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78"/>
  </p:notesMasterIdLst>
  <p:sldIdLst>
    <p:sldId id="270" r:id="rId3"/>
    <p:sldId id="268" r:id="rId4"/>
    <p:sldId id="310" r:id="rId5"/>
    <p:sldId id="263" r:id="rId6"/>
    <p:sldId id="265" r:id="rId7"/>
    <p:sldId id="261" r:id="rId8"/>
    <p:sldId id="267" r:id="rId9"/>
    <p:sldId id="257" r:id="rId10"/>
    <p:sldId id="269" r:id="rId11"/>
    <p:sldId id="266" r:id="rId12"/>
    <p:sldId id="262" r:id="rId13"/>
    <p:sldId id="272" r:id="rId14"/>
    <p:sldId id="305" r:id="rId15"/>
    <p:sldId id="311" r:id="rId16"/>
    <p:sldId id="309" r:id="rId17"/>
    <p:sldId id="312" r:id="rId18"/>
    <p:sldId id="313" r:id="rId19"/>
    <p:sldId id="314" r:id="rId20"/>
    <p:sldId id="284" r:id="rId21"/>
    <p:sldId id="274" r:id="rId22"/>
    <p:sldId id="315" r:id="rId23"/>
    <p:sldId id="316" r:id="rId24"/>
    <p:sldId id="280" r:id="rId25"/>
    <p:sldId id="259" r:id="rId26"/>
    <p:sldId id="276" r:id="rId27"/>
    <p:sldId id="279" r:id="rId28"/>
    <p:sldId id="277" r:id="rId29"/>
    <p:sldId id="317" r:id="rId30"/>
    <p:sldId id="278" r:id="rId31"/>
    <p:sldId id="319" r:id="rId32"/>
    <p:sldId id="318" r:id="rId33"/>
    <p:sldId id="260" r:id="rId34"/>
    <p:sldId id="285" r:id="rId35"/>
    <p:sldId id="288" r:id="rId36"/>
    <p:sldId id="323" r:id="rId37"/>
    <p:sldId id="324" r:id="rId38"/>
    <p:sldId id="321" r:id="rId39"/>
    <p:sldId id="325" r:id="rId40"/>
    <p:sldId id="326" r:id="rId41"/>
    <p:sldId id="264" r:id="rId42"/>
    <p:sldId id="327" r:id="rId43"/>
    <p:sldId id="328" r:id="rId44"/>
    <p:sldId id="329" r:id="rId45"/>
    <p:sldId id="320" r:id="rId46"/>
    <p:sldId id="330" r:id="rId47"/>
    <p:sldId id="303" r:id="rId48"/>
    <p:sldId id="331" r:id="rId49"/>
    <p:sldId id="332" r:id="rId50"/>
    <p:sldId id="283" r:id="rId51"/>
    <p:sldId id="333" r:id="rId52"/>
    <p:sldId id="334" r:id="rId53"/>
    <p:sldId id="294" r:id="rId54"/>
    <p:sldId id="295" r:id="rId55"/>
    <p:sldId id="296" r:id="rId56"/>
    <p:sldId id="335" r:id="rId57"/>
    <p:sldId id="336" r:id="rId58"/>
    <p:sldId id="337" r:id="rId59"/>
    <p:sldId id="338" r:id="rId60"/>
    <p:sldId id="298" r:id="rId61"/>
    <p:sldId id="401" r:id="rId62"/>
    <p:sldId id="402" r:id="rId63"/>
    <p:sldId id="403" r:id="rId64"/>
    <p:sldId id="404" r:id="rId65"/>
    <p:sldId id="399" r:id="rId66"/>
    <p:sldId id="400" r:id="rId67"/>
    <p:sldId id="361" r:id="rId68"/>
    <p:sldId id="362" r:id="rId69"/>
    <p:sldId id="363" r:id="rId70"/>
    <p:sldId id="364" r:id="rId71"/>
    <p:sldId id="365" r:id="rId72"/>
    <p:sldId id="366" r:id="rId73"/>
    <p:sldId id="367" r:id="rId74"/>
    <p:sldId id="368" r:id="rId75"/>
    <p:sldId id="369" r:id="rId76"/>
    <p:sldId id="27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D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2" d="100"/>
          <a:sy n="62" d="100"/>
        </p:scale>
        <p:origin x="92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3E4FA7-267D-4870-8DAE-265734C8410A}"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2416D-AF69-4F54-BEB5-119767FCDBD4}" type="slidenum">
              <a:rPr lang="en-US" smtClean="0"/>
              <a:t>‹#›</a:t>
            </a:fld>
            <a:endParaRPr lang="en-US"/>
          </a:p>
        </p:txBody>
      </p:sp>
    </p:spTree>
    <p:extLst>
      <p:ext uri="{BB962C8B-B14F-4D97-AF65-F5344CB8AC3E}">
        <p14:creationId xmlns:p14="http://schemas.microsoft.com/office/powerpoint/2010/main" val="1848002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63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54A4-9290-C79C-A38E-C0DB455779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DEAADE-3CA5-6D32-094B-3D4E2B1FA8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2C334C-A2C5-FF50-9B85-18E4F50C8C16}"/>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5" name="Footer Placeholder 4">
            <a:extLst>
              <a:ext uri="{FF2B5EF4-FFF2-40B4-BE49-F238E27FC236}">
                <a16:creationId xmlns:a16="http://schemas.microsoft.com/office/drawing/2014/main" id="{F6521DC6-9542-D5D0-B9C9-B2938C89B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86A3A-ED4A-7B36-3689-7D2B6CE22DE6}"/>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83115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BACA-03BD-D058-F0CA-F8A3A568F4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7A04E2-F9CE-FB7C-B6D2-E5FA189000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B335A-B8BE-E47E-41CE-A83C98FC9A1C}"/>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5" name="Footer Placeholder 4">
            <a:extLst>
              <a:ext uri="{FF2B5EF4-FFF2-40B4-BE49-F238E27FC236}">
                <a16:creationId xmlns:a16="http://schemas.microsoft.com/office/drawing/2014/main" id="{E08F632E-1B5C-F120-339D-00341214C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D3FA2B-3CC7-000F-F830-61D11B7CB31F}"/>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21320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332B4F-1779-D552-D180-17BB1B8EE7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CB1778-954A-730D-D4B4-82B86C9F6F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43C8C-2D63-BA5B-8D70-E08BF13124E0}"/>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5" name="Footer Placeholder 4">
            <a:extLst>
              <a:ext uri="{FF2B5EF4-FFF2-40B4-BE49-F238E27FC236}">
                <a16:creationId xmlns:a16="http://schemas.microsoft.com/office/drawing/2014/main" id="{EE39FF90-272D-300B-1D8F-789FCB5AF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C477D-8307-6449-41E7-58AEFD7455D5}"/>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3549592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69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7947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180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63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78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588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12/16/2023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553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8A502-FC7B-A980-7565-2C2772558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BDC88-07F3-105C-71F3-7DDC71622D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9CD48-7A83-27B5-C346-3909F8EE6922}"/>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5" name="Footer Placeholder 4">
            <a:extLst>
              <a:ext uri="{FF2B5EF4-FFF2-40B4-BE49-F238E27FC236}">
                <a16:creationId xmlns:a16="http://schemas.microsoft.com/office/drawing/2014/main" id="{4DE4B08F-B45C-8218-91D1-4A2D5058D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4C1DB-ED75-B1CC-2934-DCA76BAC7F6A}"/>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102450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47DD-1E93-1A4D-DEDB-4B0FC3CE82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FC4387-B6CC-27A3-CB1B-58A848146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986F3C-3B98-BDD7-AFCC-8EEBD15332EB}"/>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5" name="Footer Placeholder 4">
            <a:extLst>
              <a:ext uri="{FF2B5EF4-FFF2-40B4-BE49-F238E27FC236}">
                <a16:creationId xmlns:a16="http://schemas.microsoft.com/office/drawing/2014/main" id="{DFB83017-4567-9874-8539-1AC25E949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92A67-DAB4-ACF5-FA5B-8AB9C14F75F9}"/>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2430491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48E6-BFF3-B6FA-B7A1-341EEB2BD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059C7A-8741-CD52-85A7-06FFFFCA90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DCE4A6-28D4-42B7-130A-AA7A8F60B1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048ACA-6CDD-622F-CAD2-E16992020B64}"/>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6" name="Footer Placeholder 5">
            <a:extLst>
              <a:ext uri="{FF2B5EF4-FFF2-40B4-BE49-F238E27FC236}">
                <a16:creationId xmlns:a16="http://schemas.microsoft.com/office/drawing/2014/main" id="{5BEC7C4C-F608-E71A-19E9-2AE70EA747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778EE9-2A07-49DC-A590-9B8446E8C9CF}"/>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5750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4AEC3-BE50-A47B-24B3-746D151DC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3D11EB-F3EC-5CFF-E8AB-1F747515B1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AFB4F8-69F8-7668-86B2-BC729ECFFA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08854E-5730-9BE3-7426-330BCB3A40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88BBF-EA54-F100-5CC0-E62B094BF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8C93FD-261D-9B77-93B7-3FAEEBE7F378}"/>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8" name="Footer Placeholder 7">
            <a:extLst>
              <a:ext uri="{FF2B5EF4-FFF2-40B4-BE49-F238E27FC236}">
                <a16:creationId xmlns:a16="http://schemas.microsoft.com/office/drawing/2014/main" id="{78CF8FE5-5418-5561-5324-E0C91693C3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F21DA4-DAF1-54FE-8593-85C5D791CE2A}"/>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642370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9DE08-E9D5-0546-412C-716C0B484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587316-63B5-4839-4C5D-190209A5FD8C}"/>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4" name="Footer Placeholder 3">
            <a:extLst>
              <a:ext uri="{FF2B5EF4-FFF2-40B4-BE49-F238E27FC236}">
                <a16:creationId xmlns:a16="http://schemas.microsoft.com/office/drawing/2014/main" id="{072557B6-0998-1989-9B88-D924E7580C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D1906-773A-EFBF-763F-C5C5AF443D6F}"/>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1944327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0B99B-416E-EFF9-2BC9-FAB13BB1EC33}"/>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3" name="Footer Placeholder 2">
            <a:extLst>
              <a:ext uri="{FF2B5EF4-FFF2-40B4-BE49-F238E27FC236}">
                <a16:creationId xmlns:a16="http://schemas.microsoft.com/office/drawing/2014/main" id="{E022F9F4-35A7-5331-BCAA-0C13A2B05E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05585C-15EE-ED71-91E4-B51FEB65376C}"/>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548050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24E21-2444-4810-1163-0B07FC0FE8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DAE6DB-1F37-2CA4-D640-B5FCEF722B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7AE8A1-3D0E-7EDB-5890-9391AADE35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F1444A-BC8B-888A-E733-A3D4F0E35111}"/>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6" name="Footer Placeholder 5">
            <a:extLst>
              <a:ext uri="{FF2B5EF4-FFF2-40B4-BE49-F238E27FC236}">
                <a16:creationId xmlns:a16="http://schemas.microsoft.com/office/drawing/2014/main" id="{BEE709CA-4B02-DBB1-E7FE-11CE34F91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04E73-921D-5A2C-4ABA-9E9709ADF575}"/>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295357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0EBF0-7DA6-7D8D-EE77-B8597AC50C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2A121F-723C-B82A-DE48-B0F32EEBF1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97B26E-71B6-7D38-BD1D-A6E5039F1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7A7D7-7CE3-0183-A457-732CF79BC503}"/>
              </a:ext>
            </a:extLst>
          </p:cNvPr>
          <p:cNvSpPr>
            <a:spLocks noGrp="1"/>
          </p:cNvSpPr>
          <p:nvPr>
            <p:ph type="dt" sz="half" idx="10"/>
          </p:nvPr>
        </p:nvSpPr>
        <p:spPr/>
        <p:txBody>
          <a:bodyPr/>
          <a:lstStyle/>
          <a:p>
            <a:fld id="{36B9C0F2-9F76-4A2C-9A71-61E795670C74}" type="datetimeFigureOut">
              <a:rPr lang="en-US" smtClean="0"/>
              <a:t>12/16/2023</a:t>
            </a:fld>
            <a:endParaRPr lang="en-US"/>
          </a:p>
        </p:txBody>
      </p:sp>
      <p:sp>
        <p:nvSpPr>
          <p:cNvPr id="6" name="Footer Placeholder 5">
            <a:extLst>
              <a:ext uri="{FF2B5EF4-FFF2-40B4-BE49-F238E27FC236}">
                <a16:creationId xmlns:a16="http://schemas.microsoft.com/office/drawing/2014/main" id="{444907A5-1A5D-8855-2BCF-8B649A050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2411C6-FE54-7F67-B8D5-D0251071A1BF}"/>
              </a:ext>
            </a:extLst>
          </p:cNvPr>
          <p:cNvSpPr>
            <a:spLocks noGrp="1"/>
          </p:cNvSpPr>
          <p:nvPr>
            <p:ph type="sldNum" sz="quarter" idx="12"/>
          </p:nvPr>
        </p:nvSpPr>
        <p:spPr/>
        <p:txBody>
          <a:bodyPr/>
          <a:lstStyle/>
          <a:p>
            <a:fld id="{F99C0FF4-3A8E-47AB-95E4-69727B7E60BC}" type="slidenum">
              <a:rPr lang="en-US" smtClean="0"/>
              <a:t>‹#›</a:t>
            </a:fld>
            <a:endParaRPr lang="en-US"/>
          </a:p>
        </p:txBody>
      </p:sp>
    </p:spTree>
    <p:extLst>
      <p:ext uri="{BB962C8B-B14F-4D97-AF65-F5344CB8AC3E}">
        <p14:creationId xmlns:p14="http://schemas.microsoft.com/office/powerpoint/2010/main" val="384502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ags" Target="../tags/tag3.xml"/><Relationship Id="rId4" Type="http://schemas.openxmlformats.org/officeDocument/2006/relationships/slideLayout" Target="../slideLayouts/slideLayout16.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0080DD-295E-15E8-5397-22F8F8911E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7B3BAE-DE42-9973-153E-143265B4B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6742-906F-B8D5-1493-3FEE26BCC4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9C0F2-9F76-4A2C-9A71-61E795670C74}" type="datetimeFigureOut">
              <a:rPr lang="en-US" smtClean="0"/>
              <a:t>12/16/2023</a:t>
            </a:fld>
            <a:endParaRPr lang="en-US"/>
          </a:p>
        </p:txBody>
      </p:sp>
      <p:sp>
        <p:nvSpPr>
          <p:cNvPr id="5" name="Footer Placeholder 4">
            <a:extLst>
              <a:ext uri="{FF2B5EF4-FFF2-40B4-BE49-F238E27FC236}">
                <a16:creationId xmlns:a16="http://schemas.microsoft.com/office/drawing/2014/main" id="{5DA68691-94ED-A4DF-E90E-022F2A290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A7DC98-AC06-ACC5-4C75-F3E748CDD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C0FF4-3A8E-47AB-95E4-69727B7E60BC}" type="slidenum">
              <a:rPr lang="en-US" smtClean="0"/>
              <a:t>‹#›</a:t>
            </a:fld>
            <a:endParaRPr lang="en-US"/>
          </a:p>
        </p:txBody>
      </p:sp>
    </p:spTree>
    <p:extLst>
      <p:ext uri="{BB962C8B-B14F-4D97-AF65-F5344CB8AC3E}">
        <p14:creationId xmlns:p14="http://schemas.microsoft.com/office/powerpoint/2010/main" val="1784313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83E48B2B-B780-CDEF-4ADE-9AABE9E9B206}"/>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12/16/2023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CA22BF-D945-824A-149D-AF0F254B614D}"/>
              </a:ext>
            </a:extLst>
          </p:cNvPr>
          <p:cNvSpPr/>
          <p:nvPr userDrawn="1"/>
        </p:nvSpPr>
        <p:spPr>
          <a:xfrm>
            <a:off x="4851540" y="-914400"/>
            <a:ext cx="2577960" cy="7747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FD6DBB-1569-D78D-1A61-CBDA32B38FD9}"/>
              </a:ext>
            </a:extLst>
          </p:cNvPr>
          <p:cNvSpPr/>
          <p:nvPr userDrawn="1"/>
        </p:nvSpPr>
        <p:spPr>
          <a:xfrm>
            <a:off x="4445138" y="8287657"/>
            <a:ext cx="3290975" cy="1008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326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6.png"/><Relationship Id="rId5" Type="http://schemas.openxmlformats.org/officeDocument/2006/relationships/image" Target="../media/image11.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7.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6.png"/><Relationship Id="rId5" Type="http://schemas.openxmlformats.org/officeDocument/2006/relationships/image" Target="../media/image11.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8.jpe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jp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2.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3.svg"/><Relationship Id="rId11" Type="http://schemas.openxmlformats.org/officeDocument/2006/relationships/image" Target="../media/image43.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jp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tags" Target="../tags/tag8.xml"/><Relationship Id="rId7" Type="http://schemas.openxmlformats.org/officeDocument/2006/relationships/image" Target="../media/image31.jpg"/><Relationship Id="rId12" Type="http://schemas.openxmlformats.org/officeDocument/2006/relationships/image" Target="../media/image3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3.xml"/><Relationship Id="rId11" Type="http://schemas.openxmlformats.org/officeDocument/2006/relationships/image" Target="../media/image35.svg"/><Relationship Id="rId5" Type="http://schemas.openxmlformats.org/officeDocument/2006/relationships/tags" Target="../tags/tag10.xml"/><Relationship Id="rId10" Type="http://schemas.openxmlformats.org/officeDocument/2006/relationships/image" Target="../media/image34.png"/><Relationship Id="rId4" Type="http://schemas.openxmlformats.org/officeDocument/2006/relationships/tags" Target="../tags/tag9.xml"/><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sv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34.png"/><Relationship Id="rId11" Type="http://schemas.openxmlformats.org/officeDocument/2006/relationships/image" Target="../media/image43.png"/><Relationship Id="rId5" Type="http://schemas.openxmlformats.org/officeDocument/2006/relationships/image" Target="../media/image33.svg"/><Relationship Id="rId10" Type="http://schemas.openxmlformats.org/officeDocument/2006/relationships/image" Target="../media/image45.png"/><Relationship Id="rId4" Type="http://schemas.openxmlformats.org/officeDocument/2006/relationships/image" Target="../media/image32.png"/><Relationship Id="rId9"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6.png"/><Relationship Id="rId4" Type="http://schemas.openxmlformats.org/officeDocument/2006/relationships/image" Target="../media/image33.sv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44.png"/><Relationship Id="rId4" Type="http://schemas.openxmlformats.org/officeDocument/2006/relationships/image" Target="../media/image31.jp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9.png"/><Relationship Id="rId4" Type="http://schemas.openxmlformats.org/officeDocument/2006/relationships/image" Target="../media/image33.sv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31.jpg"/><Relationship Id="rId18" Type="http://schemas.openxmlformats.org/officeDocument/2006/relationships/image" Target="../media/image36.pn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slideLayout" Target="../slideLayouts/slideLayout13.xml"/><Relationship Id="rId17" Type="http://schemas.openxmlformats.org/officeDocument/2006/relationships/image" Target="../media/image35.svg"/><Relationship Id="rId2" Type="http://schemas.openxmlformats.org/officeDocument/2006/relationships/tags" Target="../tags/tag15.xml"/><Relationship Id="rId16" Type="http://schemas.openxmlformats.org/officeDocument/2006/relationships/image" Target="../media/image34.png"/><Relationship Id="rId20" Type="http://schemas.openxmlformats.org/officeDocument/2006/relationships/image" Target="../media/image45.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image" Target="../media/image33.svg"/><Relationship Id="rId10" Type="http://schemas.openxmlformats.org/officeDocument/2006/relationships/tags" Target="../tags/tag23.xml"/><Relationship Id="rId19" Type="http://schemas.openxmlformats.org/officeDocument/2006/relationships/image" Target="../media/image37.svg"/><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0.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31.jpg"/><Relationship Id="rId18" Type="http://schemas.openxmlformats.org/officeDocument/2006/relationships/image" Target="../media/image45.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Layout" Target="../slideLayouts/slideLayout13.xml"/><Relationship Id="rId17" Type="http://schemas.openxmlformats.org/officeDocument/2006/relationships/image" Target="../media/image35.svg"/><Relationship Id="rId2" Type="http://schemas.openxmlformats.org/officeDocument/2006/relationships/tags" Target="../tags/tag26.xml"/><Relationship Id="rId16" Type="http://schemas.openxmlformats.org/officeDocument/2006/relationships/image" Target="../media/image34.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image" Target="../media/image33.svg"/><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slide" Target="slide9.xml"/><Relationship Id="rId17" Type="http://schemas.openxmlformats.org/officeDocument/2006/relationships/slide" Target="slide11.xml"/><Relationship Id="rId2" Type="http://schemas.openxmlformats.org/officeDocument/2006/relationships/notesSlide" Target="../notesSlides/notesSlide1.xml"/><Relationship Id="rId16" Type="http://schemas.openxmlformats.org/officeDocument/2006/relationships/slide" Target="slide10.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slide" Target="slide5.xml"/><Relationship Id="rId5" Type="http://schemas.openxmlformats.org/officeDocument/2006/relationships/image" Target="../media/image7.svg"/><Relationship Id="rId15" Type="http://schemas.openxmlformats.org/officeDocument/2006/relationships/slide" Target="slide6.xml"/><Relationship Id="rId10" Type="http://schemas.openxmlformats.org/officeDocument/2006/relationships/image" Target="../media/image9.sv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52.png"/><Relationship Id="rId4" Type="http://schemas.openxmlformats.org/officeDocument/2006/relationships/image" Target="../media/image33.sv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31.jpg"/><Relationship Id="rId18" Type="http://schemas.openxmlformats.org/officeDocument/2006/relationships/image" Target="../media/image44.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slideLayout" Target="../slideLayouts/slideLayout13.xml"/><Relationship Id="rId17" Type="http://schemas.openxmlformats.org/officeDocument/2006/relationships/image" Target="../media/image35.svg"/><Relationship Id="rId2" Type="http://schemas.openxmlformats.org/officeDocument/2006/relationships/tags" Target="../tags/tag37.xml"/><Relationship Id="rId16" Type="http://schemas.openxmlformats.org/officeDocument/2006/relationships/image" Target="../media/image34.png"/><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image" Target="../media/image33.svg"/><Relationship Id="rId10" Type="http://schemas.openxmlformats.org/officeDocument/2006/relationships/tags" Target="../tags/tag45.xml"/><Relationship Id="rId19" Type="http://schemas.openxmlformats.org/officeDocument/2006/relationships/image" Target="../media/image50.png"/><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47.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6.png"/><Relationship Id="rId5" Type="http://schemas.openxmlformats.org/officeDocument/2006/relationships/image" Target="../media/image11.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jpe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2.png"/><Relationship Id="rId7" Type="http://schemas.openxmlformats.org/officeDocument/2006/relationships/image" Target="../media/image45.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4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54.png"/></Relationships>
</file>

<file path=ppt/slides/_rels/slide4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4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4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47.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58.png"/></Relationships>
</file>

<file path=ppt/slides/_rels/slide4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32.png"/><Relationship Id="rId7" Type="http://schemas.openxmlformats.org/officeDocument/2006/relationships/image" Target="../media/image59.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11" Type="http://schemas.openxmlformats.org/officeDocument/2006/relationships/image" Target="../media/image63.jpeg"/><Relationship Id="rId5" Type="http://schemas.openxmlformats.org/officeDocument/2006/relationships/image" Target="../media/image34.png"/><Relationship Id="rId10" Type="http://schemas.openxmlformats.org/officeDocument/2006/relationships/image" Target="../media/image62.jpeg"/><Relationship Id="rId4" Type="http://schemas.openxmlformats.org/officeDocument/2006/relationships/image" Target="../media/image33.svg"/><Relationship Id="rId9" Type="http://schemas.openxmlformats.org/officeDocument/2006/relationships/image" Target="../media/image61.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 Target="slide3.xm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png"/><Relationship Id="rId1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slideLayout" Target="../slideLayouts/slideLayout13.xml"/><Relationship Id="rId7" Type="http://schemas.openxmlformats.org/officeDocument/2006/relationships/image" Target="../media/image34.png"/><Relationship Id="rId12" Type="http://schemas.openxmlformats.org/officeDocument/2006/relationships/image" Target="../media/image43.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3.svg"/><Relationship Id="rId11" Type="http://schemas.openxmlformats.org/officeDocument/2006/relationships/image" Target="../media/image64.jpe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jpg"/><Relationship Id="rId9" Type="http://schemas.openxmlformats.org/officeDocument/2006/relationships/image" Target="../media/image36.png"/></Relationships>
</file>

<file path=ppt/slides/_rels/slide5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11" Type="http://schemas.openxmlformats.org/officeDocument/2006/relationships/image" Target="../media/image66.png"/><Relationship Id="rId5" Type="http://schemas.openxmlformats.org/officeDocument/2006/relationships/image" Target="../media/image34.png"/><Relationship Id="rId10" Type="http://schemas.openxmlformats.org/officeDocument/2006/relationships/image" Target="../media/image65.png"/><Relationship Id="rId4" Type="http://schemas.openxmlformats.org/officeDocument/2006/relationships/image" Target="../media/image33.svg"/><Relationship Id="rId9" Type="http://schemas.openxmlformats.org/officeDocument/2006/relationships/image" Target="../media/image45.png"/></Relationships>
</file>

<file path=ppt/slides/_rels/slide5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2.png"/><Relationship Id="rId7" Type="http://schemas.openxmlformats.org/officeDocument/2006/relationships/image" Target="../media/image67.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3.svg"/></Relationships>
</file>

<file path=ppt/slides/_rels/slide5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11" Type="http://schemas.openxmlformats.org/officeDocument/2006/relationships/image" Target="../media/image71.png"/><Relationship Id="rId5" Type="http://schemas.openxmlformats.org/officeDocument/2006/relationships/image" Target="../media/image34.png"/><Relationship Id="rId10" Type="http://schemas.openxmlformats.org/officeDocument/2006/relationships/image" Target="../media/image70.png"/><Relationship Id="rId4" Type="http://schemas.openxmlformats.org/officeDocument/2006/relationships/image" Target="../media/image33.svg"/><Relationship Id="rId9" Type="http://schemas.openxmlformats.org/officeDocument/2006/relationships/image" Target="../media/image69.png"/></Relationships>
</file>

<file path=ppt/slides/_rels/slide5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72.png"/></Relationships>
</file>

<file path=ppt/slides/_rels/slide5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5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5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image" Target="../media/image33.svg"/><Relationship Id="rId9" Type="http://schemas.openxmlformats.org/officeDocument/2006/relationships/image" Target="../media/image7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slide" Target="slide3.xm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14.png"/><Relationship Id="rId1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11" Type="http://schemas.openxmlformats.org/officeDocument/2006/relationships/image" Target="../media/image76.png"/><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image" Target="../media/image33.svg"/><Relationship Id="rId9" Type="http://schemas.openxmlformats.org/officeDocument/2006/relationships/image" Target="../media/image75.png"/></Relationships>
</file>

<file path=ppt/slides/_rels/slide6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image" Target="../media/image33.svg"/><Relationship Id="rId9" Type="http://schemas.openxmlformats.org/officeDocument/2006/relationships/image" Target="../media/image75.png"/></Relationships>
</file>

<file path=ppt/slides/_rels/slide6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77.jpeg"/><Relationship Id="rId4" Type="http://schemas.openxmlformats.org/officeDocument/2006/relationships/image" Target="../media/image33.svg"/><Relationship Id="rId9" Type="http://schemas.openxmlformats.org/officeDocument/2006/relationships/image" Target="../media/image75.png"/></Relationships>
</file>

<file path=ppt/slides/_rels/slide6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4.png"/><Relationship Id="rId4" Type="http://schemas.openxmlformats.org/officeDocument/2006/relationships/image" Target="../media/image33.svg"/><Relationship Id="rId9"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5.png"/><Relationship Id="rId5" Type="http://schemas.openxmlformats.org/officeDocument/2006/relationships/image" Target="../media/image11.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6.jpeg"/><Relationship Id="rId1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6.png"/><Relationship Id="rId5" Type="http://schemas.openxmlformats.org/officeDocument/2006/relationships/image" Target="../media/image11.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15.png"/><Relationship Id="rId5" Type="http://schemas.openxmlformats.org/officeDocument/2006/relationships/image" Target="../media/image11.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10.png"/><Relationship Id="rId9" Type="http://schemas.openxmlformats.org/officeDocument/2006/relationships/image" Target="../media/image27.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5199CE4-B282-F13B-12FC-FEBABFED6902}"/>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E0566521-C4F7-E0D0-D9A2-AD6124A4AC48}"/>
                </a:ext>
              </a:extLst>
            </p:cNvPr>
            <p:cNvPicPr>
              <a:picLocks noChangeAspect="1"/>
            </p:cNvPicPr>
            <p:nvPr/>
          </p:nvPicPr>
          <p:blipFill rotWithShape="1">
            <a:blip r:embed="rId2">
              <a:extLst>
                <a:ext uri="{28A0092B-C50C-407E-A947-70E740481C1C}">
                  <a14:useLocalDpi xmlns:a14="http://schemas.microsoft.com/office/drawing/2010/main" val="0"/>
                </a:ext>
              </a:extLst>
            </a:blip>
            <a:srcRect l="21250" r="28750"/>
            <a:stretch/>
          </p:blipFill>
          <p:spPr>
            <a:xfrm flipH="1">
              <a:off x="0" y="0"/>
              <a:ext cx="6096000" cy="6858000"/>
            </a:xfrm>
            <a:prstGeom prst="rect">
              <a:avLst/>
            </a:prstGeom>
          </p:spPr>
        </p:pic>
        <p:pic>
          <p:nvPicPr>
            <p:cNvPr id="3" name="Picture 2">
              <a:extLst>
                <a:ext uri="{FF2B5EF4-FFF2-40B4-BE49-F238E27FC236}">
                  <a16:creationId xmlns:a16="http://schemas.microsoft.com/office/drawing/2014/main" id="{9C968F5E-4FFE-DDA2-E3D1-0FA090E7C5DD}"/>
                </a:ext>
              </a:extLst>
            </p:cNvPr>
            <p:cNvPicPr>
              <a:picLocks noChangeAspect="1"/>
            </p:cNvPicPr>
            <p:nvPr/>
          </p:nvPicPr>
          <p:blipFill rotWithShape="1">
            <a:blip r:embed="rId2">
              <a:extLst>
                <a:ext uri="{28A0092B-C50C-407E-A947-70E740481C1C}">
                  <a14:useLocalDpi xmlns:a14="http://schemas.microsoft.com/office/drawing/2010/main" val="0"/>
                </a:ext>
              </a:extLst>
            </a:blip>
            <a:srcRect l="21250" r="28750"/>
            <a:stretch/>
          </p:blipFill>
          <p:spPr>
            <a:xfrm>
              <a:off x="6096000" y="0"/>
              <a:ext cx="6096000" cy="6858000"/>
            </a:xfrm>
            <a:prstGeom prst="rect">
              <a:avLst/>
            </a:prstGeom>
          </p:spPr>
        </p:pic>
      </p:grpSp>
      <p:grpSp>
        <p:nvGrpSpPr>
          <p:cNvPr id="7" name="Group 6">
            <a:extLst>
              <a:ext uri="{FF2B5EF4-FFF2-40B4-BE49-F238E27FC236}">
                <a16:creationId xmlns:a16="http://schemas.microsoft.com/office/drawing/2014/main" id="{67D87363-A327-E3AC-421E-59394525F698}"/>
              </a:ext>
            </a:extLst>
          </p:cNvPr>
          <p:cNvGrpSpPr/>
          <p:nvPr/>
        </p:nvGrpSpPr>
        <p:grpSpPr>
          <a:xfrm>
            <a:off x="1954040" y="1618840"/>
            <a:ext cx="8283920" cy="2140360"/>
            <a:chOff x="1919335" y="657386"/>
            <a:chExt cx="8283920" cy="2140360"/>
          </a:xfrm>
        </p:grpSpPr>
        <p:sp>
          <p:nvSpPr>
            <p:cNvPr id="8" name="Rectangle: Rounded Corners 7">
              <a:extLst>
                <a:ext uri="{FF2B5EF4-FFF2-40B4-BE49-F238E27FC236}">
                  <a16:creationId xmlns:a16="http://schemas.microsoft.com/office/drawing/2014/main" id="{708A705E-2118-ADE3-E797-62CF192DE3A4}"/>
                </a:ext>
              </a:extLst>
            </p:cNvPr>
            <p:cNvSpPr/>
            <p:nvPr/>
          </p:nvSpPr>
          <p:spPr>
            <a:xfrm>
              <a:off x="1919335" y="657386"/>
              <a:ext cx="8283920" cy="2140360"/>
            </a:xfrm>
            <a:prstGeom prst="roundRect">
              <a:avLst/>
            </a:prstGeom>
            <a:solidFill>
              <a:srgbClr val="FFFF8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hannel URL">
              <a:extLst>
                <a:ext uri="{FF2B5EF4-FFF2-40B4-BE49-F238E27FC236}">
                  <a16:creationId xmlns:a16="http://schemas.microsoft.com/office/drawing/2014/main" id="{DF0C9B83-41ED-7574-9C16-E5D360BAAC8A}"/>
                </a:ext>
              </a:extLst>
            </p:cNvPr>
            <p:cNvSpPr txBox="1"/>
            <p:nvPr/>
          </p:nvSpPr>
          <p:spPr>
            <a:xfrm>
              <a:off x="2129073" y="835751"/>
              <a:ext cx="7864444" cy="178363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4546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KÍNH CHÀO THẦY CÔ</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4546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CÙNG CÁC EM HỌC SINH</a:t>
              </a:r>
              <a:endParaRPr kumimoji="0" lang="vi-VN" sz="4800" b="1" i="0" u="none" strike="noStrike" kern="1200" cap="none" spc="0" normalizeH="0" baseline="0" noProof="0" dirty="0">
                <a:ln>
                  <a:noFill/>
                </a:ln>
                <a:solidFill>
                  <a:srgbClr val="44546A">
                    <a:lumMod val="5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6F814398-BA9F-3C1C-F579-ED604E4A1B49}"/>
              </a:ext>
            </a:extLst>
          </p:cNvPr>
          <p:cNvGrpSpPr/>
          <p:nvPr/>
        </p:nvGrpSpPr>
        <p:grpSpPr>
          <a:xfrm>
            <a:off x="2948940" y="4020458"/>
            <a:ext cx="6294120" cy="1534522"/>
            <a:chOff x="2948940" y="4020458"/>
            <a:chExt cx="6294120" cy="1534522"/>
          </a:xfrm>
        </p:grpSpPr>
        <p:sp>
          <p:nvSpPr>
            <p:cNvPr id="11" name="Rectangle 10">
              <a:extLst>
                <a:ext uri="{FF2B5EF4-FFF2-40B4-BE49-F238E27FC236}">
                  <a16:creationId xmlns:a16="http://schemas.microsoft.com/office/drawing/2014/main" id="{51EE5358-2350-E8BB-D1DB-32D40CC90ED7}"/>
                </a:ext>
              </a:extLst>
            </p:cNvPr>
            <p:cNvSpPr/>
            <p:nvPr/>
          </p:nvSpPr>
          <p:spPr>
            <a:xfrm>
              <a:off x="2948940" y="4020458"/>
              <a:ext cx="6294120" cy="1534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hannel URL">
              <a:extLst>
                <a:ext uri="{FF2B5EF4-FFF2-40B4-BE49-F238E27FC236}">
                  <a16:creationId xmlns:a16="http://schemas.microsoft.com/office/drawing/2014/main" id="{C3D21AAA-8B44-50D4-FCF3-B79515E3DF68}"/>
                </a:ext>
              </a:extLst>
            </p:cNvPr>
            <p:cNvSpPr txBox="1"/>
            <p:nvPr/>
          </p:nvSpPr>
          <p:spPr>
            <a:xfrm>
              <a:off x="3032760" y="4107308"/>
              <a:ext cx="6126480" cy="136082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HOÁ HỌC 11 – CTST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Năm</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học</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 2023 – 2024 </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2" name="D7190A">
            <a:extLst>
              <a:ext uri="{FF2B5EF4-FFF2-40B4-BE49-F238E27FC236}">
                <a16:creationId xmlns:a16="http://schemas.microsoft.com/office/drawing/2014/main" id="{86455CB5-F85C-6444-9C3B-BF28B1024DF2}"/>
              </a:ext>
            </a:extLst>
          </p:cNvPr>
          <p:cNvSpPr txBox="1"/>
          <p:nvPr/>
        </p:nvSpPr>
        <p:spPr>
          <a:xfrm>
            <a:off x="0" y="-850900"/>
            <a:ext cx="5740931" cy="276999"/>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noFill/>
                <a:effectLst/>
                <a:uLnTx/>
                <a:uFillTx/>
                <a:latin typeface="Calibri" panose="020F0502020204030204"/>
                <a:ea typeface="+mn-ea"/>
                <a:cs typeface="+mn-cs"/>
              </a:rPr>
              <a:t>D:\DOCUMENT\CÁNH DIỀU HÓA 11\Chủ đề 5 - Bài 17\</a:t>
            </a:r>
          </a:p>
        </p:txBody>
      </p:sp>
    </p:spTree>
    <p:extLst>
      <p:ext uri="{BB962C8B-B14F-4D97-AF65-F5344CB8AC3E}">
        <p14:creationId xmlns:p14="http://schemas.microsoft.com/office/powerpoint/2010/main" val="3660834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76198" y="1322953"/>
            <a:ext cx="10400358" cy="2568761"/>
          </a:xfrm>
          <a:prstGeom prst="roundRect">
            <a:avLst>
              <a:gd name="adj" fmla="val 1257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3013" y="4240725"/>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418979" y="1771310"/>
            <a:ext cx="9709385" cy="175432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dãy</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đồng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đẳng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alcohol ethylic,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gốc</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hydrocarbon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càng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lớn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càng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làm</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giảm</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__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hydro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nhóm</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OH.</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37" name="!!o4b">
            <a:extLst>
              <a:ext uri="{FF2B5EF4-FFF2-40B4-BE49-F238E27FC236}">
                <a16:creationId xmlns:a16="http://schemas.microsoft.com/office/drawing/2014/main" id="{6F40FFA8-451A-4BC0-BD18-CD55C51FC9A2}"/>
              </a:ext>
            </a:extLst>
          </p:cNvPr>
          <p:cNvSpPr/>
          <p:nvPr/>
        </p:nvSpPr>
        <p:spPr>
          <a:xfrm>
            <a:off x="2902705" y="547020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4c">
            <a:extLst>
              <a:ext uri="{FF2B5EF4-FFF2-40B4-BE49-F238E27FC236}">
                <a16:creationId xmlns:a16="http://schemas.microsoft.com/office/drawing/2014/main" id="{A6C41A5A-F1F3-479E-886F-F6915960E5FC}"/>
              </a:ext>
            </a:extLst>
          </p:cNvPr>
          <p:cNvSpPr/>
          <p:nvPr/>
        </p:nvSpPr>
        <p:spPr>
          <a:xfrm>
            <a:off x="4045380" y="547020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4b">
            <a:extLst>
              <a:ext uri="{FF2B5EF4-FFF2-40B4-BE49-F238E27FC236}">
                <a16:creationId xmlns:a16="http://schemas.microsoft.com/office/drawing/2014/main" id="{FF091EC5-DEE3-4725-BA96-0C98047169DD}"/>
              </a:ext>
            </a:extLst>
          </p:cNvPr>
          <p:cNvSpPr txBox="1"/>
          <p:nvPr/>
        </p:nvSpPr>
        <p:spPr>
          <a:xfrm>
            <a:off x="3077220" y="552073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51" name="!!4c">
            <a:extLst>
              <a:ext uri="{FF2B5EF4-FFF2-40B4-BE49-F238E27FC236}">
                <a16:creationId xmlns:a16="http://schemas.microsoft.com/office/drawing/2014/main" id="{6CE2AC29-8488-4255-8CC5-B05EF8ED2BCC}"/>
              </a:ext>
            </a:extLst>
          </p:cNvPr>
          <p:cNvSpPr txBox="1"/>
          <p:nvPr/>
        </p:nvSpPr>
        <p:spPr>
          <a:xfrm>
            <a:off x="4222431" y="552073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6" name="!!o4a">
            <a:extLst>
              <a:ext uri="{FF2B5EF4-FFF2-40B4-BE49-F238E27FC236}">
                <a16:creationId xmlns:a16="http://schemas.microsoft.com/office/drawing/2014/main" id="{03CD02AD-A0B0-4461-82E4-ADE45F3505A9}"/>
              </a:ext>
            </a:extLst>
          </p:cNvPr>
          <p:cNvSpPr/>
          <p:nvPr/>
        </p:nvSpPr>
        <p:spPr>
          <a:xfrm>
            <a:off x="1761384" y="5470208"/>
            <a:ext cx="1024386" cy="102438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4a">
            <a:extLst>
              <a:ext uri="{FF2B5EF4-FFF2-40B4-BE49-F238E27FC236}">
                <a16:creationId xmlns:a16="http://schemas.microsoft.com/office/drawing/2014/main" id="{7D7392F9-B328-40CF-A436-C3974F476E3C}"/>
              </a:ext>
            </a:extLst>
          </p:cNvPr>
          <p:cNvSpPr txBox="1"/>
          <p:nvPr/>
        </p:nvSpPr>
        <p:spPr>
          <a:xfrm>
            <a:off x="1924028" y="5546752"/>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99" name="!!o4a">
            <a:extLst>
              <a:ext uri="{FF2B5EF4-FFF2-40B4-BE49-F238E27FC236}">
                <a16:creationId xmlns:a16="http://schemas.microsoft.com/office/drawing/2014/main" id="{03CD02AD-A0B0-4461-82E4-ADE45F3505A9}"/>
              </a:ext>
            </a:extLst>
          </p:cNvPr>
          <p:cNvSpPr/>
          <p:nvPr/>
        </p:nvSpPr>
        <p:spPr>
          <a:xfrm>
            <a:off x="5200518" y="5460010"/>
            <a:ext cx="1052430" cy="103458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4a">
            <a:extLst>
              <a:ext uri="{FF2B5EF4-FFF2-40B4-BE49-F238E27FC236}">
                <a16:creationId xmlns:a16="http://schemas.microsoft.com/office/drawing/2014/main" id="{7D7392F9-B328-40CF-A436-C3974F476E3C}"/>
              </a:ext>
            </a:extLst>
          </p:cNvPr>
          <p:cNvSpPr txBox="1"/>
          <p:nvPr/>
        </p:nvSpPr>
        <p:spPr>
          <a:xfrm>
            <a:off x="5367367" y="5531681"/>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98" name="!!o4b">
            <a:extLst>
              <a:ext uri="{FF2B5EF4-FFF2-40B4-BE49-F238E27FC236}">
                <a16:creationId xmlns:a16="http://schemas.microsoft.com/office/drawing/2014/main" id="{6F40FFA8-451A-4BC0-BD18-CD55C51FC9A2}"/>
              </a:ext>
            </a:extLst>
          </p:cNvPr>
          <p:cNvSpPr/>
          <p:nvPr/>
        </p:nvSpPr>
        <p:spPr>
          <a:xfrm>
            <a:off x="7512558" y="5460982"/>
            <a:ext cx="1024386" cy="10336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4c">
            <a:extLst>
              <a:ext uri="{FF2B5EF4-FFF2-40B4-BE49-F238E27FC236}">
                <a16:creationId xmlns:a16="http://schemas.microsoft.com/office/drawing/2014/main" id="{A6C41A5A-F1F3-479E-886F-F6915960E5FC}"/>
              </a:ext>
            </a:extLst>
          </p:cNvPr>
          <p:cNvSpPr/>
          <p:nvPr/>
        </p:nvSpPr>
        <p:spPr>
          <a:xfrm>
            <a:off x="8655233" y="5460981"/>
            <a:ext cx="1024386" cy="10336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4b">
            <a:extLst>
              <a:ext uri="{FF2B5EF4-FFF2-40B4-BE49-F238E27FC236}">
                <a16:creationId xmlns:a16="http://schemas.microsoft.com/office/drawing/2014/main" id="{FF091EC5-DEE3-4725-BA96-0C98047169DD}"/>
              </a:ext>
            </a:extLst>
          </p:cNvPr>
          <p:cNvSpPr txBox="1"/>
          <p:nvPr/>
        </p:nvSpPr>
        <p:spPr>
          <a:xfrm>
            <a:off x="7671568" y="552046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ộ</a:t>
            </a:r>
          </a:p>
        </p:txBody>
      </p:sp>
      <p:sp>
        <p:nvSpPr>
          <p:cNvPr id="103" name="!!4c">
            <a:extLst>
              <a:ext uri="{FF2B5EF4-FFF2-40B4-BE49-F238E27FC236}">
                <a16:creationId xmlns:a16="http://schemas.microsoft.com/office/drawing/2014/main" id="{6CE2AC29-8488-4255-8CC5-B05EF8ED2BCC}"/>
              </a:ext>
            </a:extLst>
          </p:cNvPr>
          <p:cNvSpPr txBox="1"/>
          <p:nvPr/>
        </p:nvSpPr>
        <p:spPr>
          <a:xfrm>
            <a:off x="8819584" y="551151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04" name="!!o4a">
            <a:extLst>
              <a:ext uri="{FF2B5EF4-FFF2-40B4-BE49-F238E27FC236}">
                <a16:creationId xmlns:a16="http://schemas.microsoft.com/office/drawing/2014/main" id="{03CD02AD-A0B0-4461-82E4-ADE45F3505A9}"/>
              </a:ext>
            </a:extLst>
          </p:cNvPr>
          <p:cNvSpPr/>
          <p:nvPr/>
        </p:nvSpPr>
        <p:spPr>
          <a:xfrm>
            <a:off x="6371237" y="5460981"/>
            <a:ext cx="1024386" cy="10336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4a">
            <a:extLst>
              <a:ext uri="{FF2B5EF4-FFF2-40B4-BE49-F238E27FC236}">
                <a16:creationId xmlns:a16="http://schemas.microsoft.com/office/drawing/2014/main" id="{7D7392F9-B328-40CF-A436-C3974F476E3C}"/>
              </a:ext>
            </a:extLst>
          </p:cNvPr>
          <p:cNvSpPr txBox="1"/>
          <p:nvPr/>
        </p:nvSpPr>
        <p:spPr>
          <a:xfrm>
            <a:off x="6509367" y="553316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a:t>
            </a:r>
          </a:p>
        </p:txBody>
      </p:sp>
      <p:sp>
        <p:nvSpPr>
          <p:cNvPr id="106" name="!!o4a">
            <a:extLst>
              <a:ext uri="{FF2B5EF4-FFF2-40B4-BE49-F238E27FC236}">
                <a16:creationId xmlns:a16="http://schemas.microsoft.com/office/drawing/2014/main" id="{03CD02AD-A0B0-4461-82E4-ADE45F3505A9}"/>
              </a:ext>
            </a:extLst>
          </p:cNvPr>
          <p:cNvSpPr/>
          <p:nvPr/>
        </p:nvSpPr>
        <p:spPr>
          <a:xfrm>
            <a:off x="9797908" y="5470209"/>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4a">
            <a:extLst>
              <a:ext uri="{FF2B5EF4-FFF2-40B4-BE49-F238E27FC236}">
                <a16:creationId xmlns:a16="http://schemas.microsoft.com/office/drawing/2014/main" id="{7D7392F9-B328-40CF-A436-C3974F476E3C}"/>
              </a:ext>
            </a:extLst>
          </p:cNvPr>
          <p:cNvSpPr txBox="1"/>
          <p:nvPr/>
        </p:nvSpPr>
        <p:spPr>
          <a:xfrm>
            <a:off x="9939357" y="5529179"/>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pic>
        <p:nvPicPr>
          <p:cNvPr id="108" name="Picture 107">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9" name="Picture 108">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10" name="Picture 109">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11" name="Picture 110">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12" name="Picture 111">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13" name="Picture 112">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14" name="Picture 113">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15" name="Picture 11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16" name="Picture 11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7" name="Picture 11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8" name="Picture 117">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9" name="Picture 118">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20" name="Picture 119">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21" name="Picture 120">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22" name="Picture 121">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23" name="Picture 122">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24" name="Picture 123">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25" name="Picture 124">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26" name="Picture 125">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7" name="Picture 126">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8" name="Picture 127">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9" name="Picture 128">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30" name="Picture 12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31" name="Picture 13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32" name="Picture 13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33" name="Picture 13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34" name="Picture 13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5" name="Picture 13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0"/>
                                        </p:tgtEl>
                                      </p:cBhvr>
                                    </p:animEffect>
                                    <p:animScale>
                                      <p:cBhvr>
                                        <p:cTn id="12"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1"/>
                                        </p:tgtEl>
                                      </p:cBhvr>
                                    </p:animEffect>
                                    <p:animScale>
                                      <p:cBhvr>
                                        <p:cTn id="23"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9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p:cTn id="29" dur="500" fill="hold"/>
                                        <p:tgtEl>
                                          <p:spTgt spid="97"/>
                                        </p:tgtEl>
                                        <p:attrNameLst>
                                          <p:attrName>ppt_w</p:attrName>
                                        </p:attrNameLst>
                                      </p:cBhvr>
                                      <p:tavLst>
                                        <p:tav tm="0">
                                          <p:val>
                                            <p:fltVal val="0"/>
                                          </p:val>
                                        </p:tav>
                                        <p:tav tm="100000">
                                          <p:val>
                                            <p:strVal val="#ppt_w"/>
                                          </p:val>
                                        </p:tav>
                                      </p:tavLst>
                                    </p:anim>
                                    <p:anim calcmode="lin" valueType="num">
                                      <p:cBhvr>
                                        <p:cTn id="30" dur="500" fill="hold"/>
                                        <p:tgtEl>
                                          <p:spTgt spid="97"/>
                                        </p:tgtEl>
                                        <p:attrNameLst>
                                          <p:attrName>ppt_h</p:attrName>
                                        </p:attrNameLst>
                                      </p:cBhvr>
                                      <p:tavLst>
                                        <p:tav tm="0">
                                          <p:val>
                                            <p:fltVal val="0"/>
                                          </p:val>
                                        </p:tav>
                                        <p:tav tm="100000">
                                          <p:val>
                                            <p:strVal val="#ppt_h"/>
                                          </p:val>
                                        </p:tav>
                                      </p:tavLst>
                                    </p:anim>
                                    <p:animEffect transition="in" filter="fade">
                                      <p:cBhvr>
                                        <p:cTn id="31" dur="500"/>
                                        <p:tgtEl>
                                          <p:spTgt spid="97"/>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7"/>
                                        </p:tgtEl>
                                      </p:cBhvr>
                                    </p:animEffect>
                                    <p:animScale>
                                      <p:cBhvr>
                                        <p:cTn id="3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 calcmode="lin" valueType="num">
                                      <p:cBhvr>
                                        <p:cTn id="40" dur="500" fill="hold"/>
                                        <p:tgtEl>
                                          <p:spTgt spid="101"/>
                                        </p:tgtEl>
                                        <p:attrNameLst>
                                          <p:attrName>ppt_w</p:attrName>
                                        </p:attrNameLst>
                                      </p:cBhvr>
                                      <p:tavLst>
                                        <p:tav tm="0">
                                          <p:val>
                                            <p:fltVal val="0"/>
                                          </p:val>
                                        </p:tav>
                                        <p:tav tm="100000">
                                          <p:val>
                                            <p:strVal val="#ppt_w"/>
                                          </p:val>
                                        </p:tav>
                                      </p:tavLst>
                                    </p:anim>
                                    <p:anim calcmode="lin" valueType="num">
                                      <p:cBhvr>
                                        <p:cTn id="41" dur="500" fill="hold"/>
                                        <p:tgtEl>
                                          <p:spTgt spid="101"/>
                                        </p:tgtEl>
                                        <p:attrNameLst>
                                          <p:attrName>ppt_h</p:attrName>
                                        </p:attrNameLst>
                                      </p:cBhvr>
                                      <p:tavLst>
                                        <p:tav tm="0">
                                          <p:val>
                                            <p:fltVal val="0"/>
                                          </p:val>
                                        </p:tav>
                                        <p:tav tm="100000">
                                          <p:val>
                                            <p:strVal val="#ppt_h"/>
                                          </p:val>
                                        </p:tav>
                                      </p:tavLst>
                                    </p:anim>
                                    <p:animEffect transition="in" filter="fade">
                                      <p:cBhvr>
                                        <p:cTn id="42" dur="500"/>
                                        <p:tgtEl>
                                          <p:spTgt spid="101"/>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1"/>
                                        </p:tgtEl>
                                      </p:cBhvr>
                                    </p:animEffect>
                                    <p:animScale>
                                      <p:cBhvr>
                                        <p:cTn id="45"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46" restart="whenNotActive" fill="hold" evtFilter="cancelBubble" nodeType="interactiveSeq">
                <p:stCondLst>
                  <p:cond evt="onClick" delay="0">
                    <p:tgtEl>
                      <p:spTgt spid="98"/>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 calcmode="lin" valueType="num">
                                      <p:cBhvr>
                                        <p:cTn id="51" dur="500" fill="hold"/>
                                        <p:tgtEl>
                                          <p:spTgt spid="102"/>
                                        </p:tgtEl>
                                        <p:attrNameLst>
                                          <p:attrName>ppt_w</p:attrName>
                                        </p:attrNameLst>
                                      </p:cBhvr>
                                      <p:tavLst>
                                        <p:tav tm="0">
                                          <p:val>
                                            <p:fltVal val="0"/>
                                          </p:val>
                                        </p:tav>
                                        <p:tav tm="100000">
                                          <p:val>
                                            <p:strVal val="#ppt_w"/>
                                          </p:val>
                                        </p:tav>
                                      </p:tavLst>
                                    </p:anim>
                                    <p:anim calcmode="lin" valueType="num">
                                      <p:cBhvr>
                                        <p:cTn id="52" dur="500" fill="hold"/>
                                        <p:tgtEl>
                                          <p:spTgt spid="102"/>
                                        </p:tgtEl>
                                        <p:attrNameLst>
                                          <p:attrName>ppt_h</p:attrName>
                                        </p:attrNameLst>
                                      </p:cBhvr>
                                      <p:tavLst>
                                        <p:tav tm="0">
                                          <p:val>
                                            <p:fltVal val="0"/>
                                          </p:val>
                                        </p:tav>
                                        <p:tav tm="100000">
                                          <p:val>
                                            <p:strVal val="#ppt_h"/>
                                          </p:val>
                                        </p:tav>
                                      </p:tavLst>
                                    </p:anim>
                                    <p:animEffect transition="in" filter="fade">
                                      <p:cBhvr>
                                        <p:cTn id="53" dur="500"/>
                                        <p:tgtEl>
                                          <p:spTgt spid="102"/>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2"/>
                                        </p:tgtEl>
                                      </p:cBhvr>
                                    </p:animEffect>
                                    <p:animScale>
                                      <p:cBhvr>
                                        <p:cTn id="56" dur="250" autoRev="1" fill="hold"/>
                                        <p:tgtEl>
                                          <p:spTgt spid="102"/>
                                        </p:tgtEl>
                                      </p:cBhvr>
                                      <p:by x="105000" y="105000"/>
                                    </p:animScale>
                                  </p:childTnLst>
                                </p:cTn>
                              </p:par>
                            </p:childTnLst>
                          </p:cTn>
                        </p:par>
                      </p:childTnLst>
                    </p:cTn>
                  </p:par>
                </p:childTnLst>
              </p:cTn>
              <p:nextCondLst>
                <p:cond evt="onClick" delay="0">
                  <p:tgtEl>
                    <p:spTgt spid="98"/>
                  </p:tgtEl>
                </p:cond>
              </p:nextCondLst>
            </p:seq>
            <p:seq concurrent="1" nextAc="seek">
              <p:cTn id="57" restart="whenNotActive" fill="hold" evtFilter="cancelBubble" nodeType="interactiveSeq">
                <p:stCondLst>
                  <p:cond evt="onClick" delay="0">
                    <p:tgtEl>
                      <p:spTgt spid="100"/>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3"/>
                                        </p:tgtEl>
                                        <p:attrNameLst>
                                          <p:attrName>style.visibility</p:attrName>
                                        </p:attrNameLst>
                                      </p:cBhvr>
                                      <p:to>
                                        <p:strVal val="visible"/>
                                      </p:to>
                                    </p:set>
                                    <p:anim calcmode="lin" valueType="num">
                                      <p:cBhvr>
                                        <p:cTn id="62" dur="500" fill="hold"/>
                                        <p:tgtEl>
                                          <p:spTgt spid="103"/>
                                        </p:tgtEl>
                                        <p:attrNameLst>
                                          <p:attrName>ppt_w</p:attrName>
                                        </p:attrNameLst>
                                      </p:cBhvr>
                                      <p:tavLst>
                                        <p:tav tm="0">
                                          <p:val>
                                            <p:fltVal val="0"/>
                                          </p:val>
                                        </p:tav>
                                        <p:tav tm="100000">
                                          <p:val>
                                            <p:strVal val="#ppt_w"/>
                                          </p:val>
                                        </p:tav>
                                      </p:tavLst>
                                    </p:anim>
                                    <p:anim calcmode="lin" valueType="num">
                                      <p:cBhvr>
                                        <p:cTn id="63" dur="500" fill="hold"/>
                                        <p:tgtEl>
                                          <p:spTgt spid="103"/>
                                        </p:tgtEl>
                                        <p:attrNameLst>
                                          <p:attrName>ppt_h</p:attrName>
                                        </p:attrNameLst>
                                      </p:cBhvr>
                                      <p:tavLst>
                                        <p:tav tm="0">
                                          <p:val>
                                            <p:fltVal val="0"/>
                                          </p:val>
                                        </p:tav>
                                        <p:tav tm="100000">
                                          <p:val>
                                            <p:strVal val="#ppt_h"/>
                                          </p:val>
                                        </p:tav>
                                      </p:tavLst>
                                    </p:anim>
                                    <p:animEffect transition="in" filter="fade">
                                      <p:cBhvr>
                                        <p:cTn id="64" dur="500"/>
                                        <p:tgtEl>
                                          <p:spTgt spid="103"/>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3"/>
                                        </p:tgtEl>
                                      </p:cBhvr>
                                    </p:animEffect>
                                    <p:animScale>
                                      <p:cBhvr>
                                        <p:cTn id="67" dur="250" autoRev="1" fill="hold"/>
                                        <p:tgtEl>
                                          <p:spTgt spid="103"/>
                                        </p:tgtEl>
                                      </p:cBhvr>
                                      <p:by x="105000" y="105000"/>
                                    </p:animScale>
                                  </p:childTnLst>
                                </p:cTn>
                              </p:par>
                            </p:childTnLst>
                          </p:cTn>
                        </p:par>
                      </p:childTnLst>
                    </p:cTn>
                  </p:par>
                </p:childTnLst>
              </p:cTn>
              <p:nextCondLst>
                <p:cond evt="onClick" delay="0">
                  <p:tgtEl>
                    <p:spTgt spid="100"/>
                  </p:tgtEl>
                </p:cond>
              </p:nextCondLst>
            </p:seq>
            <p:seq concurrent="1" nextAc="seek">
              <p:cTn id="68" restart="whenNotActive" fill="hold" evtFilter="cancelBubble" nodeType="interactiveSeq">
                <p:stCondLst>
                  <p:cond evt="onClick" delay="0">
                    <p:tgtEl>
                      <p:spTgt spid="104"/>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Effect transition="in" filter="fade">
                                      <p:cBhvr>
                                        <p:cTn id="75" dur="500"/>
                                        <p:tgtEl>
                                          <p:spTgt spid="105"/>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05"/>
                                        </p:tgtEl>
                                      </p:cBhvr>
                                    </p:animEffect>
                                    <p:animScale>
                                      <p:cBhvr>
                                        <p:cTn id="78"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79" restart="whenNotActive" fill="hold" evtFilter="cancelBubble" nodeType="interactiveSeq">
                <p:stCondLst>
                  <p:cond evt="onClick" delay="0">
                    <p:tgtEl>
                      <p:spTgt spid="106"/>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107"/>
                                        </p:tgtEl>
                                        <p:attrNameLst>
                                          <p:attrName>style.visibility</p:attrName>
                                        </p:attrNameLst>
                                      </p:cBhvr>
                                      <p:to>
                                        <p:strVal val="visible"/>
                                      </p:to>
                                    </p:set>
                                    <p:anim calcmode="lin" valueType="num">
                                      <p:cBhvr>
                                        <p:cTn id="84" dur="500" fill="hold"/>
                                        <p:tgtEl>
                                          <p:spTgt spid="107"/>
                                        </p:tgtEl>
                                        <p:attrNameLst>
                                          <p:attrName>ppt_w</p:attrName>
                                        </p:attrNameLst>
                                      </p:cBhvr>
                                      <p:tavLst>
                                        <p:tav tm="0">
                                          <p:val>
                                            <p:fltVal val="0"/>
                                          </p:val>
                                        </p:tav>
                                        <p:tav tm="100000">
                                          <p:val>
                                            <p:strVal val="#ppt_w"/>
                                          </p:val>
                                        </p:tav>
                                      </p:tavLst>
                                    </p:anim>
                                    <p:anim calcmode="lin" valueType="num">
                                      <p:cBhvr>
                                        <p:cTn id="85" dur="500" fill="hold"/>
                                        <p:tgtEl>
                                          <p:spTgt spid="107"/>
                                        </p:tgtEl>
                                        <p:attrNameLst>
                                          <p:attrName>ppt_h</p:attrName>
                                        </p:attrNameLst>
                                      </p:cBhvr>
                                      <p:tavLst>
                                        <p:tav tm="0">
                                          <p:val>
                                            <p:fltVal val="0"/>
                                          </p:val>
                                        </p:tav>
                                        <p:tav tm="100000">
                                          <p:val>
                                            <p:strVal val="#ppt_h"/>
                                          </p:val>
                                        </p:tav>
                                      </p:tavLst>
                                    </p:anim>
                                    <p:animEffect transition="in" filter="fade">
                                      <p:cBhvr>
                                        <p:cTn id="86" dur="500"/>
                                        <p:tgtEl>
                                          <p:spTgt spid="107"/>
                                        </p:tgtEl>
                                      </p:cBhvr>
                                    </p:animEffect>
                                  </p:childTnLst>
                                  <p:subTnLst>
                                    <p:audio>
                                      <p:cMediaNode>
                                        <p:cTn display="0" masterRel="sameClick">
                                          <p:stCondLst>
                                            <p:cond evt="begin" delay="0">
                                              <p:tn val="82"/>
                                            </p:cond>
                                          </p:stCondLst>
                                          <p:endCondLst>
                                            <p:cond evt="onStopAudio" delay="0">
                                              <p:tgtEl>
                                                <p:sldTgt/>
                                              </p:tgtEl>
                                            </p:cond>
                                          </p:endCondLst>
                                        </p:cTn>
                                        <p:tgtEl>
                                          <p:sndTgt r:embed="rId3"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107"/>
                                        </p:tgtEl>
                                      </p:cBhvr>
                                    </p:animEffect>
                                    <p:animScale>
                                      <p:cBhvr>
                                        <p:cTn id="89" dur="250" autoRev="1" fill="hold"/>
                                        <p:tgtEl>
                                          <p:spTgt spid="107"/>
                                        </p:tgtEl>
                                      </p:cBhvr>
                                      <p:by x="105000" y="105000"/>
                                    </p:animScale>
                                  </p:childTnLst>
                                </p:cTn>
                              </p:par>
                              <p:par>
                                <p:cTn id="9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1" dur="2000" fill="hold"/>
                                        <p:tgtEl>
                                          <p:spTgt spid="10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2000" fill="hold"/>
                                        <p:tgtEl>
                                          <p:spTgt spid="117"/>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5" dur="2000" fill="hold"/>
                                        <p:tgtEl>
                                          <p:spTgt spid="108"/>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7" dur="2000" fill="hold"/>
                                        <p:tgtEl>
                                          <p:spTgt spid="111"/>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9" dur="2000" fill="hold"/>
                                        <p:tgtEl>
                                          <p:spTgt spid="112"/>
                                        </p:tgtEl>
                                        <p:attrNameLst>
                                          <p:attrName>ppt_x</p:attrName>
                                          <p:attrName>ppt_y</p:attrName>
                                        </p:attrNameLst>
                                      </p:cBhvr>
                                      <p:rCtr x="-4792" y="65810"/>
                                    </p:animMotion>
                                  </p:childTnLst>
                                </p:cTn>
                              </p:par>
                              <p:par>
                                <p:cTn id="10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1" dur="2000" fill="hold"/>
                                        <p:tgtEl>
                                          <p:spTgt spid="116"/>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3" dur="2000" fill="hold"/>
                                        <p:tgtEl>
                                          <p:spTgt spid="113"/>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5" dur="2000" fill="hold"/>
                                        <p:tgtEl>
                                          <p:spTgt spid="114"/>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7" dur="2000" fill="hold"/>
                                        <p:tgtEl>
                                          <p:spTgt spid="115"/>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9" dur="2000" fill="hold"/>
                                        <p:tgtEl>
                                          <p:spTgt spid="118"/>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1" dur="2000" fill="hold"/>
                                        <p:tgtEl>
                                          <p:spTgt spid="120"/>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19"/>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5" dur="2000" fill="hold"/>
                                        <p:tgtEl>
                                          <p:spTgt spid="121"/>
                                        </p:tgtEl>
                                        <p:attrNameLst>
                                          <p:attrName>ppt_x</p:attrName>
                                          <p:attrName>ppt_y</p:attrName>
                                        </p:attrNameLst>
                                      </p:cBhvr>
                                      <p:rCtr x="18750" y="58287"/>
                                    </p:animMotion>
                                  </p:childTnLst>
                                </p:cTn>
                              </p:par>
                              <p:par>
                                <p:cTn id="11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7" dur="2000" fill="hold"/>
                                        <p:tgtEl>
                                          <p:spTgt spid="122"/>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9" dur="2000" fill="hold"/>
                                        <p:tgtEl>
                                          <p:spTgt spid="124"/>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1" dur="2000" fill="hold"/>
                                        <p:tgtEl>
                                          <p:spTgt spid="126"/>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27"/>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5" dur="2000" fill="hold"/>
                                        <p:tgtEl>
                                          <p:spTgt spid="129"/>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7" dur="2000" fill="hold"/>
                                        <p:tgtEl>
                                          <p:spTgt spid="130"/>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9" dur="2000" fill="hold"/>
                                        <p:tgtEl>
                                          <p:spTgt spid="131"/>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1" dur="2000" fill="hold"/>
                                        <p:tgtEl>
                                          <p:spTgt spid="133"/>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3" dur="2000" fill="hold"/>
                                        <p:tgtEl>
                                          <p:spTgt spid="132"/>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5" dur="2000" fill="hold"/>
                                        <p:tgtEl>
                                          <p:spTgt spid="134"/>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7" dur="2000" fill="hold"/>
                                        <p:tgtEl>
                                          <p:spTgt spid="135"/>
                                        </p:tgtEl>
                                        <p:attrNameLst>
                                          <p:attrName>ppt_x</p:attrName>
                                          <p:attrName>ppt_y</p:attrName>
                                        </p:attrNameLst>
                                      </p:cBhvr>
                                    </p:animMotion>
                                  </p:childTnLst>
                                </p:cTn>
                              </p:par>
                            </p:childTnLst>
                          </p:cTn>
                        </p:par>
                      </p:childTnLst>
                    </p:cTn>
                  </p:par>
                </p:childTnLst>
              </p:cTn>
              <p:nextCondLst>
                <p:cond evt="onClick" delay="0">
                  <p:tgtEl>
                    <p:spTgt spid="106"/>
                  </p:tgtEl>
                </p:cond>
              </p:nextCondLst>
            </p:seq>
          </p:childTnLst>
        </p:cTn>
      </p:par>
    </p:tnLst>
    <p:bldLst>
      <p:bldP spid="50" grpId="0"/>
      <p:bldP spid="50" grpId="1"/>
      <p:bldP spid="51" grpId="0"/>
      <p:bldP spid="51" grpId="1"/>
      <p:bldP spid="97" grpId="0"/>
      <p:bldP spid="97" grpId="1"/>
      <p:bldP spid="101" grpId="0"/>
      <p:bldP spid="101" grpId="1"/>
      <p:bldP spid="102" grpId="0"/>
      <p:bldP spid="102" grpId="1"/>
      <p:bldP spid="103" grpId="0"/>
      <p:bldP spid="103" grpId="1"/>
      <p:bldP spid="105" grpId="0"/>
      <p:bldP spid="105" grpId="1"/>
      <p:bldP spid="107" grpId="0"/>
      <p:bldP spid="10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72423" y="945624"/>
            <a:ext cx="10017366" cy="3162170"/>
          </a:xfrm>
          <a:prstGeom prst="roundRect">
            <a:avLst>
              <a:gd name="adj" fmla="val 917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5153" y="4431942"/>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pic>
        <p:nvPicPr>
          <p:cNvPr id="49" name="Picture 48">
            <a:extLst>
              <a:ext uri="{FF2B5EF4-FFF2-40B4-BE49-F238E27FC236}">
                <a16:creationId xmlns:a16="http://schemas.microsoft.com/office/drawing/2014/main" id="{A622DB69-83C4-42B9-BF1A-09C8614ACEE6}"/>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0" name="Picture 49">
            <a:extLst>
              <a:ext uri="{FF2B5EF4-FFF2-40B4-BE49-F238E27FC236}">
                <a16:creationId xmlns:a16="http://schemas.microsoft.com/office/drawing/2014/main" id="{5BF8BEEB-A48C-43E1-9B90-E647CFBF4F9B}"/>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1" name="Picture 50">
            <a:extLst>
              <a:ext uri="{FF2B5EF4-FFF2-40B4-BE49-F238E27FC236}">
                <a16:creationId xmlns:a16="http://schemas.microsoft.com/office/drawing/2014/main" id="{D8306303-3CA0-4A15-A5D2-00B46E91203A}"/>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2" name="Picture 51">
            <a:extLst>
              <a:ext uri="{FF2B5EF4-FFF2-40B4-BE49-F238E27FC236}">
                <a16:creationId xmlns:a16="http://schemas.microsoft.com/office/drawing/2014/main" id="{81E161F3-E538-4677-B51A-922707270534}"/>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3" name="Picture 52">
            <a:extLst>
              <a:ext uri="{FF2B5EF4-FFF2-40B4-BE49-F238E27FC236}">
                <a16:creationId xmlns:a16="http://schemas.microsoft.com/office/drawing/2014/main" id="{6D55CD44-ED35-4210-9941-1F51C694E62B}"/>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54" name="Picture 53">
            <a:extLst>
              <a:ext uri="{FF2B5EF4-FFF2-40B4-BE49-F238E27FC236}">
                <a16:creationId xmlns:a16="http://schemas.microsoft.com/office/drawing/2014/main" id="{803FEA7D-2513-4EEA-811C-84B5F78E6A20}"/>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55" name="Picture 54">
            <a:extLst>
              <a:ext uri="{FF2B5EF4-FFF2-40B4-BE49-F238E27FC236}">
                <a16:creationId xmlns:a16="http://schemas.microsoft.com/office/drawing/2014/main" id="{447AD84C-8CF9-4056-A4E3-B74CB05DF278}"/>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56" name="Picture 55">
            <a:extLst>
              <a:ext uri="{FF2B5EF4-FFF2-40B4-BE49-F238E27FC236}">
                <a16:creationId xmlns:a16="http://schemas.microsoft.com/office/drawing/2014/main" id="{C7CB4E12-983D-46E2-A8A3-DBC4BCD99F70}"/>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57" name="Picture 56">
            <a:extLst>
              <a:ext uri="{FF2B5EF4-FFF2-40B4-BE49-F238E27FC236}">
                <a16:creationId xmlns:a16="http://schemas.microsoft.com/office/drawing/2014/main" id="{074C1201-0AA7-42CC-9513-433A8C9E661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58" name="Picture 57">
            <a:extLst>
              <a:ext uri="{FF2B5EF4-FFF2-40B4-BE49-F238E27FC236}">
                <a16:creationId xmlns:a16="http://schemas.microsoft.com/office/drawing/2014/main" id="{6A00323E-38CF-4CCA-A2E6-343E499AEBFB}"/>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59" name="Picture 58">
            <a:extLst>
              <a:ext uri="{FF2B5EF4-FFF2-40B4-BE49-F238E27FC236}">
                <a16:creationId xmlns:a16="http://schemas.microsoft.com/office/drawing/2014/main" id="{0B46CDDD-69A9-4645-94A4-567D04EB420D}"/>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60" name="Picture 59">
            <a:extLst>
              <a:ext uri="{FF2B5EF4-FFF2-40B4-BE49-F238E27FC236}">
                <a16:creationId xmlns:a16="http://schemas.microsoft.com/office/drawing/2014/main" id="{DA36CFA9-0C47-47D7-9FD5-57E438988A26}"/>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62" name="Picture 61">
            <a:extLst>
              <a:ext uri="{FF2B5EF4-FFF2-40B4-BE49-F238E27FC236}">
                <a16:creationId xmlns:a16="http://schemas.microsoft.com/office/drawing/2014/main" id="{96BBE5BE-2B84-4213-AAB1-15810189E3B4}"/>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65" name="Picture 64">
            <a:extLst>
              <a:ext uri="{FF2B5EF4-FFF2-40B4-BE49-F238E27FC236}">
                <a16:creationId xmlns:a16="http://schemas.microsoft.com/office/drawing/2014/main" id="{3B1EBC2A-07B3-4489-BB55-F9E223A786D6}"/>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66" name="Picture 65">
            <a:extLst>
              <a:ext uri="{FF2B5EF4-FFF2-40B4-BE49-F238E27FC236}">
                <a16:creationId xmlns:a16="http://schemas.microsoft.com/office/drawing/2014/main" id="{67B84497-920B-4E47-BED9-F2CB48D342D3}"/>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67" name="Picture 66">
            <a:extLst>
              <a:ext uri="{FF2B5EF4-FFF2-40B4-BE49-F238E27FC236}">
                <a16:creationId xmlns:a16="http://schemas.microsoft.com/office/drawing/2014/main" id="{C52600BB-4B52-467E-825D-99BFF7CBBD89}"/>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76" name="Picture 75">
            <a:extLst>
              <a:ext uri="{FF2B5EF4-FFF2-40B4-BE49-F238E27FC236}">
                <a16:creationId xmlns:a16="http://schemas.microsoft.com/office/drawing/2014/main" id="{18EE2317-3213-4F96-865F-314FF8EDA669}"/>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77" name="Picture 76">
            <a:extLst>
              <a:ext uri="{FF2B5EF4-FFF2-40B4-BE49-F238E27FC236}">
                <a16:creationId xmlns:a16="http://schemas.microsoft.com/office/drawing/2014/main" id="{2D5A3EEA-595D-41A6-882E-2C950A342B76}"/>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79" name="Picture 78">
            <a:extLst>
              <a:ext uri="{FF2B5EF4-FFF2-40B4-BE49-F238E27FC236}">
                <a16:creationId xmlns:a16="http://schemas.microsoft.com/office/drawing/2014/main" id="{43AB6967-D67C-4566-82B1-C051B5D2323C}"/>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0" name="Picture 79">
            <a:extLst>
              <a:ext uri="{FF2B5EF4-FFF2-40B4-BE49-F238E27FC236}">
                <a16:creationId xmlns:a16="http://schemas.microsoft.com/office/drawing/2014/main" id="{E6F59F5D-5110-4FA2-8DF5-EED47CE2946E}"/>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1" name="Picture 80">
            <a:extLst>
              <a:ext uri="{FF2B5EF4-FFF2-40B4-BE49-F238E27FC236}">
                <a16:creationId xmlns:a16="http://schemas.microsoft.com/office/drawing/2014/main" id="{F2DECD46-F2CD-4D72-A1C1-97C80B70E8C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2" name="Picture 81">
            <a:extLst>
              <a:ext uri="{FF2B5EF4-FFF2-40B4-BE49-F238E27FC236}">
                <a16:creationId xmlns:a16="http://schemas.microsoft.com/office/drawing/2014/main" id="{53097E2F-0CEB-4AD1-A885-C217F1BE53EC}"/>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83" name="Picture 82">
            <a:extLst>
              <a:ext uri="{FF2B5EF4-FFF2-40B4-BE49-F238E27FC236}">
                <a16:creationId xmlns:a16="http://schemas.microsoft.com/office/drawing/2014/main" id="{439C4804-B1FC-46A1-AB14-4A65343C55A3}"/>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84" name="Picture 83">
            <a:extLst>
              <a:ext uri="{FF2B5EF4-FFF2-40B4-BE49-F238E27FC236}">
                <a16:creationId xmlns:a16="http://schemas.microsoft.com/office/drawing/2014/main" id="{AA0FCB71-EBCE-4D07-B1CC-FDC97F460F27}"/>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85" name="Picture 84">
            <a:extLst>
              <a:ext uri="{FF2B5EF4-FFF2-40B4-BE49-F238E27FC236}">
                <a16:creationId xmlns:a16="http://schemas.microsoft.com/office/drawing/2014/main" id="{6734A123-4F32-42E9-A337-CBF64C21052C}"/>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86" name="Picture 85">
            <a:extLst>
              <a:ext uri="{FF2B5EF4-FFF2-40B4-BE49-F238E27FC236}">
                <a16:creationId xmlns:a16="http://schemas.microsoft.com/office/drawing/2014/main" id="{4F5F9C32-2E71-4152-A738-7CC4AECC50CE}"/>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87" name="Picture 86">
            <a:extLst>
              <a:ext uri="{FF2B5EF4-FFF2-40B4-BE49-F238E27FC236}">
                <a16:creationId xmlns:a16="http://schemas.microsoft.com/office/drawing/2014/main" id="{C1012CB1-D862-4BAD-A05D-2A2C76D5977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88" name="Picture 87">
            <a:extLst>
              <a:ext uri="{FF2B5EF4-FFF2-40B4-BE49-F238E27FC236}">
                <a16:creationId xmlns:a16="http://schemas.microsoft.com/office/drawing/2014/main" id="{21E93066-09E5-413A-8070-237C2CD7732E}"/>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89" name="Picture 88">
            <a:extLst>
              <a:ext uri="{FF2B5EF4-FFF2-40B4-BE49-F238E27FC236}">
                <a16:creationId xmlns:a16="http://schemas.microsoft.com/office/drawing/2014/main" id="{5196AEB6-7919-4831-BB5B-79C09EDB2CB3}"/>
              </a:ext>
            </a:extLst>
          </p:cNvPr>
          <p:cNvPicPr>
            <a:picLocks noChangeAspect="1"/>
          </p:cNvPicPr>
          <p:nvPr/>
        </p:nvPicPr>
        <p:blipFill>
          <a:blip r:embed="rId11"/>
          <a:stretch>
            <a:fillRect/>
          </a:stretch>
        </p:blipFill>
        <p:spPr>
          <a:xfrm>
            <a:off x="3883013" y="-504088"/>
            <a:ext cx="360000" cy="218075"/>
          </a:xfrm>
          <a:prstGeom prst="rect">
            <a:avLst/>
          </a:prstGeom>
        </p:spPr>
      </p:pic>
      <p:sp>
        <p:nvSpPr>
          <p:cNvPr id="2" name="TextBox 1"/>
          <p:cNvSpPr txBox="1"/>
          <p:nvPr/>
        </p:nvSpPr>
        <p:spPr>
          <a:xfrm>
            <a:off x="5697398" y="1563818"/>
            <a:ext cx="5183135" cy="18004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Những</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người</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sử</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dụng</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nhiều</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rượu</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bia</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nguy</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cơ</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mắc</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bệnh</a:t>
            </a:r>
            <a:r>
              <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về</a:t>
            </a:r>
            <a:endParaRPr kumimoji="0" lang="en-US" sz="3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0" name="!!o3b">
            <a:extLst>
              <a:ext uri="{FF2B5EF4-FFF2-40B4-BE49-F238E27FC236}">
                <a16:creationId xmlns:a16="http://schemas.microsoft.com/office/drawing/2014/main" id="{727977B5-F189-4A81-8746-8651162923AF}"/>
              </a:ext>
            </a:extLst>
          </p:cNvPr>
          <p:cNvSpPr/>
          <p:nvPr/>
        </p:nvSpPr>
        <p:spPr>
          <a:xfrm>
            <a:off x="6554521" y="5596611"/>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3a">
            <a:extLst>
              <a:ext uri="{FF2B5EF4-FFF2-40B4-BE49-F238E27FC236}">
                <a16:creationId xmlns:a16="http://schemas.microsoft.com/office/drawing/2014/main" id="{1966C6BC-5829-4F16-A504-4CE1C7609161}"/>
              </a:ext>
            </a:extLst>
          </p:cNvPr>
          <p:cNvSpPr/>
          <p:nvPr/>
        </p:nvSpPr>
        <p:spPr>
          <a:xfrm>
            <a:off x="5392438" y="559776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3a">
            <a:extLst>
              <a:ext uri="{FF2B5EF4-FFF2-40B4-BE49-F238E27FC236}">
                <a16:creationId xmlns:a16="http://schemas.microsoft.com/office/drawing/2014/main" id="{3AFE8AE5-A9AA-4637-A979-EE1B11736C0D}"/>
              </a:ext>
            </a:extLst>
          </p:cNvPr>
          <p:cNvSpPr txBox="1"/>
          <p:nvPr/>
        </p:nvSpPr>
        <p:spPr>
          <a:xfrm>
            <a:off x="5527135" y="5650885"/>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94" name="!!3b">
            <a:extLst>
              <a:ext uri="{FF2B5EF4-FFF2-40B4-BE49-F238E27FC236}">
                <a16:creationId xmlns:a16="http://schemas.microsoft.com/office/drawing/2014/main" id="{1A273D81-3FC5-40F3-8DBC-43408EECA659}"/>
              </a:ext>
            </a:extLst>
          </p:cNvPr>
          <p:cNvSpPr txBox="1"/>
          <p:nvPr/>
        </p:nvSpPr>
        <p:spPr>
          <a:xfrm>
            <a:off x="6740430" y="5643855"/>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1" name="!!o3b">
            <a:extLst>
              <a:ext uri="{FF2B5EF4-FFF2-40B4-BE49-F238E27FC236}">
                <a16:creationId xmlns:a16="http://schemas.microsoft.com/office/drawing/2014/main" id="{727977B5-F189-4A81-8746-8651162923AF}"/>
              </a:ext>
            </a:extLst>
          </p:cNvPr>
          <p:cNvSpPr/>
          <p:nvPr/>
        </p:nvSpPr>
        <p:spPr>
          <a:xfrm>
            <a:off x="4239177" y="5597766"/>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3b">
            <a:extLst>
              <a:ext uri="{FF2B5EF4-FFF2-40B4-BE49-F238E27FC236}">
                <a16:creationId xmlns:a16="http://schemas.microsoft.com/office/drawing/2014/main" id="{1A273D81-3FC5-40F3-8DBC-43408EECA659}"/>
              </a:ext>
            </a:extLst>
          </p:cNvPr>
          <p:cNvSpPr txBox="1"/>
          <p:nvPr/>
        </p:nvSpPr>
        <p:spPr>
          <a:xfrm>
            <a:off x="4399686" y="5645010"/>
            <a:ext cx="69566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pic>
        <p:nvPicPr>
          <p:cNvPr id="5122" name="Picture 2" descr="https://tse4.explicit.bing.net/th?id=OIP.z-kqzAG8fpX0Kji76i6NogHaE8&amp;pid=Api&amp;P=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9944" y="983757"/>
            <a:ext cx="4514850" cy="3009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3"/>
                                        </p:tgtEl>
                                      </p:cBhvr>
                                    </p:animEffect>
                                    <p:animScale>
                                      <p:cBhvr>
                                        <p:cTn id="12"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13" restart="whenNotActive" fill="hold" evtFilter="cancelBubble" nodeType="interactiveSeq">
                <p:stCondLst>
                  <p:cond evt="onClick" delay="0">
                    <p:tgtEl>
                      <p:spTgt spid="9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0"/>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anim calcmode="lin" valueType="num">
                                      <p:cBhvr>
                                        <p:cTn id="29" dur="500" fill="hold"/>
                                        <p:tgtEl>
                                          <p:spTgt spid="102"/>
                                        </p:tgtEl>
                                        <p:attrNameLst>
                                          <p:attrName>ppt_w</p:attrName>
                                        </p:attrNameLst>
                                      </p:cBhvr>
                                      <p:tavLst>
                                        <p:tav tm="0">
                                          <p:val>
                                            <p:fltVal val="0"/>
                                          </p:val>
                                        </p:tav>
                                        <p:tav tm="100000">
                                          <p:val>
                                            <p:strVal val="#ppt_w"/>
                                          </p:val>
                                        </p:tav>
                                      </p:tavLst>
                                    </p:anim>
                                    <p:anim calcmode="lin" valueType="num">
                                      <p:cBhvr>
                                        <p:cTn id="30" dur="500" fill="hold"/>
                                        <p:tgtEl>
                                          <p:spTgt spid="102"/>
                                        </p:tgtEl>
                                        <p:attrNameLst>
                                          <p:attrName>ppt_h</p:attrName>
                                        </p:attrNameLst>
                                      </p:cBhvr>
                                      <p:tavLst>
                                        <p:tav tm="0">
                                          <p:val>
                                            <p:fltVal val="0"/>
                                          </p:val>
                                        </p:tav>
                                        <p:tav tm="100000">
                                          <p:val>
                                            <p:strVal val="#ppt_h"/>
                                          </p:val>
                                        </p:tav>
                                      </p:tavLst>
                                    </p:anim>
                                    <p:animEffect transition="in" filter="fade">
                                      <p:cBhvr>
                                        <p:cTn id="31" dur="500"/>
                                        <p:tgtEl>
                                          <p:spTgt spid="102"/>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2"/>
                                        </p:tgtEl>
                                      </p:cBhvr>
                                    </p:animEffect>
                                    <p:animScale>
                                      <p:cBhvr>
                                        <p:cTn id="34" dur="250" autoRev="1" fill="hold"/>
                                        <p:tgtEl>
                                          <p:spTgt spid="102"/>
                                        </p:tgtEl>
                                      </p:cBhvr>
                                      <p:by x="105000" y="105000"/>
                                    </p:animScale>
                                  </p:childTnLst>
                                </p:cTn>
                              </p:par>
                              <p:par>
                                <p:cTn id="3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5000" fill="hold"/>
                                        <p:tgtEl>
                                          <p:spTgt spid="50"/>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8000" fill="hold"/>
                                        <p:tgtEl>
                                          <p:spTgt spid="58"/>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6000" fill="hold"/>
                                        <p:tgtEl>
                                          <p:spTgt spid="51"/>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7000" fill="hold"/>
                                        <p:tgtEl>
                                          <p:spTgt spid="4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5000" fill="hold"/>
                                        <p:tgtEl>
                                          <p:spTgt spid="52"/>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5000" fill="hold"/>
                                        <p:tgtEl>
                                          <p:spTgt spid="53"/>
                                        </p:tgtEl>
                                        <p:attrNameLst>
                                          <p:attrName>ppt_x</p:attrName>
                                          <p:attrName>ppt_y</p:attrName>
                                        </p:attrNameLst>
                                      </p:cBhvr>
                                      <p:rCtr x="-4792" y="65810"/>
                                    </p:animMotion>
                                  </p:childTnLst>
                                </p:cTn>
                              </p:par>
                              <p:par>
                                <p:cTn id="4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4000" fill="hold"/>
                                        <p:tgtEl>
                                          <p:spTgt spid="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6000" fill="hold"/>
                                        <p:tgtEl>
                                          <p:spTgt spid="5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5000" fill="hold"/>
                                        <p:tgtEl>
                                          <p:spTgt spid="5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5000" fill="hold"/>
                                        <p:tgtEl>
                                          <p:spTgt spid="5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9000" fill="hold"/>
                                        <p:tgtEl>
                                          <p:spTgt spid="59"/>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6000" fill="hold"/>
                                        <p:tgtEl>
                                          <p:spTgt spid="62"/>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4000" fill="hold"/>
                                        <p:tgtEl>
                                          <p:spTgt spid="60"/>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5000" fill="hold"/>
                                        <p:tgtEl>
                                          <p:spTgt spid="65"/>
                                        </p:tgtEl>
                                        <p:attrNameLst>
                                          <p:attrName>ppt_x</p:attrName>
                                          <p:attrName>ppt_y</p:attrName>
                                        </p:attrNameLst>
                                      </p:cBhvr>
                                      <p:rCtr x="18750" y="58287"/>
                                    </p:animMotion>
                                  </p:childTnLst>
                                </p:cTn>
                              </p:par>
                              <p:par>
                                <p:cTn id="6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5000" fill="hold"/>
                                        <p:tgtEl>
                                          <p:spTgt spid="66"/>
                                        </p:tgtEl>
                                        <p:attrNameLst>
                                          <p:attrName>ppt_x</p:attrName>
                                          <p:attrName>ppt_y</p:attrName>
                                        </p:attrNameLst>
                                      </p:cBhvr>
                                    </p:animMotion>
                                  </p:childTnLst>
                                </p:cTn>
                              </p:par>
                              <p:par>
                                <p:cTn id="6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6000" fill="hold"/>
                                        <p:tgtEl>
                                          <p:spTgt spid="67"/>
                                        </p:tgtEl>
                                        <p:attrNameLst>
                                          <p:attrName>ppt_x</p:attrName>
                                          <p:attrName>ppt_y</p:attrName>
                                        </p:attrNameLst>
                                      </p:cBhvr>
                                    </p:animMotion>
                                  </p:childTnLst>
                                </p:cTn>
                              </p:par>
                              <p:par>
                                <p:cTn id="6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9000" fill="hold"/>
                                        <p:tgtEl>
                                          <p:spTgt spid="76"/>
                                        </p:tgtEl>
                                        <p:attrNameLst>
                                          <p:attrName>ppt_x</p:attrName>
                                          <p:attrName>ppt_y</p:attrName>
                                        </p:attrNameLst>
                                      </p:cBhvr>
                                    </p:animMotion>
                                  </p:childTnLst>
                                </p:cTn>
                              </p:par>
                              <p:par>
                                <p:cTn id="6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6000" fill="hold"/>
                                        <p:tgtEl>
                                          <p:spTgt spid="79"/>
                                        </p:tgtEl>
                                        <p:attrNameLst>
                                          <p:attrName>ppt_x</p:attrName>
                                          <p:attrName>ppt_y</p:attrName>
                                        </p:attrNameLst>
                                      </p:cBhvr>
                                    </p:animMotion>
                                  </p:childTnLst>
                                </p:cTn>
                              </p:par>
                              <p:par>
                                <p:cTn id="7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4000" fill="hold"/>
                                        <p:tgtEl>
                                          <p:spTgt spid="77"/>
                                        </p:tgtEl>
                                        <p:attrNameLst>
                                          <p:attrName>ppt_x</p:attrName>
                                          <p:attrName>ppt_y</p:attrName>
                                        </p:attrNameLst>
                                      </p:cBhvr>
                                    </p:animMotion>
                                  </p:childTnLst>
                                </p:cTn>
                              </p:par>
                              <p:par>
                                <p:cTn id="7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8000" fill="hold"/>
                                        <p:tgtEl>
                                          <p:spTgt spid="80"/>
                                        </p:tgtEl>
                                        <p:attrNameLst>
                                          <p:attrName>ppt_x</p:attrName>
                                          <p:attrName>ppt_y</p:attrName>
                                        </p:attrNameLst>
                                      </p:cBhvr>
                                    </p:animMotion>
                                  </p:childTnLst>
                                </p:cTn>
                              </p:par>
                              <p:par>
                                <p:cTn id="7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9000" fill="hold"/>
                                        <p:tgtEl>
                                          <p:spTgt spid="81"/>
                                        </p:tgtEl>
                                        <p:attrNameLst>
                                          <p:attrName>ppt_x</p:attrName>
                                          <p:attrName>ppt_y</p:attrName>
                                        </p:attrNameLst>
                                      </p:cBhvr>
                                    </p:animMotion>
                                  </p:childTnLst>
                                </p:cTn>
                              </p:par>
                              <p:par>
                                <p:cTn id="7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6000" fill="hold"/>
                                        <p:tgtEl>
                                          <p:spTgt spid="82"/>
                                        </p:tgtEl>
                                        <p:attrNameLst>
                                          <p:attrName>ppt_x</p:attrName>
                                          <p:attrName>ppt_y</p:attrName>
                                        </p:attrNameLst>
                                      </p:cBhvr>
                                    </p:animMotion>
                                  </p:childTnLst>
                                </p:cTn>
                              </p:par>
                              <p:par>
                                <p:cTn id="7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10000" fill="hold"/>
                                        <p:tgtEl>
                                          <p:spTgt spid="83"/>
                                        </p:tgtEl>
                                        <p:attrNameLst>
                                          <p:attrName>ppt_x</p:attrName>
                                          <p:attrName>ppt_y</p:attrName>
                                        </p:attrNameLst>
                                      </p:cBhvr>
                                    </p:animMotion>
                                  </p:childTnLst>
                                </p:cTn>
                              </p:par>
                              <p:par>
                                <p:cTn id="8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8000" fill="hold"/>
                                        <p:tgtEl>
                                          <p:spTgt spid="84"/>
                                        </p:tgtEl>
                                        <p:attrNameLst>
                                          <p:attrName>ppt_x</p:attrName>
                                          <p:attrName>ppt_y</p:attrName>
                                        </p:attrNameLst>
                                      </p:cBhvr>
                                    </p:animMotion>
                                  </p:childTnLst>
                                </p:cTn>
                              </p:par>
                              <p:par>
                                <p:cTn id="8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9000" fill="hold"/>
                                        <p:tgtEl>
                                          <p:spTgt spid="85"/>
                                        </p:tgtEl>
                                        <p:attrNameLst>
                                          <p:attrName>ppt_x</p:attrName>
                                          <p:attrName>ppt_y</p:attrName>
                                        </p:attrNameLst>
                                      </p:cBhvr>
                                    </p:animMotion>
                                  </p:childTnLst>
                                </p:cTn>
                              </p:par>
                              <p:par>
                                <p:cTn id="8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10000" fill="hold"/>
                                        <p:tgtEl>
                                          <p:spTgt spid="87"/>
                                        </p:tgtEl>
                                        <p:attrNameLst>
                                          <p:attrName>ppt_x</p:attrName>
                                          <p:attrName>ppt_y</p:attrName>
                                        </p:attrNameLst>
                                      </p:cBhvr>
                                    </p:animMotion>
                                  </p:childTnLst>
                                </p:cTn>
                              </p:par>
                              <p:par>
                                <p:cTn id="8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6000" fill="hold"/>
                                        <p:tgtEl>
                                          <p:spTgt spid="86"/>
                                        </p:tgtEl>
                                        <p:attrNameLst>
                                          <p:attrName>ppt_x</p:attrName>
                                          <p:attrName>ppt_y</p:attrName>
                                        </p:attrNameLst>
                                      </p:cBhvr>
                                    </p:animMotion>
                                  </p:childTnLst>
                                </p:cTn>
                              </p:par>
                              <p:par>
                                <p:cTn id="8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7000" fill="hold"/>
                                        <p:tgtEl>
                                          <p:spTgt spid="88"/>
                                        </p:tgtEl>
                                        <p:attrNameLst>
                                          <p:attrName>ppt_x</p:attrName>
                                          <p:attrName>ppt_y</p:attrName>
                                        </p:attrNameLst>
                                      </p:cBhvr>
                                    </p:animMotion>
                                  </p:childTnLst>
                                </p:cTn>
                              </p:par>
                              <p:par>
                                <p:cTn id="9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9000" fill="hold"/>
                                        <p:tgtEl>
                                          <p:spTgt spid="89"/>
                                        </p:tgtEl>
                                        <p:attrNameLst>
                                          <p:attrName>ppt_x</p:attrName>
                                          <p:attrName>ppt_y</p:attrName>
                                        </p:attrNameLst>
                                      </p:cBhvr>
                                    </p:animMotion>
                                  </p:childTnLst>
                                </p:cTn>
                              </p:par>
                            </p:childTnLst>
                          </p:cTn>
                        </p:par>
                      </p:childTnLst>
                    </p:cTn>
                  </p:par>
                </p:childTnLst>
              </p:cTn>
              <p:nextCondLst>
                <p:cond evt="onClick" delay="0">
                  <p:tgtEl>
                    <p:spTgt spid="91"/>
                  </p:tgtEl>
                </p:cond>
              </p:nextCondLst>
            </p:seq>
          </p:childTnLst>
        </p:cTn>
      </p:par>
    </p:tnLst>
    <p:bldLst>
      <p:bldP spid="93" grpId="0"/>
      <p:bldP spid="93" grpId="1"/>
      <p:bldP spid="94" grpId="0"/>
      <p:bldP spid="94" grpId="1"/>
      <p:bldP spid="102" grpId="0"/>
      <p:bldP spid="10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REPSILS Extra Strength Blackcurrant Lozenges">
            <a:extLst>
              <a:ext uri="{FF2B5EF4-FFF2-40B4-BE49-F238E27FC236}">
                <a16:creationId xmlns:a16="http://schemas.microsoft.com/office/drawing/2014/main" id="{2B087947-1EA9-5F3D-FF76-A12444394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2881" y="-556348"/>
            <a:ext cx="4585295" cy="45852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xylresorcinol là gì? Tác dụng của Hexylresorcinol với da">
            <a:extLst>
              <a:ext uri="{FF2B5EF4-FFF2-40B4-BE49-F238E27FC236}">
                <a16:creationId xmlns:a16="http://schemas.microsoft.com/office/drawing/2014/main" id="{8D1C4504-6397-AD40-A922-D0A504506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511" y="823572"/>
            <a:ext cx="4808889" cy="2700992"/>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Shape 66">
            <a:extLst>
              <a:ext uri="{FF2B5EF4-FFF2-40B4-BE49-F238E27FC236}">
                <a16:creationId xmlns:a16="http://schemas.microsoft.com/office/drawing/2014/main" id="{7E59155E-F87D-0D46-752B-B5FAFAB75E22}"/>
              </a:ext>
            </a:extLst>
          </p:cNvPr>
          <p:cNvSpPr/>
          <p:nvPr/>
        </p:nvSpPr>
        <p:spPr>
          <a:xfrm>
            <a:off x="-266698" y="3172408"/>
            <a:ext cx="12565689" cy="3177593"/>
          </a:xfrm>
          <a:custGeom>
            <a:avLst/>
            <a:gdLst>
              <a:gd name="connsiteX0" fmla="*/ 6429335 w 12565689"/>
              <a:gd name="connsiteY0" fmla="*/ 183 h 2181448"/>
              <a:gd name="connsiteX1" fmla="*/ 6834443 w 12565689"/>
              <a:gd name="connsiteY1" fmla="*/ 191633 h 2181448"/>
              <a:gd name="connsiteX2" fmla="*/ 7209311 w 12565689"/>
              <a:gd name="connsiteY2" fmla="*/ 37592 h 2181448"/>
              <a:gd name="connsiteX3" fmla="*/ 7593081 w 12565689"/>
              <a:gd name="connsiteY3" fmla="*/ 177394 h 2181448"/>
              <a:gd name="connsiteX4" fmla="*/ 7918069 w 12565689"/>
              <a:gd name="connsiteY4" fmla="*/ 24254 h 2181448"/>
              <a:gd name="connsiteX5" fmla="*/ 8271562 w 12565689"/>
              <a:gd name="connsiteY5" fmla="*/ 194332 h 2181448"/>
              <a:gd name="connsiteX6" fmla="*/ 8600117 w 12565689"/>
              <a:gd name="connsiteY6" fmla="*/ 72333 h 2181448"/>
              <a:gd name="connsiteX7" fmla="*/ 8838270 w 12565689"/>
              <a:gd name="connsiteY7" fmla="*/ 120473 h 2181448"/>
              <a:gd name="connsiteX8" fmla="*/ 8850663 w 12565689"/>
              <a:gd name="connsiteY8" fmla="*/ 127518 h 2181448"/>
              <a:gd name="connsiteX9" fmla="*/ 8883434 w 12565689"/>
              <a:gd name="connsiteY9" fmla="*/ 100475 h 2181448"/>
              <a:gd name="connsiteX10" fmla="*/ 9099159 w 12565689"/>
              <a:gd name="connsiteY10" fmla="*/ 35235 h 2181448"/>
              <a:gd name="connsiteX11" fmla="*/ 9389258 w 12565689"/>
              <a:gd name="connsiteY11" fmla="*/ 142768 h 2181448"/>
              <a:gd name="connsiteX12" fmla="*/ 9694824 w 12565689"/>
              <a:gd name="connsiteY12" fmla="*/ 11251 h 2181448"/>
              <a:gd name="connsiteX13" fmla="*/ 10046797 w 12565689"/>
              <a:gd name="connsiteY13" fmla="*/ 177590 h 2181448"/>
              <a:gd name="connsiteX14" fmla="*/ 10372498 w 12565689"/>
              <a:gd name="connsiteY14" fmla="*/ 43754 h 2181448"/>
              <a:gd name="connsiteX15" fmla="*/ 10705932 w 12565689"/>
              <a:gd name="connsiteY15" fmla="*/ 165219 h 2181448"/>
              <a:gd name="connsiteX16" fmla="*/ 10988294 w 12565689"/>
              <a:gd name="connsiteY16" fmla="*/ 32165 h 2181448"/>
              <a:gd name="connsiteX17" fmla="*/ 11295422 w 12565689"/>
              <a:gd name="connsiteY17" fmla="*/ 179936 h 2181448"/>
              <a:gd name="connsiteX18" fmla="*/ 11580884 w 12565689"/>
              <a:gd name="connsiteY18" fmla="*/ 73937 h 2181448"/>
              <a:gd name="connsiteX19" fmla="*/ 12000184 w 12565689"/>
              <a:gd name="connsiteY19" fmla="*/ 353981 h 2181448"/>
              <a:gd name="connsiteX20" fmla="*/ 12172694 w 12565689"/>
              <a:gd name="connsiteY20" fmla="*/ 312209 h 2181448"/>
              <a:gd name="connsiteX21" fmla="*/ 12565689 w 12565689"/>
              <a:gd name="connsiteY21" fmla="*/ 663429 h 2181448"/>
              <a:gd name="connsiteX22" fmla="*/ 12325808 w 12565689"/>
              <a:gd name="connsiteY22" fmla="*/ 1005685 h 2181448"/>
              <a:gd name="connsiteX23" fmla="*/ 12260123 w 12565689"/>
              <a:gd name="connsiteY23" fmla="*/ 1026420 h 2181448"/>
              <a:gd name="connsiteX24" fmla="*/ 12325808 w 12565689"/>
              <a:gd name="connsiteY24" fmla="*/ 1047156 h 2181448"/>
              <a:gd name="connsiteX25" fmla="*/ 12565689 w 12565689"/>
              <a:gd name="connsiteY25" fmla="*/ 1389411 h 2181448"/>
              <a:gd name="connsiteX26" fmla="*/ 12172694 w 12565689"/>
              <a:gd name="connsiteY26" fmla="*/ 1740631 h 2181448"/>
              <a:gd name="connsiteX27" fmla="*/ 12000184 w 12565689"/>
              <a:gd name="connsiteY27" fmla="*/ 1698859 h 2181448"/>
              <a:gd name="connsiteX28" fmla="*/ 11580884 w 12565689"/>
              <a:gd name="connsiteY28" fmla="*/ 1978903 h 2181448"/>
              <a:gd name="connsiteX29" fmla="*/ 11295422 w 12565689"/>
              <a:gd name="connsiteY29" fmla="*/ 1872905 h 2181448"/>
              <a:gd name="connsiteX30" fmla="*/ 10988294 w 12565689"/>
              <a:gd name="connsiteY30" fmla="*/ 2020675 h 2181448"/>
              <a:gd name="connsiteX31" fmla="*/ 10705932 w 12565689"/>
              <a:gd name="connsiteY31" fmla="*/ 1887621 h 2181448"/>
              <a:gd name="connsiteX32" fmla="*/ 10372498 w 12565689"/>
              <a:gd name="connsiteY32" fmla="*/ 2009086 h 2181448"/>
              <a:gd name="connsiteX33" fmla="*/ 10046797 w 12565689"/>
              <a:gd name="connsiteY33" fmla="*/ 1875250 h 2181448"/>
              <a:gd name="connsiteX34" fmla="*/ 9694824 w 12565689"/>
              <a:gd name="connsiteY34" fmla="*/ 2041589 h 2181448"/>
              <a:gd name="connsiteX35" fmla="*/ 9389258 w 12565689"/>
              <a:gd name="connsiteY35" fmla="*/ 1910072 h 2181448"/>
              <a:gd name="connsiteX36" fmla="*/ 9099159 w 12565689"/>
              <a:gd name="connsiteY36" fmla="*/ 2017605 h 2181448"/>
              <a:gd name="connsiteX37" fmla="*/ 8984952 w 12565689"/>
              <a:gd name="connsiteY37" fmla="*/ 1998753 h 2181448"/>
              <a:gd name="connsiteX38" fmla="*/ 8972294 w 12565689"/>
              <a:gd name="connsiteY38" fmla="*/ 1992969 h 2181448"/>
              <a:gd name="connsiteX39" fmla="*/ 8963998 w 12565689"/>
              <a:gd name="connsiteY39" fmla="*/ 2002230 h 2181448"/>
              <a:gd name="connsiteX40" fmla="*/ 8647184 w 12565689"/>
              <a:gd name="connsiteY40" fmla="*/ 2118603 h 2181448"/>
              <a:gd name="connsiteX41" fmla="*/ 8361723 w 12565689"/>
              <a:gd name="connsiteY41" fmla="*/ 2012605 h 2181448"/>
              <a:gd name="connsiteX42" fmla="*/ 8054594 w 12565689"/>
              <a:gd name="connsiteY42" fmla="*/ 2160375 h 2181448"/>
              <a:gd name="connsiteX43" fmla="*/ 7772232 w 12565689"/>
              <a:gd name="connsiteY43" fmla="*/ 2027321 h 2181448"/>
              <a:gd name="connsiteX44" fmla="*/ 7438798 w 12565689"/>
              <a:gd name="connsiteY44" fmla="*/ 2148786 h 2181448"/>
              <a:gd name="connsiteX45" fmla="*/ 7113098 w 12565689"/>
              <a:gd name="connsiteY45" fmla="*/ 2014950 h 2181448"/>
              <a:gd name="connsiteX46" fmla="*/ 6761124 w 12565689"/>
              <a:gd name="connsiteY46" fmla="*/ 2181289 h 2181448"/>
              <a:gd name="connsiteX47" fmla="*/ 6518632 w 12565689"/>
              <a:gd name="connsiteY47" fmla="*/ 2102418 h 2181448"/>
              <a:gd name="connsiteX48" fmla="*/ 6508609 w 12565689"/>
              <a:gd name="connsiteY48" fmla="*/ 2094052 h 2181448"/>
              <a:gd name="connsiteX49" fmla="*/ 6429753 w 12565689"/>
              <a:gd name="connsiteY49" fmla="*/ 2072703 h 2181448"/>
              <a:gd name="connsiteX50" fmla="*/ 6427394 w 12565689"/>
              <a:gd name="connsiteY50" fmla="*/ 2071534 h 2181448"/>
              <a:gd name="connsiteX51" fmla="*/ 6395653 w 12565689"/>
              <a:gd name="connsiteY51" fmla="*/ 2096059 h 2181448"/>
              <a:gd name="connsiteX52" fmla="*/ 6165460 w 12565689"/>
              <a:gd name="connsiteY52" fmla="*/ 2157305 h 2181448"/>
              <a:gd name="connsiteX53" fmla="*/ 5949735 w 12565689"/>
              <a:gd name="connsiteY53" fmla="*/ 2092065 h 2181448"/>
              <a:gd name="connsiteX54" fmla="*/ 5871661 w 12565689"/>
              <a:gd name="connsiteY54" fmla="*/ 2027639 h 2181448"/>
              <a:gd name="connsiteX55" fmla="*/ 5851831 w 12565689"/>
              <a:gd name="connsiteY55" fmla="*/ 2043565 h 2181448"/>
              <a:gd name="connsiteX56" fmla="*/ 5586486 w 12565689"/>
              <a:gd name="connsiteY56" fmla="*/ 2118603 h 2181448"/>
              <a:gd name="connsiteX57" fmla="*/ 5301024 w 12565689"/>
              <a:gd name="connsiteY57" fmla="*/ 2012605 h 2181448"/>
              <a:gd name="connsiteX58" fmla="*/ 4993895 w 12565689"/>
              <a:gd name="connsiteY58" fmla="*/ 2160375 h 2181448"/>
              <a:gd name="connsiteX59" fmla="*/ 4711533 w 12565689"/>
              <a:gd name="connsiteY59" fmla="*/ 2027321 h 2181448"/>
              <a:gd name="connsiteX60" fmla="*/ 4378099 w 12565689"/>
              <a:gd name="connsiteY60" fmla="*/ 2148786 h 2181448"/>
              <a:gd name="connsiteX61" fmla="*/ 4052399 w 12565689"/>
              <a:gd name="connsiteY61" fmla="*/ 2014950 h 2181448"/>
              <a:gd name="connsiteX62" fmla="*/ 3700425 w 12565689"/>
              <a:gd name="connsiteY62" fmla="*/ 2181289 h 2181448"/>
              <a:gd name="connsiteX63" fmla="*/ 3394859 w 12565689"/>
              <a:gd name="connsiteY63" fmla="*/ 2049772 h 2181448"/>
              <a:gd name="connsiteX64" fmla="*/ 3104761 w 12565689"/>
              <a:gd name="connsiteY64" fmla="*/ 2157305 h 2181448"/>
              <a:gd name="connsiteX65" fmla="*/ 3094869 w 12565689"/>
              <a:gd name="connsiteY65" fmla="*/ 2156341 h 2181448"/>
              <a:gd name="connsiteX66" fmla="*/ 3050795 w 12565689"/>
              <a:gd name="connsiteY66" fmla="*/ 2160375 h 2181448"/>
              <a:gd name="connsiteX67" fmla="*/ 2768433 w 12565689"/>
              <a:gd name="connsiteY67" fmla="*/ 2027321 h 2181448"/>
              <a:gd name="connsiteX68" fmla="*/ 2434999 w 12565689"/>
              <a:gd name="connsiteY68" fmla="*/ 2148786 h 2181448"/>
              <a:gd name="connsiteX69" fmla="*/ 2109298 w 12565689"/>
              <a:gd name="connsiteY69" fmla="*/ 2014950 h 2181448"/>
              <a:gd name="connsiteX70" fmla="*/ 1757325 w 12565689"/>
              <a:gd name="connsiteY70" fmla="*/ 2181289 h 2181448"/>
              <a:gd name="connsiteX71" fmla="*/ 1451759 w 12565689"/>
              <a:gd name="connsiteY71" fmla="*/ 2049772 h 2181448"/>
              <a:gd name="connsiteX72" fmla="*/ 1161660 w 12565689"/>
              <a:gd name="connsiteY72" fmla="*/ 2157305 h 2181448"/>
              <a:gd name="connsiteX73" fmla="*/ 800388 w 12565689"/>
              <a:gd name="connsiteY73" fmla="*/ 1935202 h 2181448"/>
              <a:gd name="connsiteX74" fmla="*/ 628658 w 12565689"/>
              <a:gd name="connsiteY74" fmla="*/ 1977757 h 2181448"/>
              <a:gd name="connsiteX75" fmla="*/ 353249 w 12565689"/>
              <a:gd name="connsiteY75" fmla="*/ 1753420 h 2181448"/>
              <a:gd name="connsiteX76" fmla="*/ 369023 w 12565689"/>
              <a:gd name="connsiteY76" fmla="*/ 1681598 h 2181448"/>
              <a:gd name="connsiteX77" fmla="*/ 389040 w 12565689"/>
              <a:gd name="connsiteY77" fmla="*/ 1653812 h 2181448"/>
              <a:gd name="connsiteX78" fmla="*/ 368350 w 12565689"/>
              <a:gd name="connsiteY78" fmla="*/ 1647747 h 2181448"/>
              <a:gd name="connsiteX79" fmla="*/ 193256 w 12565689"/>
              <a:gd name="connsiteY79" fmla="*/ 1398112 h 2181448"/>
              <a:gd name="connsiteX80" fmla="*/ 215353 w 12565689"/>
              <a:gd name="connsiteY80" fmla="*/ 1294929 h 2181448"/>
              <a:gd name="connsiteX81" fmla="*/ 202901 w 12565689"/>
              <a:gd name="connsiteY81" fmla="*/ 1291279 h 2181448"/>
              <a:gd name="connsiteX82" fmla="*/ 0 w 12565689"/>
              <a:gd name="connsiteY82" fmla="*/ 1001997 h 2181448"/>
              <a:gd name="connsiteX83" fmla="*/ 332234 w 12565689"/>
              <a:gd name="connsiteY83" fmla="*/ 688656 h 2181448"/>
              <a:gd name="connsiteX84" fmla="*/ 372363 w 12565689"/>
              <a:gd name="connsiteY84" fmla="*/ 690423 h 2181448"/>
              <a:gd name="connsiteX85" fmla="*/ 393861 w 12565689"/>
              <a:gd name="connsiteY85" fmla="*/ 647023 h 2181448"/>
              <a:gd name="connsiteX86" fmla="*/ 369023 w 12565689"/>
              <a:gd name="connsiteY86" fmla="*/ 612543 h 2181448"/>
              <a:gd name="connsiteX87" fmla="*/ 353248 w 12565689"/>
              <a:gd name="connsiteY87" fmla="*/ 540721 h 2181448"/>
              <a:gd name="connsiteX88" fmla="*/ 628657 w 12565689"/>
              <a:gd name="connsiteY88" fmla="*/ 316383 h 2181448"/>
              <a:gd name="connsiteX89" fmla="*/ 721193 w 12565689"/>
              <a:gd name="connsiteY89" fmla="*/ 326352 h 2181448"/>
              <a:gd name="connsiteX90" fmla="*/ 775009 w 12565689"/>
              <a:gd name="connsiteY90" fmla="*/ 348496 h 2181448"/>
              <a:gd name="connsiteX91" fmla="*/ 788387 w 12565689"/>
              <a:gd name="connsiteY91" fmla="*/ 326171 h 2181448"/>
              <a:gd name="connsiteX92" fmla="*/ 949093 w 12565689"/>
              <a:gd name="connsiteY92" fmla="*/ 198995 h 2181448"/>
              <a:gd name="connsiteX93" fmla="*/ 976540 w 12565689"/>
              <a:gd name="connsiteY93" fmla="*/ 188090 h 2181448"/>
              <a:gd name="connsiteX94" fmla="*/ 1047453 w 12565689"/>
              <a:gd name="connsiteY94" fmla="*/ 155687 h 2181448"/>
              <a:gd name="connsiteX95" fmla="*/ 1161659 w 12565689"/>
              <a:gd name="connsiteY95" fmla="*/ 136835 h 2181448"/>
              <a:gd name="connsiteX96" fmla="*/ 1451758 w 12565689"/>
              <a:gd name="connsiteY96" fmla="*/ 244369 h 2181448"/>
              <a:gd name="connsiteX97" fmla="*/ 1757324 w 12565689"/>
              <a:gd name="connsiteY97" fmla="*/ 112851 h 2181448"/>
              <a:gd name="connsiteX98" fmla="*/ 2109298 w 12565689"/>
              <a:gd name="connsiteY98" fmla="*/ 279190 h 2181448"/>
              <a:gd name="connsiteX99" fmla="*/ 2434998 w 12565689"/>
              <a:gd name="connsiteY99" fmla="*/ 145354 h 2181448"/>
              <a:gd name="connsiteX100" fmla="*/ 2768432 w 12565689"/>
              <a:gd name="connsiteY100" fmla="*/ 266819 h 2181448"/>
              <a:gd name="connsiteX101" fmla="*/ 3050794 w 12565689"/>
              <a:gd name="connsiteY101" fmla="*/ 133765 h 2181448"/>
              <a:gd name="connsiteX102" fmla="*/ 3094868 w 12565689"/>
              <a:gd name="connsiteY102" fmla="*/ 137800 h 2181448"/>
              <a:gd name="connsiteX103" fmla="*/ 3104760 w 12565689"/>
              <a:gd name="connsiteY103" fmla="*/ 136835 h 2181448"/>
              <a:gd name="connsiteX104" fmla="*/ 3394859 w 12565689"/>
              <a:gd name="connsiteY104" fmla="*/ 244369 h 2181448"/>
              <a:gd name="connsiteX105" fmla="*/ 3700425 w 12565689"/>
              <a:gd name="connsiteY105" fmla="*/ 112851 h 2181448"/>
              <a:gd name="connsiteX106" fmla="*/ 4052398 w 12565689"/>
              <a:gd name="connsiteY106" fmla="*/ 279190 h 2181448"/>
              <a:gd name="connsiteX107" fmla="*/ 4378098 w 12565689"/>
              <a:gd name="connsiteY107" fmla="*/ 145354 h 2181448"/>
              <a:gd name="connsiteX108" fmla="*/ 4711532 w 12565689"/>
              <a:gd name="connsiteY108" fmla="*/ 266819 h 2181448"/>
              <a:gd name="connsiteX109" fmla="*/ 4993895 w 12565689"/>
              <a:gd name="connsiteY109" fmla="*/ 133765 h 2181448"/>
              <a:gd name="connsiteX110" fmla="*/ 5243681 w 12565689"/>
              <a:gd name="connsiteY110" fmla="*/ 219065 h 2181448"/>
              <a:gd name="connsiteX111" fmla="*/ 5287468 w 12565689"/>
              <a:gd name="connsiteY111" fmla="*/ 266767 h 2181448"/>
              <a:gd name="connsiteX112" fmla="*/ 5309317 w 12565689"/>
              <a:gd name="connsiteY112" fmla="*/ 275758 h 2181448"/>
              <a:gd name="connsiteX113" fmla="*/ 5356370 w 12565689"/>
              <a:gd name="connsiteY113" fmla="*/ 242985 h 2181448"/>
              <a:gd name="connsiteX114" fmla="*/ 5398807 w 12565689"/>
              <a:gd name="connsiteY114" fmla="*/ 182632 h 2181448"/>
              <a:gd name="connsiteX115" fmla="*/ 5743749 w 12565689"/>
              <a:gd name="connsiteY115" fmla="*/ 27787 h 2181448"/>
              <a:gd name="connsiteX116" fmla="*/ 6077641 w 12565689"/>
              <a:gd name="connsiteY116" fmla="*/ 151554 h 2181448"/>
              <a:gd name="connsiteX117" fmla="*/ 6429335 w 12565689"/>
              <a:gd name="connsiteY117" fmla="*/ 183 h 218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565689" h="2181448">
                <a:moveTo>
                  <a:pt x="6429335" y="183"/>
                </a:moveTo>
                <a:cubicBezTo>
                  <a:pt x="6599379" y="-4254"/>
                  <a:pt x="6748955" y="72333"/>
                  <a:pt x="6834443" y="191633"/>
                </a:cubicBezTo>
                <a:cubicBezTo>
                  <a:pt x="6930603" y="100807"/>
                  <a:pt x="7063271" y="42060"/>
                  <a:pt x="7209311" y="37592"/>
                </a:cubicBezTo>
                <a:cubicBezTo>
                  <a:pt x="7359815" y="33155"/>
                  <a:pt x="7496020" y="87469"/>
                  <a:pt x="7593081" y="177394"/>
                </a:cubicBezTo>
                <a:cubicBezTo>
                  <a:pt x="7670534" y="87469"/>
                  <a:pt x="7787165" y="28722"/>
                  <a:pt x="7918069" y="24254"/>
                </a:cubicBezTo>
                <a:cubicBezTo>
                  <a:pt x="8065874" y="19817"/>
                  <a:pt x="8196777" y="88370"/>
                  <a:pt x="8271562" y="194332"/>
                </a:cubicBezTo>
                <a:cubicBezTo>
                  <a:pt x="8359719" y="121312"/>
                  <a:pt x="8474585" y="75899"/>
                  <a:pt x="8600117" y="72333"/>
                </a:cubicBezTo>
                <a:cubicBezTo>
                  <a:pt x="8686266" y="69658"/>
                  <a:pt x="8767401" y="87271"/>
                  <a:pt x="8838270" y="120473"/>
                </a:cubicBezTo>
                <a:lnTo>
                  <a:pt x="8850663" y="127518"/>
                </a:lnTo>
                <a:lnTo>
                  <a:pt x="8883434" y="100475"/>
                </a:lnTo>
                <a:cubicBezTo>
                  <a:pt x="8945804" y="61400"/>
                  <a:pt x="9019871" y="37595"/>
                  <a:pt x="9099159" y="35235"/>
                </a:cubicBezTo>
                <a:cubicBezTo>
                  <a:pt x="9213647" y="32136"/>
                  <a:pt x="9316543" y="73911"/>
                  <a:pt x="9389258" y="142768"/>
                </a:cubicBezTo>
                <a:cubicBezTo>
                  <a:pt x="9465822" y="65395"/>
                  <a:pt x="9574139" y="15130"/>
                  <a:pt x="9694824" y="11251"/>
                </a:cubicBezTo>
                <a:cubicBezTo>
                  <a:pt x="9842565" y="7396"/>
                  <a:pt x="9972522" y="73937"/>
                  <a:pt x="10046797" y="177590"/>
                </a:cubicBezTo>
                <a:cubicBezTo>
                  <a:pt x="10130345" y="98677"/>
                  <a:pt x="10245612" y="47635"/>
                  <a:pt x="10372498" y="43754"/>
                </a:cubicBezTo>
                <a:cubicBezTo>
                  <a:pt x="10503262" y="39899"/>
                  <a:pt x="10621601" y="87089"/>
                  <a:pt x="10705932" y="165219"/>
                </a:cubicBezTo>
                <a:cubicBezTo>
                  <a:pt x="10773226" y="87089"/>
                  <a:pt x="10874560" y="36047"/>
                  <a:pt x="10988294" y="32165"/>
                </a:cubicBezTo>
                <a:cubicBezTo>
                  <a:pt x="11116712" y="28310"/>
                  <a:pt x="11230447" y="87871"/>
                  <a:pt x="11295422" y="179936"/>
                </a:cubicBezTo>
                <a:cubicBezTo>
                  <a:pt x="11372016" y="116492"/>
                  <a:pt x="11471817" y="77036"/>
                  <a:pt x="11580884" y="73937"/>
                </a:cubicBezTo>
                <a:cubicBezTo>
                  <a:pt x="11780482" y="67740"/>
                  <a:pt x="11949110" y="186889"/>
                  <a:pt x="12000184" y="353981"/>
                </a:cubicBezTo>
                <a:cubicBezTo>
                  <a:pt x="12052009" y="328462"/>
                  <a:pt x="12110817" y="313745"/>
                  <a:pt x="12172694" y="312209"/>
                </a:cubicBezTo>
                <a:cubicBezTo>
                  <a:pt x="12390078" y="305255"/>
                  <a:pt x="12565689" y="463051"/>
                  <a:pt x="12565689" y="663429"/>
                </a:cubicBezTo>
                <a:cubicBezTo>
                  <a:pt x="12565689" y="814302"/>
                  <a:pt x="12466908" y="946433"/>
                  <a:pt x="12325808" y="1005685"/>
                </a:cubicBezTo>
                <a:lnTo>
                  <a:pt x="12260123" y="1026420"/>
                </a:lnTo>
                <a:lnTo>
                  <a:pt x="12325808" y="1047156"/>
                </a:lnTo>
                <a:cubicBezTo>
                  <a:pt x="12466908" y="1106408"/>
                  <a:pt x="12565689" y="1238539"/>
                  <a:pt x="12565689" y="1389411"/>
                </a:cubicBezTo>
                <a:cubicBezTo>
                  <a:pt x="12565689" y="1589789"/>
                  <a:pt x="12390078" y="1747585"/>
                  <a:pt x="12172694" y="1740631"/>
                </a:cubicBezTo>
                <a:cubicBezTo>
                  <a:pt x="12110817" y="1739095"/>
                  <a:pt x="12052009" y="1724378"/>
                  <a:pt x="12000184" y="1698859"/>
                </a:cubicBezTo>
                <a:cubicBezTo>
                  <a:pt x="11949110" y="1865951"/>
                  <a:pt x="11780482" y="1985100"/>
                  <a:pt x="11580884" y="1978903"/>
                </a:cubicBezTo>
                <a:cubicBezTo>
                  <a:pt x="11471817" y="1975804"/>
                  <a:pt x="11372016" y="1936348"/>
                  <a:pt x="11295422" y="1872905"/>
                </a:cubicBezTo>
                <a:cubicBezTo>
                  <a:pt x="11230447" y="1964969"/>
                  <a:pt x="11116712" y="2024530"/>
                  <a:pt x="10988294" y="2020675"/>
                </a:cubicBezTo>
                <a:cubicBezTo>
                  <a:pt x="10874560" y="2016793"/>
                  <a:pt x="10773226" y="1965751"/>
                  <a:pt x="10705932" y="1887621"/>
                </a:cubicBezTo>
                <a:cubicBezTo>
                  <a:pt x="10621601" y="1965751"/>
                  <a:pt x="10503262" y="2012941"/>
                  <a:pt x="10372498" y="2009086"/>
                </a:cubicBezTo>
                <a:cubicBezTo>
                  <a:pt x="10245612" y="2005205"/>
                  <a:pt x="10130345" y="1954163"/>
                  <a:pt x="10046797" y="1875250"/>
                </a:cubicBezTo>
                <a:cubicBezTo>
                  <a:pt x="9972522" y="1978903"/>
                  <a:pt x="9842565" y="2045444"/>
                  <a:pt x="9694824" y="2041589"/>
                </a:cubicBezTo>
                <a:cubicBezTo>
                  <a:pt x="9574139" y="2037710"/>
                  <a:pt x="9465822" y="1987445"/>
                  <a:pt x="9389258" y="1910072"/>
                </a:cubicBezTo>
                <a:cubicBezTo>
                  <a:pt x="9316543" y="1978929"/>
                  <a:pt x="9213647" y="2020704"/>
                  <a:pt x="9099159" y="2017605"/>
                </a:cubicBezTo>
                <a:cubicBezTo>
                  <a:pt x="9059515" y="2016425"/>
                  <a:pt x="9021176" y="2009884"/>
                  <a:pt x="8984952" y="1998753"/>
                </a:cubicBezTo>
                <a:lnTo>
                  <a:pt x="8972294" y="1992969"/>
                </a:lnTo>
                <a:lnTo>
                  <a:pt x="8963998" y="2002230"/>
                </a:lnTo>
                <a:cubicBezTo>
                  <a:pt x="8884584" y="2077386"/>
                  <a:pt x="8771933" y="2122476"/>
                  <a:pt x="8647184" y="2118603"/>
                </a:cubicBezTo>
                <a:cubicBezTo>
                  <a:pt x="8538117" y="2115504"/>
                  <a:pt x="8438317" y="2076048"/>
                  <a:pt x="8361723" y="2012605"/>
                </a:cubicBezTo>
                <a:cubicBezTo>
                  <a:pt x="8296747" y="2104669"/>
                  <a:pt x="8183013" y="2164230"/>
                  <a:pt x="8054594" y="2160375"/>
                </a:cubicBezTo>
                <a:cubicBezTo>
                  <a:pt x="7940860" y="2156493"/>
                  <a:pt x="7839526" y="2105451"/>
                  <a:pt x="7772232" y="2027321"/>
                </a:cubicBezTo>
                <a:cubicBezTo>
                  <a:pt x="7687901" y="2105451"/>
                  <a:pt x="7569562" y="2152641"/>
                  <a:pt x="7438798" y="2148786"/>
                </a:cubicBezTo>
                <a:cubicBezTo>
                  <a:pt x="7311912" y="2144905"/>
                  <a:pt x="7196645" y="2093863"/>
                  <a:pt x="7113098" y="2014950"/>
                </a:cubicBezTo>
                <a:cubicBezTo>
                  <a:pt x="7038823" y="2118603"/>
                  <a:pt x="6908865" y="2185144"/>
                  <a:pt x="6761124" y="2181289"/>
                </a:cubicBezTo>
                <a:cubicBezTo>
                  <a:pt x="6670610" y="2178380"/>
                  <a:pt x="6587054" y="2149379"/>
                  <a:pt x="6518632" y="2102418"/>
                </a:cubicBezTo>
                <a:lnTo>
                  <a:pt x="6508609" y="2094052"/>
                </a:lnTo>
                <a:lnTo>
                  <a:pt x="6429753" y="2072703"/>
                </a:lnTo>
                <a:lnTo>
                  <a:pt x="6427394" y="2071534"/>
                </a:lnTo>
                <a:lnTo>
                  <a:pt x="6395653" y="2096059"/>
                </a:lnTo>
                <a:cubicBezTo>
                  <a:pt x="6330671" y="2136712"/>
                  <a:pt x="6251325" y="2159630"/>
                  <a:pt x="6165460" y="2157305"/>
                </a:cubicBezTo>
                <a:cubicBezTo>
                  <a:pt x="6086171" y="2154945"/>
                  <a:pt x="6012106" y="2131140"/>
                  <a:pt x="5949735" y="2092065"/>
                </a:cubicBezTo>
                <a:lnTo>
                  <a:pt x="5871661" y="2027639"/>
                </a:lnTo>
                <a:lnTo>
                  <a:pt x="5851831" y="2043565"/>
                </a:lnTo>
                <a:cubicBezTo>
                  <a:pt x="5778340" y="2093464"/>
                  <a:pt x="5686284" y="2121701"/>
                  <a:pt x="5586486" y="2118603"/>
                </a:cubicBezTo>
                <a:cubicBezTo>
                  <a:pt x="5477418" y="2115504"/>
                  <a:pt x="5377618" y="2076048"/>
                  <a:pt x="5301024" y="2012605"/>
                </a:cubicBezTo>
                <a:cubicBezTo>
                  <a:pt x="5236047" y="2104669"/>
                  <a:pt x="5122314" y="2164230"/>
                  <a:pt x="4993895" y="2160375"/>
                </a:cubicBezTo>
                <a:cubicBezTo>
                  <a:pt x="4880162" y="2156493"/>
                  <a:pt x="4778828" y="2105451"/>
                  <a:pt x="4711533" y="2027321"/>
                </a:cubicBezTo>
                <a:cubicBezTo>
                  <a:pt x="4627203" y="2105451"/>
                  <a:pt x="4508863" y="2152641"/>
                  <a:pt x="4378099" y="2148786"/>
                </a:cubicBezTo>
                <a:cubicBezTo>
                  <a:pt x="4251214" y="2144905"/>
                  <a:pt x="4135946" y="2093863"/>
                  <a:pt x="4052399" y="2014950"/>
                </a:cubicBezTo>
                <a:cubicBezTo>
                  <a:pt x="3978124" y="2118603"/>
                  <a:pt x="3848166" y="2185144"/>
                  <a:pt x="3700425" y="2181289"/>
                </a:cubicBezTo>
                <a:cubicBezTo>
                  <a:pt x="3579741" y="2177410"/>
                  <a:pt x="3471424" y="2127145"/>
                  <a:pt x="3394859" y="2049772"/>
                </a:cubicBezTo>
                <a:cubicBezTo>
                  <a:pt x="3322144" y="2118629"/>
                  <a:pt x="3219248" y="2160404"/>
                  <a:pt x="3104761" y="2157305"/>
                </a:cubicBezTo>
                <a:lnTo>
                  <a:pt x="3094869" y="2156341"/>
                </a:lnTo>
                <a:lnTo>
                  <a:pt x="3050795" y="2160375"/>
                </a:lnTo>
                <a:cubicBezTo>
                  <a:pt x="2937061" y="2156493"/>
                  <a:pt x="2835728" y="2105451"/>
                  <a:pt x="2768433" y="2027321"/>
                </a:cubicBezTo>
                <a:cubicBezTo>
                  <a:pt x="2684103" y="2105451"/>
                  <a:pt x="2565762" y="2152641"/>
                  <a:pt x="2434999" y="2148786"/>
                </a:cubicBezTo>
                <a:cubicBezTo>
                  <a:pt x="2308113" y="2144905"/>
                  <a:pt x="2192846" y="2093863"/>
                  <a:pt x="2109298" y="2014950"/>
                </a:cubicBezTo>
                <a:cubicBezTo>
                  <a:pt x="2035023" y="2118603"/>
                  <a:pt x="1905066" y="2185144"/>
                  <a:pt x="1757325" y="2181289"/>
                </a:cubicBezTo>
                <a:cubicBezTo>
                  <a:pt x="1636640" y="2177410"/>
                  <a:pt x="1528324" y="2127145"/>
                  <a:pt x="1451759" y="2049772"/>
                </a:cubicBezTo>
                <a:cubicBezTo>
                  <a:pt x="1379044" y="2118629"/>
                  <a:pt x="1276148" y="2160404"/>
                  <a:pt x="1161660" y="2157305"/>
                </a:cubicBezTo>
                <a:cubicBezTo>
                  <a:pt x="1003084" y="2152586"/>
                  <a:pt x="865393" y="2062084"/>
                  <a:pt x="800388" y="1935202"/>
                </a:cubicBezTo>
                <a:cubicBezTo>
                  <a:pt x="753198" y="1963823"/>
                  <a:pt x="693637" y="1979293"/>
                  <a:pt x="628658" y="1977757"/>
                </a:cubicBezTo>
                <a:cubicBezTo>
                  <a:pt x="476253" y="1973122"/>
                  <a:pt x="353249" y="1872542"/>
                  <a:pt x="353249" y="1753420"/>
                </a:cubicBezTo>
                <a:cubicBezTo>
                  <a:pt x="353249" y="1728086"/>
                  <a:pt x="358809" y="1703912"/>
                  <a:pt x="369023" y="1681598"/>
                </a:cubicBezTo>
                <a:lnTo>
                  <a:pt x="389040" y="1653812"/>
                </a:lnTo>
                <a:lnTo>
                  <a:pt x="368350" y="1647747"/>
                </a:lnTo>
                <a:cubicBezTo>
                  <a:pt x="265445" y="1606641"/>
                  <a:pt x="193256" y="1510394"/>
                  <a:pt x="193256" y="1398112"/>
                </a:cubicBezTo>
                <a:lnTo>
                  <a:pt x="215353" y="1294929"/>
                </a:lnTo>
                <a:lnTo>
                  <a:pt x="202901" y="1291279"/>
                </a:lnTo>
                <a:cubicBezTo>
                  <a:pt x="83653" y="1243645"/>
                  <a:pt x="0" y="1132113"/>
                  <a:pt x="0" y="1001997"/>
                </a:cubicBezTo>
                <a:cubicBezTo>
                  <a:pt x="0" y="829108"/>
                  <a:pt x="148716" y="688656"/>
                  <a:pt x="332234" y="688656"/>
                </a:cubicBezTo>
                <a:cubicBezTo>
                  <a:pt x="345801" y="688656"/>
                  <a:pt x="358796" y="689251"/>
                  <a:pt x="372363" y="690423"/>
                </a:cubicBezTo>
                <a:lnTo>
                  <a:pt x="393861" y="647023"/>
                </a:lnTo>
                <a:lnTo>
                  <a:pt x="369023" y="612543"/>
                </a:lnTo>
                <a:cubicBezTo>
                  <a:pt x="358809" y="590229"/>
                  <a:pt x="353248" y="566054"/>
                  <a:pt x="353248" y="540721"/>
                </a:cubicBezTo>
                <a:cubicBezTo>
                  <a:pt x="353248" y="421598"/>
                  <a:pt x="476252" y="321018"/>
                  <a:pt x="628657" y="316383"/>
                </a:cubicBezTo>
                <a:cubicBezTo>
                  <a:pt x="661147" y="315615"/>
                  <a:pt x="692282" y="319099"/>
                  <a:pt x="721193" y="326352"/>
                </a:cubicBezTo>
                <a:lnTo>
                  <a:pt x="775009" y="348496"/>
                </a:lnTo>
                <a:lnTo>
                  <a:pt x="788387" y="326171"/>
                </a:lnTo>
                <a:cubicBezTo>
                  <a:pt x="831882" y="272939"/>
                  <a:pt x="886685" y="229313"/>
                  <a:pt x="949093" y="198995"/>
                </a:cubicBezTo>
                <a:lnTo>
                  <a:pt x="976540" y="188090"/>
                </a:lnTo>
                <a:lnTo>
                  <a:pt x="1047453" y="155687"/>
                </a:lnTo>
                <a:cubicBezTo>
                  <a:pt x="1083677" y="144556"/>
                  <a:pt x="1122016" y="138015"/>
                  <a:pt x="1161659" y="136835"/>
                </a:cubicBezTo>
                <a:cubicBezTo>
                  <a:pt x="1276147" y="133736"/>
                  <a:pt x="1379043" y="175511"/>
                  <a:pt x="1451758" y="244369"/>
                </a:cubicBezTo>
                <a:cubicBezTo>
                  <a:pt x="1528323" y="166995"/>
                  <a:pt x="1636640" y="116730"/>
                  <a:pt x="1757324" y="112851"/>
                </a:cubicBezTo>
                <a:cubicBezTo>
                  <a:pt x="1905065" y="108996"/>
                  <a:pt x="2035023" y="175538"/>
                  <a:pt x="2109298" y="279190"/>
                </a:cubicBezTo>
                <a:cubicBezTo>
                  <a:pt x="2192845" y="200278"/>
                  <a:pt x="2308113" y="149235"/>
                  <a:pt x="2434998" y="145354"/>
                </a:cubicBezTo>
                <a:cubicBezTo>
                  <a:pt x="2565762" y="141499"/>
                  <a:pt x="2684102" y="188689"/>
                  <a:pt x="2768432" y="266819"/>
                </a:cubicBezTo>
                <a:cubicBezTo>
                  <a:pt x="2835727" y="188689"/>
                  <a:pt x="2937060" y="137647"/>
                  <a:pt x="3050794" y="133765"/>
                </a:cubicBezTo>
                <a:lnTo>
                  <a:pt x="3094868" y="137800"/>
                </a:lnTo>
                <a:lnTo>
                  <a:pt x="3104760" y="136835"/>
                </a:lnTo>
                <a:cubicBezTo>
                  <a:pt x="3219247" y="133736"/>
                  <a:pt x="3322144" y="175511"/>
                  <a:pt x="3394859" y="244369"/>
                </a:cubicBezTo>
                <a:cubicBezTo>
                  <a:pt x="3471423" y="166995"/>
                  <a:pt x="3579740" y="116730"/>
                  <a:pt x="3700425" y="112851"/>
                </a:cubicBezTo>
                <a:cubicBezTo>
                  <a:pt x="3848165" y="108996"/>
                  <a:pt x="3978123" y="175538"/>
                  <a:pt x="4052398" y="279190"/>
                </a:cubicBezTo>
                <a:cubicBezTo>
                  <a:pt x="4135945" y="200278"/>
                  <a:pt x="4251213" y="149235"/>
                  <a:pt x="4378098" y="145354"/>
                </a:cubicBezTo>
                <a:cubicBezTo>
                  <a:pt x="4508862" y="141499"/>
                  <a:pt x="4627202" y="188689"/>
                  <a:pt x="4711532" y="266819"/>
                </a:cubicBezTo>
                <a:cubicBezTo>
                  <a:pt x="4778827" y="188689"/>
                  <a:pt x="4880160" y="137647"/>
                  <a:pt x="4993895" y="133765"/>
                </a:cubicBezTo>
                <a:cubicBezTo>
                  <a:pt x="5090208" y="130874"/>
                  <a:pt x="5178262" y="163655"/>
                  <a:pt x="5243681" y="219065"/>
                </a:cubicBezTo>
                <a:lnTo>
                  <a:pt x="5287468" y="266767"/>
                </a:lnTo>
                <a:lnTo>
                  <a:pt x="5309317" y="275758"/>
                </a:lnTo>
                <a:lnTo>
                  <a:pt x="5356370" y="242985"/>
                </a:lnTo>
                <a:lnTo>
                  <a:pt x="5398807" y="182632"/>
                </a:lnTo>
                <a:cubicBezTo>
                  <a:pt x="5483497" y="91472"/>
                  <a:pt x="5606862" y="31861"/>
                  <a:pt x="5743749" y="27787"/>
                </a:cubicBezTo>
                <a:cubicBezTo>
                  <a:pt x="5875519" y="24220"/>
                  <a:pt x="5993949" y="72302"/>
                  <a:pt x="6077641" y="151554"/>
                </a:cubicBezTo>
                <a:cubicBezTo>
                  <a:pt x="6165763" y="62500"/>
                  <a:pt x="6290432" y="4647"/>
                  <a:pt x="6429335" y="183"/>
                </a:cubicBezTo>
                <a:close/>
              </a:path>
            </a:pathLst>
          </a:custGeom>
          <a:solidFill>
            <a:schemeClr val="accent5">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4">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p:blipFill>
        <p:spPr>
          <a:xfrm>
            <a:off x="11367636" y="123825"/>
            <a:ext cx="699878" cy="707569"/>
          </a:xfrm>
          <a:prstGeom prst="rect">
            <a:avLst/>
          </a:prstGeom>
        </p:spPr>
      </p:pic>
      <p:sp>
        <p:nvSpPr>
          <p:cNvPr id="6" name="TextBox 5">
            <a:extLst>
              <a:ext uri="{FF2B5EF4-FFF2-40B4-BE49-F238E27FC236}">
                <a16:creationId xmlns:a16="http://schemas.microsoft.com/office/drawing/2014/main" id="{29E808CC-BEC1-2E56-4FA8-917084A8648A}"/>
              </a:ext>
            </a:extLst>
          </p:cNvPr>
          <p:cNvSpPr txBox="1"/>
          <p:nvPr/>
        </p:nvSpPr>
        <p:spPr>
          <a:xfrm>
            <a:off x="627889" y="3628199"/>
            <a:ext cx="10862398" cy="2370201"/>
          </a:xfrm>
          <a:prstGeom prst="rect">
            <a:avLst/>
          </a:prstGeom>
          <a:noFill/>
        </p:spPr>
        <p:txBody>
          <a:bodyPr wrap="square" rtlCol="0">
            <a:spAutoFit/>
          </a:bodyPr>
          <a:lstStyle/>
          <a:p>
            <a:pPr lvl="0" algn="ctr">
              <a:lnSpc>
                <a:spcPct val="125000"/>
              </a:lnSpc>
            </a:pPr>
            <a:r>
              <a:rPr lang="vi-VN" sz="2000" b="1" dirty="0">
                <a:solidFill>
                  <a:prstClr val="black"/>
                </a:solidFill>
              </a:rPr>
              <a:t>Hexylresorcinol là chất có tính gây tê cục bộ, tính khử trùng và tẩy giun, dung dịch hexylresorcinol 0,1% dùng để súc miệng có tác dụng diệt khuẩn. Hexylresorcinol là hợp chất của phenol, cùng với số một số phenol và dẫn xuất phenol khác có tác dụng khử trùng, diệt nấm mốc. Một số phenol có khả năng chống oxi hóa, được sử dụng trong bảo quản thực phẩm, mĩ phẩm như E320, E321</a:t>
            </a:r>
          </a:p>
          <a:p>
            <a:pPr lvl="0" algn="ctr">
              <a:lnSpc>
                <a:spcPct val="125000"/>
              </a:lnSpc>
            </a:pPr>
            <a:r>
              <a:rPr lang="vi-VN" sz="2000" b="1" dirty="0">
                <a:solidFill>
                  <a:prstClr val="black"/>
                </a:solidFill>
              </a:rPr>
              <a:t>Phenol là gì? Phenol có cấu tạo, tính chất và ứng dụng trong những lĩnh vực nào?</a:t>
            </a: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sp>
        <p:nvSpPr>
          <p:cNvPr id="26" name="Google Shape;30511;p89">
            <a:extLst>
              <a:ext uri="{FF2B5EF4-FFF2-40B4-BE49-F238E27FC236}">
                <a16:creationId xmlns:a16="http://schemas.microsoft.com/office/drawing/2014/main" id="{31072E79-D06C-E6BB-8B55-DB90BC2BFE2D}"/>
              </a:ext>
            </a:extLst>
          </p:cNvPr>
          <p:cNvSpPr/>
          <p:nvPr/>
        </p:nvSpPr>
        <p:spPr>
          <a:xfrm>
            <a:off x="448951" y="246725"/>
            <a:ext cx="289829" cy="213134"/>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512;p89">
            <a:extLst>
              <a:ext uri="{FF2B5EF4-FFF2-40B4-BE49-F238E27FC236}">
                <a16:creationId xmlns:a16="http://schemas.microsoft.com/office/drawing/2014/main" id="{EF2727D7-EE07-1B21-CB4F-0A0A302627D3}"/>
              </a:ext>
            </a:extLst>
          </p:cNvPr>
          <p:cNvSpPr/>
          <p:nvPr/>
        </p:nvSpPr>
        <p:spPr>
          <a:xfrm>
            <a:off x="481067" y="500342"/>
            <a:ext cx="226962" cy="352635"/>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B8ECF5A6-2559-F32C-F065-2BAB63B1D98F}"/>
              </a:ext>
            </a:extLst>
          </p:cNvPr>
          <p:cNvPicPr>
            <a:picLocks noChangeAspect="1"/>
          </p:cNvPicPr>
          <p:nvPr/>
        </p:nvPicPr>
        <p:blipFill>
          <a:blip r:embed="rId11"/>
          <a:srcRect/>
          <a:stretch>
            <a:fillRect/>
          </a:stretch>
        </p:blipFill>
        <p:spPr>
          <a:xfrm>
            <a:off x="242403" y="413484"/>
            <a:ext cx="702924" cy="702924"/>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sp>
        <p:nvSpPr>
          <p:cNvPr id="38" name="Rectangle: Rounded Corners 37">
            <a:extLst>
              <a:ext uri="{FF2B5EF4-FFF2-40B4-BE49-F238E27FC236}">
                <a16:creationId xmlns:a16="http://schemas.microsoft.com/office/drawing/2014/main" id="{C445AB11-5652-1235-AB4E-2A27F8DAA7DF}"/>
              </a:ext>
            </a:extLst>
          </p:cNvPr>
          <p:cNvSpPr/>
          <p:nvPr/>
        </p:nvSpPr>
        <p:spPr>
          <a:xfrm>
            <a:off x="1080564" y="396485"/>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KHỞI ĐỘNG</a:t>
            </a:r>
          </a:p>
        </p:txBody>
      </p:sp>
      <p:sp>
        <p:nvSpPr>
          <p:cNvPr id="39" name="AutoShape 2" descr="Catechin - Wikipedia">
            <a:extLst>
              <a:ext uri="{FF2B5EF4-FFF2-40B4-BE49-F238E27FC236}">
                <a16:creationId xmlns:a16="http://schemas.microsoft.com/office/drawing/2014/main" id="{275D78D8-A2E3-5E5F-9FE5-BF7FB67FDA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3294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sp>
        <p:nvSpPr>
          <p:cNvPr id="26" name="Google Shape;30511;p89">
            <a:extLst>
              <a:ext uri="{FF2B5EF4-FFF2-40B4-BE49-F238E27FC236}">
                <a16:creationId xmlns:a16="http://schemas.microsoft.com/office/drawing/2014/main" id="{31072E79-D06C-E6BB-8B55-DB90BC2BFE2D}"/>
              </a:ext>
            </a:extLst>
          </p:cNvPr>
          <p:cNvSpPr/>
          <p:nvPr/>
        </p:nvSpPr>
        <p:spPr>
          <a:xfrm>
            <a:off x="448951" y="246725"/>
            <a:ext cx="289829" cy="213134"/>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512;p89">
            <a:extLst>
              <a:ext uri="{FF2B5EF4-FFF2-40B4-BE49-F238E27FC236}">
                <a16:creationId xmlns:a16="http://schemas.microsoft.com/office/drawing/2014/main" id="{EF2727D7-EE07-1B21-CB4F-0A0A302627D3}"/>
              </a:ext>
            </a:extLst>
          </p:cNvPr>
          <p:cNvSpPr/>
          <p:nvPr/>
        </p:nvSpPr>
        <p:spPr>
          <a:xfrm>
            <a:off x="481067" y="500342"/>
            <a:ext cx="226962" cy="352635"/>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B8ECF5A6-2559-F32C-F065-2BAB63B1D98F}"/>
              </a:ext>
            </a:extLst>
          </p:cNvPr>
          <p:cNvPicPr>
            <a:picLocks noChangeAspect="1"/>
          </p:cNvPicPr>
          <p:nvPr/>
        </p:nvPicPr>
        <p:blipFill>
          <a:blip r:embed="rId9"/>
          <a:srcRect/>
          <a:stretch>
            <a:fillRect/>
          </a:stretch>
        </p:blipFill>
        <p:spPr>
          <a:xfrm>
            <a:off x="242403" y="413484"/>
            <a:ext cx="702924" cy="702924"/>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sp>
        <p:nvSpPr>
          <p:cNvPr id="38" name="Rectangle: Rounded Corners 37">
            <a:extLst>
              <a:ext uri="{FF2B5EF4-FFF2-40B4-BE49-F238E27FC236}">
                <a16:creationId xmlns:a16="http://schemas.microsoft.com/office/drawing/2014/main" id="{C445AB11-5652-1235-AB4E-2A27F8DAA7DF}"/>
              </a:ext>
            </a:extLst>
          </p:cNvPr>
          <p:cNvSpPr/>
          <p:nvPr/>
        </p:nvSpPr>
        <p:spPr>
          <a:xfrm>
            <a:off x="1080564" y="396485"/>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KHỞI ĐỘNG</a:t>
            </a:r>
          </a:p>
        </p:txBody>
      </p:sp>
      <p:grpSp>
        <p:nvGrpSpPr>
          <p:cNvPr id="5" name="Group 4">
            <a:extLst>
              <a:ext uri="{FF2B5EF4-FFF2-40B4-BE49-F238E27FC236}">
                <a16:creationId xmlns:a16="http://schemas.microsoft.com/office/drawing/2014/main" id="{EEE2FBD4-708A-0AB1-AC38-66531D7976AE}"/>
              </a:ext>
            </a:extLst>
          </p:cNvPr>
          <p:cNvGrpSpPr/>
          <p:nvPr/>
        </p:nvGrpSpPr>
        <p:grpSpPr>
          <a:xfrm>
            <a:off x="945327" y="1122191"/>
            <a:ext cx="10136133" cy="897105"/>
            <a:chOff x="938267" y="3398945"/>
            <a:chExt cx="10136133" cy="897105"/>
          </a:xfrm>
        </p:grpSpPr>
        <p:pic>
          <p:nvPicPr>
            <p:cNvPr id="41" name="Picture 40">
              <a:extLst>
                <a:ext uri="{FF2B5EF4-FFF2-40B4-BE49-F238E27FC236}">
                  <a16:creationId xmlns:a16="http://schemas.microsoft.com/office/drawing/2014/main" id="{13AC1E16-899B-87A6-044D-6CAAA7DD8F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8267" y="3434159"/>
              <a:ext cx="826677" cy="826677"/>
            </a:xfrm>
            <a:prstGeom prst="rect">
              <a:avLst/>
            </a:prstGeom>
          </p:spPr>
        </p:pic>
        <p:sp>
          <p:nvSpPr>
            <p:cNvPr id="42" name="TextBox 41">
              <a:extLst>
                <a:ext uri="{FF2B5EF4-FFF2-40B4-BE49-F238E27FC236}">
                  <a16:creationId xmlns:a16="http://schemas.microsoft.com/office/drawing/2014/main" id="{68D1AACD-D74F-7E80-6108-E3D370F738B6}"/>
                </a:ext>
              </a:extLst>
            </p:cNvPr>
            <p:cNvSpPr txBox="1"/>
            <p:nvPr/>
          </p:nvSpPr>
          <p:spPr>
            <a:xfrm>
              <a:off x="1836059" y="3398945"/>
              <a:ext cx="9238341"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Phenol là những hợp chất hữu cơ trong phân tử có nhóm -OH liên kết trực tiếp với nguyên tử C của vòng benzene</a:t>
              </a:r>
            </a:p>
          </p:txBody>
        </p:sp>
      </p:grpSp>
      <p:pic>
        <p:nvPicPr>
          <p:cNvPr id="2050" name="Picture 2" descr="Phenols - Wikipedia">
            <a:extLst>
              <a:ext uri="{FF2B5EF4-FFF2-40B4-BE49-F238E27FC236}">
                <a16:creationId xmlns:a16="http://schemas.microsoft.com/office/drawing/2014/main" id="{268128D2-1410-F01B-F546-200D44536E2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9347"/>
          <a:stretch/>
        </p:blipFill>
        <p:spPr bwMode="auto">
          <a:xfrm>
            <a:off x="8293746" y="1847347"/>
            <a:ext cx="2707917" cy="4188129"/>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A98A95A2-374C-FEB9-02F6-1AB3DB42E759}"/>
              </a:ext>
            </a:extLst>
          </p:cNvPr>
          <p:cNvGrpSpPr/>
          <p:nvPr/>
        </p:nvGrpSpPr>
        <p:grpSpPr>
          <a:xfrm>
            <a:off x="945327" y="4403094"/>
            <a:ext cx="7704151" cy="1743491"/>
            <a:chOff x="938267" y="4655709"/>
            <a:chExt cx="7704151" cy="1743491"/>
          </a:xfrm>
        </p:grpSpPr>
        <p:pic>
          <p:nvPicPr>
            <p:cNvPr id="37" name="Picture 36">
              <a:extLst>
                <a:ext uri="{FF2B5EF4-FFF2-40B4-BE49-F238E27FC236}">
                  <a16:creationId xmlns:a16="http://schemas.microsoft.com/office/drawing/2014/main" id="{5666D1A3-241F-7120-A980-9F751916C5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8267" y="4699252"/>
              <a:ext cx="826677" cy="826677"/>
            </a:xfrm>
            <a:prstGeom prst="rect">
              <a:avLst/>
            </a:prstGeom>
          </p:spPr>
        </p:pic>
        <p:sp>
          <p:nvSpPr>
            <p:cNvPr id="40" name="TextBox 39">
              <a:extLst>
                <a:ext uri="{FF2B5EF4-FFF2-40B4-BE49-F238E27FC236}">
                  <a16:creationId xmlns:a16="http://schemas.microsoft.com/office/drawing/2014/main" id="{C40BB155-8D1D-2E6C-366D-01766CCE9A82}"/>
                </a:ext>
              </a:extLst>
            </p:cNvPr>
            <p:cNvSpPr txBox="1"/>
            <p:nvPr/>
          </p:nvSpPr>
          <p:spPr>
            <a:xfrm>
              <a:off x="1836059" y="4655709"/>
              <a:ext cx="6806359" cy="174349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Phenol ít tan trong nước lạnh, nhưng tan nhiều trong nước nóng ( tan tốt nhất ở 66 độ C) và ethanol</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Phenol có khả năng phản ứng thế nguyên tử H của nhóm –OH, phản ứng ở vòng benzene, ..</a:t>
              </a:r>
            </a:p>
          </p:txBody>
        </p:sp>
      </p:grpSp>
      <p:grpSp>
        <p:nvGrpSpPr>
          <p:cNvPr id="17" name="Group 16">
            <a:extLst>
              <a:ext uri="{FF2B5EF4-FFF2-40B4-BE49-F238E27FC236}">
                <a16:creationId xmlns:a16="http://schemas.microsoft.com/office/drawing/2014/main" id="{A1183754-3B35-1E7C-BAF3-4D188CF7A0B0}"/>
              </a:ext>
            </a:extLst>
          </p:cNvPr>
          <p:cNvGrpSpPr/>
          <p:nvPr/>
        </p:nvGrpSpPr>
        <p:grpSpPr>
          <a:xfrm>
            <a:off x="945327" y="2390116"/>
            <a:ext cx="7769465" cy="1483782"/>
            <a:chOff x="945327" y="2390116"/>
            <a:chExt cx="7769465" cy="1483782"/>
          </a:xfrm>
        </p:grpSpPr>
        <p:grpSp>
          <p:nvGrpSpPr>
            <p:cNvPr id="6" name="Group 5">
              <a:extLst>
                <a:ext uri="{FF2B5EF4-FFF2-40B4-BE49-F238E27FC236}">
                  <a16:creationId xmlns:a16="http://schemas.microsoft.com/office/drawing/2014/main" id="{C4FB902B-1178-3262-7187-30698DAE1D74}"/>
                </a:ext>
              </a:extLst>
            </p:cNvPr>
            <p:cNvGrpSpPr/>
            <p:nvPr/>
          </p:nvGrpSpPr>
          <p:grpSpPr>
            <a:xfrm>
              <a:off x="945327" y="2390116"/>
              <a:ext cx="7769465" cy="831905"/>
              <a:chOff x="938267" y="4694024"/>
              <a:chExt cx="7769465" cy="831905"/>
            </a:xfrm>
          </p:grpSpPr>
          <p:pic>
            <p:nvPicPr>
              <p:cNvPr id="43" name="Picture 42">
                <a:extLst>
                  <a:ext uri="{FF2B5EF4-FFF2-40B4-BE49-F238E27FC236}">
                    <a16:creationId xmlns:a16="http://schemas.microsoft.com/office/drawing/2014/main" id="{7D05930D-D4AF-6053-1783-B40C3483FA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8267" y="4699252"/>
                <a:ext cx="826677" cy="826677"/>
              </a:xfrm>
              <a:prstGeom prst="rect">
                <a:avLst/>
              </a:prstGeom>
            </p:spPr>
          </p:pic>
          <p:sp>
            <p:nvSpPr>
              <p:cNvPr id="44" name="TextBox 43">
                <a:extLst>
                  <a:ext uri="{FF2B5EF4-FFF2-40B4-BE49-F238E27FC236}">
                    <a16:creationId xmlns:a16="http://schemas.microsoft.com/office/drawing/2014/main" id="{A8202E35-8F2A-0082-A7CC-5DA6025562C4}"/>
                  </a:ext>
                </a:extLst>
              </p:cNvPr>
              <p:cNvSpPr txBox="1"/>
              <p:nvPr/>
            </p:nvSpPr>
            <p:spPr>
              <a:xfrm>
                <a:off x="1836059" y="4694024"/>
                <a:ext cx="6871673" cy="473912"/>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F48ED9BB-E613-DB43-8A9B-0B94442DCB74}"/>
                </a:ext>
              </a:extLst>
            </p:cNvPr>
            <p:cNvSpPr txBox="1"/>
            <p:nvPr/>
          </p:nvSpPr>
          <p:spPr>
            <a:xfrm>
              <a:off x="1772004" y="2427348"/>
              <a:ext cx="6737514" cy="1446550"/>
            </a:xfrm>
            <a:prstGeom prst="rect">
              <a:avLst/>
            </a:prstGeom>
            <a:noFill/>
          </p:spPr>
          <p:txBody>
            <a:bodyPr wrap="square">
              <a:spAutoFit/>
            </a:bodyPr>
            <a:lstStyle/>
            <a:p>
              <a:r>
                <a:rPr lang="vi-VN" sz="2200" dirty="0"/>
                <a:t>Ở điều kiện thường, phenol là chất rắn màu trắng, nóng chảy ở 43</a:t>
              </a:r>
              <a:r>
                <a:rPr lang="vi-VN" sz="2200" baseline="30000" dirty="0"/>
                <a:t>o</a:t>
              </a:r>
              <a:r>
                <a:rPr lang="vi-VN" sz="2200" dirty="0"/>
                <a:t>C. Để lâu, phenol bị oxi hóa chậm bởi không khí nên chuyển thành màu hồng</a:t>
              </a:r>
              <a:r>
                <a:rPr lang="en-US" sz="2200" dirty="0"/>
                <a:t>.</a:t>
              </a:r>
            </a:p>
            <a:p>
              <a:r>
                <a:rPr lang="en-US" sz="2200" dirty="0">
                  <a:latin typeface="Arial" panose="020B0604020202020204" pitchFamily="34" charset="0"/>
                  <a:cs typeface="Arial" panose="020B0604020202020204" pitchFamily="34" charset="0"/>
                </a:rPr>
                <a:t>Phenol </a:t>
              </a:r>
              <a:r>
                <a:rPr lang="en-US" sz="2200" dirty="0" err="1">
                  <a:latin typeface="Arial" panose="020B0604020202020204" pitchFamily="34" charset="0"/>
                  <a:cs typeface="Arial" panose="020B0604020202020204" pitchFamily="34" charset="0"/>
                </a:rPr>
                <a:t>rất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tay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bỏng</a:t>
              </a:r>
              <a:r>
                <a:rPr lang="en-US" sz="2200" dirty="0">
                  <a:latin typeface="Arial" panose="020B0604020202020204" pitchFamily="34" charset="0"/>
                  <a:cs typeface="Arial" panose="020B0604020202020204" pitchFamily="34" charset="0"/>
                </a:rPr>
                <a:t> da</a:t>
              </a:r>
            </a:p>
          </p:txBody>
        </p:sp>
      </p:grpSp>
    </p:spTree>
    <p:extLst>
      <p:ext uri="{BB962C8B-B14F-4D97-AF65-F5344CB8AC3E}">
        <p14:creationId xmlns:p14="http://schemas.microsoft.com/office/powerpoint/2010/main" val="158269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sp>
        <p:nvSpPr>
          <p:cNvPr id="26" name="Google Shape;30511;p89">
            <a:extLst>
              <a:ext uri="{FF2B5EF4-FFF2-40B4-BE49-F238E27FC236}">
                <a16:creationId xmlns:a16="http://schemas.microsoft.com/office/drawing/2014/main" id="{31072E79-D06C-E6BB-8B55-DB90BC2BFE2D}"/>
              </a:ext>
            </a:extLst>
          </p:cNvPr>
          <p:cNvSpPr/>
          <p:nvPr/>
        </p:nvSpPr>
        <p:spPr>
          <a:xfrm>
            <a:off x="448951" y="246725"/>
            <a:ext cx="289829" cy="213134"/>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512;p89">
            <a:extLst>
              <a:ext uri="{FF2B5EF4-FFF2-40B4-BE49-F238E27FC236}">
                <a16:creationId xmlns:a16="http://schemas.microsoft.com/office/drawing/2014/main" id="{EF2727D7-EE07-1B21-CB4F-0A0A302627D3}"/>
              </a:ext>
            </a:extLst>
          </p:cNvPr>
          <p:cNvSpPr/>
          <p:nvPr/>
        </p:nvSpPr>
        <p:spPr>
          <a:xfrm>
            <a:off x="481067" y="500342"/>
            <a:ext cx="226962" cy="352635"/>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B8ECF5A6-2559-F32C-F065-2BAB63B1D98F}"/>
              </a:ext>
            </a:extLst>
          </p:cNvPr>
          <p:cNvPicPr>
            <a:picLocks noChangeAspect="1"/>
          </p:cNvPicPr>
          <p:nvPr/>
        </p:nvPicPr>
        <p:blipFill>
          <a:blip r:embed="rId9"/>
          <a:srcRect/>
          <a:stretch>
            <a:fillRect/>
          </a:stretch>
        </p:blipFill>
        <p:spPr>
          <a:xfrm>
            <a:off x="242403" y="413484"/>
            <a:ext cx="702924" cy="702924"/>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sp>
        <p:nvSpPr>
          <p:cNvPr id="38" name="Rectangle: Rounded Corners 37">
            <a:extLst>
              <a:ext uri="{FF2B5EF4-FFF2-40B4-BE49-F238E27FC236}">
                <a16:creationId xmlns:a16="http://schemas.microsoft.com/office/drawing/2014/main" id="{C445AB11-5652-1235-AB4E-2A27F8DAA7DF}"/>
              </a:ext>
            </a:extLst>
          </p:cNvPr>
          <p:cNvSpPr/>
          <p:nvPr/>
        </p:nvSpPr>
        <p:spPr>
          <a:xfrm>
            <a:off x="1080564" y="396485"/>
            <a:ext cx="2413427" cy="6481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KHỞI ĐỘNG</a:t>
            </a:r>
          </a:p>
        </p:txBody>
      </p:sp>
      <p:grpSp>
        <p:nvGrpSpPr>
          <p:cNvPr id="45" name="Group 44">
            <a:extLst>
              <a:ext uri="{FF2B5EF4-FFF2-40B4-BE49-F238E27FC236}">
                <a16:creationId xmlns:a16="http://schemas.microsoft.com/office/drawing/2014/main" id="{29AE3E8F-B41D-FC99-A0E0-0A3144B13545}"/>
              </a:ext>
            </a:extLst>
          </p:cNvPr>
          <p:cNvGrpSpPr/>
          <p:nvPr/>
        </p:nvGrpSpPr>
        <p:grpSpPr>
          <a:xfrm>
            <a:off x="945327" y="1497120"/>
            <a:ext cx="10577978" cy="1569660"/>
            <a:chOff x="938267" y="4655709"/>
            <a:chExt cx="10577978" cy="1569660"/>
          </a:xfrm>
        </p:grpSpPr>
        <p:pic>
          <p:nvPicPr>
            <p:cNvPr id="46" name="Picture 45">
              <a:extLst>
                <a:ext uri="{FF2B5EF4-FFF2-40B4-BE49-F238E27FC236}">
                  <a16:creationId xmlns:a16="http://schemas.microsoft.com/office/drawing/2014/main" id="{2194F5EA-A114-0616-4C03-5C258813F0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8267" y="4699252"/>
              <a:ext cx="826677" cy="826677"/>
            </a:xfrm>
            <a:prstGeom prst="rect">
              <a:avLst/>
            </a:prstGeom>
          </p:spPr>
        </p:pic>
        <p:sp>
          <p:nvSpPr>
            <p:cNvPr id="47" name="TextBox 46">
              <a:extLst>
                <a:ext uri="{FF2B5EF4-FFF2-40B4-BE49-F238E27FC236}">
                  <a16:creationId xmlns:a16="http://schemas.microsoft.com/office/drawing/2014/main" id="{09293D26-B9D6-0D6C-02AF-68B3AF088CA3}"/>
                </a:ext>
              </a:extLst>
            </p:cNvPr>
            <p:cNvSpPr txBox="1"/>
            <p:nvPr/>
          </p:nvSpPr>
          <p:spPr>
            <a:xfrm>
              <a:off x="1836058" y="4655709"/>
              <a:ext cx="9680187" cy="1569660"/>
            </a:xfrm>
            <a:prstGeom prst="rect">
              <a:avLst/>
            </a:prstGeom>
            <a:noFill/>
          </p:spPr>
          <p:txBody>
            <a:bodyPr wrap="square" rtlCol="0">
              <a:spAutoFit/>
            </a:bodyPr>
            <a:lstStyle/>
            <a:p>
              <a:pPr algn="l"/>
              <a:r>
                <a:rPr lang="vi-VN" sz="2400" b="0" i="0" dirty="0">
                  <a:solidFill>
                    <a:srgbClr val="333333"/>
                  </a:solidFill>
                  <a:effectLst/>
                  <a:latin typeface="Roboto" panose="02000000000000000000" pitchFamily="2" charset="0"/>
                </a:rPr>
                <a:t>Phenol là nguyên liệu dùng để sản xuất các loại nhựa dùng để chế tạo các đồ dùng dân dụng</a:t>
              </a:r>
            </a:p>
            <a:p>
              <a:pPr algn="l"/>
              <a:r>
                <a:rPr lang="vi-VN" sz="2400" b="0" i="0" dirty="0">
                  <a:solidFill>
                    <a:srgbClr val="333333"/>
                  </a:solidFill>
                  <a:effectLst/>
                  <a:latin typeface="Roboto" panose="02000000000000000000" pitchFamily="2" charset="0"/>
                </a:rPr>
                <a:t>Phenol còn được dùng để sản xuất phẩm nhuộm, thuốc nổ, chất diệt nấm mốc,...</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 name="Picture 8" descr="A row of glasses with different colored liquids&#10;&#10;Description automatically generated">
            <a:extLst>
              <a:ext uri="{FF2B5EF4-FFF2-40B4-BE49-F238E27FC236}">
                <a16:creationId xmlns:a16="http://schemas.microsoft.com/office/drawing/2014/main" id="{38315C87-A5DB-5AC7-A165-2EBB68E4C6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8665" y="2105602"/>
            <a:ext cx="5194284" cy="3462856"/>
          </a:xfrm>
          <a:prstGeom prst="rect">
            <a:avLst/>
          </a:prstGeom>
        </p:spPr>
      </p:pic>
      <p:pic>
        <p:nvPicPr>
          <p:cNvPr id="3074" name="Picture 2" descr="Học làm pháo trên Youtube, nam sinh 15 tuổi phải cắt cụt bàn tay">
            <a:extLst>
              <a:ext uri="{FF2B5EF4-FFF2-40B4-BE49-F238E27FC236}">
                <a16:creationId xmlns:a16="http://schemas.microsoft.com/office/drawing/2014/main" id="{942782B8-5BF5-C26F-8CEC-3435091F38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0317" y="3066780"/>
            <a:ext cx="3963018" cy="264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52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68F5E-4FFE-DDA2-E3D1-0FA090E7C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F6879B2-D43B-1BDE-B64B-17A03BAA6792}"/>
              </a:ext>
            </a:extLst>
          </p:cNvPr>
          <p:cNvSpPr/>
          <p:nvPr/>
        </p:nvSpPr>
        <p:spPr>
          <a:xfrm>
            <a:off x="1452463" y="3480737"/>
            <a:ext cx="3651382" cy="1340711"/>
          </a:xfrm>
          <a:prstGeom prst="roundRect">
            <a:avLst>
              <a:gd name="adj" fmla="val 21008"/>
            </a:avLst>
          </a:prstGeom>
          <a:solidFill>
            <a:srgbClr val="FFFF7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hannel URL">
            <a:extLst>
              <a:ext uri="{FF2B5EF4-FFF2-40B4-BE49-F238E27FC236}">
                <a16:creationId xmlns:a16="http://schemas.microsoft.com/office/drawing/2014/main" id="{8F2742D9-5611-5421-1BD0-963E879DECDE}"/>
              </a:ext>
            </a:extLst>
          </p:cNvPr>
          <p:cNvSpPr txBox="1"/>
          <p:nvPr/>
        </p:nvSpPr>
        <p:spPr>
          <a:xfrm>
            <a:off x="1592423" y="3652141"/>
            <a:ext cx="3371462"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rPr>
              <a:t>PHENOL</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DDFD0FD-DA76-D4A8-D8E9-B31EE469B718}"/>
              </a:ext>
            </a:extLst>
          </p:cNvPr>
          <p:cNvSpPr/>
          <p:nvPr/>
        </p:nvSpPr>
        <p:spPr>
          <a:xfrm>
            <a:off x="1543697" y="1961503"/>
            <a:ext cx="3468915"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hannel URL">
            <a:extLst>
              <a:ext uri="{FF2B5EF4-FFF2-40B4-BE49-F238E27FC236}">
                <a16:creationId xmlns:a16="http://schemas.microsoft.com/office/drawing/2014/main" id="{308A6D24-35FA-6F03-0B68-28FB473B6294}"/>
              </a:ext>
            </a:extLst>
          </p:cNvPr>
          <p:cNvSpPr txBox="1"/>
          <p:nvPr/>
        </p:nvSpPr>
        <p:spPr>
          <a:xfrm>
            <a:off x="1551403" y="2007334"/>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BÀI 17:</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4D070-7C49-F0D7-67C5-53F30AC6B666}"/>
              </a:ext>
            </a:extLst>
          </p:cNvPr>
          <p:cNvPicPr>
            <a:picLocks noChangeAspect="1"/>
          </p:cNvPicPr>
          <p:nvPr/>
        </p:nvPicPr>
        <p:blipFill rotWithShape="1">
          <a:blip r:embed="rId2">
            <a:extLst>
              <a:ext uri="{28A0092B-C50C-407E-A947-70E740481C1C}">
                <a14:useLocalDpi xmlns:a14="http://schemas.microsoft.com/office/drawing/2010/main" val="0"/>
              </a:ext>
            </a:extLst>
          </a:blip>
          <a:srcRect l="4278" r="238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493D4D6-06F0-A601-02C8-63570C537BF8}"/>
              </a:ext>
            </a:extLst>
          </p:cNvPr>
          <p:cNvSpPr/>
          <p:nvPr/>
        </p:nvSpPr>
        <p:spPr>
          <a:xfrm>
            <a:off x="1222310" y="3480737"/>
            <a:ext cx="4111688" cy="1340711"/>
          </a:xfrm>
          <a:prstGeom prst="roundRect">
            <a:avLst>
              <a:gd name="adj" fmla="val 21008"/>
            </a:avLst>
          </a:prstGeom>
          <a:solidFill>
            <a:srgbClr val="FFFF7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Channel URL">
            <a:extLst>
              <a:ext uri="{FF2B5EF4-FFF2-40B4-BE49-F238E27FC236}">
                <a16:creationId xmlns:a16="http://schemas.microsoft.com/office/drawing/2014/main" id="{D49AD55A-DC5C-AD09-E987-66F40A99B0C4}"/>
              </a:ext>
            </a:extLst>
          </p:cNvPr>
          <p:cNvSpPr txBox="1"/>
          <p:nvPr/>
        </p:nvSpPr>
        <p:spPr>
          <a:xfrm>
            <a:off x="1324947" y="3652141"/>
            <a:ext cx="3906414" cy="9979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rPr>
              <a:t>KHÁI NIỆM</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0576538-6919-A954-59D8-9738EB930191}"/>
              </a:ext>
            </a:extLst>
          </p:cNvPr>
          <p:cNvSpPr/>
          <p:nvPr/>
        </p:nvSpPr>
        <p:spPr>
          <a:xfrm>
            <a:off x="1543697" y="1961503"/>
            <a:ext cx="3468915"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hannel URL">
            <a:extLst>
              <a:ext uri="{FF2B5EF4-FFF2-40B4-BE49-F238E27FC236}">
                <a16:creationId xmlns:a16="http://schemas.microsoft.com/office/drawing/2014/main" id="{7788DF3E-3A0E-5548-7505-62C5BCB5BB3C}"/>
              </a:ext>
            </a:extLst>
          </p:cNvPr>
          <p:cNvSpPr txBox="1"/>
          <p:nvPr/>
        </p:nvSpPr>
        <p:spPr>
          <a:xfrm>
            <a:off x="1551403" y="2007334"/>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223232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4">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630057" y="-152400"/>
            <a:ext cx="2931886"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866348" y="21590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grpSp>
        <p:nvGrpSpPr>
          <p:cNvPr id="32" name="Group 31">
            <a:extLst>
              <a:ext uri="{FF2B5EF4-FFF2-40B4-BE49-F238E27FC236}">
                <a16:creationId xmlns:a16="http://schemas.microsoft.com/office/drawing/2014/main" id="{6EF37494-4D21-8765-B00E-AD0DC7550D78}"/>
              </a:ext>
            </a:extLst>
          </p:cNvPr>
          <p:cNvGrpSpPr/>
          <p:nvPr/>
        </p:nvGrpSpPr>
        <p:grpSpPr>
          <a:xfrm>
            <a:off x="1035698" y="1182655"/>
            <a:ext cx="10120604" cy="1085850"/>
            <a:chOff x="1035698" y="1182655"/>
            <a:chExt cx="10120604" cy="1085850"/>
          </a:xfrm>
        </p:grpSpPr>
        <p:sp>
          <p:nvSpPr>
            <p:cNvPr id="6" name="Rectangle: Rounded Corners 5">
              <a:extLst>
                <a:ext uri="{FF2B5EF4-FFF2-40B4-BE49-F238E27FC236}">
                  <a16:creationId xmlns:a16="http://schemas.microsoft.com/office/drawing/2014/main" id="{1F45F15E-8C98-3F60-AEEB-E3420DFAB22F}"/>
                </a:ext>
              </a:extLst>
            </p:cNvPr>
            <p:cNvSpPr/>
            <p:nvPr/>
          </p:nvSpPr>
          <p:spPr>
            <a:xfrm>
              <a:off x="1035698" y="1182655"/>
              <a:ext cx="10120604" cy="1085850"/>
            </a:xfrm>
            <a:prstGeom prst="round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78397160-23A7-306A-D1DE-1BC4CD747FAD}"/>
                </a:ext>
              </a:extLst>
            </p:cNvPr>
            <p:cNvSpPr txBox="1"/>
            <p:nvPr/>
          </p:nvSpPr>
          <p:spPr>
            <a:xfrm>
              <a:off x="1129004" y="1277028"/>
              <a:ext cx="9933992"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rPr>
                <a:t>Phenol</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là</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những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chất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hữu</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cơ</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phân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tử</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có</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một</a:t>
              </a:r>
              <a:r>
                <a:rPr kumimoji="0" lang="en-US" sz="2200" b="1" i="0" u="none" strike="noStrike" kern="1200" cap="none" spc="0" normalizeH="0" baseline="0" noProof="0" dirty="0">
                  <a:ln>
                    <a:noFill/>
                  </a:ln>
                  <a:solidFill>
                    <a:prstClr val="black"/>
                  </a:solidFill>
                  <a:effectLst/>
                  <a:uLnTx/>
                  <a:uFillTx/>
                  <a:latin typeface="Arial"/>
                  <a:ea typeface="+mn-ea"/>
                  <a:cs typeface="+mn-cs"/>
                </a:rPr>
                <a:t> hay </a:t>
              </a:r>
              <a:r>
                <a:rPr kumimoji="0" lang="en-US" sz="2200" b="1" i="0" u="none" strike="noStrike" kern="1200" cap="none" spc="0" normalizeH="0" baseline="0" noProof="0" dirty="0" err="1">
                  <a:ln>
                    <a:noFill/>
                  </a:ln>
                  <a:solidFill>
                    <a:prstClr val="black"/>
                  </a:solidFill>
                  <a:effectLst/>
                  <a:uLnTx/>
                  <a:uFillTx/>
                  <a:latin typeface="Arial"/>
                  <a:ea typeface="+mn-ea"/>
                  <a:cs typeface="+mn-cs"/>
                </a:rPr>
                <a:t>nhiều</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n-ea"/>
                  <a:cs typeface="+mn-cs"/>
                </a:rPr>
                <a:t>nhóm</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a:ln>
                    <a:noFill/>
                  </a:ln>
                  <a:solidFill>
                    <a:srgbClr val="FF0000"/>
                  </a:solidFill>
                  <a:effectLst/>
                  <a:uLnTx/>
                  <a:uFillTx/>
                  <a:latin typeface="Arial"/>
                  <a:ea typeface="+mn-ea"/>
                  <a:cs typeface="+mn-cs"/>
                </a:rPr>
                <a:t>-OH </a:t>
              </a:r>
              <a:r>
                <a:rPr kumimoji="0" lang="en-US" sz="2200" b="1" i="0" u="none" strike="noStrike" kern="1200" cap="none" spc="0" normalizeH="0" baseline="0" noProof="0" dirty="0" err="1">
                  <a:ln>
                    <a:noFill/>
                  </a:ln>
                  <a:solidFill>
                    <a:prstClr val="black"/>
                  </a:solidFill>
                  <a:effectLst/>
                  <a:uLnTx/>
                  <a:uFillTx/>
                  <a:latin typeface="Arial"/>
                  <a:ea typeface="+mn-ea"/>
                  <a:cs typeface="+mn-cs"/>
                </a:rPr>
                <a:t>liên</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kết</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trực</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tiếp</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với</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nguyên</a:t>
              </a:r>
              <a:r>
                <a:rPr kumimoji="0" lang="en-US" sz="2200" b="1" i="0" u="none" strike="noStrike" kern="1200" cap="none" spc="0" normalizeH="0" baseline="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err="1">
                  <a:ln>
                    <a:noFill/>
                  </a:ln>
                  <a:solidFill>
                    <a:prstClr val="black"/>
                  </a:solidFill>
                  <a:effectLst/>
                  <a:uLnTx/>
                  <a:uFillTx/>
                  <a:latin typeface="Arial"/>
                  <a:ea typeface="+mn-ea"/>
                  <a:cs typeface="+mn-cs"/>
                </a:rPr>
                <a:t>tử</a:t>
              </a:r>
              <a:r>
                <a:rPr kumimoji="0" lang="en-US" sz="2200" b="1" i="0" u="none" strike="noStrike" kern="1200" cap="none" spc="0" normalizeH="0" baseline="0" noProof="0" dirty="0">
                  <a:ln>
                    <a:noFill/>
                  </a:ln>
                  <a:solidFill>
                    <a:prstClr val="black"/>
                  </a:solidFill>
                  <a:effectLst/>
                  <a:uLnTx/>
                  <a:uFillTx/>
                  <a:latin typeface="Arial"/>
                  <a:ea typeface="+mn-ea"/>
                  <a:cs typeface="+mn-cs"/>
                </a:rPr>
                <a:t> carbon </a:t>
              </a:r>
              <a:r>
                <a:rPr kumimoji="0" lang="en-US" sz="22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vòng</a:t>
              </a:r>
              <a:r>
                <a:rPr kumimoji="0" lang="en-US" sz="2200" b="0" i="0" u="none" strike="noStrike" kern="1200" cap="none" spc="0" normalizeH="0" baseline="0" noProof="0" dirty="0">
                  <a:ln>
                    <a:noFill/>
                  </a:ln>
                  <a:solidFill>
                    <a:prstClr val="black"/>
                  </a:solidFill>
                  <a:effectLst/>
                  <a:uLnTx/>
                  <a:uFillTx/>
                  <a:latin typeface="Arial"/>
                  <a:ea typeface="+mn-ea"/>
                  <a:cs typeface="+mn-cs"/>
                </a:rPr>
                <a:t> benzene.</a:t>
              </a:r>
            </a:p>
          </p:txBody>
        </p:sp>
      </p:grpSp>
      <p:grpSp>
        <p:nvGrpSpPr>
          <p:cNvPr id="24" name="Group 23">
            <a:extLst>
              <a:ext uri="{FF2B5EF4-FFF2-40B4-BE49-F238E27FC236}">
                <a16:creationId xmlns:a16="http://schemas.microsoft.com/office/drawing/2014/main" id="{659159BD-F11C-F409-13E4-D6C5FC249EC4}"/>
              </a:ext>
            </a:extLst>
          </p:cNvPr>
          <p:cNvGrpSpPr/>
          <p:nvPr/>
        </p:nvGrpSpPr>
        <p:grpSpPr>
          <a:xfrm>
            <a:off x="3050786" y="2638437"/>
            <a:ext cx="1307671" cy="2376935"/>
            <a:chOff x="1377079" y="2321455"/>
            <a:chExt cx="1683966" cy="3060921"/>
          </a:xfrm>
        </p:grpSpPr>
        <p:grpSp>
          <p:nvGrpSpPr>
            <p:cNvPr id="19" name="Group 18">
              <a:extLst>
                <a:ext uri="{FF2B5EF4-FFF2-40B4-BE49-F238E27FC236}">
                  <a16:creationId xmlns:a16="http://schemas.microsoft.com/office/drawing/2014/main" id="{7D234912-E39B-2449-A6A5-7CAD12C79DE1}"/>
                </a:ext>
              </a:extLst>
            </p:cNvPr>
            <p:cNvGrpSpPr/>
            <p:nvPr/>
          </p:nvGrpSpPr>
          <p:grpSpPr>
            <a:xfrm>
              <a:off x="1377079" y="3049070"/>
              <a:ext cx="1629296" cy="2333306"/>
              <a:chOff x="1377079" y="3049070"/>
              <a:chExt cx="1629296" cy="2333306"/>
            </a:xfrm>
          </p:grpSpPr>
          <p:sp>
            <p:nvSpPr>
              <p:cNvPr id="8" name="Hexagon 7">
                <a:extLst>
                  <a:ext uri="{FF2B5EF4-FFF2-40B4-BE49-F238E27FC236}">
                    <a16:creationId xmlns:a16="http://schemas.microsoft.com/office/drawing/2014/main" id="{3C774658-19B1-9838-D1D9-F3F5E89F67A5}"/>
                  </a:ext>
                </a:extLst>
              </p:cNvPr>
              <p:cNvSpPr/>
              <p:nvPr/>
            </p:nvSpPr>
            <p:spPr>
              <a:xfrm rot="5400000">
                <a:off x="1246736" y="3622737"/>
                <a:ext cx="1889982" cy="1629296"/>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54109CF8-141A-847A-D1BE-7514C549E887}"/>
                  </a:ext>
                </a:extLst>
              </p:cNvPr>
              <p:cNvCxnSpPr>
                <a:cxnSpLocks/>
              </p:cNvCxnSpPr>
              <p:nvPr/>
            </p:nvCxnSpPr>
            <p:spPr>
              <a:xfrm flipV="1">
                <a:off x="2188315" y="4786927"/>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331243-7937-A239-CFD5-F0C39217AA03}"/>
                  </a:ext>
                </a:extLst>
              </p:cNvPr>
              <p:cNvCxnSpPr>
                <a:cxnSpLocks/>
              </p:cNvCxnSpPr>
              <p:nvPr/>
            </p:nvCxnSpPr>
            <p:spPr>
              <a:xfrm flipH="1" flipV="1">
                <a:off x="2183402" y="3729061"/>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70CD3D-1626-F366-427F-853DD1839375}"/>
                  </a:ext>
                </a:extLst>
              </p:cNvPr>
              <p:cNvCxnSpPr>
                <a:cxnSpLocks/>
              </p:cNvCxnSpPr>
              <p:nvPr/>
            </p:nvCxnSpPr>
            <p:spPr>
              <a:xfrm flipV="1">
                <a:off x="1564306" y="4065895"/>
                <a:ext cx="0" cy="7429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11420D-C23B-08AE-C129-A7AA38A05431}"/>
                  </a:ext>
                </a:extLst>
              </p:cNvPr>
              <p:cNvCxnSpPr>
                <a:cxnSpLocks/>
                <a:stCxn id="8" idx="3"/>
              </p:cNvCxnSpPr>
              <p:nvPr/>
            </p:nvCxnSpPr>
            <p:spPr>
              <a:xfrm flipH="1" flipV="1">
                <a:off x="2183402" y="3049070"/>
                <a:ext cx="8326" cy="443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0FCB8F82-3D53-E5CD-531F-04780490F11B}"/>
                </a:ext>
              </a:extLst>
            </p:cNvPr>
            <p:cNvSpPr txBox="1">
              <a:spLocks noChangeAspect="1"/>
            </p:cNvSpPr>
            <p:nvPr>
              <p:custDataLst>
                <p:tags r:id="rId2"/>
              </p:custDataLst>
            </p:nvPr>
          </p:nvSpPr>
          <p:spPr>
            <a:xfrm>
              <a:off x="1904634" y="2321455"/>
              <a:ext cx="1156411" cy="617689"/>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7590B550-06E5-63A9-92FB-F1EA0161C1D8}"/>
              </a:ext>
            </a:extLst>
          </p:cNvPr>
          <p:cNvGrpSpPr/>
          <p:nvPr/>
        </p:nvGrpSpPr>
        <p:grpSpPr>
          <a:xfrm>
            <a:off x="5130453" y="2638437"/>
            <a:ext cx="1307669" cy="2376935"/>
            <a:chOff x="4066346" y="2321455"/>
            <a:chExt cx="1683963" cy="3060921"/>
          </a:xfrm>
        </p:grpSpPr>
        <p:sp>
          <p:nvSpPr>
            <p:cNvPr id="23" name="TextBox 22">
              <a:extLst>
                <a:ext uri="{FF2B5EF4-FFF2-40B4-BE49-F238E27FC236}">
                  <a16:creationId xmlns:a16="http://schemas.microsoft.com/office/drawing/2014/main" id="{091A3834-8C74-E357-C512-B3FB131631B0}"/>
                </a:ext>
              </a:extLst>
            </p:cNvPr>
            <p:cNvSpPr txBox="1">
              <a:spLocks noChangeAspect="1"/>
            </p:cNvSpPr>
            <p:nvPr>
              <p:custDataLst>
                <p:tags r:id="rId1"/>
              </p:custDataLst>
            </p:nvPr>
          </p:nvSpPr>
          <p:spPr>
            <a:xfrm>
              <a:off x="4593900" y="2321455"/>
              <a:ext cx="1156409" cy="617689"/>
            </a:xfrm>
            <a:custGeom>
              <a:avLst/>
              <a:gdLst/>
              <a:ahLst/>
              <a:cxnLst/>
              <a:rect l="l" t="t" r="r" b="b"/>
              <a:pathLst>
                <a:path w="488402"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286722" y="4302"/>
                  </a:moveTo>
                  <a:lnTo>
                    <a:pt x="337658" y="4302"/>
                  </a:lnTo>
                  <a:lnTo>
                    <a:pt x="337658" y="103594"/>
                  </a:lnTo>
                  <a:lnTo>
                    <a:pt x="437466" y="103594"/>
                  </a:lnTo>
                  <a:lnTo>
                    <a:pt x="437466" y="4302"/>
                  </a:lnTo>
                  <a:lnTo>
                    <a:pt x="488402" y="4302"/>
                  </a:lnTo>
                  <a:lnTo>
                    <a:pt x="488402" y="256575"/>
                  </a:lnTo>
                  <a:lnTo>
                    <a:pt x="437466" y="256575"/>
                  </a:lnTo>
                  <a:lnTo>
                    <a:pt x="437466" y="146270"/>
                  </a:lnTo>
                  <a:lnTo>
                    <a:pt x="337658" y="146270"/>
                  </a:lnTo>
                  <a:lnTo>
                    <a:pt x="337658" y="256575"/>
                  </a:lnTo>
                  <a:lnTo>
                    <a:pt x="286722" y="256575"/>
                  </a:ln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nvGrpSpPr>
            <p:cNvPr id="18" name="Group 17">
              <a:extLst>
                <a:ext uri="{FF2B5EF4-FFF2-40B4-BE49-F238E27FC236}">
                  <a16:creationId xmlns:a16="http://schemas.microsoft.com/office/drawing/2014/main" id="{E7FDA07A-CB0F-4321-862F-6AF337754A7B}"/>
                </a:ext>
              </a:extLst>
            </p:cNvPr>
            <p:cNvGrpSpPr/>
            <p:nvPr/>
          </p:nvGrpSpPr>
          <p:grpSpPr>
            <a:xfrm>
              <a:off x="4066346" y="3049070"/>
              <a:ext cx="1629296" cy="2333306"/>
              <a:chOff x="4066346" y="3049070"/>
              <a:chExt cx="1629296" cy="2333306"/>
            </a:xfrm>
          </p:grpSpPr>
          <p:sp>
            <p:nvSpPr>
              <p:cNvPr id="25" name="Hexagon 24">
                <a:extLst>
                  <a:ext uri="{FF2B5EF4-FFF2-40B4-BE49-F238E27FC236}">
                    <a16:creationId xmlns:a16="http://schemas.microsoft.com/office/drawing/2014/main" id="{82992254-AD93-E8EB-9008-C37EE2561F8F}"/>
                  </a:ext>
                </a:extLst>
              </p:cNvPr>
              <p:cNvSpPr/>
              <p:nvPr/>
            </p:nvSpPr>
            <p:spPr>
              <a:xfrm rot="5400000">
                <a:off x="3936003" y="3622737"/>
                <a:ext cx="1889982" cy="1629296"/>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33BB6173-6D70-6EC8-794C-73E5ED116254}"/>
                  </a:ext>
                </a:extLst>
              </p:cNvPr>
              <p:cNvCxnSpPr>
                <a:cxnSpLocks/>
                <a:stCxn id="25" idx="3"/>
              </p:cNvCxnSpPr>
              <p:nvPr/>
            </p:nvCxnSpPr>
            <p:spPr>
              <a:xfrm flipH="1" flipV="1">
                <a:off x="4872669" y="3049070"/>
                <a:ext cx="8326" cy="443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889110B-DFFA-03DC-D6B4-B23779B6177E}"/>
                  </a:ext>
                </a:extLst>
              </p:cNvPr>
              <p:cNvSpPr/>
              <p:nvPr/>
            </p:nvSpPr>
            <p:spPr>
              <a:xfrm>
                <a:off x="4297925" y="3854318"/>
                <a:ext cx="1166135" cy="11661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35" name="TextBox 34">
            <a:extLst>
              <a:ext uri="{FF2B5EF4-FFF2-40B4-BE49-F238E27FC236}">
                <a16:creationId xmlns:a16="http://schemas.microsoft.com/office/drawing/2014/main" id="{BF53B433-D194-B691-4A9D-72FA5683B7F5}"/>
              </a:ext>
            </a:extLst>
          </p:cNvPr>
          <p:cNvSpPr txBox="1"/>
          <p:nvPr/>
        </p:nvSpPr>
        <p:spPr>
          <a:xfrm>
            <a:off x="0" y="-850900"/>
            <a:ext cx="635000" cy="635000"/>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50000"/>
                  <a:lumOff val="50000"/>
                </a:prstClr>
              </a:solidFill>
              <a:effectLst/>
              <a:uLnTx/>
              <a:uFillTx/>
              <a:latin typeface="Arial"/>
              <a:ea typeface="+mn-ea"/>
              <a:cs typeface="+mn-cs"/>
            </a:endParaRPr>
          </a:p>
        </p:txBody>
      </p:sp>
      <p:sp>
        <p:nvSpPr>
          <p:cNvPr id="82" name="TextBox 81">
            <a:extLst>
              <a:ext uri="{FF2B5EF4-FFF2-40B4-BE49-F238E27FC236}">
                <a16:creationId xmlns:a16="http://schemas.microsoft.com/office/drawing/2014/main" id="{46F696B3-E578-2406-E7D9-87CF08B652C6}"/>
              </a:ext>
            </a:extLst>
          </p:cNvPr>
          <p:cNvSpPr txBox="1"/>
          <p:nvPr/>
        </p:nvSpPr>
        <p:spPr>
          <a:xfrm>
            <a:off x="0" y="-850900"/>
            <a:ext cx="635000" cy="635000"/>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50000"/>
                  <a:lumOff val="50000"/>
                </a:prstClr>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71E8B788-3D02-F12C-D088-C4CAFDF26B67}"/>
              </a:ext>
            </a:extLst>
          </p:cNvPr>
          <p:cNvGrpSpPr/>
          <p:nvPr/>
        </p:nvGrpSpPr>
        <p:grpSpPr>
          <a:xfrm>
            <a:off x="783771" y="5381430"/>
            <a:ext cx="10624458" cy="1085850"/>
            <a:chOff x="783771" y="1182655"/>
            <a:chExt cx="10624458" cy="1085850"/>
          </a:xfrm>
        </p:grpSpPr>
        <p:sp>
          <p:nvSpPr>
            <p:cNvPr id="27" name="Rectangle: Rounded Corners 26">
              <a:extLst>
                <a:ext uri="{FF2B5EF4-FFF2-40B4-BE49-F238E27FC236}">
                  <a16:creationId xmlns:a16="http://schemas.microsoft.com/office/drawing/2014/main" id="{1FDEA90C-EFCA-0733-4F69-014DD6E0FCCA}"/>
                </a:ext>
              </a:extLst>
            </p:cNvPr>
            <p:cNvSpPr/>
            <p:nvPr/>
          </p:nvSpPr>
          <p:spPr>
            <a:xfrm>
              <a:off x="783771" y="1182655"/>
              <a:ext cx="10624458" cy="1085850"/>
            </a:xfrm>
            <a:prstGeom prst="roundRect">
              <a:avLst/>
            </a:prstGeom>
            <a:solidFill>
              <a:srgbClr val="E7FB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3F931E5E-0BC5-D4B9-469F-78E6AE858CE7}"/>
                </a:ext>
              </a:extLst>
            </p:cNvPr>
            <p:cNvSpPr txBox="1"/>
            <p:nvPr/>
          </p:nvSpPr>
          <p:spPr>
            <a:xfrm>
              <a:off x="924762" y="1277028"/>
              <a:ext cx="10342476"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Phenol đơn giản nhất là hợp chất có nhóm hydroxy gắn với vòng benzene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không có nhóm thế có công thức cấu tạo thu gọn là </a:t>
              </a:r>
              <a:r>
                <a:rPr kumimoji="0" lang="en-US" sz="2200" b="1" i="0" u="none" strike="noStrike" kern="1200" cap="none" spc="0" normalizeH="0" baseline="0" noProof="0">
                  <a:ln>
                    <a:noFill/>
                  </a:ln>
                  <a:solidFill>
                    <a:srgbClr val="C00000"/>
                  </a:solidFill>
                  <a:effectLst/>
                  <a:uLnTx/>
                  <a:uFillTx/>
                  <a:latin typeface="Arial"/>
                  <a:ea typeface="+mn-ea"/>
                  <a:cs typeface="+mn-cs"/>
                </a:rPr>
                <a:t>C</a:t>
              </a:r>
              <a:r>
                <a:rPr kumimoji="0" lang="en-US" sz="2200" b="1" i="0" u="none" strike="noStrike" kern="1200" cap="none" spc="0" normalizeH="0" baseline="-25000" noProof="0">
                  <a:ln>
                    <a:noFill/>
                  </a:ln>
                  <a:solidFill>
                    <a:srgbClr val="C00000"/>
                  </a:solidFill>
                  <a:effectLst/>
                  <a:uLnTx/>
                  <a:uFillTx/>
                  <a:latin typeface="Arial"/>
                  <a:ea typeface="+mn-ea"/>
                  <a:cs typeface="+mn-cs"/>
                </a:rPr>
                <a:t>6</a:t>
              </a:r>
              <a:r>
                <a:rPr kumimoji="0" lang="en-US" sz="2200" b="1" i="0" u="none" strike="noStrike" kern="1200" cap="none" spc="0" normalizeH="0" baseline="0" noProof="0">
                  <a:ln>
                    <a:noFill/>
                  </a:ln>
                  <a:solidFill>
                    <a:srgbClr val="C00000"/>
                  </a:solidFill>
                  <a:effectLst/>
                  <a:uLnTx/>
                  <a:uFillTx/>
                  <a:latin typeface="Arial"/>
                  <a:ea typeface="+mn-ea"/>
                  <a:cs typeface="+mn-cs"/>
                </a:rPr>
                <a:t>H</a:t>
              </a:r>
              <a:r>
                <a:rPr kumimoji="0" lang="en-US" sz="2200" b="1" i="0" u="none" strike="noStrike" kern="1200" cap="none" spc="0" normalizeH="0" baseline="-25000" noProof="0">
                  <a:ln>
                    <a:noFill/>
                  </a:ln>
                  <a:solidFill>
                    <a:srgbClr val="C00000"/>
                  </a:solidFill>
                  <a:effectLst/>
                  <a:uLnTx/>
                  <a:uFillTx/>
                  <a:latin typeface="Arial"/>
                  <a:ea typeface="+mn-ea"/>
                  <a:cs typeface="+mn-cs"/>
                </a:rPr>
                <a:t>5</a:t>
              </a:r>
              <a:r>
                <a:rPr kumimoji="0" lang="en-US" sz="2200" b="1" i="0" u="none" strike="noStrike" kern="1200" cap="none" spc="0" normalizeH="0" baseline="0" noProof="0">
                  <a:ln>
                    <a:noFill/>
                  </a:ln>
                  <a:solidFill>
                    <a:srgbClr val="C00000"/>
                  </a:solidFill>
                  <a:effectLst/>
                  <a:uLnTx/>
                  <a:uFillTx/>
                  <a:latin typeface="Arial"/>
                  <a:ea typeface="Tahoma" panose="020B0604030504040204" pitchFamily="34" charset="0"/>
                  <a:cs typeface="Tahoma" panose="020B0604030504040204" pitchFamily="34" charset="0"/>
                </a:rPr>
                <a:t>−OH </a:t>
              </a:r>
              <a:r>
                <a:rPr kumimoji="0" lang="en-US" sz="2200" b="0" i="0" u="none" strike="noStrike" kern="1200" cap="none" spc="0" normalizeH="0" baseline="0" noProof="0">
                  <a:ln>
                    <a:noFill/>
                  </a:ln>
                  <a:solidFill>
                    <a:prstClr val="black"/>
                  </a:solidFill>
                  <a:effectLst/>
                  <a:uLnTx/>
                  <a:uFillTx/>
                  <a:latin typeface="Arial"/>
                  <a:ea typeface="Tahoma" panose="020B0604030504040204" pitchFamily="34" charset="0"/>
                  <a:cs typeface="Tahoma" panose="020B0604030504040204" pitchFamily="34" charset="0"/>
                </a:rPr>
                <a:t>và có tên là phenol. </a:t>
              </a:r>
              <a:endParaRPr kumimoji="0" lang="en-US" sz="2200" b="0" i="0" u="none" strike="noStrike" kern="1200" cap="none" spc="0" normalizeH="0" baseline="0" noProof="0">
                <a:ln>
                  <a:noFill/>
                </a:ln>
                <a:solidFill>
                  <a:prstClr val="black"/>
                </a:solidFill>
                <a:effectLst/>
                <a:uLnTx/>
                <a:uFillTx/>
                <a:latin typeface="Arial"/>
                <a:ea typeface="+mn-ea"/>
                <a:cs typeface="+mn-cs"/>
              </a:endParaRPr>
            </a:p>
          </p:txBody>
        </p:sp>
      </p:grpSp>
      <p:pic>
        <p:nvPicPr>
          <p:cNvPr id="30" name="Picture 29">
            <a:extLst>
              <a:ext uri="{FF2B5EF4-FFF2-40B4-BE49-F238E27FC236}">
                <a16:creationId xmlns:a16="http://schemas.microsoft.com/office/drawing/2014/main" id="{C801A2D5-413D-1705-94C0-D9871E6F6368}"/>
              </a:ext>
            </a:extLst>
          </p:cNvPr>
          <p:cNvPicPr>
            <a:picLocks noChangeAspect="1"/>
          </p:cNvPicPr>
          <p:nvPr/>
        </p:nvPicPr>
        <p:blipFill>
          <a:blip r:embed="rId11"/>
          <a:stretch>
            <a:fillRect/>
          </a:stretch>
        </p:blipFill>
        <p:spPr>
          <a:xfrm>
            <a:off x="6690401" y="2391591"/>
            <a:ext cx="2546904" cy="2973510"/>
          </a:xfrm>
          <a:prstGeom prst="rect">
            <a:avLst/>
          </a:prstGeom>
        </p:spPr>
      </p:pic>
    </p:spTree>
    <p:extLst>
      <p:ext uri="{BB962C8B-B14F-4D97-AF65-F5344CB8AC3E}">
        <p14:creationId xmlns:p14="http://schemas.microsoft.com/office/powerpoint/2010/main" val="30660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7">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p:blipFill>
        <p:spPr>
          <a:xfrm flipH="1">
            <a:off x="124486" y="123825"/>
            <a:ext cx="699878" cy="707569"/>
          </a:xfrm>
          <a:prstGeom prst="rect">
            <a:avLst/>
          </a:prstGeom>
        </p:spPr>
      </p:pic>
      <p:grpSp>
        <p:nvGrpSpPr>
          <p:cNvPr id="19" name="Group 18">
            <a:extLst>
              <a:ext uri="{FF2B5EF4-FFF2-40B4-BE49-F238E27FC236}">
                <a16:creationId xmlns:a16="http://schemas.microsoft.com/office/drawing/2014/main" id="{9398E233-DC94-50F8-C176-7342620C7291}"/>
              </a:ext>
            </a:extLst>
          </p:cNvPr>
          <p:cNvGrpSpPr/>
          <p:nvPr/>
        </p:nvGrpSpPr>
        <p:grpSpPr>
          <a:xfrm>
            <a:off x="765110" y="1092402"/>
            <a:ext cx="10661780" cy="749803"/>
            <a:chOff x="765110" y="1139055"/>
            <a:chExt cx="10661780" cy="749803"/>
          </a:xfrm>
        </p:grpSpPr>
        <p:sp>
          <p:nvSpPr>
            <p:cNvPr id="11" name="Rectangle 10">
              <a:extLst>
                <a:ext uri="{FF2B5EF4-FFF2-40B4-BE49-F238E27FC236}">
                  <a16:creationId xmlns:a16="http://schemas.microsoft.com/office/drawing/2014/main" id="{0B921107-E730-E32D-7885-CC235033D34C}"/>
                </a:ext>
              </a:extLst>
            </p:cNvPr>
            <p:cNvSpPr/>
            <p:nvPr/>
          </p:nvSpPr>
          <p:spPr>
            <a:xfrm>
              <a:off x="765110" y="1139055"/>
              <a:ext cx="10661780" cy="749803"/>
            </a:xfrm>
            <a:prstGeom prst="rect">
              <a:avLst/>
            </a:prstGeom>
            <a:solidFill>
              <a:srgbClr val="FFFF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TextBox 4">
              <a:extLst>
                <a:ext uri="{FF2B5EF4-FFF2-40B4-BE49-F238E27FC236}">
                  <a16:creationId xmlns:a16="http://schemas.microsoft.com/office/drawing/2014/main" id="{C16C9535-F9BA-F959-9048-831E6AB4AB10}"/>
                </a:ext>
              </a:extLst>
            </p:cNvPr>
            <p:cNvSpPr txBox="1"/>
            <p:nvPr/>
          </p:nvSpPr>
          <p:spPr>
            <a:xfrm>
              <a:off x="802433" y="1286928"/>
              <a:ext cx="10587134" cy="508601"/>
            </a:xfrm>
            <a:prstGeom prst="rect">
              <a:avLst/>
            </a:prstGeom>
            <a:noFill/>
          </p:spPr>
          <p:txBody>
            <a:bodyPr wrap="square" rtlCol="0">
              <a:spAutoFit/>
            </a:bodyPr>
            <a:lstStyle/>
            <a:p>
              <a:pPr algn="ctr">
                <a:lnSpc>
                  <a:spcPct val="125000"/>
                </a:lnSpc>
              </a:pPr>
              <a:r>
                <a:rPr kumimoji="0" lang="en-US" sz="2400" b="1" i="0" u="none" strike="noStrike" kern="1200" cap="none" spc="0" normalizeH="0" baseline="0" noProof="0" dirty="0" err="1">
                  <a:ln>
                    <a:noFill/>
                  </a:ln>
                  <a:solidFill>
                    <a:prstClr val="black"/>
                  </a:solidFill>
                  <a:effectLst/>
                  <a:uLnTx/>
                  <a:uFillTx/>
                  <a:latin typeface="Arial"/>
                  <a:ea typeface="+mn-ea"/>
                  <a:cs typeface="+mn-cs"/>
                </a:rPr>
                <a:t>Tên</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thông</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thường</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một</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1" i="0" u="none" strike="noStrike" kern="1200" cap="none" spc="0" normalizeH="0" baseline="0" noProof="0" dirty="0" err="1">
                  <a:ln>
                    <a:noFill/>
                  </a:ln>
                  <a:solidFill>
                    <a:prstClr val="black"/>
                  </a:solidFill>
                  <a:effectLst/>
                  <a:uLnTx/>
                  <a:uFillTx/>
                  <a:latin typeface="Arial"/>
                  <a:ea typeface="+mn-ea"/>
                  <a:cs typeface="+mn-cs"/>
                </a:rPr>
                <a:t>số</a:t>
              </a:r>
              <a:r>
                <a:rPr kumimoji="0" lang="en-US" sz="2400" b="1" i="0" u="none" strike="noStrike" kern="1200" cap="none" spc="0" normalizeH="0" baseline="0" noProof="0" dirty="0">
                  <a:ln>
                    <a:noFill/>
                  </a:ln>
                  <a:solidFill>
                    <a:prstClr val="black"/>
                  </a:solidFill>
                  <a:effectLst/>
                  <a:uLnTx/>
                  <a:uFillTx/>
                  <a:latin typeface="Arial"/>
                  <a:ea typeface="+mn-ea"/>
                  <a:cs typeface="+mn-cs"/>
                </a:rPr>
                <a:t> phenol:</a:t>
              </a:r>
            </a:p>
          </p:txBody>
        </p:sp>
      </p:grpSp>
      <p:grpSp>
        <p:nvGrpSpPr>
          <p:cNvPr id="25" name="Group 24">
            <a:extLst>
              <a:ext uri="{FF2B5EF4-FFF2-40B4-BE49-F238E27FC236}">
                <a16:creationId xmlns:a16="http://schemas.microsoft.com/office/drawing/2014/main" id="{CC5F255F-3ED3-8746-FD94-40F861B6C4C5}"/>
              </a:ext>
            </a:extLst>
          </p:cNvPr>
          <p:cNvGrpSpPr/>
          <p:nvPr/>
        </p:nvGrpSpPr>
        <p:grpSpPr>
          <a:xfrm>
            <a:off x="812626" y="5465075"/>
            <a:ext cx="2811461" cy="1054942"/>
            <a:chOff x="812626" y="5465075"/>
            <a:chExt cx="2811461" cy="1054942"/>
          </a:xfrm>
        </p:grpSpPr>
        <p:sp>
          <p:nvSpPr>
            <p:cNvPr id="21" name="Rectangle: Rounded Corners 20">
              <a:extLst>
                <a:ext uri="{FF2B5EF4-FFF2-40B4-BE49-F238E27FC236}">
                  <a16:creationId xmlns:a16="http://schemas.microsoft.com/office/drawing/2014/main" id="{B759AEF6-F2E9-80EB-3938-975B1FF89873}"/>
                </a:ext>
              </a:extLst>
            </p:cNvPr>
            <p:cNvSpPr/>
            <p:nvPr/>
          </p:nvSpPr>
          <p:spPr>
            <a:xfrm>
              <a:off x="812626" y="5465075"/>
              <a:ext cx="2811461" cy="1054942"/>
            </a:xfrm>
            <a:prstGeom prst="roundRect">
              <a:avLst/>
            </a:prstGeom>
            <a:solidFill>
              <a:srgbClr val="355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159510-B0A0-CB69-5C26-74261D44F18D}"/>
                </a:ext>
              </a:extLst>
            </p:cNvPr>
            <p:cNvSpPr txBox="1"/>
            <p:nvPr/>
          </p:nvSpPr>
          <p:spPr>
            <a:xfrm>
              <a:off x="983230" y="5573617"/>
              <a:ext cx="2470252" cy="837858"/>
            </a:xfrm>
            <a:prstGeom prst="rect">
              <a:avLst/>
            </a:prstGeom>
            <a:noFill/>
          </p:spPr>
          <p:txBody>
            <a:bodyPr wrap="square" rtlCol="0">
              <a:spAutoFit/>
            </a:bodyPr>
            <a:lstStyle/>
            <a:p>
              <a:pPr algn="ctr">
                <a:lnSpc>
                  <a:spcPct val="115000"/>
                </a:lnSpc>
              </a:pPr>
              <a:r>
                <a:rPr lang="en-US" sz="2200" b="1" i="1">
                  <a:solidFill>
                    <a:schemeClr val="bg1"/>
                  </a:solidFill>
                </a:rPr>
                <a:t>o</a:t>
              </a:r>
              <a:r>
                <a:rPr lang="en-US" sz="2200" b="1">
                  <a:solidFill>
                    <a:schemeClr val="bg1"/>
                  </a:solidFill>
                </a:rPr>
                <a:t>-cresol </a:t>
              </a:r>
            </a:p>
            <a:p>
              <a:pPr algn="ctr">
                <a:lnSpc>
                  <a:spcPct val="115000"/>
                </a:lnSpc>
              </a:pPr>
              <a:r>
                <a:rPr lang="en-US" sz="2200" b="1">
                  <a:solidFill>
                    <a:schemeClr val="bg1"/>
                  </a:solidFill>
                </a:rPr>
                <a:t>(2-methylphenol)</a:t>
              </a:r>
            </a:p>
          </p:txBody>
        </p:sp>
      </p:grpSp>
      <p:grpSp>
        <p:nvGrpSpPr>
          <p:cNvPr id="57" name="Group 56">
            <a:extLst>
              <a:ext uri="{FF2B5EF4-FFF2-40B4-BE49-F238E27FC236}">
                <a16:creationId xmlns:a16="http://schemas.microsoft.com/office/drawing/2014/main" id="{CDB60813-C3A6-4807-692B-967C1E76C437}"/>
              </a:ext>
            </a:extLst>
          </p:cNvPr>
          <p:cNvGrpSpPr/>
          <p:nvPr/>
        </p:nvGrpSpPr>
        <p:grpSpPr>
          <a:xfrm>
            <a:off x="1021477" y="2274923"/>
            <a:ext cx="2644833" cy="2282343"/>
            <a:chOff x="568669" y="2541623"/>
            <a:chExt cx="2551541" cy="2282343"/>
          </a:xfrm>
        </p:grpSpPr>
        <p:sp>
          <p:nvSpPr>
            <p:cNvPr id="24" name="TextBox 23">
              <a:extLst>
                <a:ext uri="{FF2B5EF4-FFF2-40B4-BE49-F238E27FC236}">
                  <a16:creationId xmlns:a16="http://schemas.microsoft.com/office/drawing/2014/main" id="{F99B12DD-A381-9540-1C82-E1671365FEE6}"/>
                </a:ext>
              </a:extLst>
            </p:cNvPr>
            <p:cNvSpPr txBox="1">
              <a:spLocks noChangeAspect="1"/>
            </p:cNvSpPr>
            <p:nvPr>
              <p:custDataLst>
                <p:tags r:id="rId4"/>
              </p:custDataLst>
            </p:nvPr>
          </p:nvSpPr>
          <p:spPr>
            <a:xfrm>
              <a:off x="1061173" y="2541623"/>
              <a:ext cx="638926" cy="341278"/>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2"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grpSp>
          <p:nvGrpSpPr>
            <p:cNvPr id="50" name="Group 49">
              <a:extLst>
                <a:ext uri="{FF2B5EF4-FFF2-40B4-BE49-F238E27FC236}">
                  <a16:creationId xmlns:a16="http://schemas.microsoft.com/office/drawing/2014/main" id="{31168FE3-00FC-6A98-8F23-DB723D05B177}"/>
                </a:ext>
              </a:extLst>
            </p:cNvPr>
            <p:cNvGrpSpPr/>
            <p:nvPr/>
          </p:nvGrpSpPr>
          <p:grpSpPr>
            <a:xfrm>
              <a:off x="568669" y="2990754"/>
              <a:ext cx="1666221" cy="1833212"/>
              <a:chOff x="568669" y="2990754"/>
              <a:chExt cx="1666221" cy="1833212"/>
            </a:xfrm>
          </p:grpSpPr>
          <p:sp>
            <p:nvSpPr>
              <p:cNvPr id="14" name="Hexagon 13">
                <a:extLst>
                  <a:ext uri="{FF2B5EF4-FFF2-40B4-BE49-F238E27FC236}">
                    <a16:creationId xmlns:a16="http://schemas.microsoft.com/office/drawing/2014/main" id="{1A832291-9C0B-1792-A21A-9E29AFE2FE63}"/>
                  </a:ext>
                </a:extLst>
              </p:cNvPr>
              <p:cNvSpPr/>
              <p:nvPr/>
            </p:nvSpPr>
            <p:spPr>
              <a:xfrm rot="5400000">
                <a:off x="466263" y="3441468"/>
                <a:ext cx="1484904" cy="1280091"/>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E224A9F-B1F0-27C4-5BF7-918F7747878D}"/>
                  </a:ext>
                </a:extLst>
              </p:cNvPr>
              <p:cNvCxnSpPr>
                <a:cxnSpLocks/>
              </p:cNvCxnSpPr>
              <p:nvPr/>
            </p:nvCxnSpPr>
            <p:spPr>
              <a:xfrm flipV="1">
                <a:off x="1206033" y="4356138"/>
                <a:ext cx="499322"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60D3C0-E595-3EF5-745D-F84664D2D520}"/>
                  </a:ext>
                </a:extLst>
              </p:cNvPr>
              <p:cNvCxnSpPr>
                <a:cxnSpLocks/>
              </p:cNvCxnSpPr>
              <p:nvPr/>
            </p:nvCxnSpPr>
            <p:spPr>
              <a:xfrm flipH="1" flipV="1">
                <a:off x="1202174" y="3525004"/>
                <a:ext cx="499322"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F40508-9DB3-2D93-9EED-54C29D818075}"/>
                  </a:ext>
                </a:extLst>
              </p:cNvPr>
              <p:cNvCxnSpPr>
                <a:cxnSpLocks/>
              </p:cNvCxnSpPr>
              <p:nvPr/>
            </p:nvCxnSpPr>
            <p:spPr>
              <a:xfrm flipV="1">
                <a:off x="715768" y="3789644"/>
                <a:ext cx="0" cy="5837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01F66A-CB02-9FA5-91DC-A51E849213CC}"/>
                  </a:ext>
                </a:extLst>
              </p:cNvPr>
              <p:cNvCxnSpPr>
                <a:cxnSpLocks/>
                <a:stCxn id="14" idx="3"/>
              </p:cNvCxnSpPr>
              <p:nvPr/>
            </p:nvCxnSpPr>
            <p:spPr>
              <a:xfrm flipH="1" flipV="1">
                <a:off x="1202174" y="2990754"/>
                <a:ext cx="6542" cy="3483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310BA1-DF95-CA5B-D1B4-CC41E461DB20}"/>
                  </a:ext>
                </a:extLst>
              </p:cNvPr>
              <p:cNvCxnSpPr>
                <a:cxnSpLocks/>
                <a:stCxn id="14" idx="4"/>
              </p:cNvCxnSpPr>
              <p:nvPr/>
            </p:nvCxnSpPr>
            <p:spPr>
              <a:xfrm flipV="1">
                <a:off x="1848761" y="3489125"/>
                <a:ext cx="386129" cy="22290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A0ECBF82-8823-91D6-3F01-A9154CDF1418}"/>
                </a:ext>
              </a:extLst>
            </p:cNvPr>
            <p:cNvSpPr txBox="1">
              <a:spLocks noChangeAspect="1"/>
            </p:cNvSpPr>
            <p:nvPr>
              <p:custDataLst>
                <p:tags r:id="rId5"/>
              </p:custDataLst>
            </p:nvPr>
          </p:nvSpPr>
          <p:spPr>
            <a:xfrm>
              <a:off x="2309313" y="3204822"/>
              <a:ext cx="810897" cy="439137"/>
            </a:xfrm>
            <a:custGeom>
              <a:avLst/>
              <a:gdLst/>
              <a:ahLst/>
              <a:cxnLst/>
              <a:rect l="l" t="t" r="r" b="b"/>
              <a:pathLst>
                <a:path w="619860" h="335682">
                  <a:moveTo>
                    <a:pt x="561608" y="161623"/>
                  </a:moveTo>
                  <a:cubicBezTo>
                    <a:pt x="577653" y="161623"/>
                    <a:pt x="590521" y="166739"/>
                    <a:pt x="600210" y="176971"/>
                  </a:cubicBezTo>
                  <a:cubicBezTo>
                    <a:pt x="608194" y="185342"/>
                    <a:pt x="612186" y="194799"/>
                    <a:pt x="612186" y="205341"/>
                  </a:cubicBezTo>
                  <a:cubicBezTo>
                    <a:pt x="612186" y="220301"/>
                    <a:pt x="604008" y="232239"/>
                    <a:pt x="587653" y="241153"/>
                  </a:cubicBezTo>
                  <a:cubicBezTo>
                    <a:pt x="597419" y="243246"/>
                    <a:pt x="605229" y="247935"/>
                    <a:pt x="611081" y="255222"/>
                  </a:cubicBezTo>
                  <a:cubicBezTo>
                    <a:pt x="616934" y="262508"/>
                    <a:pt x="619860" y="271306"/>
                    <a:pt x="619860" y="281615"/>
                  </a:cubicBezTo>
                  <a:cubicBezTo>
                    <a:pt x="619860" y="296576"/>
                    <a:pt x="614395" y="309327"/>
                    <a:pt x="603466" y="319869"/>
                  </a:cubicBezTo>
                  <a:cubicBezTo>
                    <a:pt x="592536" y="330411"/>
                    <a:pt x="578932" y="335682"/>
                    <a:pt x="562654" y="335682"/>
                  </a:cubicBezTo>
                  <a:cubicBezTo>
                    <a:pt x="547229" y="335682"/>
                    <a:pt x="534439" y="331244"/>
                    <a:pt x="524284" y="322369"/>
                  </a:cubicBezTo>
                  <a:cubicBezTo>
                    <a:pt x="514130" y="313493"/>
                    <a:pt x="508239" y="301886"/>
                    <a:pt x="506611" y="287545"/>
                  </a:cubicBezTo>
                  <a:lnTo>
                    <a:pt x="538237" y="283708"/>
                  </a:lnTo>
                  <a:cubicBezTo>
                    <a:pt x="539245" y="291770"/>
                    <a:pt x="541958" y="297932"/>
                    <a:pt x="546376" y="302196"/>
                  </a:cubicBezTo>
                  <a:cubicBezTo>
                    <a:pt x="550794" y="306459"/>
                    <a:pt x="556143" y="308591"/>
                    <a:pt x="562422" y="308591"/>
                  </a:cubicBezTo>
                  <a:cubicBezTo>
                    <a:pt x="569165" y="308591"/>
                    <a:pt x="574843" y="306033"/>
                    <a:pt x="579455" y="300917"/>
                  </a:cubicBezTo>
                  <a:cubicBezTo>
                    <a:pt x="584068" y="295801"/>
                    <a:pt x="586374" y="288902"/>
                    <a:pt x="586374" y="280220"/>
                  </a:cubicBezTo>
                  <a:cubicBezTo>
                    <a:pt x="586374" y="272004"/>
                    <a:pt x="584164" y="265492"/>
                    <a:pt x="579746" y="260687"/>
                  </a:cubicBezTo>
                  <a:cubicBezTo>
                    <a:pt x="575328" y="255881"/>
                    <a:pt x="569941" y="253478"/>
                    <a:pt x="563584" y="253478"/>
                  </a:cubicBezTo>
                  <a:cubicBezTo>
                    <a:pt x="559399" y="253478"/>
                    <a:pt x="554399" y="254292"/>
                    <a:pt x="548585" y="255919"/>
                  </a:cubicBezTo>
                  <a:lnTo>
                    <a:pt x="552190" y="229293"/>
                  </a:lnTo>
                  <a:cubicBezTo>
                    <a:pt x="561026" y="229526"/>
                    <a:pt x="567770" y="227607"/>
                    <a:pt x="572421" y="223538"/>
                  </a:cubicBezTo>
                  <a:cubicBezTo>
                    <a:pt x="577072" y="219468"/>
                    <a:pt x="579397" y="214061"/>
                    <a:pt x="579397" y="207318"/>
                  </a:cubicBezTo>
                  <a:cubicBezTo>
                    <a:pt x="579397" y="201582"/>
                    <a:pt x="577692" y="197008"/>
                    <a:pt x="574281" y="193598"/>
                  </a:cubicBezTo>
                  <a:cubicBezTo>
                    <a:pt x="570871" y="190187"/>
                    <a:pt x="566336" y="188482"/>
                    <a:pt x="560678" y="188482"/>
                  </a:cubicBezTo>
                  <a:cubicBezTo>
                    <a:pt x="555096" y="188482"/>
                    <a:pt x="550329" y="190419"/>
                    <a:pt x="546376" y="194295"/>
                  </a:cubicBezTo>
                  <a:cubicBezTo>
                    <a:pt x="542423" y="198171"/>
                    <a:pt x="540020" y="203830"/>
                    <a:pt x="539167" y="211271"/>
                  </a:cubicBezTo>
                  <a:lnTo>
                    <a:pt x="509053" y="206155"/>
                  </a:lnTo>
                  <a:cubicBezTo>
                    <a:pt x="511146" y="195846"/>
                    <a:pt x="514304" y="187610"/>
                    <a:pt x="518529" y="181447"/>
                  </a:cubicBezTo>
                  <a:cubicBezTo>
                    <a:pt x="522754" y="175285"/>
                    <a:pt x="528645" y="170440"/>
                    <a:pt x="536202" y="166913"/>
                  </a:cubicBezTo>
                  <a:cubicBezTo>
                    <a:pt x="543760" y="163386"/>
                    <a:pt x="552229" y="161623"/>
                    <a:pt x="561608" y="161623"/>
                  </a:cubicBezTo>
                  <a:close/>
                  <a:moveTo>
                    <a:pt x="266296" y="4302"/>
                  </a:moveTo>
                  <a:lnTo>
                    <a:pt x="317232" y="4302"/>
                  </a:lnTo>
                  <a:lnTo>
                    <a:pt x="317232" y="103594"/>
                  </a:lnTo>
                  <a:lnTo>
                    <a:pt x="417040" y="103594"/>
                  </a:lnTo>
                  <a:lnTo>
                    <a:pt x="417040" y="4302"/>
                  </a:lnTo>
                  <a:lnTo>
                    <a:pt x="467976" y="4302"/>
                  </a:lnTo>
                  <a:lnTo>
                    <a:pt x="467976" y="256575"/>
                  </a:lnTo>
                  <a:lnTo>
                    <a:pt x="417040" y="256575"/>
                  </a:lnTo>
                  <a:lnTo>
                    <a:pt x="417040" y="146270"/>
                  </a:lnTo>
                  <a:lnTo>
                    <a:pt x="317232" y="146270"/>
                  </a:lnTo>
                  <a:lnTo>
                    <a:pt x="317232" y="256575"/>
                  </a:lnTo>
                  <a:lnTo>
                    <a:pt x="266296" y="256575"/>
                  </a:lnTo>
                  <a:close/>
                  <a:moveTo>
                    <a:pt x="118049" y="0"/>
                  </a:moveTo>
                  <a:cubicBezTo>
                    <a:pt x="148909" y="0"/>
                    <a:pt x="173976" y="9120"/>
                    <a:pt x="193249" y="27361"/>
                  </a:cubicBezTo>
                  <a:cubicBezTo>
                    <a:pt x="204721" y="38145"/>
                    <a:pt x="213325" y="53632"/>
                    <a:pt x="219061" y="73823"/>
                  </a:cubicBezTo>
                  <a:lnTo>
                    <a:pt x="168641" y="85869"/>
                  </a:lnTo>
                  <a:cubicBezTo>
                    <a:pt x="165658" y="72791"/>
                    <a:pt x="159435" y="62466"/>
                    <a:pt x="149970" y="54894"/>
                  </a:cubicBezTo>
                  <a:cubicBezTo>
                    <a:pt x="140506" y="47323"/>
                    <a:pt x="129005" y="43537"/>
                    <a:pt x="115468" y="43537"/>
                  </a:cubicBezTo>
                  <a:cubicBezTo>
                    <a:pt x="96768" y="43537"/>
                    <a:pt x="81596" y="50248"/>
                    <a:pt x="69952" y="63671"/>
                  </a:cubicBezTo>
                  <a:cubicBezTo>
                    <a:pt x="58307" y="77093"/>
                    <a:pt x="52485" y="98833"/>
                    <a:pt x="52485" y="128890"/>
                  </a:cubicBezTo>
                  <a:cubicBezTo>
                    <a:pt x="52485" y="160783"/>
                    <a:pt x="58221" y="183497"/>
                    <a:pt x="69694" y="197035"/>
                  </a:cubicBezTo>
                  <a:cubicBezTo>
                    <a:pt x="81166" y="210572"/>
                    <a:pt x="96080" y="217340"/>
                    <a:pt x="114435" y="217340"/>
                  </a:cubicBezTo>
                  <a:cubicBezTo>
                    <a:pt x="127972" y="217340"/>
                    <a:pt x="139616" y="213038"/>
                    <a:pt x="149368" y="204434"/>
                  </a:cubicBezTo>
                  <a:cubicBezTo>
                    <a:pt x="159119" y="195830"/>
                    <a:pt x="166117" y="182293"/>
                    <a:pt x="170362" y="163823"/>
                  </a:cubicBezTo>
                  <a:lnTo>
                    <a:pt x="219750" y="179482"/>
                  </a:lnTo>
                  <a:cubicBezTo>
                    <a:pt x="212178" y="207015"/>
                    <a:pt x="199587" y="227465"/>
                    <a:pt x="181977" y="240830"/>
                  </a:cubicBezTo>
                  <a:cubicBezTo>
                    <a:pt x="164368" y="254195"/>
                    <a:pt x="142026" y="260877"/>
                    <a:pt x="114951" y="260877"/>
                  </a:cubicBezTo>
                  <a:cubicBezTo>
                    <a:pt x="81453" y="260877"/>
                    <a:pt x="53919" y="249434"/>
                    <a:pt x="32352" y="226547"/>
                  </a:cubicBezTo>
                  <a:cubicBezTo>
                    <a:pt x="10784" y="203660"/>
                    <a:pt x="0" y="172369"/>
                    <a:pt x="0" y="132676"/>
                  </a:cubicBezTo>
                  <a:cubicBezTo>
                    <a:pt x="0" y="90688"/>
                    <a:pt x="10841" y="58078"/>
                    <a:pt x="32524" y="34847"/>
                  </a:cubicBezTo>
                  <a:cubicBezTo>
                    <a:pt x="54206" y="11616"/>
                    <a:pt x="82714" y="0"/>
                    <a:pt x="118049"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grpSp>
      <p:sp>
        <p:nvSpPr>
          <p:cNvPr id="37" name="Rectangle: Rounded Corners 36">
            <a:extLst>
              <a:ext uri="{FF2B5EF4-FFF2-40B4-BE49-F238E27FC236}">
                <a16:creationId xmlns:a16="http://schemas.microsoft.com/office/drawing/2014/main" id="{E0AC18F0-11DA-BBC6-05EC-F4AD38A60A2A}"/>
              </a:ext>
            </a:extLst>
          </p:cNvPr>
          <p:cNvSpPr/>
          <p:nvPr/>
        </p:nvSpPr>
        <p:spPr>
          <a:xfrm>
            <a:off x="4630057" y="-152400"/>
            <a:ext cx="2931886"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TextBox 38">
            <a:extLst>
              <a:ext uri="{FF2B5EF4-FFF2-40B4-BE49-F238E27FC236}">
                <a16:creationId xmlns:a16="http://schemas.microsoft.com/office/drawing/2014/main" id="{487D8F6C-0D23-054F-0990-B6C04828B899}"/>
              </a:ext>
            </a:extLst>
          </p:cNvPr>
          <p:cNvSpPr txBox="1"/>
          <p:nvPr/>
        </p:nvSpPr>
        <p:spPr>
          <a:xfrm>
            <a:off x="4866348" y="215900"/>
            <a:ext cx="24593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KHÁI NIỆM</a:t>
            </a:r>
          </a:p>
        </p:txBody>
      </p:sp>
      <p:grpSp>
        <p:nvGrpSpPr>
          <p:cNvPr id="2" name="Group 1">
            <a:extLst>
              <a:ext uri="{FF2B5EF4-FFF2-40B4-BE49-F238E27FC236}">
                <a16:creationId xmlns:a16="http://schemas.microsoft.com/office/drawing/2014/main" id="{A89EC456-C6B9-9FFC-FB8A-A106D2C0EEA7}"/>
              </a:ext>
            </a:extLst>
          </p:cNvPr>
          <p:cNvGrpSpPr/>
          <p:nvPr/>
        </p:nvGrpSpPr>
        <p:grpSpPr>
          <a:xfrm>
            <a:off x="8394594" y="5465075"/>
            <a:ext cx="2811461" cy="1054942"/>
            <a:chOff x="8335251" y="5465075"/>
            <a:chExt cx="2811461" cy="1054942"/>
          </a:xfrm>
        </p:grpSpPr>
        <p:sp>
          <p:nvSpPr>
            <p:cNvPr id="4" name="Rectangle: Rounded Corners 3">
              <a:extLst>
                <a:ext uri="{FF2B5EF4-FFF2-40B4-BE49-F238E27FC236}">
                  <a16:creationId xmlns:a16="http://schemas.microsoft.com/office/drawing/2014/main" id="{9557BC50-2418-8F7A-EE65-3F48F690A491}"/>
                </a:ext>
              </a:extLst>
            </p:cNvPr>
            <p:cNvSpPr/>
            <p:nvPr/>
          </p:nvSpPr>
          <p:spPr>
            <a:xfrm>
              <a:off x="8335251" y="5465075"/>
              <a:ext cx="2811461" cy="1054942"/>
            </a:xfrm>
            <a:prstGeom prst="roundRect">
              <a:avLst/>
            </a:prstGeom>
            <a:solidFill>
              <a:srgbClr val="355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5F20AFD-B20D-C15F-166B-57A2D4397CBE}"/>
                </a:ext>
              </a:extLst>
            </p:cNvPr>
            <p:cNvSpPr txBox="1"/>
            <p:nvPr/>
          </p:nvSpPr>
          <p:spPr>
            <a:xfrm>
              <a:off x="8338310" y="5553012"/>
              <a:ext cx="2805342" cy="897105"/>
            </a:xfrm>
            <a:prstGeom prst="rect">
              <a:avLst/>
            </a:prstGeom>
            <a:noFill/>
          </p:spPr>
          <p:txBody>
            <a:bodyPr wrap="square" rtlCol="0">
              <a:spAutoFit/>
            </a:bodyPr>
            <a:lstStyle/>
            <a:p>
              <a:pPr algn="ctr">
                <a:lnSpc>
                  <a:spcPct val="125000"/>
                </a:lnSpc>
              </a:pPr>
              <a:r>
                <a:rPr lang="en-US" sz="2200" b="1" i="1" dirty="0">
                  <a:solidFill>
                    <a:schemeClr val="bg1"/>
                  </a:solidFill>
                </a:rPr>
                <a:t>p</a:t>
              </a:r>
              <a:r>
                <a:rPr lang="en-US" sz="2200" b="1" dirty="0">
                  <a:solidFill>
                    <a:schemeClr val="bg1"/>
                  </a:solidFill>
                </a:rPr>
                <a:t>-hydroquinone </a:t>
              </a:r>
            </a:p>
            <a:p>
              <a:pPr algn="ctr">
                <a:lnSpc>
                  <a:spcPct val="125000"/>
                </a:lnSpc>
              </a:pPr>
              <a:r>
                <a:rPr lang="en-US" sz="2200" b="1" dirty="0">
                  <a:solidFill>
                    <a:schemeClr val="bg1"/>
                  </a:solidFill>
                </a:rPr>
                <a:t>(benzene-1,4-diol)</a:t>
              </a:r>
            </a:p>
          </p:txBody>
        </p:sp>
      </p:grpSp>
      <p:grpSp>
        <p:nvGrpSpPr>
          <p:cNvPr id="42" name="Group 41">
            <a:extLst>
              <a:ext uri="{FF2B5EF4-FFF2-40B4-BE49-F238E27FC236}">
                <a16:creationId xmlns:a16="http://schemas.microsoft.com/office/drawing/2014/main" id="{4ACD187E-DDAC-C5F9-D8DA-1F080050A1AE}"/>
              </a:ext>
            </a:extLst>
          </p:cNvPr>
          <p:cNvGrpSpPr/>
          <p:nvPr/>
        </p:nvGrpSpPr>
        <p:grpSpPr>
          <a:xfrm>
            <a:off x="8978900" y="2179673"/>
            <a:ext cx="1326895" cy="3074953"/>
            <a:chOff x="8978900" y="2274923"/>
            <a:chExt cx="1326895" cy="3074953"/>
          </a:xfrm>
        </p:grpSpPr>
        <p:sp>
          <p:nvSpPr>
            <p:cNvPr id="49" name="TextBox 48">
              <a:extLst>
                <a:ext uri="{FF2B5EF4-FFF2-40B4-BE49-F238E27FC236}">
                  <a16:creationId xmlns:a16="http://schemas.microsoft.com/office/drawing/2014/main" id="{A1D24463-7E01-44FC-6B91-96F31DF1D8B1}"/>
                </a:ext>
              </a:extLst>
            </p:cNvPr>
            <p:cNvSpPr txBox="1">
              <a:spLocks noChangeAspect="1"/>
            </p:cNvSpPr>
            <p:nvPr>
              <p:custDataLst>
                <p:tags r:id="rId2"/>
              </p:custDataLst>
            </p:nvPr>
          </p:nvSpPr>
          <p:spPr>
            <a:xfrm>
              <a:off x="9476246" y="2274923"/>
              <a:ext cx="662287" cy="341278"/>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2"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grpSp>
          <p:nvGrpSpPr>
            <p:cNvPr id="51" name="Group 50">
              <a:extLst>
                <a:ext uri="{FF2B5EF4-FFF2-40B4-BE49-F238E27FC236}">
                  <a16:creationId xmlns:a16="http://schemas.microsoft.com/office/drawing/2014/main" id="{BB248450-39D7-6E57-85A3-B8551E3B6D96}"/>
                </a:ext>
              </a:extLst>
            </p:cNvPr>
            <p:cNvGrpSpPr/>
            <p:nvPr/>
          </p:nvGrpSpPr>
          <p:grpSpPr>
            <a:xfrm>
              <a:off x="8978900" y="2724054"/>
              <a:ext cx="1326895" cy="2174955"/>
              <a:chOff x="8646348" y="2990754"/>
              <a:chExt cx="1280091" cy="2174955"/>
            </a:xfrm>
          </p:grpSpPr>
          <p:sp>
            <p:nvSpPr>
              <p:cNvPr id="59" name="Hexagon 58">
                <a:extLst>
                  <a:ext uri="{FF2B5EF4-FFF2-40B4-BE49-F238E27FC236}">
                    <a16:creationId xmlns:a16="http://schemas.microsoft.com/office/drawing/2014/main" id="{DAF4C3D5-B502-BDEE-D254-1958FB2685BE}"/>
                  </a:ext>
                </a:extLst>
              </p:cNvPr>
              <p:cNvSpPr/>
              <p:nvPr/>
            </p:nvSpPr>
            <p:spPr>
              <a:xfrm rot="5400000">
                <a:off x="8543941" y="3441468"/>
                <a:ext cx="1484905" cy="1280091"/>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D50C228A-E03C-345F-7103-63B07B6BE31A}"/>
                  </a:ext>
                </a:extLst>
              </p:cNvPr>
              <p:cNvCxnSpPr>
                <a:cxnSpLocks/>
              </p:cNvCxnSpPr>
              <p:nvPr/>
            </p:nvCxnSpPr>
            <p:spPr>
              <a:xfrm flipV="1">
                <a:off x="9283712" y="4356139"/>
                <a:ext cx="499322"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3E5281F-F056-71EB-79C6-D41B181CC54E}"/>
                  </a:ext>
                </a:extLst>
              </p:cNvPr>
              <p:cNvCxnSpPr>
                <a:cxnSpLocks/>
              </p:cNvCxnSpPr>
              <p:nvPr/>
            </p:nvCxnSpPr>
            <p:spPr>
              <a:xfrm flipH="1" flipV="1">
                <a:off x="9279852" y="3525004"/>
                <a:ext cx="499322"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9A80AD-81A1-B707-BE2B-57580F93D9C7}"/>
                  </a:ext>
                </a:extLst>
              </p:cNvPr>
              <p:cNvCxnSpPr>
                <a:cxnSpLocks/>
              </p:cNvCxnSpPr>
              <p:nvPr/>
            </p:nvCxnSpPr>
            <p:spPr>
              <a:xfrm flipV="1">
                <a:off x="8793446" y="3789645"/>
                <a:ext cx="0" cy="583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A7827C-D9E6-E6EB-732C-E9BF41038D82}"/>
                  </a:ext>
                </a:extLst>
              </p:cNvPr>
              <p:cNvCxnSpPr>
                <a:cxnSpLocks/>
                <a:stCxn id="59" idx="3"/>
              </p:cNvCxnSpPr>
              <p:nvPr/>
            </p:nvCxnSpPr>
            <p:spPr>
              <a:xfrm flipH="1" flipV="1">
                <a:off x="9279852" y="2990754"/>
                <a:ext cx="6542" cy="3483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9074F64-7C86-EEB8-83F8-2CFB558D8531}"/>
                  </a:ext>
                </a:extLst>
              </p:cNvPr>
              <p:cNvCxnSpPr>
                <a:cxnSpLocks/>
                <a:endCxn id="59" idx="0"/>
              </p:cNvCxnSpPr>
              <p:nvPr/>
            </p:nvCxnSpPr>
            <p:spPr>
              <a:xfrm flipV="1">
                <a:off x="9286394" y="4823967"/>
                <a:ext cx="0" cy="3417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92EB749D-CCB8-FABF-8B1D-31CB09ECE78F}"/>
                </a:ext>
              </a:extLst>
            </p:cNvPr>
            <p:cNvSpPr txBox="1">
              <a:spLocks noChangeAspect="1"/>
            </p:cNvSpPr>
            <p:nvPr>
              <p:custDataLst>
                <p:tags r:id="rId3"/>
              </p:custDataLst>
            </p:nvPr>
          </p:nvSpPr>
          <p:spPr>
            <a:xfrm>
              <a:off x="9476246" y="5008598"/>
              <a:ext cx="662287" cy="341278"/>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2"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grpSp>
      <p:grpSp>
        <p:nvGrpSpPr>
          <p:cNvPr id="77" name="Group 76">
            <a:extLst>
              <a:ext uri="{FF2B5EF4-FFF2-40B4-BE49-F238E27FC236}">
                <a16:creationId xmlns:a16="http://schemas.microsoft.com/office/drawing/2014/main" id="{7917ABCB-6D58-7570-432E-21F16E965B8F}"/>
              </a:ext>
            </a:extLst>
          </p:cNvPr>
          <p:cNvGrpSpPr/>
          <p:nvPr/>
        </p:nvGrpSpPr>
        <p:grpSpPr>
          <a:xfrm>
            <a:off x="4847918" y="2319838"/>
            <a:ext cx="2658947" cy="2269741"/>
            <a:chOff x="4406352" y="2287526"/>
            <a:chExt cx="2658947" cy="2269741"/>
          </a:xfrm>
        </p:grpSpPr>
        <p:sp>
          <p:nvSpPr>
            <p:cNvPr id="65" name="Hexagon 64">
              <a:extLst>
                <a:ext uri="{FF2B5EF4-FFF2-40B4-BE49-F238E27FC236}">
                  <a16:creationId xmlns:a16="http://schemas.microsoft.com/office/drawing/2014/main" id="{949FD34A-A670-5BE6-AE8A-E0A3B6455818}"/>
                </a:ext>
              </a:extLst>
            </p:cNvPr>
            <p:cNvSpPr/>
            <p:nvPr/>
          </p:nvSpPr>
          <p:spPr>
            <a:xfrm rot="5400000">
              <a:off x="4327348" y="3151367"/>
              <a:ext cx="1484904" cy="1326895"/>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a:extLst>
                <a:ext uri="{FF2B5EF4-FFF2-40B4-BE49-F238E27FC236}">
                  <a16:creationId xmlns:a16="http://schemas.microsoft.com/office/drawing/2014/main" id="{20BFD87F-CEBA-ED2A-4F83-A4BFC2B07480}"/>
                </a:ext>
              </a:extLst>
            </p:cNvPr>
            <p:cNvSpPr/>
            <p:nvPr/>
          </p:nvSpPr>
          <p:spPr>
            <a:xfrm rot="5400000">
              <a:off x="5659400" y="3151366"/>
              <a:ext cx="1484904" cy="1326895"/>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E5C739B3-E1A3-7871-774C-E7F23ECB5338}"/>
                </a:ext>
              </a:extLst>
            </p:cNvPr>
            <p:cNvCxnSpPr>
              <a:cxnSpLocks/>
            </p:cNvCxnSpPr>
            <p:nvPr/>
          </p:nvCxnSpPr>
          <p:spPr>
            <a:xfrm flipV="1">
              <a:off x="6405989" y="4089438"/>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A38A38A-15E5-C86E-37CC-20FD38DF8DF0}"/>
                </a:ext>
              </a:extLst>
            </p:cNvPr>
            <p:cNvCxnSpPr>
              <a:cxnSpLocks/>
            </p:cNvCxnSpPr>
            <p:nvPr/>
          </p:nvCxnSpPr>
          <p:spPr>
            <a:xfrm flipH="1" flipV="1">
              <a:off x="6401989" y="3258304"/>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3B147A6-8C6E-48D5-6540-948212BAC540}"/>
                </a:ext>
              </a:extLst>
            </p:cNvPr>
            <p:cNvCxnSpPr>
              <a:cxnSpLocks/>
            </p:cNvCxnSpPr>
            <p:nvPr/>
          </p:nvCxnSpPr>
          <p:spPr>
            <a:xfrm flipV="1">
              <a:off x="5897798" y="3522944"/>
              <a:ext cx="0" cy="5837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4104EA0-1519-F409-B004-B3D82EA44D77}"/>
                </a:ext>
              </a:extLst>
            </p:cNvPr>
            <p:cNvCxnSpPr>
              <a:cxnSpLocks/>
            </p:cNvCxnSpPr>
            <p:nvPr/>
          </p:nvCxnSpPr>
          <p:spPr>
            <a:xfrm flipV="1">
              <a:off x="4563986" y="3258304"/>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F11111F-AD1B-EC18-FE1B-CC185B69F7F2}"/>
                </a:ext>
              </a:extLst>
            </p:cNvPr>
            <p:cNvCxnSpPr>
              <a:cxnSpLocks/>
            </p:cNvCxnSpPr>
            <p:nvPr/>
          </p:nvCxnSpPr>
          <p:spPr>
            <a:xfrm flipH="1" flipV="1">
              <a:off x="4544192" y="4089438"/>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DC7A30E-0399-A817-BA70-408AB88EF016}"/>
                </a:ext>
              </a:extLst>
            </p:cNvPr>
            <p:cNvSpPr txBox="1">
              <a:spLocks noChangeAspect="1"/>
            </p:cNvSpPr>
            <p:nvPr>
              <p:custDataLst>
                <p:tags r:id="rId1"/>
              </p:custDataLst>
            </p:nvPr>
          </p:nvSpPr>
          <p:spPr>
            <a:xfrm>
              <a:off x="6249675" y="2287526"/>
              <a:ext cx="662287" cy="341278"/>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2"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cxnSp>
          <p:nvCxnSpPr>
            <p:cNvPr id="73" name="Straight Connector 72">
              <a:extLst>
                <a:ext uri="{FF2B5EF4-FFF2-40B4-BE49-F238E27FC236}">
                  <a16:creationId xmlns:a16="http://schemas.microsoft.com/office/drawing/2014/main" id="{DCC51FEE-D40F-BFCD-E406-E1832983B4ED}"/>
                </a:ext>
              </a:extLst>
            </p:cNvPr>
            <p:cNvCxnSpPr>
              <a:cxnSpLocks/>
            </p:cNvCxnSpPr>
            <p:nvPr/>
          </p:nvCxnSpPr>
          <p:spPr>
            <a:xfrm flipH="1" flipV="1">
              <a:off x="6408996" y="2736657"/>
              <a:ext cx="6781" cy="3483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02E2A84-60F8-ECEE-1504-ACA4834658C2}"/>
              </a:ext>
            </a:extLst>
          </p:cNvPr>
          <p:cNvGrpSpPr/>
          <p:nvPr/>
        </p:nvGrpSpPr>
        <p:grpSpPr>
          <a:xfrm>
            <a:off x="4861574" y="5363426"/>
            <a:ext cx="2816235" cy="1054942"/>
            <a:chOff x="8330477" y="5465075"/>
            <a:chExt cx="2816235" cy="1054942"/>
          </a:xfrm>
        </p:grpSpPr>
        <p:sp>
          <p:nvSpPr>
            <p:cNvPr id="75" name="Rectangle: Rounded Corners 74">
              <a:extLst>
                <a:ext uri="{FF2B5EF4-FFF2-40B4-BE49-F238E27FC236}">
                  <a16:creationId xmlns:a16="http://schemas.microsoft.com/office/drawing/2014/main" id="{923BC493-A928-9433-AFE7-765220727326}"/>
                </a:ext>
              </a:extLst>
            </p:cNvPr>
            <p:cNvSpPr/>
            <p:nvPr/>
          </p:nvSpPr>
          <p:spPr>
            <a:xfrm>
              <a:off x="8335251" y="5465075"/>
              <a:ext cx="2811461" cy="1054942"/>
            </a:xfrm>
            <a:prstGeom prst="roundRect">
              <a:avLst/>
            </a:prstGeom>
            <a:solidFill>
              <a:srgbClr val="355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BF43D96F-6C35-AC34-5E5B-05EBA6E68D18}"/>
                </a:ext>
              </a:extLst>
            </p:cNvPr>
            <p:cNvSpPr txBox="1"/>
            <p:nvPr/>
          </p:nvSpPr>
          <p:spPr>
            <a:xfrm>
              <a:off x="8330477" y="5755590"/>
              <a:ext cx="2805342" cy="473912"/>
            </a:xfrm>
            <a:prstGeom prst="rect">
              <a:avLst/>
            </a:prstGeom>
            <a:noFill/>
          </p:spPr>
          <p:txBody>
            <a:bodyPr wrap="square" rtlCol="0">
              <a:spAutoFit/>
            </a:bodyPr>
            <a:lstStyle/>
            <a:p>
              <a:pPr algn="ctr">
                <a:lnSpc>
                  <a:spcPct val="125000"/>
                </a:lnSpc>
              </a:pPr>
              <a:r>
                <a:rPr lang="en-US" sz="2200" b="1" dirty="0">
                  <a:solidFill>
                    <a:schemeClr val="bg1"/>
                  </a:solidFill>
                </a:rPr>
                <a:t>1-naphthol</a:t>
              </a:r>
            </a:p>
          </p:txBody>
        </p:sp>
      </p:grpSp>
    </p:spTree>
    <p:extLst>
      <p:ext uri="{BB962C8B-B14F-4D97-AF65-F5344CB8AC3E}">
        <p14:creationId xmlns:p14="http://schemas.microsoft.com/office/powerpoint/2010/main" val="131382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par>
                                <p:cTn id="21" presetID="10"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a:solidFill>
                  <a:schemeClr val="bg1"/>
                </a:solidFill>
              </a:rPr>
              <a:t>CÂU HỎI 1</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558774"/>
            <a:ext cx="10508342" cy="1278641"/>
          </a:xfrm>
          <a:prstGeom prst="roundRect">
            <a:avLst>
              <a:gd name="adj" fmla="val 16952"/>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056889" y="1725307"/>
            <a:ext cx="10078222" cy="970266"/>
          </a:xfrm>
          <a:prstGeom prst="rect">
            <a:avLst/>
          </a:prstGeom>
          <a:noFill/>
        </p:spPr>
        <p:txBody>
          <a:bodyPr wrap="square" rtlCol="0">
            <a:spAutoFit/>
          </a:bodyPr>
          <a:lstStyle/>
          <a:p>
            <a:pPr algn="ctr">
              <a:lnSpc>
                <a:spcPct val="125000"/>
              </a:lnSpc>
            </a:pPr>
            <a:r>
              <a:rPr lang="vi-VN" sz="2400" b="1" dirty="0"/>
              <a:t>Quan sát các hợp chất phenol, cho biết đặc điểm của nhóm OH giống và khác nhóm OH trong phân tử alcohol như thế nào?</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469294" y="3100629"/>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1231125" y="3953245"/>
            <a:ext cx="10119045" cy="1743491"/>
            <a:chOff x="2991416" y="3619380"/>
            <a:chExt cx="10119045" cy="1743491"/>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387545" cy="1743491"/>
            </a:xfrm>
            <a:prstGeom prst="rect">
              <a:avLst/>
            </a:prstGeom>
            <a:noFill/>
          </p:spPr>
          <p:txBody>
            <a:bodyPr wrap="square" rtlCol="0">
              <a:spAutoFit/>
            </a:bodyPr>
            <a:lstStyle/>
            <a:p>
              <a:pPr>
                <a:lnSpc>
                  <a:spcPct val="125000"/>
                </a:lnSpc>
              </a:pPr>
              <a:r>
                <a:rPr lang="vi-VN" sz="2200" b="1" dirty="0"/>
                <a:t>Giống nhau: </a:t>
              </a:r>
              <a:r>
                <a:rPr lang="vi-VN" sz="2200" dirty="0"/>
                <a:t>có nhóm - OH gắn trực tiếp với nguyên tử C trong phân tử</a:t>
              </a:r>
            </a:p>
            <a:p>
              <a:pPr>
                <a:lnSpc>
                  <a:spcPct val="125000"/>
                </a:lnSpc>
              </a:pPr>
              <a:r>
                <a:rPr lang="vi-VN" sz="2200" b="1" dirty="0"/>
                <a:t>Khác nhau: </a:t>
              </a:r>
            </a:p>
            <a:p>
              <a:pPr>
                <a:lnSpc>
                  <a:spcPct val="125000"/>
                </a:lnSpc>
              </a:pPr>
              <a:r>
                <a:rPr lang="vi-VN" sz="2200" dirty="0"/>
                <a:t>Alcohol: Nhóm - OH không gắn trực tiếp vào vòng benzene</a:t>
              </a:r>
            </a:p>
            <a:p>
              <a:pPr>
                <a:lnSpc>
                  <a:spcPct val="125000"/>
                </a:lnSpc>
              </a:pPr>
              <a:r>
                <a:rPr lang="vi-VN" sz="2200" dirty="0"/>
                <a:t>Phenol: Nhóm - OH gắn trực tiếp vào vòng benzene</a:t>
              </a:r>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68601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3025807" y="2391438"/>
            <a:ext cx="5948561" cy="84504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1a">
            <a:extLst>
              <a:ext uri="{FF2B5EF4-FFF2-40B4-BE49-F238E27FC236}">
                <a16:creationId xmlns:a16="http://schemas.microsoft.com/office/drawing/2014/main" id="{65DA152C-4C6C-4037-B246-7F8E64CF95AF}"/>
              </a:ext>
            </a:extLst>
          </p:cNvPr>
          <p:cNvSpPr txBox="1"/>
          <p:nvPr/>
        </p:nvSpPr>
        <p:spPr>
          <a:xfrm>
            <a:off x="3720019" y="2445860"/>
            <a:ext cx="44776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206527" y="2496075"/>
            <a:ext cx="641217" cy="638486"/>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150612" y="2496075"/>
            <a:ext cx="641217" cy="638486"/>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45047" y="1604359"/>
            <a:ext cx="3803740" cy="8425216"/>
          </a:xfrm>
          <a:prstGeom prst="rect">
            <a:avLst/>
          </a:prstGeom>
        </p:spPr>
      </p:pic>
      <p:grpSp>
        <p:nvGrpSpPr>
          <p:cNvPr id="11" name="Group 7"/>
          <p:cNvGrpSpPr/>
          <p:nvPr/>
        </p:nvGrpSpPr>
        <p:grpSpPr>
          <a:xfrm>
            <a:off x="605645" y="577443"/>
            <a:ext cx="556926" cy="563073"/>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5" name="Picture 13"/>
          <p:cNvPicPr>
            <a:picLocks noChangeAspect="1"/>
          </p:cNvPicPr>
          <p:nvPr/>
        </p:nvPicPr>
        <p:blipFill>
          <a:blip r:embed="rId5"/>
          <a:srcRect/>
          <a:stretch>
            <a:fillRect/>
          </a:stretch>
        </p:blipFill>
        <p:spPr>
          <a:xfrm rot="-7094170">
            <a:off x="9502977" y="-3747401"/>
            <a:ext cx="7036829" cy="7237544"/>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1269064" y="441934"/>
            <a:ext cx="95925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HÓA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5B9BD5"/>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ALCOHOL</a:t>
            </a:r>
          </a:p>
        </p:txBody>
      </p:sp>
      <p:sp>
        <p:nvSpPr>
          <p:cNvPr id="17" name="!!1a">
            <a:extLst>
              <a:ext uri="{FF2B5EF4-FFF2-40B4-BE49-F238E27FC236}">
                <a16:creationId xmlns:a16="http://schemas.microsoft.com/office/drawing/2014/main" id="{65DA152C-4C6C-4037-B246-7F8E64CF95AF}"/>
              </a:ext>
            </a:extLst>
          </p:cNvPr>
          <p:cNvSpPr txBox="1"/>
          <p:nvPr/>
        </p:nvSpPr>
        <p:spPr>
          <a:xfrm>
            <a:off x="407212" y="3487981"/>
            <a:ext cx="1131625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Chọn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tham</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trả</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lời</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để</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điền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vào</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hoàn</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tất</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8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hỏi</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để</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tìm</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từ</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khóa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của</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600" b="1" i="0" u="none" strike="noStrike" kern="1200" cap="none" spc="0" normalizeH="0" baseline="0" noProof="0" dirty="0" err="1">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r>
              <a:rPr kumimoji="0" lang="en-US" sz="3600" b="1" i="0" u="none" strike="noStrike" kern="1200" cap="none" spc="0" normalizeH="0" baseline="0" noProof="0" dirty="0">
                <a:ln>
                  <a:noFill/>
                </a:ln>
                <a:solidFill>
                  <a:srgbClr val="FC6E51"/>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Câu</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trả</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lời</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đúng</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a:ln>
                  <a:noFill/>
                </a:ln>
                <a:solidFill>
                  <a:srgbClr val="5B9BD5"/>
                </a:solidFill>
                <a:effectLst/>
                <a:uLnTx/>
                <a:uFillTx/>
                <a:latin typeface="Averta Std ExtraBold" panose="00000900000000000000" pitchFamily="50" charset="0"/>
                <a:ea typeface="+mn-ea"/>
                <a:cs typeface="+mn-cs"/>
              </a:rPr>
              <a:t>+1đ</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Từ</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khóa</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0" i="0" u="none" strike="noStrike" kern="1200" cap="none" spc="0" normalizeH="0" baseline="0" noProof="0" dirty="0" err="1">
                <a:ln>
                  <a:noFill/>
                </a:ln>
                <a:solidFill>
                  <a:srgbClr val="A5A5A5">
                    <a:lumMod val="75000"/>
                  </a:srgbClr>
                </a:solidFill>
                <a:effectLst/>
                <a:uLnTx/>
                <a:uFillTx/>
                <a:latin typeface="Averta Std ExtraBold" panose="00000900000000000000" pitchFamily="50" charset="0"/>
                <a:ea typeface="+mn-ea"/>
                <a:cs typeface="+mn-cs"/>
              </a:rPr>
              <a:t>đúng</a:t>
            </a:r>
            <a:r>
              <a:rPr kumimoji="0" lang="en-US" sz="2400" b="0" i="0" u="none" strike="noStrike" kern="1200" cap="none" spc="0" normalizeH="0" baseline="0" noProof="0" dirty="0">
                <a:ln>
                  <a:noFill/>
                </a:ln>
                <a:solidFill>
                  <a:srgbClr val="A5A5A5">
                    <a:lumMod val="75000"/>
                  </a:srgbClr>
                </a:solidFill>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a:ln>
                  <a:noFill/>
                </a:ln>
                <a:solidFill>
                  <a:srgbClr val="5B9BD5"/>
                </a:solidFill>
                <a:effectLst/>
                <a:uLnTx/>
                <a:uFillTx/>
                <a:latin typeface="Averta Std ExtraBold" panose="00000900000000000000" pitchFamily="50" charset="0"/>
                <a:ea typeface="+mn-ea"/>
                <a:cs typeface="+mn-cs"/>
              </a:rPr>
              <a:t>+3đ</a:t>
            </a: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3.125E-6 3.7037E-7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3.7037E-7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3">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8">
            <a:duotone>
              <a:prstClr val="black"/>
              <a:schemeClr val="accent1">
                <a:tint val="45000"/>
                <a:satMod val="400000"/>
              </a:schemeClr>
            </a:duotone>
            <a:extLst>
              <a:ext uri="{96DAC541-7B7A-43D3-8B79-37D633B846F1}">
                <asvg:svgBlip xmlns:asvg="http://schemas.microsoft.com/office/drawing/2016/SVG/main" r:embed="rId9"/>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8">
            <a:duotone>
              <a:prstClr val="black"/>
              <a:schemeClr val="accent1">
                <a:tint val="45000"/>
                <a:satMod val="400000"/>
              </a:schemeClr>
            </a:duotone>
            <a:extLst>
              <a:ext uri="{96DAC541-7B7A-43D3-8B79-37D633B846F1}">
                <asvg:svgBlip xmlns:asvg="http://schemas.microsoft.com/office/drawing/2016/SVG/main" r:embed="rId9"/>
              </a:ext>
            </a:extLst>
          </a:blip>
          <a:stretch>
            <a:fillRect/>
          </a:stretch>
        </p:blipFill>
        <p:spPr>
          <a:xfrm flipH="1">
            <a:off x="124486" y="123825"/>
            <a:ext cx="699878" cy="707569"/>
          </a:xfrm>
          <a:prstGeom prst="rect">
            <a:avLst/>
          </a:prstGeom>
        </p:spPr>
      </p:pic>
      <p:grpSp>
        <p:nvGrpSpPr>
          <p:cNvPr id="19" name="Group 18">
            <a:extLst>
              <a:ext uri="{FF2B5EF4-FFF2-40B4-BE49-F238E27FC236}">
                <a16:creationId xmlns:a16="http://schemas.microsoft.com/office/drawing/2014/main" id="{732575D5-49A0-61EE-92DF-CD240FF0EEBF}"/>
              </a:ext>
            </a:extLst>
          </p:cNvPr>
          <p:cNvGrpSpPr/>
          <p:nvPr/>
        </p:nvGrpSpPr>
        <p:grpSpPr>
          <a:xfrm>
            <a:off x="2469502" y="1293543"/>
            <a:ext cx="7252996" cy="897105"/>
            <a:chOff x="2469502" y="1239022"/>
            <a:chExt cx="7252996" cy="897105"/>
          </a:xfrm>
        </p:grpSpPr>
        <p:sp>
          <p:nvSpPr>
            <p:cNvPr id="5" name="TextBox 4">
              <a:extLst>
                <a:ext uri="{FF2B5EF4-FFF2-40B4-BE49-F238E27FC236}">
                  <a16:creationId xmlns:a16="http://schemas.microsoft.com/office/drawing/2014/main" id="{C16C9535-F9BA-F959-9048-831E6AB4AB10}"/>
                </a:ext>
              </a:extLst>
            </p:cNvPr>
            <p:cNvSpPr txBox="1"/>
            <p:nvPr/>
          </p:nvSpPr>
          <p:spPr>
            <a:xfrm>
              <a:off x="3168775" y="1239022"/>
              <a:ext cx="6553723" cy="897105"/>
            </a:xfrm>
            <a:prstGeom prst="rect">
              <a:avLst/>
            </a:prstGeom>
            <a:noFill/>
          </p:spPr>
          <p:txBody>
            <a:bodyPr wrap="square" rtlCol="0">
              <a:spAutoFit/>
            </a:bodyPr>
            <a:lstStyle/>
            <a:p>
              <a:pPr>
                <a:lnSpc>
                  <a:spcPct val="125000"/>
                </a:lnSpc>
              </a:pPr>
              <a:r>
                <a:rPr lang="en-US" sz="2200" dirty="0"/>
                <a:t>Phenol </a:t>
              </a:r>
              <a:r>
                <a:rPr lang="en-US" sz="2200" dirty="0" err="1"/>
                <a:t>đơn</a:t>
              </a:r>
              <a:r>
                <a:rPr lang="en-US" sz="2200" dirty="0"/>
                <a:t> </a:t>
              </a:r>
              <a:r>
                <a:rPr lang="en-US" sz="2200" dirty="0" err="1"/>
                <a:t>giản</a:t>
              </a:r>
              <a:r>
                <a:rPr lang="en-US" sz="2200" dirty="0"/>
                <a:t> </a:t>
              </a:r>
              <a:r>
                <a:rPr lang="en-US" sz="2200" dirty="0" err="1"/>
                <a:t>nhất</a:t>
              </a:r>
              <a:r>
                <a:rPr lang="en-US" sz="2200" dirty="0"/>
                <a:t> </a:t>
              </a:r>
              <a:r>
                <a:rPr lang="en-US" sz="2200" dirty="0" err="1"/>
                <a:t>có</a:t>
              </a:r>
              <a:r>
                <a:rPr lang="en-US" sz="2200" dirty="0"/>
                <a:t> </a:t>
              </a:r>
              <a:r>
                <a:rPr lang="en-US" sz="2200" dirty="0" err="1"/>
                <a:t>công</a:t>
              </a:r>
              <a:r>
                <a:rPr lang="en-US" sz="2200" dirty="0"/>
                <a:t> </a:t>
              </a:r>
              <a:r>
                <a:rPr lang="en-US" sz="2200" dirty="0" err="1"/>
                <a:t>thức</a:t>
              </a:r>
              <a:r>
                <a:rPr lang="en-US" sz="2200" dirty="0"/>
                <a:t>: </a:t>
              </a:r>
              <a:r>
                <a:rPr lang="en-US" sz="2200" b="1" dirty="0">
                  <a:solidFill>
                    <a:schemeClr val="accent6">
                      <a:lumMod val="50000"/>
                    </a:schemeClr>
                  </a:solidFill>
                </a:rPr>
                <a:t>C</a:t>
              </a:r>
              <a:r>
                <a:rPr lang="en-US" sz="2200" b="1" baseline="-25000" dirty="0">
                  <a:solidFill>
                    <a:schemeClr val="accent6">
                      <a:lumMod val="50000"/>
                    </a:schemeClr>
                  </a:solidFill>
                </a:rPr>
                <a:t>6</a:t>
              </a:r>
              <a:r>
                <a:rPr lang="en-US" sz="2200" b="1" dirty="0">
                  <a:solidFill>
                    <a:schemeClr val="accent6">
                      <a:lumMod val="50000"/>
                    </a:schemeClr>
                  </a:solidFill>
                </a:rPr>
                <a:t>H</a:t>
              </a:r>
              <a:r>
                <a:rPr lang="en-US" sz="2200" b="1" baseline="-25000" dirty="0">
                  <a:solidFill>
                    <a:schemeClr val="accent6">
                      <a:lumMod val="50000"/>
                    </a:schemeClr>
                  </a:solidFill>
                </a:rPr>
                <a:t>6</a:t>
              </a:r>
              <a:r>
                <a:rPr lang="en-US" sz="2200" b="1" dirty="0">
                  <a:solidFill>
                    <a:schemeClr val="accent6">
                      <a:lumMod val="50000"/>
                    </a:schemeClr>
                  </a:solidFill>
                </a:rPr>
                <a:t>O</a:t>
              </a:r>
              <a:r>
                <a:rPr lang="en-US" sz="2200" dirty="0"/>
                <a:t>.</a:t>
              </a:r>
            </a:p>
            <a:p>
              <a:pPr>
                <a:lnSpc>
                  <a:spcPct val="125000"/>
                </a:lnSpc>
              </a:pPr>
              <a:r>
                <a:rPr lang="en-US" sz="2200" dirty="0" err="1"/>
                <a:t>Công</a:t>
              </a:r>
              <a:r>
                <a:rPr lang="en-US" sz="2200" dirty="0"/>
                <a:t> </a:t>
              </a:r>
              <a:r>
                <a:rPr lang="en-US" sz="2200" dirty="0" err="1"/>
                <a:t>thức</a:t>
              </a:r>
              <a:r>
                <a:rPr lang="en-US" sz="2200" dirty="0"/>
                <a:t> </a:t>
              </a:r>
              <a:r>
                <a:rPr lang="en-US" sz="2200" dirty="0" err="1"/>
                <a:t>cấu</a:t>
              </a:r>
              <a:r>
                <a:rPr lang="en-US" sz="2200" dirty="0"/>
                <a:t> </a:t>
              </a:r>
              <a:r>
                <a:rPr lang="en-US" sz="2200" dirty="0" err="1"/>
                <a:t>tạo</a:t>
              </a:r>
              <a:r>
                <a:rPr lang="en-US" sz="2200" dirty="0"/>
                <a:t>: C</a:t>
              </a:r>
              <a:r>
                <a:rPr lang="en-US" sz="2200" baseline="-25000" dirty="0"/>
                <a:t>6</a:t>
              </a:r>
              <a:r>
                <a:rPr lang="en-US" sz="2200" dirty="0"/>
                <a:t>H</a:t>
              </a:r>
              <a:r>
                <a:rPr lang="en-US" sz="2200" baseline="-25000" dirty="0"/>
                <a:t>5</a:t>
              </a:r>
              <a:r>
                <a:rPr lang="en-US" sz="2200" dirty="0"/>
                <a:t>OH </a:t>
              </a:r>
              <a:r>
                <a:rPr lang="en-US" sz="2200" dirty="0" err="1"/>
                <a:t>hoặc</a:t>
              </a:r>
              <a:endParaRPr lang="en-US" sz="2200" dirty="0"/>
            </a:p>
          </p:txBody>
        </p:sp>
        <p:pic>
          <p:nvPicPr>
            <p:cNvPr id="1026" name="Picture 2" descr="Chemical - Free education icons">
              <a:extLst>
                <a:ext uri="{FF2B5EF4-FFF2-40B4-BE49-F238E27FC236}">
                  <a16:creationId xmlns:a16="http://schemas.microsoft.com/office/drawing/2014/main" id="{F14EC5F0-5659-409A-B7F4-E645FBC547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9502" y="1352938"/>
              <a:ext cx="645368" cy="7075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0B05B26D-3E8F-E31B-CB8C-C589A2C3588A}"/>
              </a:ext>
            </a:extLst>
          </p:cNvPr>
          <p:cNvGrpSpPr/>
          <p:nvPr/>
        </p:nvGrpSpPr>
        <p:grpSpPr>
          <a:xfrm>
            <a:off x="3601617" y="2741074"/>
            <a:ext cx="1708563" cy="3105631"/>
            <a:chOff x="1377079" y="2321455"/>
            <a:chExt cx="1683966" cy="3060921"/>
          </a:xfrm>
        </p:grpSpPr>
        <p:grpSp>
          <p:nvGrpSpPr>
            <p:cNvPr id="8" name="Group 7">
              <a:extLst>
                <a:ext uri="{FF2B5EF4-FFF2-40B4-BE49-F238E27FC236}">
                  <a16:creationId xmlns:a16="http://schemas.microsoft.com/office/drawing/2014/main" id="{3D4997CE-354D-0E8C-8E72-8E66560A3D5F}"/>
                </a:ext>
              </a:extLst>
            </p:cNvPr>
            <p:cNvGrpSpPr/>
            <p:nvPr/>
          </p:nvGrpSpPr>
          <p:grpSpPr>
            <a:xfrm>
              <a:off x="1377079" y="3049070"/>
              <a:ext cx="1629296" cy="2333306"/>
              <a:chOff x="1377079" y="3049070"/>
              <a:chExt cx="1629296" cy="2333306"/>
            </a:xfrm>
          </p:grpSpPr>
          <p:sp>
            <p:nvSpPr>
              <p:cNvPr id="11" name="Hexagon 10">
                <a:extLst>
                  <a:ext uri="{FF2B5EF4-FFF2-40B4-BE49-F238E27FC236}">
                    <a16:creationId xmlns:a16="http://schemas.microsoft.com/office/drawing/2014/main" id="{CC3BBECC-F4E7-FE9B-A7BE-185CC885C03E}"/>
                  </a:ext>
                </a:extLst>
              </p:cNvPr>
              <p:cNvSpPr/>
              <p:nvPr/>
            </p:nvSpPr>
            <p:spPr>
              <a:xfrm rot="5400000">
                <a:off x="1246736" y="3622737"/>
                <a:ext cx="1889982" cy="1629296"/>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A80FEA0-372F-FCD5-DBE2-47CA74023FF4}"/>
                  </a:ext>
                </a:extLst>
              </p:cNvPr>
              <p:cNvCxnSpPr>
                <a:cxnSpLocks/>
              </p:cNvCxnSpPr>
              <p:nvPr/>
            </p:nvCxnSpPr>
            <p:spPr>
              <a:xfrm flipV="1">
                <a:off x="2188315" y="4786927"/>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D1205D-E1E5-A339-BE61-01B9282E8EF2}"/>
                  </a:ext>
                </a:extLst>
              </p:cNvPr>
              <p:cNvCxnSpPr>
                <a:cxnSpLocks/>
              </p:cNvCxnSpPr>
              <p:nvPr/>
            </p:nvCxnSpPr>
            <p:spPr>
              <a:xfrm flipH="1" flipV="1">
                <a:off x="2183402" y="3729061"/>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547928-95A8-6F47-F233-3D124FB1D25F}"/>
                  </a:ext>
                </a:extLst>
              </p:cNvPr>
              <p:cNvCxnSpPr>
                <a:cxnSpLocks/>
              </p:cNvCxnSpPr>
              <p:nvPr/>
            </p:nvCxnSpPr>
            <p:spPr>
              <a:xfrm flipV="1">
                <a:off x="1564306" y="4065895"/>
                <a:ext cx="0" cy="7429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0B1FCE-002A-71DF-6341-A25BF40E60CF}"/>
                  </a:ext>
                </a:extLst>
              </p:cNvPr>
              <p:cNvCxnSpPr>
                <a:cxnSpLocks/>
                <a:stCxn id="11" idx="3"/>
              </p:cNvCxnSpPr>
              <p:nvPr/>
            </p:nvCxnSpPr>
            <p:spPr>
              <a:xfrm flipH="1" flipV="1">
                <a:off x="2183402" y="3049070"/>
                <a:ext cx="8326" cy="443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85425418-068A-4B0F-7BA7-CAB0DF107178}"/>
                </a:ext>
              </a:extLst>
            </p:cNvPr>
            <p:cNvSpPr txBox="1">
              <a:spLocks noChangeAspect="1"/>
            </p:cNvSpPr>
            <p:nvPr>
              <p:custDataLst>
                <p:tags r:id="rId1"/>
              </p:custDataLst>
            </p:nvPr>
          </p:nvSpPr>
          <p:spPr>
            <a:xfrm>
              <a:off x="1904634" y="2321455"/>
              <a:ext cx="1156411" cy="617689"/>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grpSp>
      <p:pic>
        <p:nvPicPr>
          <p:cNvPr id="18" name="Picture 17">
            <a:extLst>
              <a:ext uri="{FF2B5EF4-FFF2-40B4-BE49-F238E27FC236}">
                <a16:creationId xmlns:a16="http://schemas.microsoft.com/office/drawing/2014/main" id="{8765091B-10D9-DB80-399C-C36EEF1BBC9E}"/>
              </a:ext>
            </a:extLst>
          </p:cNvPr>
          <p:cNvPicPr>
            <a:picLocks noChangeAspect="1"/>
          </p:cNvPicPr>
          <p:nvPr/>
        </p:nvPicPr>
        <p:blipFill>
          <a:blip r:embed="rId11"/>
          <a:stretch>
            <a:fillRect/>
          </a:stretch>
        </p:blipFill>
        <p:spPr>
          <a:xfrm>
            <a:off x="5844284" y="2391590"/>
            <a:ext cx="3327707" cy="3885097"/>
          </a:xfrm>
          <a:prstGeom prst="rect">
            <a:avLst/>
          </a:prstGeom>
        </p:spPr>
      </p:pic>
      <p:sp>
        <p:nvSpPr>
          <p:cNvPr id="20" name="Rectangle: Rounded Corners 19">
            <a:extLst>
              <a:ext uri="{FF2B5EF4-FFF2-40B4-BE49-F238E27FC236}">
                <a16:creationId xmlns:a16="http://schemas.microsoft.com/office/drawing/2014/main" id="{CF108928-E416-DDE9-4E1D-FA1787A79F10}"/>
              </a:ext>
            </a:extLst>
          </p:cNvPr>
          <p:cNvSpPr/>
          <p:nvPr/>
        </p:nvSpPr>
        <p:spPr>
          <a:xfrm>
            <a:off x="1567248" y="-152400"/>
            <a:ext cx="9043602"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038A4B07-32DA-8F8E-AA9D-970C11A8DF66}"/>
              </a:ext>
            </a:extLst>
          </p:cNvPr>
          <p:cNvSpPr txBox="1"/>
          <p:nvPr/>
        </p:nvSpPr>
        <p:spPr>
          <a:xfrm>
            <a:off x="1833477" y="215900"/>
            <a:ext cx="852509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a:rPr>
              <a:t>2</a:t>
            </a:r>
            <a:r>
              <a:rPr kumimoji="0" lang="en-US" sz="2800" b="1" i="0" u="none" strike="noStrike" kern="1200" cap="none" spc="0" normalizeH="0" baseline="0" noProof="0" dirty="0">
                <a:ln>
                  <a:noFill/>
                </a:ln>
                <a:solidFill>
                  <a:prstClr val="white"/>
                </a:solidFill>
                <a:effectLst/>
                <a:uLnTx/>
                <a:uFillTx/>
                <a:latin typeface="Arial"/>
                <a:ea typeface="+mn-ea"/>
                <a:cs typeface="+mn-cs"/>
              </a:rPr>
              <a:t>. </a:t>
            </a:r>
            <a:r>
              <a:rPr lang="en-US" sz="2800" b="1" dirty="0">
                <a:solidFill>
                  <a:prstClr val="white"/>
                </a:solidFill>
                <a:latin typeface="Arial"/>
              </a:rPr>
              <a:t>ĐẶC ĐIỂM CẤU TẠO VÀ HÌNH DẠNG PHÂN TỬ</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3507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39CB7EC-9AF8-2179-8CA5-387CEF7E419F}"/>
              </a:ext>
            </a:extLst>
          </p:cNvPr>
          <p:cNvSpPr/>
          <p:nvPr/>
        </p:nvSpPr>
        <p:spPr>
          <a:xfrm>
            <a:off x="1121339" y="4221131"/>
            <a:ext cx="2144388" cy="202310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B08EDE4B-5662-F2DB-0023-C109A1A6402C}"/>
              </a:ext>
            </a:extLst>
          </p:cNvPr>
          <p:cNvSpPr/>
          <p:nvPr/>
        </p:nvSpPr>
        <p:spPr>
          <a:xfrm>
            <a:off x="2810638" y="2592033"/>
            <a:ext cx="956287" cy="89784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sp>
        <p:nvSpPr>
          <p:cNvPr id="57" name="TextBox 56">
            <a:extLst>
              <a:ext uri="{FF2B5EF4-FFF2-40B4-BE49-F238E27FC236}">
                <a16:creationId xmlns:a16="http://schemas.microsoft.com/office/drawing/2014/main" id="{7C3C9CD0-90D3-B010-8C9C-AB75B624DD4F}"/>
              </a:ext>
            </a:extLst>
          </p:cNvPr>
          <p:cNvSpPr txBox="1"/>
          <p:nvPr/>
        </p:nvSpPr>
        <p:spPr>
          <a:xfrm>
            <a:off x="0" y="-850900"/>
            <a:ext cx="635000" cy="635000"/>
          </a:xfrm>
          <a:prstGeom prst="rect">
            <a:avLst/>
          </a:prstGeom>
          <a:noFill/>
        </p:spPr>
        <p:txBody>
          <a:bodyPr vert="horz" wrap="none" lIns="0" tIns="0" rIns="0" bIns="0" rtlCol="0">
            <a:spAutoFit/>
          </a:bodyPr>
          <a:lstStyle/>
          <a:p>
            <a:pPr algn="l"/>
            <a:endParaRPr lang="en-US">
              <a:solidFill>
                <a:schemeClr val="tx1">
                  <a:lumMod val="50000"/>
                  <a:lumOff val="50000"/>
                </a:schemeClr>
              </a:solidFill>
            </a:endParaRPr>
          </a:p>
        </p:txBody>
      </p:sp>
      <p:grpSp>
        <p:nvGrpSpPr>
          <p:cNvPr id="20" name="Group 19">
            <a:extLst>
              <a:ext uri="{FF2B5EF4-FFF2-40B4-BE49-F238E27FC236}">
                <a16:creationId xmlns:a16="http://schemas.microsoft.com/office/drawing/2014/main" id="{239AF2F4-2D2B-044D-56CB-3507E3BF2757}"/>
              </a:ext>
            </a:extLst>
          </p:cNvPr>
          <p:cNvGrpSpPr/>
          <p:nvPr/>
        </p:nvGrpSpPr>
        <p:grpSpPr>
          <a:xfrm>
            <a:off x="6428791" y="3116425"/>
            <a:ext cx="5044752" cy="1998242"/>
            <a:chOff x="6428791" y="3116425"/>
            <a:chExt cx="5044752" cy="1998242"/>
          </a:xfrm>
        </p:grpSpPr>
        <p:sp>
          <p:nvSpPr>
            <p:cNvPr id="15" name="Rectangle: Rounded Corners 14">
              <a:extLst>
                <a:ext uri="{FF2B5EF4-FFF2-40B4-BE49-F238E27FC236}">
                  <a16:creationId xmlns:a16="http://schemas.microsoft.com/office/drawing/2014/main" id="{5D5473FD-DD2C-7BC8-0EED-AE2D1BDF867D}"/>
                </a:ext>
              </a:extLst>
            </p:cNvPr>
            <p:cNvSpPr/>
            <p:nvPr/>
          </p:nvSpPr>
          <p:spPr>
            <a:xfrm>
              <a:off x="6428791" y="3116425"/>
              <a:ext cx="5044752" cy="1998242"/>
            </a:xfrm>
            <a:prstGeom prst="roundRect">
              <a:avLst>
                <a:gd name="adj" fmla="val 14126"/>
              </a:avLst>
            </a:prstGeom>
            <a:solidFill>
              <a:srgbClr val="FFFFB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C661868-ADA1-3649-910F-56C87F903AD6}"/>
                </a:ext>
              </a:extLst>
            </p:cNvPr>
            <p:cNvSpPr txBox="1"/>
            <p:nvPr/>
          </p:nvSpPr>
          <p:spPr>
            <a:xfrm>
              <a:off x="6616697" y="3243800"/>
              <a:ext cx="4668940" cy="1743491"/>
            </a:xfrm>
            <a:prstGeom prst="rect">
              <a:avLst/>
            </a:prstGeom>
            <a:noFill/>
          </p:spPr>
          <p:txBody>
            <a:bodyPr wrap="square" rtlCol="0">
              <a:spAutoFit/>
            </a:bodyPr>
            <a:lstStyle/>
            <a:p>
              <a:pPr algn="just">
                <a:lnSpc>
                  <a:spcPct val="125000"/>
                </a:lnSpc>
              </a:pPr>
              <a:r>
                <a:rPr lang="en-US" sz="2200"/>
                <a:t>Phenol có phản ứng </a:t>
              </a:r>
              <a:r>
                <a:rPr lang="en-US" sz="2200" b="1"/>
                <a:t>thế nguyên tử H ở nhóm </a:t>
              </a:r>
              <a:r>
                <a:rPr lang="en-US" sz="2200" b="1">
                  <a:latin typeface="+mj-lt"/>
                  <a:ea typeface="Tahoma" panose="020B0604030504040204" pitchFamily="34" charset="0"/>
                  <a:cs typeface="Tahoma" panose="020B0604030504040204" pitchFamily="34" charset="0"/>
                </a:rPr>
                <a:t>−OH</a:t>
              </a:r>
              <a:r>
                <a:rPr lang="en-US" sz="2200" b="1">
                  <a:solidFill>
                    <a:schemeClr val="accent6">
                      <a:lumMod val="50000"/>
                    </a:schemeClr>
                  </a:solidFill>
                  <a:latin typeface="+mj-lt"/>
                  <a:ea typeface="Tahoma" panose="020B0604030504040204" pitchFamily="34" charset="0"/>
                  <a:cs typeface="Tahoma" panose="020B0604030504040204" pitchFamily="34" charset="0"/>
                </a:rPr>
                <a:t> </a:t>
              </a:r>
              <a:r>
                <a:rPr lang="en-US" sz="2200">
                  <a:latin typeface="+mj-lt"/>
                  <a:ea typeface="Tahoma" panose="020B0604030504040204" pitchFamily="34" charset="0"/>
                  <a:cs typeface="Tahoma" panose="020B0604030504040204" pitchFamily="34" charset="0"/>
                </a:rPr>
                <a:t>(thể hiện tính acid) và </a:t>
              </a:r>
              <a:r>
                <a:rPr lang="en-US" sz="2200" b="1">
                  <a:latin typeface="+mj-lt"/>
                  <a:ea typeface="Tahoma" panose="020B0604030504040204" pitchFamily="34" charset="0"/>
                  <a:cs typeface="Tahoma" panose="020B0604030504040204" pitchFamily="34" charset="0"/>
                </a:rPr>
                <a:t>phản ứng thế nguyên tử H của vòng benzene</a:t>
              </a:r>
              <a:r>
                <a:rPr lang="en-US" sz="2200">
                  <a:latin typeface="+mj-lt"/>
                  <a:ea typeface="Tahoma" panose="020B0604030504040204" pitchFamily="34" charset="0"/>
                  <a:cs typeface="Tahoma" panose="020B0604030504040204" pitchFamily="34" charset="0"/>
                </a:rPr>
                <a:t>.</a:t>
              </a:r>
              <a:r>
                <a:rPr lang="en-US" sz="2200"/>
                <a:t> </a:t>
              </a:r>
            </a:p>
          </p:txBody>
        </p:sp>
      </p:grpSp>
      <p:grpSp>
        <p:nvGrpSpPr>
          <p:cNvPr id="13" name="Group 12">
            <a:extLst>
              <a:ext uri="{FF2B5EF4-FFF2-40B4-BE49-F238E27FC236}">
                <a16:creationId xmlns:a16="http://schemas.microsoft.com/office/drawing/2014/main" id="{DA564F29-F9B9-33F2-FAB5-2D2C1D720BD9}"/>
              </a:ext>
            </a:extLst>
          </p:cNvPr>
          <p:cNvGrpSpPr/>
          <p:nvPr/>
        </p:nvGrpSpPr>
        <p:grpSpPr>
          <a:xfrm>
            <a:off x="474312" y="1151590"/>
            <a:ext cx="11349057" cy="1320298"/>
            <a:chOff x="645946" y="383040"/>
            <a:chExt cx="11349057" cy="1320298"/>
          </a:xfrm>
        </p:grpSpPr>
        <p:sp>
          <p:nvSpPr>
            <p:cNvPr id="5" name="TextBox 4">
              <a:extLst>
                <a:ext uri="{FF2B5EF4-FFF2-40B4-BE49-F238E27FC236}">
                  <a16:creationId xmlns:a16="http://schemas.microsoft.com/office/drawing/2014/main" id="{C16C9535-F9BA-F959-9048-831E6AB4AB10}"/>
                </a:ext>
              </a:extLst>
            </p:cNvPr>
            <p:cNvSpPr txBox="1"/>
            <p:nvPr/>
          </p:nvSpPr>
          <p:spPr>
            <a:xfrm>
              <a:off x="1283991" y="383040"/>
              <a:ext cx="10711012" cy="1320298"/>
            </a:xfrm>
            <a:prstGeom prst="rect">
              <a:avLst/>
            </a:prstGeom>
            <a:noFill/>
          </p:spPr>
          <p:txBody>
            <a:bodyPr wrap="square" rtlCol="0">
              <a:spAutoFit/>
            </a:bodyPr>
            <a:lstStyle/>
            <a:p>
              <a:pPr algn="just">
                <a:lnSpc>
                  <a:spcPct val="125000"/>
                </a:lnSpc>
              </a:pPr>
              <a:r>
                <a:rPr lang="en-US" sz="2200" dirty="0" err="1"/>
                <a:t>Mật</a:t>
              </a:r>
              <a:r>
                <a:rPr lang="en-US" sz="2200" dirty="0"/>
                <a:t> </a:t>
              </a:r>
              <a:r>
                <a:rPr lang="en-US" sz="2200" dirty="0" err="1"/>
                <a:t>độ</a:t>
              </a:r>
              <a:r>
                <a:rPr lang="en-US" sz="2200" dirty="0"/>
                <a:t> electron </a:t>
              </a:r>
              <a:r>
                <a:rPr lang="en-US" sz="2200" dirty="0" err="1"/>
                <a:t>trên</a:t>
              </a:r>
              <a:r>
                <a:rPr lang="en-US" sz="2200" dirty="0"/>
                <a:t> </a:t>
              </a:r>
              <a:r>
                <a:rPr lang="en-US" sz="2200" dirty="0" err="1"/>
                <a:t>nguyên</a:t>
              </a:r>
              <a:r>
                <a:rPr lang="en-US" sz="2200" dirty="0"/>
                <a:t> </a:t>
              </a:r>
              <a:r>
                <a:rPr lang="en-US" sz="2200" dirty="0" err="1"/>
                <a:t>tử</a:t>
              </a:r>
              <a:r>
                <a:rPr lang="en-US" sz="2200" dirty="0"/>
                <a:t> oxygen </a:t>
              </a:r>
              <a:r>
                <a:rPr lang="en-US" sz="2200" dirty="0" err="1"/>
                <a:t>bị</a:t>
              </a:r>
              <a:r>
                <a:rPr lang="en-US" sz="2200" dirty="0"/>
                <a:t> </a:t>
              </a:r>
              <a:r>
                <a:rPr lang="en-US" sz="2200" dirty="0" err="1"/>
                <a:t>dịch</a:t>
              </a:r>
              <a:r>
                <a:rPr lang="en-US" sz="2200" dirty="0"/>
                <a:t> </a:t>
              </a:r>
              <a:r>
                <a:rPr lang="en-US" sz="2200" dirty="0" err="1"/>
                <a:t>chuyển</a:t>
              </a:r>
              <a:r>
                <a:rPr lang="en-US" sz="2200" dirty="0"/>
                <a:t> </a:t>
              </a:r>
              <a:r>
                <a:rPr lang="en-US" sz="2200" dirty="0" err="1"/>
                <a:t>một</a:t>
              </a:r>
              <a:r>
                <a:rPr lang="en-US" sz="2200" dirty="0"/>
                <a:t> </a:t>
              </a:r>
              <a:r>
                <a:rPr lang="en-US" sz="2200" dirty="0" err="1"/>
                <a:t>phần</a:t>
              </a:r>
              <a:r>
                <a:rPr lang="en-US" sz="2200" dirty="0"/>
                <a:t> </a:t>
              </a:r>
              <a:r>
                <a:rPr lang="en-US" sz="2200" dirty="0" err="1"/>
                <a:t>vào</a:t>
              </a:r>
              <a:r>
                <a:rPr lang="en-US" sz="2200" dirty="0"/>
                <a:t> </a:t>
              </a:r>
              <a:r>
                <a:rPr lang="en-US" sz="2200" dirty="0" err="1"/>
                <a:t>vòng</a:t>
              </a:r>
              <a:r>
                <a:rPr lang="en-US" sz="2200" dirty="0"/>
                <a:t> benzene </a:t>
              </a:r>
              <a:r>
                <a:rPr lang="en-US" sz="2200" dirty="0" err="1"/>
                <a:t>làm</a:t>
              </a:r>
              <a:r>
                <a:rPr lang="en-US" sz="2200" dirty="0"/>
                <a:t> </a:t>
              </a:r>
              <a:r>
                <a:rPr lang="en-US" sz="2200" dirty="0" err="1"/>
                <a:t>tăng</a:t>
              </a:r>
              <a:r>
                <a:rPr lang="en-US" sz="2200" dirty="0"/>
                <a:t> </a:t>
              </a:r>
              <a:r>
                <a:rPr lang="en-US" sz="2200" dirty="0" err="1"/>
                <a:t>sự</a:t>
              </a:r>
              <a:r>
                <a:rPr lang="en-US" sz="2200" dirty="0"/>
                <a:t> </a:t>
              </a:r>
              <a:r>
                <a:rPr lang="en-US" sz="2200" dirty="0" err="1"/>
                <a:t>phân</a:t>
              </a:r>
              <a:r>
                <a:rPr lang="en-US" sz="2200" dirty="0"/>
                <a:t> </a:t>
              </a:r>
              <a:r>
                <a:rPr lang="en-US" sz="2200" dirty="0" err="1"/>
                <a:t>cực</a:t>
              </a:r>
              <a:r>
                <a:rPr lang="en-US" sz="2200" dirty="0"/>
                <a:t> </a:t>
              </a:r>
              <a:r>
                <a:rPr lang="en-US" sz="2200" dirty="0" err="1"/>
                <a:t>của</a:t>
              </a:r>
              <a:r>
                <a:rPr lang="en-US" sz="2200" dirty="0"/>
                <a:t> </a:t>
              </a:r>
              <a:r>
                <a:rPr lang="en-US" sz="2200" dirty="0" err="1"/>
                <a:t>liên</a:t>
              </a:r>
              <a:r>
                <a:rPr lang="en-US" sz="2200" dirty="0"/>
                <a:t> </a:t>
              </a:r>
              <a:r>
                <a:rPr lang="en-US" sz="2200" dirty="0" err="1"/>
                <a:t>kết</a:t>
              </a:r>
              <a:r>
                <a:rPr lang="en-US" sz="2200" dirty="0"/>
                <a:t> O–H, </a:t>
              </a:r>
              <a:r>
                <a:rPr lang="en-US" sz="2200" dirty="0" err="1"/>
                <a:t>đồng</a:t>
              </a:r>
              <a:r>
                <a:rPr lang="en-US" sz="2200" dirty="0"/>
                <a:t> </a:t>
              </a:r>
              <a:r>
                <a:rPr lang="en-US" sz="2200" dirty="0" err="1"/>
                <a:t>thời</a:t>
              </a:r>
              <a:r>
                <a:rPr lang="en-US" sz="2200" dirty="0"/>
                <a:t> </a:t>
              </a:r>
              <a:r>
                <a:rPr lang="en-US" sz="2200" dirty="0" err="1"/>
                <a:t>mật</a:t>
              </a:r>
              <a:r>
                <a:rPr lang="en-US" sz="2200" dirty="0"/>
                <a:t> </a:t>
              </a:r>
              <a:r>
                <a:rPr lang="en-US" sz="2200" dirty="0" err="1"/>
                <a:t>độ</a:t>
              </a:r>
              <a:r>
                <a:rPr lang="en-US" sz="2200" dirty="0"/>
                <a:t> electron </a:t>
              </a:r>
              <a:r>
                <a:rPr lang="en-US" sz="2200" dirty="0" err="1"/>
                <a:t>trong</a:t>
              </a:r>
              <a:r>
                <a:rPr lang="en-US" sz="2200" dirty="0"/>
                <a:t> </a:t>
              </a:r>
              <a:r>
                <a:rPr lang="en-US" sz="2200" dirty="0" err="1"/>
                <a:t>vòng</a:t>
              </a:r>
              <a:r>
                <a:rPr lang="en-US" sz="2200" dirty="0"/>
                <a:t> benzene </a:t>
              </a:r>
              <a:r>
                <a:rPr lang="en-US" sz="2200" dirty="0" err="1"/>
                <a:t>tăng</a:t>
              </a:r>
              <a:r>
                <a:rPr lang="en-US" sz="2200" dirty="0"/>
                <a:t>, </a:t>
              </a:r>
              <a:r>
                <a:rPr lang="en-US" sz="2200" dirty="0" err="1"/>
                <a:t>gây</a:t>
              </a:r>
              <a:r>
                <a:rPr lang="en-US" sz="2200" dirty="0"/>
                <a:t> </a:t>
              </a:r>
              <a:r>
                <a:rPr lang="en-US" sz="2200" dirty="0" err="1"/>
                <a:t>ra</a:t>
              </a:r>
              <a:r>
                <a:rPr lang="en-US" sz="2200" dirty="0"/>
                <a:t> </a:t>
              </a:r>
              <a:r>
                <a:rPr lang="en-US" sz="2200" dirty="0" err="1"/>
                <a:t>các</a:t>
              </a:r>
              <a:r>
                <a:rPr lang="en-US" sz="2200" dirty="0"/>
                <a:t> </a:t>
              </a:r>
              <a:r>
                <a:rPr lang="en-US" sz="2200" dirty="0" err="1"/>
                <a:t>tính</a:t>
              </a:r>
              <a:r>
                <a:rPr lang="en-US" sz="2200" dirty="0"/>
                <a:t> </a:t>
              </a:r>
              <a:r>
                <a:rPr lang="en-US" sz="2200" dirty="0" err="1"/>
                <a:t>chất</a:t>
              </a:r>
              <a:r>
                <a:rPr lang="en-US" sz="2200" dirty="0"/>
                <a:t> ở </a:t>
              </a:r>
              <a:r>
                <a:rPr lang="en-US" sz="2200" dirty="0" err="1"/>
                <a:t>nhóm</a:t>
              </a:r>
              <a:r>
                <a:rPr lang="en-US" sz="2200" dirty="0"/>
                <a:t> –OH </a:t>
              </a:r>
              <a:r>
                <a:rPr lang="en-US" sz="2200" dirty="0" err="1"/>
                <a:t>và</a:t>
              </a:r>
              <a:r>
                <a:rPr lang="en-US" sz="2200" dirty="0"/>
                <a:t> </a:t>
              </a:r>
              <a:r>
                <a:rPr lang="en-US" sz="2200" dirty="0" err="1"/>
                <a:t>trong</a:t>
              </a:r>
              <a:r>
                <a:rPr lang="en-US" sz="2200" dirty="0"/>
                <a:t> </a:t>
              </a:r>
              <a:r>
                <a:rPr lang="en-US" sz="2200" dirty="0" err="1"/>
                <a:t>vòng</a:t>
              </a:r>
              <a:r>
                <a:rPr lang="en-US" sz="2200" dirty="0"/>
                <a:t> benzene </a:t>
              </a:r>
              <a:r>
                <a:rPr lang="en-US" sz="2200" dirty="0" err="1"/>
                <a:t>của</a:t>
              </a:r>
              <a:r>
                <a:rPr lang="en-US" sz="2200" dirty="0"/>
                <a:t> phenol.</a:t>
              </a:r>
            </a:p>
          </p:txBody>
        </p:sp>
        <p:pic>
          <p:nvPicPr>
            <p:cNvPr id="17" name="Picture 2" descr="Chemical - Free education icons">
              <a:extLst>
                <a:ext uri="{FF2B5EF4-FFF2-40B4-BE49-F238E27FC236}">
                  <a16:creationId xmlns:a16="http://schemas.microsoft.com/office/drawing/2014/main" id="{F8DB44D3-93AB-91E5-B36E-6994643D3A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946" y="500489"/>
              <a:ext cx="592304" cy="6970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49BC28A8-81A4-E0A8-CDA0-53341BFFEC7F}"/>
              </a:ext>
            </a:extLst>
          </p:cNvPr>
          <p:cNvGrpSpPr/>
          <p:nvPr/>
        </p:nvGrpSpPr>
        <p:grpSpPr>
          <a:xfrm>
            <a:off x="885793" y="2614185"/>
            <a:ext cx="5594588" cy="3743326"/>
            <a:chOff x="1114121" y="2628900"/>
            <a:chExt cx="5594588" cy="3743326"/>
          </a:xfrm>
        </p:grpSpPr>
        <p:pic>
          <p:nvPicPr>
            <p:cNvPr id="72" name="Picture 71">
              <a:extLst>
                <a:ext uri="{FF2B5EF4-FFF2-40B4-BE49-F238E27FC236}">
                  <a16:creationId xmlns:a16="http://schemas.microsoft.com/office/drawing/2014/main" id="{BAA9F138-C607-391A-43EE-DEBAF414AC31}"/>
                </a:ext>
              </a:extLst>
            </p:cNvPr>
            <p:cNvPicPr>
              <a:picLocks noChangeAspect="1"/>
            </p:cNvPicPr>
            <p:nvPr/>
          </p:nvPicPr>
          <p:blipFill rotWithShape="1">
            <a:blip r:embed="rId10">
              <a:clrChange>
                <a:clrFrom>
                  <a:srgbClr val="FFFFFF"/>
                </a:clrFrom>
                <a:clrTo>
                  <a:srgbClr val="FFFFFF">
                    <a:alpha val="0"/>
                  </a:srgbClr>
                </a:clrTo>
              </a:clrChange>
            </a:blip>
            <a:srcRect l="40469" t="30556" r="33280" b="10278"/>
            <a:stretch/>
          </p:blipFill>
          <p:spPr>
            <a:xfrm>
              <a:off x="1114121" y="2628900"/>
              <a:ext cx="2952482" cy="3743326"/>
            </a:xfrm>
            <a:prstGeom prst="rect">
              <a:avLst/>
            </a:prstGeom>
          </p:spPr>
        </p:pic>
        <p:sp>
          <p:nvSpPr>
            <p:cNvPr id="67" name="Right Brace 66">
              <a:extLst>
                <a:ext uri="{FF2B5EF4-FFF2-40B4-BE49-F238E27FC236}">
                  <a16:creationId xmlns:a16="http://schemas.microsoft.com/office/drawing/2014/main" id="{7D376C0C-1A05-D710-DB26-532AE61BE22F}"/>
                </a:ext>
              </a:extLst>
            </p:cNvPr>
            <p:cNvSpPr/>
            <p:nvPr/>
          </p:nvSpPr>
          <p:spPr>
            <a:xfrm>
              <a:off x="3824255" y="3065667"/>
              <a:ext cx="228599" cy="1101910"/>
            </a:xfrm>
            <a:prstGeom prst="rightBrace">
              <a:avLst>
                <a:gd name="adj1" fmla="val 58333"/>
                <a:gd name="adj2" fmla="val 50000"/>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Right Brace 72">
              <a:extLst>
                <a:ext uri="{FF2B5EF4-FFF2-40B4-BE49-F238E27FC236}">
                  <a16:creationId xmlns:a16="http://schemas.microsoft.com/office/drawing/2014/main" id="{889FAA89-7626-D9D5-C879-4721EFC09D49}"/>
                </a:ext>
              </a:extLst>
            </p:cNvPr>
            <p:cNvSpPr/>
            <p:nvPr/>
          </p:nvSpPr>
          <p:spPr>
            <a:xfrm>
              <a:off x="4164673" y="4540250"/>
              <a:ext cx="269181" cy="1541865"/>
            </a:xfrm>
            <a:prstGeom prst="rightBrace">
              <a:avLst>
                <a:gd name="adj1" fmla="val 58333"/>
                <a:gd name="adj2" fmla="val 50000"/>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B96FD494-571E-E0D8-ABA2-F06849A70A33}"/>
                </a:ext>
              </a:extLst>
            </p:cNvPr>
            <p:cNvCxnSpPr>
              <a:cxnSpLocks/>
            </p:cNvCxnSpPr>
            <p:nvPr/>
          </p:nvCxnSpPr>
          <p:spPr>
            <a:xfrm flipH="1">
              <a:off x="3494055" y="5646938"/>
              <a:ext cx="65881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388E9EE-B72B-94FA-E821-1880AA6AF00B}"/>
                </a:ext>
              </a:extLst>
            </p:cNvPr>
            <p:cNvSpPr txBox="1"/>
            <p:nvPr/>
          </p:nvSpPr>
          <p:spPr>
            <a:xfrm>
              <a:off x="4078931" y="3332500"/>
              <a:ext cx="1790024" cy="508601"/>
            </a:xfrm>
            <a:prstGeom prst="rect">
              <a:avLst/>
            </a:prstGeom>
            <a:noFill/>
          </p:spPr>
          <p:txBody>
            <a:bodyPr wrap="square" rtlCol="0">
              <a:spAutoFit/>
            </a:bodyPr>
            <a:lstStyle/>
            <a:p>
              <a:pPr>
                <a:lnSpc>
                  <a:spcPct val="125000"/>
                </a:lnSpc>
              </a:pPr>
              <a:r>
                <a:rPr lang="en-US" sz="2400" b="1" dirty="0" err="1"/>
                <a:t>Tính</a:t>
              </a:r>
              <a:r>
                <a:rPr lang="en-US" sz="2400" b="1" dirty="0"/>
                <a:t> acid</a:t>
              </a:r>
            </a:p>
          </p:txBody>
        </p:sp>
        <p:sp>
          <p:nvSpPr>
            <p:cNvPr id="78" name="TextBox 77">
              <a:extLst>
                <a:ext uri="{FF2B5EF4-FFF2-40B4-BE49-F238E27FC236}">
                  <a16:creationId xmlns:a16="http://schemas.microsoft.com/office/drawing/2014/main" id="{F4CB6D7F-2FB4-55A0-500E-F06A54448BA3}"/>
                </a:ext>
              </a:extLst>
            </p:cNvPr>
            <p:cNvSpPr txBox="1"/>
            <p:nvPr/>
          </p:nvSpPr>
          <p:spPr>
            <a:xfrm>
              <a:off x="4467214" y="5014292"/>
              <a:ext cx="2241495" cy="508601"/>
            </a:xfrm>
            <a:prstGeom prst="rect">
              <a:avLst/>
            </a:prstGeom>
            <a:noFill/>
          </p:spPr>
          <p:txBody>
            <a:bodyPr wrap="square" rtlCol="0">
              <a:spAutoFit/>
            </a:bodyPr>
            <a:lstStyle/>
            <a:p>
              <a:pPr>
                <a:lnSpc>
                  <a:spcPct val="125000"/>
                </a:lnSpc>
              </a:pPr>
              <a:r>
                <a:rPr lang="en-US" sz="2400" b="1"/>
                <a:t>Phản ứng thế</a:t>
              </a:r>
            </a:p>
          </p:txBody>
        </p:sp>
      </p:grpSp>
      <p:sp>
        <p:nvSpPr>
          <p:cNvPr id="6" name="Rectangle: Rounded Corners 5">
            <a:extLst>
              <a:ext uri="{FF2B5EF4-FFF2-40B4-BE49-F238E27FC236}">
                <a16:creationId xmlns:a16="http://schemas.microsoft.com/office/drawing/2014/main" id="{04A91A47-2085-34C1-D906-76D55F70F57C}"/>
              </a:ext>
            </a:extLst>
          </p:cNvPr>
          <p:cNvSpPr/>
          <p:nvPr/>
        </p:nvSpPr>
        <p:spPr>
          <a:xfrm>
            <a:off x="1567248" y="-152400"/>
            <a:ext cx="9043602"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41E3DA75-B0BA-D2F0-7FC9-C65F49241336}"/>
              </a:ext>
            </a:extLst>
          </p:cNvPr>
          <p:cNvSpPr txBox="1"/>
          <p:nvPr/>
        </p:nvSpPr>
        <p:spPr>
          <a:xfrm>
            <a:off x="1833477" y="215900"/>
            <a:ext cx="852509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a:rPr>
              <a:t>2</a:t>
            </a:r>
            <a:r>
              <a:rPr kumimoji="0" lang="en-US" sz="2800" b="1" i="0" u="none" strike="noStrike" kern="1200" cap="none" spc="0" normalizeH="0" baseline="0" noProof="0" dirty="0">
                <a:ln>
                  <a:noFill/>
                </a:ln>
                <a:solidFill>
                  <a:prstClr val="white"/>
                </a:solidFill>
                <a:effectLst/>
                <a:uLnTx/>
                <a:uFillTx/>
                <a:latin typeface="Arial"/>
                <a:ea typeface="+mn-ea"/>
                <a:cs typeface="+mn-cs"/>
              </a:rPr>
              <a:t>. </a:t>
            </a:r>
            <a:r>
              <a:rPr lang="en-US" sz="2800" b="1" dirty="0">
                <a:solidFill>
                  <a:prstClr val="white"/>
                </a:solidFill>
                <a:latin typeface="Arial"/>
              </a:rPr>
              <a:t>ĐẶC ĐIỂM CẤU TẠO VÀ HÌNH DẠNG PHÂN TỬ</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8759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2</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437130"/>
            <a:ext cx="10508342" cy="1511316"/>
          </a:xfrm>
          <a:prstGeom prst="roundRect">
            <a:avLst>
              <a:gd name="adj" fmla="val 16952"/>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062057" y="1502075"/>
            <a:ext cx="10078222" cy="1893595"/>
          </a:xfrm>
          <a:prstGeom prst="rect">
            <a:avLst/>
          </a:prstGeom>
          <a:noFill/>
        </p:spPr>
        <p:txBody>
          <a:bodyPr wrap="square" rtlCol="0">
            <a:spAutoFit/>
          </a:bodyPr>
          <a:lstStyle/>
          <a:p>
            <a:pPr algn="ctr">
              <a:lnSpc>
                <a:spcPct val="125000"/>
              </a:lnSpc>
            </a:pPr>
            <a:r>
              <a:rPr lang="vi-VN" sz="2400" b="1" dirty="0"/>
              <a:t>Quan sát công thức cấu tạo của phenol, cho biết các vị trí giàu mật độ electron trong vòng benzene. Nhóm phenyl hút electron, làm ảnh hưởng như thế nào đến liên kết O - H? </a:t>
            </a:r>
          </a:p>
          <a:p>
            <a:pPr algn="ctr">
              <a:lnSpc>
                <a:spcPct val="125000"/>
              </a:lnSpc>
            </a:pPr>
            <a:endParaRPr lang="vi-VN" sz="2400" b="1" dirty="0"/>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469294" y="3100629"/>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1231125" y="3953245"/>
            <a:ext cx="10119045" cy="1320298"/>
            <a:chOff x="2991416" y="3619380"/>
            <a:chExt cx="10119045" cy="1320298"/>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387545" cy="1320298"/>
            </a:xfrm>
            <a:prstGeom prst="rect">
              <a:avLst/>
            </a:prstGeom>
            <a:noFill/>
          </p:spPr>
          <p:txBody>
            <a:bodyPr wrap="square" rtlCol="0">
              <a:spAutoFit/>
            </a:bodyPr>
            <a:lstStyle/>
            <a:p>
              <a:pPr>
                <a:lnSpc>
                  <a:spcPct val="125000"/>
                </a:lnSpc>
              </a:pPr>
              <a:r>
                <a:rPr lang="vi-VN" sz="2200" dirty="0"/>
                <a:t>Các vị trí giàu mật độ electron trong vòng benzene là: ortho, para.</a:t>
              </a:r>
            </a:p>
            <a:p>
              <a:pPr>
                <a:lnSpc>
                  <a:spcPct val="125000"/>
                </a:lnSpc>
              </a:pPr>
              <a:r>
                <a:rPr lang="vi-VN" sz="2200" dirty="0"/>
                <a:t>Nhóm phenyl hút electron làm mật độ electron trên nguyên tử O giảm </a:t>
              </a:r>
              <a:endParaRPr lang="en-US" sz="2200" dirty="0"/>
            </a:p>
            <a:p>
              <a:pPr>
                <a:lnSpc>
                  <a:spcPct val="125000"/>
                </a:lnSpc>
              </a:pPr>
              <a:r>
                <a:rPr lang="vi-VN" sz="2200" dirty="0"/>
                <a:t>⇒ liên kết –O-H phân cực mạnh</a:t>
              </a:r>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426772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4">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186">
            <a:off x="-140575" y="6082415"/>
            <a:ext cx="1229775" cy="867035"/>
          </a:xfrm>
          <a:prstGeom prst="rect">
            <a:avLst/>
          </a:prstGeom>
        </p:spPr>
      </p:pic>
      <p:grpSp>
        <p:nvGrpSpPr>
          <p:cNvPr id="2" name="Group 1">
            <a:extLst>
              <a:ext uri="{FF2B5EF4-FFF2-40B4-BE49-F238E27FC236}">
                <a16:creationId xmlns:a16="http://schemas.microsoft.com/office/drawing/2014/main" id="{67A1E3A5-9DE0-8936-9FDB-D9B2DE5C25F3}"/>
              </a:ext>
            </a:extLst>
          </p:cNvPr>
          <p:cNvGrpSpPr/>
          <p:nvPr/>
        </p:nvGrpSpPr>
        <p:grpSpPr>
          <a:xfrm>
            <a:off x="358218" y="192818"/>
            <a:ext cx="3597832" cy="979356"/>
            <a:chOff x="358218" y="192818"/>
            <a:chExt cx="3597832" cy="979356"/>
          </a:xfrm>
        </p:grpSpPr>
        <p:sp>
          <p:nvSpPr>
            <p:cNvPr id="4" name="Rectangle: Rounded Corners 3">
              <a:extLst>
                <a:ext uri="{FF2B5EF4-FFF2-40B4-BE49-F238E27FC236}">
                  <a16:creationId xmlns:a16="http://schemas.microsoft.com/office/drawing/2014/main" id="{B4D04619-A60A-992F-8E23-43942A7AB10C}"/>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584447-F1F0-3718-C955-AC3625DE4620}"/>
                </a:ext>
              </a:extLst>
            </p:cNvPr>
            <p:cNvSpPr txBox="1"/>
            <p:nvPr/>
          </p:nvSpPr>
          <p:spPr>
            <a:xfrm>
              <a:off x="1404382" y="443111"/>
              <a:ext cx="2488167" cy="523220"/>
            </a:xfrm>
            <a:prstGeom prst="rect">
              <a:avLst/>
            </a:prstGeom>
            <a:noFill/>
          </p:spPr>
          <p:txBody>
            <a:bodyPr wrap="square" rtlCol="0">
              <a:spAutoFit/>
            </a:bodyPr>
            <a:lstStyle/>
            <a:p>
              <a:r>
                <a:rPr lang="en-US" sz="2800" b="1">
                  <a:solidFill>
                    <a:schemeClr val="bg1"/>
                  </a:solidFill>
                </a:rPr>
                <a:t>LUYỆN TẬP 1</a:t>
              </a:r>
            </a:p>
          </p:txBody>
        </p:sp>
        <p:grpSp>
          <p:nvGrpSpPr>
            <p:cNvPr id="8" name="Group 7">
              <a:extLst>
                <a:ext uri="{FF2B5EF4-FFF2-40B4-BE49-F238E27FC236}">
                  <a16:creationId xmlns:a16="http://schemas.microsoft.com/office/drawing/2014/main" id="{93877B0F-15BB-0169-47B7-043547C492C8}"/>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FF19073-C68C-AB8A-54A2-D1B04999C5EB}"/>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F7D60B-2115-A572-A350-C4B9F2D186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4" name="Group 13">
            <a:extLst>
              <a:ext uri="{FF2B5EF4-FFF2-40B4-BE49-F238E27FC236}">
                <a16:creationId xmlns:a16="http://schemas.microsoft.com/office/drawing/2014/main" id="{9D3871EA-7201-2DBA-FFF9-80DFE03F0E83}"/>
              </a:ext>
            </a:extLst>
          </p:cNvPr>
          <p:cNvGrpSpPr/>
          <p:nvPr/>
        </p:nvGrpSpPr>
        <p:grpSpPr>
          <a:xfrm>
            <a:off x="1077213" y="1170065"/>
            <a:ext cx="10037575" cy="2974107"/>
            <a:chOff x="1704745" y="1503577"/>
            <a:chExt cx="7827951" cy="1754566"/>
          </a:xfrm>
        </p:grpSpPr>
        <p:sp>
          <p:nvSpPr>
            <p:cNvPr id="15" name="Rectangle: Rounded Corners 14">
              <a:extLst>
                <a:ext uri="{FF2B5EF4-FFF2-40B4-BE49-F238E27FC236}">
                  <a16:creationId xmlns:a16="http://schemas.microsoft.com/office/drawing/2014/main" id="{F5DF1332-CAC5-3C6D-0284-787C88C79495}"/>
                </a:ext>
              </a:extLst>
            </p:cNvPr>
            <p:cNvSpPr/>
            <p:nvPr/>
          </p:nvSpPr>
          <p:spPr>
            <a:xfrm>
              <a:off x="1704745" y="1503577"/>
              <a:ext cx="7827951" cy="1754566"/>
            </a:xfrm>
            <a:prstGeom prst="roundRect">
              <a:avLst>
                <a:gd name="adj" fmla="val 15255"/>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BA4C741-D59C-3CA1-30F9-F7970F8CE1A0}"/>
                </a:ext>
              </a:extLst>
            </p:cNvPr>
            <p:cNvSpPr txBox="1"/>
            <p:nvPr/>
          </p:nvSpPr>
          <p:spPr>
            <a:xfrm>
              <a:off x="1832824" y="1589454"/>
              <a:ext cx="7571793" cy="494751"/>
            </a:xfrm>
            <a:prstGeom prst="rect">
              <a:avLst/>
            </a:prstGeom>
            <a:noFill/>
          </p:spPr>
          <p:txBody>
            <a:bodyPr wrap="square" rtlCol="0">
              <a:spAutoFit/>
            </a:bodyPr>
            <a:lstStyle/>
            <a:p>
              <a:pPr>
                <a:lnSpc>
                  <a:spcPct val="120000"/>
                </a:lnSpc>
              </a:pPr>
              <a:r>
                <a:rPr lang="en-US" sz="2400" b="1" dirty="0" err="1"/>
                <a:t>Chất</a:t>
              </a:r>
              <a:r>
                <a:rPr lang="en-US" sz="2400" b="1" dirty="0"/>
                <a:t> </a:t>
              </a:r>
              <a:r>
                <a:rPr lang="en-US" sz="2400" b="1" dirty="0" err="1"/>
                <a:t>nào</a:t>
              </a:r>
              <a:r>
                <a:rPr lang="en-US" sz="2400" b="1" dirty="0"/>
                <a:t> </a:t>
              </a:r>
              <a:r>
                <a:rPr lang="en-US" sz="2400" b="1" dirty="0" err="1"/>
                <a:t>sau</a:t>
              </a:r>
              <a:r>
                <a:rPr lang="en-US" sz="2400" b="1" dirty="0"/>
                <a:t> </a:t>
              </a:r>
              <a:r>
                <a:rPr lang="en-US" sz="2400" b="1" dirty="0" err="1"/>
                <a:t>đây</a:t>
              </a:r>
              <a:r>
                <a:rPr lang="en-US" sz="2400" b="1" dirty="0"/>
                <a:t> </a:t>
              </a:r>
              <a:r>
                <a:rPr lang="en-US" sz="2400" b="1" dirty="0" err="1"/>
                <a:t>thuộc</a:t>
              </a:r>
              <a:r>
                <a:rPr lang="en-US" sz="2400" b="1" dirty="0"/>
                <a:t> </a:t>
              </a:r>
              <a:r>
                <a:rPr lang="en-US" sz="2400" b="1" dirty="0" err="1"/>
                <a:t>loại</a:t>
              </a:r>
              <a:r>
                <a:rPr lang="en-US" sz="2400" b="1" dirty="0"/>
                <a:t> phenol?</a:t>
              </a:r>
              <a:endParaRPr lang="vi-VN" sz="2400" b="1" dirty="0"/>
            </a:p>
          </p:txBody>
        </p:sp>
      </p:grpSp>
      <p:grpSp>
        <p:nvGrpSpPr>
          <p:cNvPr id="17" name="Group 16">
            <a:extLst>
              <a:ext uri="{FF2B5EF4-FFF2-40B4-BE49-F238E27FC236}">
                <a16:creationId xmlns:a16="http://schemas.microsoft.com/office/drawing/2014/main" id="{395AF494-593F-5701-DE86-184B425A34E1}"/>
              </a:ext>
            </a:extLst>
          </p:cNvPr>
          <p:cNvGrpSpPr/>
          <p:nvPr/>
        </p:nvGrpSpPr>
        <p:grpSpPr>
          <a:xfrm>
            <a:off x="4344355" y="5453317"/>
            <a:ext cx="8351496" cy="724241"/>
            <a:chOff x="2077016" y="4643209"/>
            <a:chExt cx="8351496" cy="724241"/>
          </a:xfrm>
        </p:grpSpPr>
        <p:sp>
          <p:nvSpPr>
            <p:cNvPr id="19" name="TextBox 18">
              <a:extLst>
                <a:ext uri="{FF2B5EF4-FFF2-40B4-BE49-F238E27FC236}">
                  <a16:creationId xmlns:a16="http://schemas.microsoft.com/office/drawing/2014/main" id="{73E86125-D74B-7743-D004-9D07009EFCF4}"/>
                </a:ext>
              </a:extLst>
            </p:cNvPr>
            <p:cNvSpPr txBox="1"/>
            <p:nvPr/>
          </p:nvSpPr>
          <p:spPr>
            <a:xfrm>
              <a:off x="2801257" y="4738096"/>
              <a:ext cx="7627255" cy="473912"/>
            </a:xfrm>
            <a:prstGeom prst="rect">
              <a:avLst/>
            </a:prstGeom>
            <a:noFill/>
          </p:spPr>
          <p:txBody>
            <a:bodyPr wrap="square" rtlCol="0">
              <a:spAutoFit/>
            </a:bodyPr>
            <a:lstStyle/>
            <a:p>
              <a:pPr>
                <a:lnSpc>
                  <a:spcPct val="125000"/>
                </a:lnSpc>
              </a:pPr>
              <a:r>
                <a:rPr lang="en-US" sz="2200" dirty="0" err="1"/>
                <a:t>Chất</a:t>
              </a:r>
              <a:r>
                <a:rPr lang="en-US" sz="2200" dirty="0"/>
                <a:t> a </a:t>
              </a:r>
              <a:r>
                <a:rPr lang="en-US" sz="2200" dirty="0" err="1"/>
                <a:t>thuộc</a:t>
              </a:r>
              <a:r>
                <a:rPr lang="en-US" sz="2200" dirty="0"/>
                <a:t> </a:t>
              </a:r>
              <a:r>
                <a:rPr lang="en-US" sz="2200" dirty="0" err="1"/>
                <a:t>loại</a:t>
              </a:r>
              <a:r>
                <a:rPr lang="en-US" sz="2200" dirty="0"/>
                <a:t> phenol</a:t>
              </a:r>
              <a:endParaRPr lang="vi-VN" sz="2200" dirty="0"/>
            </a:p>
          </p:txBody>
        </p:sp>
        <p:pic>
          <p:nvPicPr>
            <p:cNvPr id="20" name="Picture 19">
              <a:extLst>
                <a:ext uri="{FF2B5EF4-FFF2-40B4-BE49-F238E27FC236}">
                  <a16:creationId xmlns:a16="http://schemas.microsoft.com/office/drawing/2014/main" id="{09EAD85A-7483-3C1D-55E5-12C6DF25A8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016" y="4643209"/>
              <a:ext cx="724241" cy="724241"/>
            </a:xfrm>
            <a:prstGeom prst="rect">
              <a:avLst/>
            </a:prstGeom>
          </p:spPr>
        </p:pic>
      </p:grpSp>
      <p:grpSp>
        <p:nvGrpSpPr>
          <p:cNvPr id="29" name="Group 28">
            <a:extLst>
              <a:ext uri="{FF2B5EF4-FFF2-40B4-BE49-F238E27FC236}">
                <a16:creationId xmlns:a16="http://schemas.microsoft.com/office/drawing/2014/main" id="{D0E662F5-E51F-E58C-A711-CC83A691843A}"/>
              </a:ext>
            </a:extLst>
          </p:cNvPr>
          <p:cNvGrpSpPr/>
          <p:nvPr/>
        </p:nvGrpSpPr>
        <p:grpSpPr>
          <a:xfrm>
            <a:off x="2877065" y="1952607"/>
            <a:ext cx="901207" cy="2093942"/>
            <a:chOff x="8978900" y="2125633"/>
            <a:chExt cx="1373510" cy="3191330"/>
          </a:xfrm>
        </p:grpSpPr>
        <p:sp>
          <p:nvSpPr>
            <p:cNvPr id="21" name="TextBox 20">
              <a:extLst>
                <a:ext uri="{FF2B5EF4-FFF2-40B4-BE49-F238E27FC236}">
                  <a16:creationId xmlns:a16="http://schemas.microsoft.com/office/drawing/2014/main" id="{32253E4E-BD9D-65BB-794D-DE613AC9139C}"/>
                </a:ext>
              </a:extLst>
            </p:cNvPr>
            <p:cNvSpPr txBox="1">
              <a:spLocks noChangeAspect="1"/>
            </p:cNvSpPr>
            <p:nvPr>
              <p:custDataLst>
                <p:tags r:id="rId1"/>
              </p:custDataLst>
            </p:nvPr>
          </p:nvSpPr>
          <p:spPr>
            <a:xfrm>
              <a:off x="9476246" y="2125633"/>
              <a:ext cx="662287" cy="341278"/>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2"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sp>
          <p:nvSpPr>
            <p:cNvPr id="22" name="TextBox 21">
              <a:extLst>
                <a:ext uri="{FF2B5EF4-FFF2-40B4-BE49-F238E27FC236}">
                  <a16:creationId xmlns:a16="http://schemas.microsoft.com/office/drawing/2014/main" id="{A9F74051-BE84-8D30-5982-86F4BAE1BDED}"/>
                </a:ext>
              </a:extLst>
            </p:cNvPr>
            <p:cNvSpPr txBox="1">
              <a:spLocks noChangeAspect="1"/>
            </p:cNvSpPr>
            <p:nvPr>
              <p:custDataLst>
                <p:tags r:id="rId2"/>
              </p:custDataLst>
            </p:nvPr>
          </p:nvSpPr>
          <p:spPr>
            <a:xfrm>
              <a:off x="9511864" y="4877826"/>
              <a:ext cx="840546" cy="439137"/>
            </a:xfrm>
            <a:custGeom>
              <a:avLst/>
              <a:gdLst/>
              <a:ahLst/>
              <a:cxnLst/>
              <a:rect l="l" t="t" r="r" b="b"/>
              <a:pathLst>
                <a:path w="619860" h="335682">
                  <a:moveTo>
                    <a:pt x="561608" y="161623"/>
                  </a:moveTo>
                  <a:cubicBezTo>
                    <a:pt x="577653" y="161623"/>
                    <a:pt x="590521" y="166739"/>
                    <a:pt x="600210" y="176971"/>
                  </a:cubicBezTo>
                  <a:cubicBezTo>
                    <a:pt x="608194" y="185342"/>
                    <a:pt x="612186" y="194799"/>
                    <a:pt x="612186" y="205341"/>
                  </a:cubicBezTo>
                  <a:cubicBezTo>
                    <a:pt x="612186" y="220301"/>
                    <a:pt x="604008" y="232239"/>
                    <a:pt x="587653" y="241153"/>
                  </a:cubicBezTo>
                  <a:cubicBezTo>
                    <a:pt x="597419" y="243246"/>
                    <a:pt x="605229" y="247935"/>
                    <a:pt x="611081" y="255222"/>
                  </a:cubicBezTo>
                  <a:cubicBezTo>
                    <a:pt x="616934" y="262508"/>
                    <a:pt x="619860" y="271306"/>
                    <a:pt x="619860" y="281616"/>
                  </a:cubicBezTo>
                  <a:cubicBezTo>
                    <a:pt x="619860" y="296576"/>
                    <a:pt x="614395" y="309327"/>
                    <a:pt x="603465" y="319869"/>
                  </a:cubicBezTo>
                  <a:cubicBezTo>
                    <a:pt x="592536" y="330411"/>
                    <a:pt x="578932" y="335682"/>
                    <a:pt x="562654" y="335682"/>
                  </a:cubicBezTo>
                  <a:cubicBezTo>
                    <a:pt x="547229" y="335682"/>
                    <a:pt x="534439" y="331244"/>
                    <a:pt x="524284" y="322369"/>
                  </a:cubicBezTo>
                  <a:cubicBezTo>
                    <a:pt x="514130" y="313493"/>
                    <a:pt x="508239" y="301886"/>
                    <a:pt x="506611" y="287545"/>
                  </a:cubicBezTo>
                  <a:lnTo>
                    <a:pt x="538237" y="283708"/>
                  </a:lnTo>
                  <a:cubicBezTo>
                    <a:pt x="539245" y="291770"/>
                    <a:pt x="541958" y="297932"/>
                    <a:pt x="546376" y="302196"/>
                  </a:cubicBezTo>
                  <a:cubicBezTo>
                    <a:pt x="550794" y="306459"/>
                    <a:pt x="556143" y="308591"/>
                    <a:pt x="562421" y="308591"/>
                  </a:cubicBezTo>
                  <a:cubicBezTo>
                    <a:pt x="569165" y="308591"/>
                    <a:pt x="574843" y="306033"/>
                    <a:pt x="579455" y="300917"/>
                  </a:cubicBezTo>
                  <a:cubicBezTo>
                    <a:pt x="584067" y="295801"/>
                    <a:pt x="586373" y="288902"/>
                    <a:pt x="586373" y="280220"/>
                  </a:cubicBezTo>
                  <a:cubicBezTo>
                    <a:pt x="586373" y="272004"/>
                    <a:pt x="584164" y="265493"/>
                    <a:pt x="579746" y="260687"/>
                  </a:cubicBezTo>
                  <a:cubicBezTo>
                    <a:pt x="575328" y="255881"/>
                    <a:pt x="569940" y="253478"/>
                    <a:pt x="563584" y="253478"/>
                  </a:cubicBezTo>
                  <a:cubicBezTo>
                    <a:pt x="559398" y="253478"/>
                    <a:pt x="554399" y="254292"/>
                    <a:pt x="548585" y="255919"/>
                  </a:cubicBezTo>
                  <a:lnTo>
                    <a:pt x="552190" y="229293"/>
                  </a:lnTo>
                  <a:cubicBezTo>
                    <a:pt x="561026" y="229526"/>
                    <a:pt x="567770" y="227607"/>
                    <a:pt x="572421" y="223538"/>
                  </a:cubicBezTo>
                  <a:cubicBezTo>
                    <a:pt x="577072" y="219468"/>
                    <a:pt x="579397" y="214062"/>
                    <a:pt x="579397" y="207318"/>
                  </a:cubicBezTo>
                  <a:cubicBezTo>
                    <a:pt x="579397" y="201582"/>
                    <a:pt x="577692" y="197008"/>
                    <a:pt x="574281" y="193598"/>
                  </a:cubicBezTo>
                  <a:cubicBezTo>
                    <a:pt x="570871" y="190187"/>
                    <a:pt x="566336" y="188482"/>
                    <a:pt x="560677" y="188482"/>
                  </a:cubicBezTo>
                  <a:cubicBezTo>
                    <a:pt x="555096" y="188482"/>
                    <a:pt x="550329" y="190420"/>
                    <a:pt x="546376" y="194295"/>
                  </a:cubicBezTo>
                  <a:cubicBezTo>
                    <a:pt x="542423" y="198171"/>
                    <a:pt x="540020" y="203830"/>
                    <a:pt x="539167" y="211271"/>
                  </a:cubicBezTo>
                  <a:lnTo>
                    <a:pt x="509053" y="206155"/>
                  </a:lnTo>
                  <a:cubicBezTo>
                    <a:pt x="511146" y="195846"/>
                    <a:pt x="514304" y="187610"/>
                    <a:pt x="518529" y="181447"/>
                  </a:cubicBezTo>
                  <a:cubicBezTo>
                    <a:pt x="522753" y="175285"/>
                    <a:pt x="528644" y="170440"/>
                    <a:pt x="536202" y="166913"/>
                  </a:cubicBezTo>
                  <a:cubicBezTo>
                    <a:pt x="543760" y="163386"/>
                    <a:pt x="552228" y="161623"/>
                    <a:pt x="561608" y="161623"/>
                  </a:cubicBezTo>
                  <a:close/>
                  <a:moveTo>
                    <a:pt x="266295" y="4302"/>
                  </a:moveTo>
                  <a:lnTo>
                    <a:pt x="317232" y="4302"/>
                  </a:lnTo>
                  <a:lnTo>
                    <a:pt x="317232" y="103594"/>
                  </a:lnTo>
                  <a:lnTo>
                    <a:pt x="417040" y="103594"/>
                  </a:lnTo>
                  <a:lnTo>
                    <a:pt x="417040" y="4302"/>
                  </a:lnTo>
                  <a:lnTo>
                    <a:pt x="467976" y="4302"/>
                  </a:lnTo>
                  <a:lnTo>
                    <a:pt x="467976" y="256575"/>
                  </a:lnTo>
                  <a:lnTo>
                    <a:pt x="417040" y="256575"/>
                  </a:lnTo>
                  <a:lnTo>
                    <a:pt x="417040" y="146270"/>
                  </a:lnTo>
                  <a:lnTo>
                    <a:pt x="317232" y="146270"/>
                  </a:lnTo>
                  <a:lnTo>
                    <a:pt x="317232" y="256575"/>
                  </a:lnTo>
                  <a:lnTo>
                    <a:pt x="266295" y="256575"/>
                  </a:lnTo>
                  <a:close/>
                  <a:moveTo>
                    <a:pt x="118049" y="0"/>
                  </a:moveTo>
                  <a:cubicBezTo>
                    <a:pt x="148909" y="0"/>
                    <a:pt x="173975" y="9121"/>
                    <a:pt x="193249" y="27361"/>
                  </a:cubicBezTo>
                  <a:cubicBezTo>
                    <a:pt x="204721" y="38145"/>
                    <a:pt x="213325" y="53633"/>
                    <a:pt x="219061" y="73824"/>
                  </a:cubicBezTo>
                  <a:lnTo>
                    <a:pt x="168641" y="85869"/>
                  </a:lnTo>
                  <a:cubicBezTo>
                    <a:pt x="165658" y="72791"/>
                    <a:pt x="159434" y="62466"/>
                    <a:pt x="149970" y="54895"/>
                  </a:cubicBezTo>
                  <a:cubicBezTo>
                    <a:pt x="140505" y="47323"/>
                    <a:pt x="129005" y="43537"/>
                    <a:pt x="115467" y="43537"/>
                  </a:cubicBezTo>
                  <a:cubicBezTo>
                    <a:pt x="96768" y="43537"/>
                    <a:pt x="81596" y="50248"/>
                    <a:pt x="69952" y="63671"/>
                  </a:cubicBezTo>
                  <a:cubicBezTo>
                    <a:pt x="58307" y="77093"/>
                    <a:pt x="52485" y="98833"/>
                    <a:pt x="52485" y="128890"/>
                  </a:cubicBezTo>
                  <a:cubicBezTo>
                    <a:pt x="52485" y="160783"/>
                    <a:pt x="58221" y="183498"/>
                    <a:pt x="69693" y="197035"/>
                  </a:cubicBezTo>
                  <a:cubicBezTo>
                    <a:pt x="81166" y="210572"/>
                    <a:pt x="96079" y="217340"/>
                    <a:pt x="114435" y="217340"/>
                  </a:cubicBezTo>
                  <a:cubicBezTo>
                    <a:pt x="127972" y="217340"/>
                    <a:pt x="139616" y="213038"/>
                    <a:pt x="149368" y="204434"/>
                  </a:cubicBezTo>
                  <a:cubicBezTo>
                    <a:pt x="159119" y="195830"/>
                    <a:pt x="166117" y="182293"/>
                    <a:pt x="170362" y="163823"/>
                  </a:cubicBezTo>
                  <a:lnTo>
                    <a:pt x="219749" y="179482"/>
                  </a:lnTo>
                  <a:cubicBezTo>
                    <a:pt x="212178" y="207015"/>
                    <a:pt x="199587" y="227465"/>
                    <a:pt x="181977" y="240830"/>
                  </a:cubicBezTo>
                  <a:cubicBezTo>
                    <a:pt x="164367" y="254195"/>
                    <a:pt x="142025" y="260877"/>
                    <a:pt x="114951" y="260877"/>
                  </a:cubicBezTo>
                  <a:cubicBezTo>
                    <a:pt x="81452" y="260877"/>
                    <a:pt x="53919" y="249434"/>
                    <a:pt x="32352" y="226547"/>
                  </a:cubicBezTo>
                  <a:cubicBezTo>
                    <a:pt x="10784" y="203660"/>
                    <a:pt x="0" y="172370"/>
                    <a:pt x="0" y="132676"/>
                  </a:cubicBezTo>
                  <a:cubicBezTo>
                    <a:pt x="0" y="90688"/>
                    <a:pt x="10841" y="58078"/>
                    <a:pt x="32524" y="34847"/>
                  </a:cubicBezTo>
                  <a:cubicBezTo>
                    <a:pt x="54206" y="11616"/>
                    <a:pt x="82714" y="0"/>
                    <a:pt x="118049"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endParaRPr lang="en-US" sz="2800" b="1">
                <a:solidFill>
                  <a:srgbClr val="FF0000"/>
                </a:solidFill>
              </a:endParaRPr>
            </a:p>
          </p:txBody>
        </p:sp>
        <p:sp>
          <p:nvSpPr>
            <p:cNvPr id="23" name="Hexagon 22">
              <a:extLst>
                <a:ext uri="{FF2B5EF4-FFF2-40B4-BE49-F238E27FC236}">
                  <a16:creationId xmlns:a16="http://schemas.microsoft.com/office/drawing/2014/main" id="{3A4D9628-3D80-BB00-D464-752E9D67B0CC}"/>
                </a:ext>
              </a:extLst>
            </p:cNvPr>
            <p:cNvSpPr/>
            <p:nvPr/>
          </p:nvSpPr>
          <p:spPr>
            <a:xfrm rot="5400000">
              <a:off x="8899895" y="3002076"/>
              <a:ext cx="1484905" cy="1326895"/>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12478F73-BD76-A548-8730-9583E6C68E5B}"/>
                </a:ext>
              </a:extLst>
            </p:cNvPr>
            <p:cNvCxnSpPr>
              <a:cxnSpLocks/>
            </p:cNvCxnSpPr>
            <p:nvPr/>
          </p:nvCxnSpPr>
          <p:spPr>
            <a:xfrm flipV="1">
              <a:off x="9639568" y="3940149"/>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B02625-E47D-DD56-ED12-8420F60B2B28}"/>
                </a:ext>
              </a:extLst>
            </p:cNvPr>
            <p:cNvCxnSpPr>
              <a:cxnSpLocks/>
            </p:cNvCxnSpPr>
            <p:nvPr/>
          </p:nvCxnSpPr>
          <p:spPr>
            <a:xfrm flipH="1" flipV="1">
              <a:off x="9635567" y="3109014"/>
              <a:ext cx="517579" cy="29096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E88E7FF-C31E-D17C-7A9B-EA6BB6F0B246}"/>
                </a:ext>
              </a:extLst>
            </p:cNvPr>
            <p:cNvCxnSpPr>
              <a:cxnSpLocks/>
            </p:cNvCxnSpPr>
            <p:nvPr/>
          </p:nvCxnSpPr>
          <p:spPr>
            <a:xfrm flipV="1">
              <a:off x="9131376" y="3373655"/>
              <a:ext cx="0" cy="5837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F9F5367-3E35-A133-CA2D-3C0CB7AE6D6F}"/>
                </a:ext>
              </a:extLst>
            </p:cNvPr>
            <p:cNvCxnSpPr>
              <a:cxnSpLocks/>
              <a:stCxn id="23" idx="3"/>
            </p:cNvCxnSpPr>
            <p:nvPr/>
          </p:nvCxnSpPr>
          <p:spPr>
            <a:xfrm flipH="1" flipV="1">
              <a:off x="9635567" y="2574764"/>
              <a:ext cx="6781" cy="3483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23993C0-6ADE-929A-475B-BE081FE6EF26}"/>
                </a:ext>
              </a:extLst>
            </p:cNvPr>
            <p:cNvCxnSpPr>
              <a:cxnSpLocks/>
              <a:endCxn id="23" idx="0"/>
            </p:cNvCxnSpPr>
            <p:nvPr/>
          </p:nvCxnSpPr>
          <p:spPr>
            <a:xfrm flipV="1">
              <a:off x="9642348" y="4407977"/>
              <a:ext cx="0" cy="3417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Hexagon 32">
            <a:extLst>
              <a:ext uri="{FF2B5EF4-FFF2-40B4-BE49-F238E27FC236}">
                <a16:creationId xmlns:a16="http://schemas.microsoft.com/office/drawing/2014/main" id="{DB255C98-4D6B-3D24-FAA8-E150014779DD}"/>
              </a:ext>
            </a:extLst>
          </p:cNvPr>
          <p:cNvSpPr/>
          <p:nvPr/>
        </p:nvSpPr>
        <p:spPr>
          <a:xfrm rot="3577860">
            <a:off x="5597722" y="2616634"/>
            <a:ext cx="974298" cy="870621"/>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9FE7C64B-A629-A825-5963-6795E554DFEA}"/>
              </a:ext>
            </a:extLst>
          </p:cNvPr>
          <p:cNvCxnSpPr>
            <a:cxnSpLocks/>
          </p:cNvCxnSpPr>
          <p:nvPr/>
        </p:nvCxnSpPr>
        <p:spPr>
          <a:xfrm rot="19777860" flipV="1">
            <a:off x="6199356" y="3109390"/>
            <a:ext cx="339601" cy="1909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39C077-37FB-29FC-D633-DF63BA7C052E}"/>
              </a:ext>
            </a:extLst>
          </p:cNvPr>
          <p:cNvCxnSpPr>
            <a:cxnSpLocks/>
          </p:cNvCxnSpPr>
          <p:nvPr/>
        </p:nvCxnSpPr>
        <p:spPr>
          <a:xfrm rot="19777860" flipH="1" flipV="1">
            <a:off x="5921387" y="2640208"/>
            <a:ext cx="339601" cy="1909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AD67C98-FBD7-A8AE-6BD9-DFA0E1FC1DB1}"/>
              </a:ext>
            </a:extLst>
          </p:cNvPr>
          <p:cNvCxnSpPr>
            <a:cxnSpLocks/>
          </p:cNvCxnSpPr>
          <p:nvPr/>
        </p:nvCxnSpPr>
        <p:spPr>
          <a:xfrm rot="19777860" flipV="1">
            <a:off x="5795607" y="3029939"/>
            <a:ext cx="0" cy="3830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0668E9B-15BA-0F3F-C25C-26355689A848}"/>
              </a:ext>
            </a:extLst>
          </p:cNvPr>
          <p:cNvCxnSpPr>
            <a:cxnSpLocks/>
          </p:cNvCxnSpPr>
          <p:nvPr/>
        </p:nvCxnSpPr>
        <p:spPr>
          <a:xfrm flipH="1">
            <a:off x="6581866" y="3036642"/>
            <a:ext cx="2497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8924A04-B7CD-75F3-928D-E9043C32CD5C}"/>
              </a:ext>
            </a:extLst>
          </p:cNvPr>
          <p:cNvSpPr txBox="1"/>
          <p:nvPr/>
        </p:nvSpPr>
        <p:spPr>
          <a:xfrm>
            <a:off x="6923273" y="2856728"/>
            <a:ext cx="1447512" cy="369332"/>
          </a:xfrm>
          <a:prstGeom prst="rect">
            <a:avLst/>
          </a:prstGeom>
          <a:noFill/>
        </p:spPr>
        <p:txBody>
          <a:bodyPr wrap="none" lIns="0" tIns="0" rIns="0" bIns="0" rtlCol="0">
            <a:spAutoFit/>
          </a:bodyPr>
          <a:lstStyle/>
          <a:p>
            <a:pPr algn="l"/>
            <a:r>
              <a:rPr lang="en-US" sz="2400" b="1" dirty="0">
                <a:solidFill>
                  <a:srgbClr val="FF0000"/>
                </a:solidFill>
              </a:rPr>
              <a:t>CH</a:t>
            </a:r>
            <a:r>
              <a:rPr lang="en-US" sz="2400" b="1" baseline="-25000" dirty="0">
                <a:solidFill>
                  <a:srgbClr val="FF0000"/>
                </a:solidFill>
              </a:rPr>
              <a:t>2</a:t>
            </a:r>
            <a:r>
              <a:rPr lang="en-US" sz="2400" b="1" dirty="0">
                <a:solidFill>
                  <a:srgbClr val="FF0000"/>
                </a:solidFill>
              </a:rPr>
              <a:t> – OH </a:t>
            </a:r>
          </a:p>
        </p:txBody>
      </p:sp>
      <p:sp>
        <p:nvSpPr>
          <p:cNvPr id="42" name="TextBox 41">
            <a:extLst>
              <a:ext uri="{FF2B5EF4-FFF2-40B4-BE49-F238E27FC236}">
                <a16:creationId xmlns:a16="http://schemas.microsoft.com/office/drawing/2014/main" id="{4B7D6F1E-C8E5-4E72-3334-E6083D2EA885}"/>
              </a:ext>
            </a:extLst>
          </p:cNvPr>
          <p:cNvSpPr txBox="1"/>
          <p:nvPr/>
        </p:nvSpPr>
        <p:spPr>
          <a:xfrm>
            <a:off x="2302079" y="1945719"/>
            <a:ext cx="274114" cy="369332"/>
          </a:xfrm>
          <a:prstGeom prst="rect">
            <a:avLst/>
          </a:prstGeom>
          <a:noFill/>
        </p:spPr>
        <p:txBody>
          <a:bodyPr wrap="none" lIns="0" tIns="0" rIns="0" bIns="0" rtlCol="0">
            <a:spAutoFit/>
          </a:bodyPr>
          <a:lstStyle/>
          <a:p>
            <a:pPr algn="l"/>
            <a:r>
              <a:rPr lang="en-US" sz="2400" b="1" dirty="0"/>
              <a:t>a)</a:t>
            </a:r>
          </a:p>
        </p:txBody>
      </p:sp>
      <p:sp>
        <p:nvSpPr>
          <p:cNvPr id="43" name="TextBox 42">
            <a:extLst>
              <a:ext uri="{FF2B5EF4-FFF2-40B4-BE49-F238E27FC236}">
                <a16:creationId xmlns:a16="http://schemas.microsoft.com/office/drawing/2014/main" id="{A210FEF3-B890-F2C6-2C2E-B27813DC06BE}"/>
              </a:ext>
            </a:extLst>
          </p:cNvPr>
          <p:cNvSpPr txBox="1"/>
          <p:nvPr/>
        </p:nvSpPr>
        <p:spPr>
          <a:xfrm>
            <a:off x="5241928" y="1941566"/>
            <a:ext cx="290144" cy="369332"/>
          </a:xfrm>
          <a:prstGeom prst="rect">
            <a:avLst/>
          </a:prstGeom>
          <a:noFill/>
        </p:spPr>
        <p:txBody>
          <a:bodyPr wrap="none" lIns="0" tIns="0" rIns="0" bIns="0" rtlCol="0">
            <a:spAutoFit/>
          </a:bodyPr>
          <a:lstStyle/>
          <a:p>
            <a:pPr algn="l"/>
            <a:r>
              <a:rPr lang="en-US" sz="2400" b="1" dirty="0"/>
              <a:t>b)</a:t>
            </a:r>
          </a:p>
        </p:txBody>
      </p:sp>
      <p:sp>
        <p:nvSpPr>
          <p:cNvPr id="44" name="Rectangle: Rounded Corners 43">
            <a:extLst>
              <a:ext uri="{FF2B5EF4-FFF2-40B4-BE49-F238E27FC236}">
                <a16:creationId xmlns:a16="http://schemas.microsoft.com/office/drawing/2014/main" id="{2BAC7FA4-3381-6A51-B28F-3827EFFC7B5E}"/>
              </a:ext>
            </a:extLst>
          </p:cNvPr>
          <p:cNvSpPr/>
          <p:nvPr/>
        </p:nvSpPr>
        <p:spPr>
          <a:xfrm>
            <a:off x="5469294" y="4498938"/>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spTree>
    <p:extLst>
      <p:ext uri="{BB962C8B-B14F-4D97-AF65-F5344CB8AC3E}">
        <p14:creationId xmlns:p14="http://schemas.microsoft.com/office/powerpoint/2010/main" val="295592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4D070-7C49-F0D7-67C5-53F30AC6B666}"/>
              </a:ext>
            </a:extLst>
          </p:cNvPr>
          <p:cNvPicPr>
            <a:picLocks noChangeAspect="1"/>
          </p:cNvPicPr>
          <p:nvPr/>
        </p:nvPicPr>
        <p:blipFill rotWithShape="1">
          <a:blip r:embed="rId2">
            <a:extLst>
              <a:ext uri="{28A0092B-C50C-407E-A947-70E740481C1C}">
                <a14:useLocalDpi xmlns:a14="http://schemas.microsoft.com/office/drawing/2010/main" val="0"/>
              </a:ext>
            </a:extLst>
          </a:blip>
          <a:srcRect l="4278" r="238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493D4D6-06F0-A601-02C8-63570C537BF8}"/>
              </a:ext>
            </a:extLst>
          </p:cNvPr>
          <p:cNvSpPr/>
          <p:nvPr/>
        </p:nvSpPr>
        <p:spPr>
          <a:xfrm>
            <a:off x="1129004" y="2818263"/>
            <a:ext cx="4298300" cy="2360226"/>
          </a:xfrm>
          <a:prstGeom prst="roundRect">
            <a:avLst>
              <a:gd name="adj" fmla="val 9148"/>
            </a:avLst>
          </a:prstGeom>
          <a:solidFill>
            <a:srgbClr val="FFFF7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URL">
            <a:extLst>
              <a:ext uri="{FF2B5EF4-FFF2-40B4-BE49-F238E27FC236}">
                <a16:creationId xmlns:a16="http://schemas.microsoft.com/office/drawing/2014/main" id="{D49AD55A-DC5C-AD09-E987-66F40A99B0C4}"/>
              </a:ext>
            </a:extLst>
          </p:cNvPr>
          <p:cNvSpPr txBox="1"/>
          <p:nvPr/>
        </p:nvSpPr>
        <p:spPr>
          <a:xfrm>
            <a:off x="1324947" y="3000827"/>
            <a:ext cx="3906414"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TÍNH CHẤT</a:t>
            </a:r>
            <a:b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b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VẬT LÍ</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0576538-6919-A954-59D8-9738EB930191}"/>
              </a:ext>
            </a:extLst>
          </p:cNvPr>
          <p:cNvSpPr/>
          <p:nvPr/>
        </p:nvSpPr>
        <p:spPr>
          <a:xfrm>
            <a:off x="1511560" y="1299029"/>
            <a:ext cx="3533190"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URL">
            <a:extLst>
              <a:ext uri="{FF2B5EF4-FFF2-40B4-BE49-F238E27FC236}">
                <a16:creationId xmlns:a16="http://schemas.microsoft.com/office/drawing/2014/main" id="{7788DF3E-3A0E-5548-7505-62C5BCB5BB3C}"/>
              </a:ext>
            </a:extLst>
          </p:cNvPr>
          <p:cNvSpPr txBox="1"/>
          <p:nvPr/>
        </p:nvSpPr>
        <p:spPr>
          <a:xfrm>
            <a:off x="1551403" y="1344860"/>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a:solidFill>
                  <a:srgbClr val="002060"/>
                </a:solidFill>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169015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E426F5F-F382-9778-BA12-E8CD7CA70A41}"/>
              </a:ext>
            </a:extLst>
          </p:cNvPr>
          <p:cNvGrpSpPr/>
          <p:nvPr/>
        </p:nvGrpSpPr>
        <p:grpSpPr>
          <a:xfrm>
            <a:off x="1991558" y="2542993"/>
            <a:ext cx="3692858" cy="2297504"/>
            <a:chOff x="1991558" y="2542993"/>
            <a:chExt cx="3692858" cy="2297504"/>
          </a:xfrm>
        </p:grpSpPr>
        <p:sp>
          <p:nvSpPr>
            <p:cNvPr id="19" name="Arrow: Right 18">
              <a:extLst>
                <a:ext uri="{FF2B5EF4-FFF2-40B4-BE49-F238E27FC236}">
                  <a16:creationId xmlns:a16="http://schemas.microsoft.com/office/drawing/2014/main" id="{11AB46A9-D54E-3E18-EE66-E1EAFFCA17C7}"/>
                </a:ext>
              </a:extLst>
            </p:cNvPr>
            <p:cNvSpPr/>
            <p:nvPr/>
          </p:nvSpPr>
          <p:spPr>
            <a:xfrm>
              <a:off x="1991558" y="3462140"/>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Arrow: Right 19">
              <a:extLst>
                <a:ext uri="{FF2B5EF4-FFF2-40B4-BE49-F238E27FC236}">
                  <a16:creationId xmlns:a16="http://schemas.microsoft.com/office/drawing/2014/main" id="{D010202D-502D-593E-FB4E-40743D324DFD}"/>
                </a:ext>
              </a:extLst>
            </p:cNvPr>
            <p:cNvSpPr/>
            <p:nvPr/>
          </p:nvSpPr>
          <p:spPr>
            <a:xfrm>
              <a:off x="1991558" y="4392627"/>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Arrow: Right 17">
              <a:extLst>
                <a:ext uri="{FF2B5EF4-FFF2-40B4-BE49-F238E27FC236}">
                  <a16:creationId xmlns:a16="http://schemas.microsoft.com/office/drawing/2014/main" id="{EF8D9F00-0E78-FA19-DDBD-3A87BC0A73A8}"/>
                </a:ext>
              </a:extLst>
            </p:cNvPr>
            <p:cNvSpPr/>
            <p:nvPr/>
          </p:nvSpPr>
          <p:spPr>
            <a:xfrm>
              <a:off x="1991558" y="2573358"/>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2B289629-835E-6EA3-3A10-772A3AF7537A}"/>
                </a:ext>
              </a:extLst>
            </p:cNvPr>
            <p:cNvSpPr txBox="1"/>
            <p:nvPr/>
          </p:nvSpPr>
          <p:spPr>
            <a:xfrm>
              <a:off x="2713125" y="2542993"/>
              <a:ext cx="2971291"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5565">
                      <a:lumMod val="75000"/>
                    </a:srgbClr>
                  </a:solidFill>
                  <a:effectLst/>
                  <a:uLnTx/>
                  <a:uFillTx/>
                  <a:latin typeface="Arial"/>
                  <a:ea typeface="+mn-ea"/>
                  <a:cs typeface="+mn-cs"/>
                </a:rPr>
                <a:t>Chất rắn</a:t>
              </a:r>
            </a:p>
          </p:txBody>
        </p:sp>
        <p:sp>
          <p:nvSpPr>
            <p:cNvPr id="9" name="TextBox 8">
              <a:extLst>
                <a:ext uri="{FF2B5EF4-FFF2-40B4-BE49-F238E27FC236}">
                  <a16:creationId xmlns:a16="http://schemas.microsoft.com/office/drawing/2014/main" id="{DAB1992D-C87F-6EEC-94A4-B269DEEFFC0C}"/>
                </a:ext>
              </a:extLst>
            </p:cNvPr>
            <p:cNvSpPr txBox="1"/>
            <p:nvPr/>
          </p:nvSpPr>
          <p:spPr>
            <a:xfrm>
              <a:off x="2713125" y="3431775"/>
              <a:ext cx="2971291"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5565">
                      <a:lumMod val="75000"/>
                    </a:srgbClr>
                  </a:solidFill>
                  <a:effectLst/>
                  <a:uLnTx/>
                  <a:uFillTx/>
                  <a:latin typeface="Arial"/>
                  <a:ea typeface="+mn-ea"/>
                  <a:cs typeface="+mn-cs"/>
                </a:rPr>
                <a:t>Không màu</a:t>
              </a:r>
            </a:p>
          </p:txBody>
        </p:sp>
        <p:sp>
          <p:nvSpPr>
            <p:cNvPr id="11" name="TextBox 10">
              <a:extLst>
                <a:ext uri="{FF2B5EF4-FFF2-40B4-BE49-F238E27FC236}">
                  <a16:creationId xmlns:a16="http://schemas.microsoft.com/office/drawing/2014/main" id="{0DF08AE8-9DFA-3F15-DB59-1449A01258CD}"/>
                </a:ext>
              </a:extLst>
            </p:cNvPr>
            <p:cNvSpPr txBox="1"/>
            <p:nvPr/>
          </p:nvSpPr>
          <p:spPr>
            <a:xfrm>
              <a:off x="2713125" y="4320558"/>
              <a:ext cx="2971291"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5565">
                      <a:lumMod val="75000"/>
                    </a:srgbClr>
                  </a:solidFill>
                  <a:effectLst/>
                  <a:uLnTx/>
                  <a:uFillTx/>
                  <a:latin typeface="Arial"/>
                  <a:ea typeface="+mn-ea"/>
                  <a:cs typeface="+mn-cs"/>
                </a:rPr>
                <a:t>Nóng chảy ở 43</a:t>
              </a:r>
              <a:r>
                <a:rPr kumimoji="0" lang="en-US" sz="2400" b="1" i="0" u="none" strike="noStrike" kern="1200" cap="none" spc="0" normalizeH="0" baseline="30000" noProof="0">
                  <a:ln>
                    <a:noFill/>
                  </a:ln>
                  <a:solidFill>
                    <a:srgbClr val="ED5565">
                      <a:lumMod val="75000"/>
                    </a:srgbClr>
                  </a:solidFill>
                  <a:effectLst/>
                  <a:uLnTx/>
                  <a:uFillTx/>
                  <a:latin typeface="Arial"/>
                  <a:ea typeface="+mn-ea"/>
                  <a:cs typeface="+mn-cs"/>
                </a:rPr>
                <a:t> o</a:t>
              </a:r>
              <a:r>
                <a:rPr kumimoji="0" lang="en-US" sz="2400" b="1" i="0" u="none" strike="noStrike" kern="1200" cap="none" spc="0" normalizeH="0" baseline="0" noProof="0">
                  <a:ln>
                    <a:noFill/>
                  </a:ln>
                  <a:solidFill>
                    <a:srgbClr val="ED5565">
                      <a:lumMod val="75000"/>
                    </a:srgbClr>
                  </a:solidFill>
                  <a:effectLst/>
                  <a:uLnTx/>
                  <a:uFillTx/>
                  <a:latin typeface="Arial"/>
                  <a:ea typeface="+mn-ea"/>
                  <a:cs typeface="+mn-cs"/>
                </a:rPr>
                <a:t>C</a:t>
              </a:r>
            </a:p>
          </p:txBody>
        </p:sp>
      </p:grpSp>
      <p:sp>
        <p:nvSpPr>
          <p:cNvPr id="17" name="Rectangle 16">
            <a:extLst>
              <a:ext uri="{FF2B5EF4-FFF2-40B4-BE49-F238E27FC236}">
                <a16:creationId xmlns:a16="http://schemas.microsoft.com/office/drawing/2014/main" id="{6E3A7BB7-7220-725B-9161-53010622E8F8}"/>
              </a:ext>
            </a:extLst>
          </p:cNvPr>
          <p:cNvSpPr/>
          <p:nvPr/>
        </p:nvSpPr>
        <p:spPr>
          <a:xfrm>
            <a:off x="1944509" y="1752600"/>
            <a:ext cx="156954" cy="5029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grpSp>
        <p:nvGrpSpPr>
          <p:cNvPr id="21" name="Group 20">
            <a:extLst>
              <a:ext uri="{FF2B5EF4-FFF2-40B4-BE49-F238E27FC236}">
                <a16:creationId xmlns:a16="http://schemas.microsoft.com/office/drawing/2014/main" id="{040DA967-BFC7-9143-531E-7D9B4FBCF6D9}"/>
              </a:ext>
            </a:extLst>
          </p:cNvPr>
          <p:cNvGrpSpPr/>
          <p:nvPr/>
        </p:nvGrpSpPr>
        <p:grpSpPr>
          <a:xfrm>
            <a:off x="1798727" y="1292491"/>
            <a:ext cx="4594816" cy="800878"/>
            <a:chOff x="1798727" y="1292491"/>
            <a:chExt cx="4594816" cy="800878"/>
          </a:xfrm>
        </p:grpSpPr>
        <p:sp>
          <p:nvSpPr>
            <p:cNvPr id="14" name="Rectangle: Rounded Corners 13">
              <a:extLst>
                <a:ext uri="{FF2B5EF4-FFF2-40B4-BE49-F238E27FC236}">
                  <a16:creationId xmlns:a16="http://schemas.microsoft.com/office/drawing/2014/main" id="{CD7377C9-269A-44CD-51EF-F245287BE265}"/>
                </a:ext>
              </a:extLst>
            </p:cNvPr>
            <p:cNvSpPr/>
            <p:nvPr/>
          </p:nvSpPr>
          <p:spPr>
            <a:xfrm>
              <a:off x="1798727" y="1292491"/>
              <a:ext cx="4594816" cy="80087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C16C9535-F9BA-F959-9048-831E6AB4AB10}"/>
                </a:ext>
              </a:extLst>
            </p:cNvPr>
            <p:cNvSpPr txBox="1"/>
            <p:nvPr/>
          </p:nvSpPr>
          <p:spPr>
            <a:xfrm>
              <a:off x="1849536" y="1438630"/>
              <a:ext cx="4493198"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Phenol ở điều kiện thường:</a:t>
              </a:r>
            </a:p>
          </p:txBody>
        </p:sp>
      </p:grpSp>
      <p:grpSp>
        <p:nvGrpSpPr>
          <p:cNvPr id="6" name="Group 5">
            <a:extLst>
              <a:ext uri="{FF2B5EF4-FFF2-40B4-BE49-F238E27FC236}">
                <a16:creationId xmlns:a16="http://schemas.microsoft.com/office/drawing/2014/main" id="{94E688BE-634B-4302-EDA3-88E222704FBE}"/>
              </a:ext>
            </a:extLst>
          </p:cNvPr>
          <p:cNvGrpSpPr/>
          <p:nvPr/>
        </p:nvGrpSpPr>
        <p:grpSpPr>
          <a:xfrm>
            <a:off x="2696547" y="5328499"/>
            <a:ext cx="6798906" cy="749803"/>
            <a:chOff x="2696547" y="5029920"/>
            <a:chExt cx="6798906" cy="749803"/>
          </a:xfrm>
        </p:grpSpPr>
        <p:sp>
          <p:nvSpPr>
            <p:cNvPr id="4" name="Rectangle 3">
              <a:extLst>
                <a:ext uri="{FF2B5EF4-FFF2-40B4-BE49-F238E27FC236}">
                  <a16:creationId xmlns:a16="http://schemas.microsoft.com/office/drawing/2014/main" id="{87BC610A-0526-3411-F2BF-2645A07BC6D3}"/>
                </a:ext>
              </a:extLst>
            </p:cNvPr>
            <p:cNvSpPr/>
            <p:nvPr/>
          </p:nvSpPr>
          <p:spPr>
            <a:xfrm>
              <a:off x="2696547" y="5029920"/>
              <a:ext cx="6798906" cy="749803"/>
            </a:xfrm>
            <a:prstGeom prst="rect">
              <a:avLst/>
            </a:prstGeom>
            <a:solidFill>
              <a:srgbClr val="FFFF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83F4DD10-8FE8-FBBE-A773-E2F9697095AC}"/>
                </a:ext>
              </a:extLst>
            </p:cNvPr>
            <p:cNvSpPr txBox="1"/>
            <p:nvPr/>
          </p:nvSpPr>
          <p:spPr>
            <a:xfrm>
              <a:off x="2799184" y="5150521"/>
              <a:ext cx="6593632"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Phenol </a:t>
              </a:r>
              <a:r>
                <a:rPr kumimoji="0" lang="en-US" sz="2400" b="1" i="0" u="none" strike="noStrike" kern="1200" cap="none" spc="0" normalizeH="0" baseline="0" noProof="0">
                  <a:ln>
                    <a:noFill/>
                  </a:ln>
                  <a:solidFill>
                    <a:prstClr val="black"/>
                  </a:solidFill>
                  <a:effectLst/>
                  <a:uLnTx/>
                  <a:uFillTx/>
                  <a:latin typeface="Arial"/>
                  <a:ea typeface="+mn-ea"/>
                  <a:cs typeface="+mn-cs"/>
                </a:rPr>
                <a:t>dễ bị chảy rữa </a:t>
              </a:r>
              <a:r>
                <a:rPr kumimoji="0" lang="en-US" sz="2400" b="0" i="0" u="none" strike="noStrike" kern="1200" cap="none" spc="0" normalizeH="0" baseline="0" noProof="0">
                  <a:ln>
                    <a:noFill/>
                  </a:ln>
                  <a:solidFill>
                    <a:prstClr val="black"/>
                  </a:solidFill>
                  <a:effectLst/>
                  <a:uLnTx/>
                  <a:uFillTx/>
                  <a:latin typeface="Arial"/>
                  <a:ea typeface="+mn-ea"/>
                  <a:cs typeface="+mn-cs"/>
                </a:rPr>
                <a:t>khi để trong không khí.</a:t>
              </a:r>
            </a:p>
          </p:txBody>
        </p:sp>
      </p:grpSp>
      <p:pic>
        <p:nvPicPr>
          <p:cNvPr id="16" name="Picture 15">
            <a:extLst>
              <a:ext uri="{FF2B5EF4-FFF2-40B4-BE49-F238E27FC236}">
                <a16:creationId xmlns:a16="http://schemas.microsoft.com/office/drawing/2014/main" id="{015310CD-2FDA-02C6-97BE-18478C6563FF}"/>
              </a:ext>
            </a:extLst>
          </p:cNvPr>
          <p:cNvPicPr>
            <a:picLocks noChangeAspect="1"/>
          </p:cNvPicPr>
          <p:nvPr/>
        </p:nvPicPr>
        <p:blipFill>
          <a:blip r:embed="rId9"/>
          <a:stretch>
            <a:fillRect/>
          </a:stretch>
        </p:blipFill>
        <p:spPr>
          <a:xfrm>
            <a:off x="6954396" y="1651000"/>
            <a:ext cx="3257550" cy="3257550"/>
          </a:xfrm>
          <a:prstGeom prst="rect">
            <a:avLst/>
          </a:prstGeom>
        </p:spPr>
      </p:pic>
    </p:spTree>
    <p:extLst>
      <p:ext uri="{BB962C8B-B14F-4D97-AF65-F5344CB8AC3E}">
        <p14:creationId xmlns:p14="http://schemas.microsoft.com/office/powerpoint/2010/main" val="231811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22" presetClass="entr" presetSubtype="8" fill="hold"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grpSp>
        <p:nvGrpSpPr>
          <p:cNvPr id="20" name="Group 19">
            <a:extLst>
              <a:ext uri="{FF2B5EF4-FFF2-40B4-BE49-F238E27FC236}">
                <a16:creationId xmlns:a16="http://schemas.microsoft.com/office/drawing/2014/main" id="{ADB51039-E039-8521-016C-94F3861A226A}"/>
              </a:ext>
            </a:extLst>
          </p:cNvPr>
          <p:cNvGrpSpPr/>
          <p:nvPr/>
        </p:nvGrpSpPr>
        <p:grpSpPr>
          <a:xfrm>
            <a:off x="2555033" y="1256578"/>
            <a:ext cx="7081934" cy="970266"/>
            <a:chOff x="2584580" y="373709"/>
            <a:chExt cx="7081934" cy="970266"/>
          </a:xfrm>
        </p:grpSpPr>
        <p:sp>
          <p:nvSpPr>
            <p:cNvPr id="5" name="TextBox 4">
              <a:extLst>
                <a:ext uri="{FF2B5EF4-FFF2-40B4-BE49-F238E27FC236}">
                  <a16:creationId xmlns:a16="http://schemas.microsoft.com/office/drawing/2014/main" id="{C16C9535-F9BA-F959-9048-831E6AB4AB10}"/>
                </a:ext>
              </a:extLst>
            </p:cNvPr>
            <p:cNvSpPr txBox="1"/>
            <p:nvPr/>
          </p:nvSpPr>
          <p:spPr>
            <a:xfrm>
              <a:off x="3350722" y="373709"/>
              <a:ext cx="6315792" cy="970266"/>
            </a:xfrm>
            <a:prstGeom prst="rect">
              <a:avLst/>
            </a:prstGeom>
            <a:noFill/>
          </p:spPr>
          <p:txBody>
            <a:bodyPr wrap="square" rtlCol="0">
              <a:spAutoFit/>
            </a:bodyPr>
            <a:lstStyle/>
            <a:p>
              <a:pPr>
                <a:lnSpc>
                  <a:spcPct val="125000"/>
                </a:lnSpc>
              </a:pPr>
              <a:r>
                <a:rPr lang="en-US" sz="2400" dirty="0"/>
                <a:t>Khi </a:t>
              </a:r>
              <a:r>
                <a:rPr lang="en-US" sz="2400" dirty="0" err="1"/>
                <a:t>để</a:t>
              </a:r>
              <a:r>
                <a:rPr lang="en-US" sz="2400" dirty="0"/>
                <a:t> </a:t>
              </a:r>
              <a:r>
                <a:rPr lang="en-US" sz="2400" dirty="0" err="1"/>
                <a:t>lâu</a:t>
              </a:r>
              <a:r>
                <a:rPr lang="en-US" sz="2400" dirty="0"/>
                <a:t>, phenol </a:t>
              </a:r>
              <a:r>
                <a:rPr lang="en-US" sz="2400" dirty="0" err="1"/>
                <a:t>bị</a:t>
              </a:r>
              <a:r>
                <a:rPr lang="en-US" sz="2400" dirty="0"/>
                <a:t> </a:t>
              </a:r>
              <a:r>
                <a:rPr lang="en-US" sz="2400" dirty="0" err="1"/>
                <a:t>chuyển</a:t>
              </a:r>
              <a:r>
                <a:rPr lang="en-US" sz="2400" dirty="0"/>
                <a:t> sang </a:t>
              </a:r>
              <a:r>
                <a:rPr lang="en-US" sz="2400" dirty="0" err="1"/>
                <a:t>màu</a:t>
              </a:r>
              <a:r>
                <a:rPr lang="en-US" sz="2400" dirty="0"/>
                <a:t> </a:t>
              </a:r>
              <a:r>
                <a:rPr lang="en-US" sz="2400" dirty="0" err="1"/>
                <a:t>hồng</a:t>
              </a:r>
              <a:r>
                <a:rPr lang="en-US" sz="2400" dirty="0"/>
                <a:t> do </a:t>
              </a:r>
              <a:r>
                <a:rPr lang="en-US" sz="2400" dirty="0" err="1"/>
                <a:t>bị</a:t>
              </a:r>
              <a:r>
                <a:rPr lang="en-US" sz="2400" dirty="0"/>
                <a:t> </a:t>
              </a:r>
              <a:r>
                <a:rPr lang="en-US" sz="2400" dirty="0" err="1"/>
                <a:t>oxi</a:t>
              </a:r>
              <a:r>
                <a:rPr lang="en-US" sz="2400" dirty="0"/>
                <a:t> </a:t>
              </a:r>
              <a:r>
                <a:rPr lang="en-US" sz="2400" dirty="0" err="1"/>
                <a:t>hóa</a:t>
              </a:r>
              <a:r>
                <a:rPr lang="en-US" sz="2400" dirty="0"/>
                <a:t> </a:t>
              </a:r>
              <a:r>
                <a:rPr lang="en-US" sz="2400" dirty="0" err="1"/>
                <a:t>bởi</a:t>
              </a:r>
              <a:r>
                <a:rPr lang="en-US" sz="2400" dirty="0"/>
                <a:t> oxygen </a:t>
              </a:r>
              <a:r>
                <a:rPr lang="en-US" sz="2400" dirty="0" err="1"/>
                <a:t>trong</a:t>
              </a:r>
              <a:r>
                <a:rPr lang="en-US" sz="2400" dirty="0"/>
                <a:t> </a:t>
              </a:r>
              <a:r>
                <a:rPr lang="en-US" sz="2400" dirty="0" err="1"/>
                <a:t>không</a:t>
              </a:r>
              <a:r>
                <a:rPr lang="en-US" sz="2400" dirty="0"/>
                <a:t> </a:t>
              </a:r>
              <a:r>
                <a:rPr lang="en-US" sz="2400" dirty="0" err="1"/>
                <a:t>khí</a:t>
              </a:r>
              <a:r>
                <a:rPr lang="en-US" sz="2400" dirty="0"/>
                <a:t>.</a:t>
              </a:r>
            </a:p>
          </p:txBody>
        </p:sp>
        <p:pic>
          <p:nvPicPr>
            <p:cNvPr id="2" name="Picture 2" descr="Chemical - Free education icons">
              <a:extLst>
                <a:ext uri="{FF2B5EF4-FFF2-40B4-BE49-F238E27FC236}">
                  <a16:creationId xmlns:a16="http://schemas.microsoft.com/office/drawing/2014/main" id="{51794C50-B450-42AD-ADEF-9684BDD0C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4580" y="547142"/>
              <a:ext cx="697074" cy="6970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C4BE0EE1-DDE5-5509-4543-F35A29AC51D1}"/>
              </a:ext>
            </a:extLst>
          </p:cNvPr>
          <p:cNvPicPr>
            <a:picLocks noChangeAspect="1"/>
          </p:cNvPicPr>
          <p:nvPr/>
        </p:nvPicPr>
        <p:blipFill>
          <a:blip r:embed="rId10"/>
          <a:stretch>
            <a:fillRect/>
          </a:stretch>
        </p:blipFill>
        <p:spPr>
          <a:xfrm>
            <a:off x="4481894" y="2712172"/>
            <a:ext cx="3228212" cy="2889250"/>
          </a:xfrm>
          <a:prstGeom prst="rect">
            <a:avLst/>
          </a:prstGeom>
        </p:spPr>
      </p:pic>
    </p:spTree>
    <p:extLst>
      <p:ext uri="{BB962C8B-B14F-4D97-AF65-F5344CB8AC3E}">
        <p14:creationId xmlns:p14="http://schemas.microsoft.com/office/powerpoint/2010/main" val="53731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13">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18">
            <a:duotone>
              <a:prstClr val="black"/>
              <a:schemeClr val="accent1">
                <a:tint val="45000"/>
                <a:satMod val="400000"/>
              </a:schemeClr>
            </a:duotone>
            <a:extLst>
              <a:ext uri="{96DAC541-7B7A-43D3-8B79-37D633B846F1}">
                <asvg:svgBlip xmlns:asvg="http://schemas.microsoft.com/office/drawing/2016/SVG/main" r:embed="rId19"/>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18">
            <a:duotone>
              <a:prstClr val="black"/>
              <a:schemeClr val="accent1">
                <a:tint val="45000"/>
                <a:satMod val="400000"/>
              </a:schemeClr>
            </a:duotone>
            <a:extLst>
              <a:ext uri="{96DAC541-7B7A-43D3-8B79-37D633B846F1}">
                <asvg:svgBlip xmlns:asvg="http://schemas.microsoft.com/office/drawing/2016/SVG/main" r:embed="rId19"/>
              </a:ext>
            </a:extLst>
          </a:blip>
          <a:stretch>
            <a:fillRect/>
          </a:stretch>
        </p:blipFill>
        <p:spPr>
          <a:xfrm flipH="1">
            <a:off x="124486" y="123825"/>
            <a:ext cx="699878" cy="707569"/>
          </a:xfrm>
          <a:prstGeom prst="rect">
            <a:avLst/>
          </a:prstGeom>
        </p:spPr>
      </p:pic>
      <p:grpSp>
        <p:nvGrpSpPr>
          <p:cNvPr id="8" name="Group 7">
            <a:extLst>
              <a:ext uri="{FF2B5EF4-FFF2-40B4-BE49-F238E27FC236}">
                <a16:creationId xmlns:a16="http://schemas.microsoft.com/office/drawing/2014/main" id="{F58C5DE4-40F3-3703-5F78-9FCFA4A2E8D6}"/>
              </a:ext>
            </a:extLst>
          </p:cNvPr>
          <p:cNvGrpSpPr/>
          <p:nvPr/>
        </p:nvGrpSpPr>
        <p:grpSpPr>
          <a:xfrm>
            <a:off x="2295525" y="5351762"/>
            <a:ext cx="7600950" cy="1069601"/>
            <a:chOff x="2295525" y="5224762"/>
            <a:chExt cx="7600950" cy="1069601"/>
          </a:xfrm>
        </p:grpSpPr>
        <p:sp>
          <p:nvSpPr>
            <p:cNvPr id="4" name="Hexagon 3">
              <a:extLst>
                <a:ext uri="{FF2B5EF4-FFF2-40B4-BE49-F238E27FC236}">
                  <a16:creationId xmlns:a16="http://schemas.microsoft.com/office/drawing/2014/main" id="{DAFC533C-BC50-4626-934D-56EAA2C214D7}"/>
                </a:ext>
              </a:extLst>
            </p:cNvPr>
            <p:cNvSpPr/>
            <p:nvPr/>
          </p:nvSpPr>
          <p:spPr>
            <a:xfrm>
              <a:off x="2295525" y="5224762"/>
              <a:ext cx="7600950" cy="1069601"/>
            </a:xfrm>
            <a:prstGeom prst="hexagon">
              <a:avLst>
                <a:gd name="adj" fmla="val 28726"/>
                <a:gd name="vf" fmla="val 115470"/>
              </a:avLst>
            </a:prstGeom>
            <a:solidFill>
              <a:srgbClr val="FFFFA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B23D11A5-716C-1B03-678B-FF7C3A786487}"/>
                </a:ext>
              </a:extLst>
            </p:cNvPr>
            <p:cNvSpPr txBox="1"/>
            <p:nvPr/>
          </p:nvSpPr>
          <p:spPr>
            <a:xfrm>
              <a:off x="2582501" y="5311010"/>
              <a:ext cx="7026998"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Tahoma" panose="020B0604030504040204" pitchFamily="34" charset="0"/>
                  <a:cs typeface="Tahoma" panose="020B0604030504040204" pitchFamily="34" charset="0"/>
                </a:rPr>
                <a:t>Phenol có nhiệt độ sôi và nhiệt độ nóng chảy cao hơn các aryl halide có phân tử khối tương đương.</a:t>
              </a:r>
              <a:endParaRPr kumimoji="0" lang="en-US" sz="22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9D10FF04-D9B6-7B60-3DD5-4263CD397797}"/>
              </a:ext>
            </a:extLst>
          </p:cNvPr>
          <p:cNvGrpSpPr/>
          <p:nvPr/>
        </p:nvGrpSpPr>
        <p:grpSpPr>
          <a:xfrm>
            <a:off x="3045473" y="382262"/>
            <a:ext cx="6673564" cy="897105"/>
            <a:chOff x="3045473" y="420362"/>
            <a:chExt cx="6673564" cy="897105"/>
          </a:xfrm>
        </p:grpSpPr>
        <p:sp>
          <p:nvSpPr>
            <p:cNvPr id="5" name="TextBox 4">
              <a:extLst>
                <a:ext uri="{FF2B5EF4-FFF2-40B4-BE49-F238E27FC236}">
                  <a16:creationId xmlns:a16="http://schemas.microsoft.com/office/drawing/2014/main" id="{C16C9535-F9BA-F959-9048-831E6AB4AB10}"/>
                </a:ext>
              </a:extLst>
            </p:cNvPr>
            <p:cNvSpPr txBox="1"/>
            <p:nvPr/>
          </p:nvSpPr>
          <p:spPr>
            <a:xfrm>
              <a:off x="3825514" y="420362"/>
              <a:ext cx="5893523"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Do có nhóm </a:t>
              </a:r>
              <a:r>
                <a:rPr kumimoji="0" lang="en-US" sz="2200" b="0" i="0" u="none" strike="noStrike" kern="1200" cap="none" spc="0" normalizeH="0" baseline="0" noProof="0">
                  <a:ln>
                    <a:noFill/>
                  </a:ln>
                  <a:solidFill>
                    <a:prstClr val="black"/>
                  </a:solidFill>
                  <a:effectLst/>
                  <a:uLnTx/>
                  <a:uFillTx/>
                  <a:latin typeface="Arial"/>
                  <a:ea typeface="Tahoma" panose="020B0604030504040204" pitchFamily="34" charset="0"/>
                  <a:cs typeface="Tahoma" panose="020B0604030504040204" pitchFamily="34" charset="0"/>
                </a:rPr>
                <a:t>−OH trong phân tử nên phenol </a:t>
              </a:r>
              <a:r>
                <a:rPr kumimoji="0" lang="en-US" sz="2200" b="1" i="0" u="none" strike="noStrike" kern="1200" cap="none" spc="0" normalizeH="0" baseline="0" noProof="0">
                  <a:ln>
                    <a:noFill/>
                  </a:ln>
                  <a:solidFill>
                    <a:prstClr val="black"/>
                  </a:solidFill>
                  <a:effectLst/>
                  <a:uLnTx/>
                  <a:uFillTx/>
                  <a:latin typeface="Arial"/>
                  <a:ea typeface="Tahoma" panose="020B0604030504040204" pitchFamily="34" charset="0"/>
                  <a:cs typeface="Tahoma" panose="020B0604030504040204" pitchFamily="34" charset="0"/>
                </a:rPr>
                <a:t>tạo ra liên kết hydrogen </a:t>
              </a:r>
              <a:r>
                <a:rPr kumimoji="0" lang="en-US" sz="2200" b="0" i="0" u="none" strike="noStrike" kern="1200" cap="none" spc="0" normalizeH="0" baseline="0" noProof="0">
                  <a:ln>
                    <a:noFill/>
                  </a:ln>
                  <a:solidFill>
                    <a:prstClr val="black"/>
                  </a:solidFill>
                  <a:effectLst/>
                  <a:uLnTx/>
                  <a:uFillTx/>
                  <a:latin typeface="Arial"/>
                  <a:ea typeface="Tahoma" panose="020B0604030504040204" pitchFamily="34" charset="0"/>
                  <a:cs typeface="Tahoma" panose="020B0604030504040204" pitchFamily="34" charset="0"/>
                </a:rPr>
                <a:t>giữa các phân tử. </a:t>
              </a:r>
              <a:endParaRPr kumimoji="0" lang="en-US" sz="2200" b="0" i="0" u="none" strike="noStrike" kern="1200" cap="none" spc="0" normalizeH="0" baseline="0" noProof="0">
                <a:ln>
                  <a:noFill/>
                </a:ln>
                <a:solidFill>
                  <a:prstClr val="black"/>
                </a:solidFill>
                <a:effectLst/>
                <a:uLnTx/>
                <a:uFillTx/>
                <a:latin typeface="Arial"/>
                <a:ea typeface="+mn-ea"/>
                <a:cs typeface="+mn-cs"/>
              </a:endParaRPr>
            </a:p>
          </p:txBody>
        </p:sp>
        <p:pic>
          <p:nvPicPr>
            <p:cNvPr id="6" name="Picture 2" descr="Chemical - Free education icons">
              <a:extLst>
                <a:ext uri="{FF2B5EF4-FFF2-40B4-BE49-F238E27FC236}">
                  <a16:creationId xmlns:a16="http://schemas.microsoft.com/office/drawing/2014/main" id="{3EB67A20-6F0F-2A64-E892-FDE9F867F9B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045473" y="515128"/>
              <a:ext cx="707572" cy="7075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3DA2269-9A04-3358-5F8E-5681D29C8958}"/>
              </a:ext>
            </a:extLst>
          </p:cNvPr>
          <p:cNvGrpSpPr/>
          <p:nvPr/>
        </p:nvGrpSpPr>
        <p:grpSpPr>
          <a:xfrm>
            <a:off x="1971935" y="1729355"/>
            <a:ext cx="3343015" cy="2171031"/>
            <a:chOff x="1971246" y="3242677"/>
            <a:chExt cx="3135590" cy="2036323"/>
          </a:xfrm>
        </p:grpSpPr>
        <p:grpSp>
          <p:nvGrpSpPr>
            <p:cNvPr id="18" name="Group 17">
              <a:extLst>
                <a:ext uri="{FF2B5EF4-FFF2-40B4-BE49-F238E27FC236}">
                  <a16:creationId xmlns:a16="http://schemas.microsoft.com/office/drawing/2014/main" id="{8483BDCA-33BE-465F-1BA8-E4A8D6C3B33E}"/>
                </a:ext>
              </a:extLst>
            </p:cNvPr>
            <p:cNvGrpSpPr/>
            <p:nvPr/>
          </p:nvGrpSpPr>
          <p:grpSpPr>
            <a:xfrm>
              <a:off x="1971246" y="3275961"/>
              <a:ext cx="741529" cy="843259"/>
              <a:chOff x="1971246" y="3275961"/>
              <a:chExt cx="741529" cy="843259"/>
            </a:xfrm>
          </p:grpSpPr>
          <p:sp>
            <p:nvSpPr>
              <p:cNvPr id="36" name="Hexagon 35">
                <a:extLst>
                  <a:ext uri="{FF2B5EF4-FFF2-40B4-BE49-F238E27FC236}">
                    <a16:creationId xmlns:a16="http://schemas.microsoft.com/office/drawing/2014/main" id="{87365629-B47A-66FD-53A5-7130A5541F51}"/>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7" name="Straight Connector 36">
                <a:extLst>
                  <a:ext uri="{FF2B5EF4-FFF2-40B4-BE49-F238E27FC236}">
                    <a16:creationId xmlns:a16="http://schemas.microsoft.com/office/drawing/2014/main" id="{2FE797CD-C79B-25F3-0EB8-D2BD1E8C02CA}"/>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4E768-1DC4-DB48-E48E-8CDF5AC26E1D}"/>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742E545-51A4-1EB9-F089-462A627CCEDF}"/>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EFEC0287-F91C-D20B-1668-C65A5C6B62C5}"/>
                </a:ext>
              </a:extLst>
            </p:cNvPr>
            <p:cNvCxnSpPr>
              <a:cxnSpLocks/>
              <a:stCxn id="36" idx="4"/>
            </p:cNvCxnSpPr>
            <p:nvPr/>
          </p:nvCxnSpPr>
          <p:spPr>
            <a:xfrm rot="1800000" flipV="1">
              <a:off x="2771367" y="3634329"/>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3C5B850-E38E-4EB7-00ED-2EBF2C378DB9}"/>
                </a:ext>
              </a:extLst>
            </p:cNvPr>
            <p:cNvSpPr txBox="1">
              <a:spLocks noChangeAspect="1"/>
            </p:cNvSpPr>
            <p:nvPr>
              <p:custDataLst>
                <p:tags r:id="rId8"/>
              </p:custDataLst>
            </p:nvPr>
          </p:nvSpPr>
          <p:spPr>
            <a:xfrm>
              <a:off x="3071766" y="3574033"/>
              <a:ext cx="244702" cy="260877"/>
            </a:xfrm>
            <a:custGeom>
              <a:avLst/>
              <a:gdLst/>
              <a:ahLst/>
              <a:cxnLst/>
              <a:rect l="l" t="t" r="r" b="b"/>
              <a:pathLst>
                <a:path w="244702"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FC283755-58A5-7047-FD41-9AE4EE665961}"/>
                </a:ext>
              </a:extLst>
            </p:cNvPr>
            <p:cNvGrpSpPr/>
            <p:nvPr/>
          </p:nvGrpSpPr>
          <p:grpSpPr>
            <a:xfrm>
              <a:off x="4365307" y="4310222"/>
              <a:ext cx="741529" cy="968778"/>
              <a:chOff x="4469130" y="4441984"/>
              <a:chExt cx="741529" cy="968778"/>
            </a:xfrm>
          </p:grpSpPr>
          <p:grpSp>
            <p:nvGrpSpPr>
              <p:cNvPr id="30" name="Group 29">
                <a:extLst>
                  <a:ext uri="{FF2B5EF4-FFF2-40B4-BE49-F238E27FC236}">
                    <a16:creationId xmlns:a16="http://schemas.microsoft.com/office/drawing/2014/main" id="{FFE1496B-0AD7-CBD6-B976-7F322BC1DFB3}"/>
                  </a:ext>
                </a:extLst>
              </p:cNvPr>
              <p:cNvGrpSpPr/>
              <p:nvPr/>
            </p:nvGrpSpPr>
            <p:grpSpPr>
              <a:xfrm>
                <a:off x="4469130" y="4567503"/>
                <a:ext cx="741529" cy="843259"/>
                <a:chOff x="1971246" y="3275961"/>
                <a:chExt cx="741529" cy="843259"/>
              </a:xfrm>
            </p:grpSpPr>
            <p:sp>
              <p:nvSpPr>
                <p:cNvPr id="32" name="Hexagon 31">
                  <a:extLst>
                    <a:ext uri="{FF2B5EF4-FFF2-40B4-BE49-F238E27FC236}">
                      <a16:creationId xmlns:a16="http://schemas.microsoft.com/office/drawing/2014/main" id="{6E5B7AFF-80BA-E0EA-2480-4E1DDFF95A85}"/>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B6E389AC-A39B-E4F2-4B66-03AB0BB7C1AF}"/>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4B26B8-1F10-A4E7-989E-72AF9D426CA7}"/>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6FC90DD-D307-733E-B06E-3881002F7016}"/>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2F4A084E-C6A7-04FE-5779-DA7D16B86ED5}"/>
                  </a:ext>
                </a:extLst>
              </p:cNvPr>
              <p:cNvCxnSpPr>
                <a:cxnSpLocks/>
                <a:stCxn id="32"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1BCAD292-D22D-5D00-94CA-AE7A65D897FA}"/>
                </a:ext>
              </a:extLst>
            </p:cNvPr>
            <p:cNvCxnSpPr>
              <a:cxnSpLocks/>
            </p:cNvCxnSpPr>
            <p:nvPr/>
          </p:nvCxnSpPr>
          <p:spPr>
            <a:xfrm flipH="1" flipV="1">
              <a:off x="3332085" y="385252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DDD8F82-779C-BF1A-85C7-6217B164CF5D}"/>
                </a:ext>
              </a:extLst>
            </p:cNvPr>
            <p:cNvSpPr txBox="1">
              <a:spLocks noChangeAspect="1"/>
            </p:cNvSpPr>
            <p:nvPr>
              <p:custDataLst>
                <p:tags r:id="rId9"/>
              </p:custDataLst>
            </p:nvPr>
          </p:nvSpPr>
          <p:spPr>
            <a:xfrm>
              <a:off x="3518148" y="4034453"/>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133B053A-D70B-70E7-3D71-6543BC9482DB}"/>
                </a:ext>
              </a:extLst>
            </p:cNvPr>
            <p:cNvSpPr txBox="1">
              <a:spLocks noChangeAspect="1"/>
            </p:cNvSpPr>
            <p:nvPr/>
          </p:nvSpPr>
          <p:spPr>
            <a:xfrm>
              <a:off x="3783806" y="4123315"/>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574924A3-57E7-ACFC-FBDF-0F71EBD79242}"/>
                </a:ext>
              </a:extLst>
            </p:cNvPr>
            <p:cNvSpPr txBox="1">
              <a:spLocks noChangeAspect="1"/>
            </p:cNvSpPr>
            <p:nvPr>
              <p:custDataLst>
                <p:tags r:id="rId10"/>
              </p:custDataLst>
            </p:nvPr>
          </p:nvSpPr>
          <p:spPr>
            <a:xfrm>
              <a:off x="4154716" y="4030151"/>
              <a:ext cx="244701" cy="260877"/>
            </a:xfrm>
            <a:custGeom>
              <a:avLst/>
              <a:gdLst/>
              <a:ahLst/>
              <a:cxnLst/>
              <a:rect l="l" t="t" r="r" b="b"/>
              <a:pathLst>
                <a:path w="244701" h="260877">
                  <a:moveTo>
                    <a:pt x="122523" y="43537"/>
                  </a:moveTo>
                  <a:cubicBezTo>
                    <a:pt x="101529" y="43537"/>
                    <a:pt x="84607" y="50736"/>
                    <a:pt x="71759" y="65133"/>
                  </a:cubicBezTo>
                  <a:cubicBezTo>
                    <a:pt x="58910" y="79531"/>
                    <a:pt x="52485" y="101242"/>
                    <a:pt x="52485" y="130267"/>
                  </a:cubicBezTo>
                  <a:cubicBezTo>
                    <a:pt x="52485" y="158832"/>
                    <a:pt x="59082" y="180486"/>
                    <a:pt x="72275" y="195228"/>
                  </a:cubicBezTo>
                  <a:cubicBezTo>
                    <a:pt x="85468" y="209970"/>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2" y="50650"/>
                    <a:pt x="143517" y="43537"/>
                    <a:pt x="122523" y="43537"/>
                  </a:cubicBezTo>
                  <a:close/>
                  <a:moveTo>
                    <a:pt x="122007"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1" y="203660"/>
                    <a:pt x="0" y="172140"/>
                    <a:pt x="0" y="131987"/>
                  </a:cubicBezTo>
                  <a:cubicBezTo>
                    <a:pt x="0" y="106290"/>
                    <a:pt x="3843" y="84722"/>
                    <a:pt x="11530" y="67284"/>
                  </a:cubicBezTo>
                  <a:cubicBezTo>
                    <a:pt x="17266" y="54436"/>
                    <a:pt x="25095" y="42906"/>
                    <a:pt x="35019" y="32696"/>
                  </a:cubicBezTo>
                  <a:cubicBezTo>
                    <a:pt x="44942" y="22486"/>
                    <a:pt x="55812" y="14914"/>
                    <a:pt x="67629" y="9981"/>
                  </a:cubicBezTo>
                  <a:cubicBezTo>
                    <a:pt x="83345" y="3327"/>
                    <a:pt x="101471"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D0BBA2FE-E55A-88C1-C9D2-5BD5E9A08172}"/>
                </a:ext>
              </a:extLst>
            </p:cNvPr>
            <p:cNvCxnSpPr>
              <a:cxnSpLocks/>
            </p:cNvCxnSpPr>
            <p:nvPr/>
          </p:nvCxnSpPr>
          <p:spPr>
            <a:xfrm flipV="1">
              <a:off x="4415761" y="3847759"/>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95A9FF2-297D-5EB3-1CD1-5A54D476F776}"/>
                </a:ext>
              </a:extLst>
            </p:cNvPr>
            <p:cNvSpPr txBox="1">
              <a:spLocks noChangeAspect="1"/>
            </p:cNvSpPr>
            <p:nvPr>
              <p:custDataLst>
                <p:tags r:id="rId11"/>
              </p:custDataLst>
            </p:nvPr>
          </p:nvSpPr>
          <p:spPr>
            <a:xfrm>
              <a:off x="4565517" y="3573573"/>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28" name="TextBox 27">
              <a:extLst>
                <a:ext uri="{FF2B5EF4-FFF2-40B4-BE49-F238E27FC236}">
                  <a16:creationId xmlns:a16="http://schemas.microsoft.com/office/drawing/2014/main" id="{35DE9FBE-0B29-6528-93C0-F3E0F9034FC3}"/>
                </a:ext>
              </a:extLst>
            </p:cNvPr>
            <p:cNvSpPr txBox="1">
              <a:spLocks noChangeAspect="1"/>
            </p:cNvSpPr>
            <p:nvPr/>
          </p:nvSpPr>
          <p:spPr>
            <a:xfrm rot="17953685">
              <a:off x="3210817" y="338019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29" name="TextBox 28">
              <a:extLst>
                <a:ext uri="{FF2B5EF4-FFF2-40B4-BE49-F238E27FC236}">
                  <a16:creationId xmlns:a16="http://schemas.microsoft.com/office/drawing/2014/main" id="{FBD678DB-28F6-9506-199A-B2BF0C49766A}"/>
                </a:ext>
              </a:extLst>
            </p:cNvPr>
            <p:cNvSpPr txBox="1">
              <a:spLocks noChangeAspect="1"/>
            </p:cNvSpPr>
            <p:nvPr/>
          </p:nvSpPr>
          <p:spPr>
            <a:xfrm rot="17953685">
              <a:off x="4649091" y="3356386"/>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40" name="Group 39">
            <a:extLst>
              <a:ext uri="{FF2B5EF4-FFF2-40B4-BE49-F238E27FC236}">
                <a16:creationId xmlns:a16="http://schemas.microsoft.com/office/drawing/2014/main" id="{49F750BF-C41F-8EAF-1E5F-4648FAB973D5}"/>
              </a:ext>
            </a:extLst>
          </p:cNvPr>
          <p:cNvGrpSpPr/>
          <p:nvPr/>
        </p:nvGrpSpPr>
        <p:grpSpPr>
          <a:xfrm>
            <a:off x="6285380" y="1506571"/>
            <a:ext cx="3829246" cy="2258650"/>
            <a:chOff x="6267474" y="2811504"/>
            <a:chExt cx="4167976" cy="2458447"/>
          </a:xfrm>
        </p:grpSpPr>
        <p:grpSp>
          <p:nvGrpSpPr>
            <p:cNvPr id="41" name="Group 40">
              <a:extLst>
                <a:ext uri="{FF2B5EF4-FFF2-40B4-BE49-F238E27FC236}">
                  <a16:creationId xmlns:a16="http://schemas.microsoft.com/office/drawing/2014/main" id="{4BF2C1F2-5BDB-AFA7-EF35-6D7C51E0029C}"/>
                </a:ext>
              </a:extLst>
            </p:cNvPr>
            <p:cNvGrpSpPr/>
            <p:nvPr/>
          </p:nvGrpSpPr>
          <p:grpSpPr>
            <a:xfrm>
              <a:off x="6267474" y="2811504"/>
              <a:ext cx="741529" cy="843259"/>
              <a:chOff x="1971246" y="3275961"/>
              <a:chExt cx="741529" cy="843259"/>
            </a:xfrm>
          </p:grpSpPr>
          <p:sp>
            <p:nvSpPr>
              <p:cNvPr id="64" name="Hexagon 63">
                <a:extLst>
                  <a:ext uri="{FF2B5EF4-FFF2-40B4-BE49-F238E27FC236}">
                    <a16:creationId xmlns:a16="http://schemas.microsoft.com/office/drawing/2014/main" id="{C133C66E-BF89-468C-600B-186C44F49963}"/>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5" name="Straight Connector 64">
                <a:extLst>
                  <a:ext uri="{FF2B5EF4-FFF2-40B4-BE49-F238E27FC236}">
                    <a16:creationId xmlns:a16="http://schemas.microsoft.com/office/drawing/2014/main" id="{32403680-E0FB-94BA-63E0-175204D2927D}"/>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2118039-795A-1ADF-F0FF-F22D7D07C453}"/>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2D404A8-AC9B-3E9F-A740-8B6BFCC3BC33}"/>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F05E5D86-B5F2-33B6-4DE8-6AA04041329B}"/>
                </a:ext>
              </a:extLst>
            </p:cNvPr>
            <p:cNvCxnSpPr>
              <a:cxnSpLocks/>
              <a:stCxn id="64" idx="4"/>
            </p:cNvCxnSpPr>
            <p:nvPr/>
          </p:nvCxnSpPr>
          <p:spPr>
            <a:xfrm rot="1800000" flipV="1">
              <a:off x="7067595" y="3169872"/>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0082D77-FA7E-D569-F8B8-7EAE0781B94E}"/>
                </a:ext>
              </a:extLst>
            </p:cNvPr>
            <p:cNvSpPr txBox="1">
              <a:spLocks noChangeAspect="1"/>
            </p:cNvSpPr>
            <p:nvPr>
              <p:custDataLst>
                <p:tags r:id="rId1"/>
              </p:custDataLst>
            </p:nvPr>
          </p:nvSpPr>
          <p:spPr>
            <a:xfrm>
              <a:off x="7367995" y="3109576"/>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44" name="Straight Connector 43">
              <a:extLst>
                <a:ext uri="{FF2B5EF4-FFF2-40B4-BE49-F238E27FC236}">
                  <a16:creationId xmlns:a16="http://schemas.microsoft.com/office/drawing/2014/main" id="{F93AC254-81F3-7829-1370-631685CC8CA7}"/>
                </a:ext>
              </a:extLst>
            </p:cNvPr>
            <p:cNvCxnSpPr>
              <a:cxnSpLocks/>
            </p:cNvCxnSpPr>
            <p:nvPr/>
          </p:nvCxnSpPr>
          <p:spPr>
            <a:xfrm flipH="1" flipV="1">
              <a:off x="7628313" y="338806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9AD3887-1291-FB7A-1F5B-A8D7A3002630}"/>
                </a:ext>
              </a:extLst>
            </p:cNvPr>
            <p:cNvSpPr txBox="1">
              <a:spLocks noChangeAspect="1"/>
            </p:cNvSpPr>
            <p:nvPr>
              <p:custDataLst>
                <p:tags r:id="rId2"/>
              </p:custDataLst>
            </p:nvPr>
          </p:nvSpPr>
          <p:spPr>
            <a:xfrm>
              <a:off x="7814376" y="3569996"/>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6" name="TextBox 45">
              <a:extLst>
                <a:ext uri="{FF2B5EF4-FFF2-40B4-BE49-F238E27FC236}">
                  <a16:creationId xmlns:a16="http://schemas.microsoft.com/office/drawing/2014/main" id="{A7492EC4-D6C3-79C3-F7CE-08AE54111CA9}"/>
                </a:ext>
              </a:extLst>
            </p:cNvPr>
            <p:cNvSpPr txBox="1">
              <a:spLocks noChangeAspect="1"/>
            </p:cNvSpPr>
            <p:nvPr/>
          </p:nvSpPr>
          <p:spPr>
            <a:xfrm>
              <a:off x="8080034" y="365885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B90E466C-520C-6F10-2120-258186BB1BDB}"/>
                </a:ext>
              </a:extLst>
            </p:cNvPr>
            <p:cNvSpPr txBox="1">
              <a:spLocks noChangeAspect="1"/>
            </p:cNvSpPr>
            <p:nvPr>
              <p:custDataLst>
                <p:tags r:id="rId3"/>
              </p:custDataLst>
            </p:nvPr>
          </p:nvSpPr>
          <p:spPr>
            <a:xfrm>
              <a:off x="8450944" y="3565694"/>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5" y="195228"/>
                  </a:cubicBezTo>
                  <a:cubicBezTo>
                    <a:pt x="85467" y="209969"/>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48" name="Straight Connector 47">
              <a:extLst>
                <a:ext uri="{FF2B5EF4-FFF2-40B4-BE49-F238E27FC236}">
                  <a16:creationId xmlns:a16="http://schemas.microsoft.com/office/drawing/2014/main" id="{4A281A91-601C-B8CF-4557-0C46CC573763}"/>
                </a:ext>
              </a:extLst>
            </p:cNvPr>
            <p:cNvCxnSpPr>
              <a:cxnSpLocks/>
            </p:cNvCxnSpPr>
            <p:nvPr/>
          </p:nvCxnSpPr>
          <p:spPr>
            <a:xfrm flipV="1">
              <a:off x="8671507" y="334520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CB61CC8-C116-A084-988C-63C84C8F6A7E}"/>
                </a:ext>
              </a:extLst>
            </p:cNvPr>
            <p:cNvSpPr txBox="1">
              <a:spLocks noChangeAspect="1"/>
            </p:cNvSpPr>
            <p:nvPr>
              <p:custDataLst>
                <p:tags r:id="rId4"/>
              </p:custDataLst>
            </p:nvPr>
          </p:nvSpPr>
          <p:spPr>
            <a:xfrm>
              <a:off x="8821263" y="3071015"/>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4922E901-6615-185A-06F3-14A17D37DA6C}"/>
                </a:ext>
              </a:extLst>
            </p:cNvPr>
            <p:cNvGrpSpPr/>
            <p:nvPr/>
          </p:nvGrpSpPr>
          <p:grpSpPr>
            <a:xfrm>
              <a:off x="9693921" y="4301173"/>
              <a:ext cx="741529" cy="968778"/>
              <a:chOff x="4469130" y="4441984"/>
              <a:chExt cx="741529" cy="968778"/>
            </a:xfrm>
          </p:grpSpPr>
          <p:grpSp>
            <p:nvGrpSpPr>
              <p:cNvPr id="58" name="Group 57">
                <a:extLst>
                  <a:ext uri="{FF2B5EF4-FFF2-40B4-BE49-F238E27FC236}">
                    <a16:creationId xmlns:a16="http://schemas.microsoft.com/office/drawing/2014/main" id="{97200B56-7780-B661-5290-393088D88475}"/>
                  </a:ext>
                </a:extLst>
              </p:cNvPr>
              <p:cNvGrpSpPr/>
              <p:nvPr/>
            </p:nvGrpSpPr>
            <p:grpSpPr>
              <a:xfrm>
                <a:off x="4469130" y="4567503"/>
                <a:ext cx="741529" cy="843259"/>
                <a:chOff x="1971246" y="3275961"/>
                <a:chExt cx="741529" cy="843259"/>
              </a:xfrm>
            </p:grpSpPr>
            <p:sp>
              <p:nvSpPr>
                <p:cNvPr id="60" name="Hexagon 59">
                  <a:extLst>
                    <a:ext uri="{FF2B5EF4-FFF2-40B4-BE49-F238E27FC236}">
                      <a16:creationId xmlns:a16="http://schemas.microsoft.com/office/drawing/2014/main" id="{A0E1ADDE-74B2-EA37-9EE0-E78FC53C7F6D}"/>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1" name="Straight Connector 60">
                  <a:extLst>
                    <a:ext uri="{FF2B5EF4-FFF2-40B4-BE49-F238E27FC236}">
                      <a16:creationId xmlns:a16="http://schemas.microsoft.com/office/drawing/2014/main" id="{03C8B26D-06E1-32C2-27FB-CBCC147C5676}"/>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260A75C-18C1-3FF9-7509-FC71CAA4C4CE}"/>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2CE578A-0FB6-F012-9A92-7ABBA1990EED}"/>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735F0D8C-68BA-15BD-0656-A967720E7629}"/>
                  </a:ext>
                </a:extLst>
              </p:cNvPr>
              <p:cNvCxnSpPr>
                <a:cxnSpLocks/>
                <a:stCxn id="60"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0DEA21FE-F598-604B-7556-2090EE557FA3}"/>
                </a:ext>
              </a:extLst>
            </p:cNvPr>
            <p:cNvCxnSpPr>
              <a:cxnSpLocks/>
            </p:cNvCxnSpPr>
            <p:nvPr/>
          </p:nvCxnSpPr>
          <p:spPr>
            <a:xfrm flipH="1" flipV="1">
              <a:off x="8679748" y="38387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9D78545-D95E-18FC-D2C2-27C83C95CA9C}"/>
                </a:ext>
              </a:extLst>
            </p:cNvPr>
            <p:cNvSpPr txBox="1">
              <a:spLocks noChangeAspect="1"/>
            </p:cNvSpPr>
            <p:nvPr>
              <p:custDataLst>
                <p:tags r:id="rId5"/>
              </p:custDataLst>
            </p:nvPr>
          </p:nvSpPr>
          <p:spPr>
            <a:xfrm>
              <a:off x="8865811" y="4020642"/>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53" name="TextBox 52">
              <a:extLst>
                <a:ext uri="{FF2B5EF4-FFF2-40B4-BE49-F238E27FC236}">
                  <a16:creationId xmlns:a16="http://schemas.microsoft.com/office/drawing/2014/main" id="{B8240893-A505-D745-3F53-50282D506F05}"/>
                </a:ext>
              </a:extLst>
            </p:cNvPr>
            <p:cNvSpPr txBox="1">
              <a:spLocks noChangeAspect="1"/>
            </p:cNvSpPr>
            <p:nvPr/>
          </p:nvSpPr>
          <p:spPr>
            <a:xfrm>
              <a:off x="9131469" y="4109504"/>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54" name="TextBox 53">
              <a:extLst>
                <a:ext uri="{FF2B5EF4-FFF2-40B4-BE49-F238E27FC236}">
                  <a16:creationId xmlns:a16="http://schemas.microsoft.com/office/drawing/2014/main" id="{5B1B3C42-CACC-4A96-9ED7-7826CA229260}"/>
                </a:ext>
              </a:extLst>
            </p:cNvPr>
            <p:cNvSpPr txBox="1">
              <a:spLocks noChangeAspect="1"/>
            </p:cNvSpPr>
            <p:nvPr>
              <p:custDataLst>
                <p:tags r:id="rId6"/>
              </p:custDataLst>
            </p:nvPr>
          </p:nvSpPr>
          <p:spPr>
            <a:xfrm>
              <a:off x="9502379" y="4016340"/>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4" y="195228"/>
                  </a:cubicBezTo>
                  <a:cubicBezTo>
                    <a:pt x="85468" y="209970"/>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4"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2BCB0AB3-7E33-6E73-0782-428339EC2FAB}"/>
                </a:ext>
              </a:extLst>
            </p:cNvPr>
            <p:cNvCxnSpPr>
              <a:cxnSpLocks/>
            </p:cNvCxnSpPr>
            <p:nvPr/>
          </p:nvCxnSpPr>
          <p:spPr>
            <a:xfrm flipV="1">
              <a:off x="9734849" y="38006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DE675CB-BBEE-0C00-D43A-BFD0E6CC7963}"/>
                </a:ext>
              </a:extLst>
            </p:cNvPr>
            <p:cNvSpPr txBox="1">
              <a:spLocks noChangeAspect="1"/>
            </p:cNvSpPr>
            <p:nvPr>
              <p:custDataLst>
                <p:tags r:id="rId7"/>
              </p:custDataLst>
            </p:nvPr>
          </p:nvSpPr>
          <p:spPr>
            <a:xfrm>
              <a:off x="9884605" y="3526424"/>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57" name="TextBox 56">
              <a:extLst>
                <a:ext uri="{FF2B5EF4-FFF2-40B4-BE49-F238E27FC236}">
                  <a16:creationId xmlns:a16="http://schemas.microsoft.com/office/drawing/2014/main" id="{4FB52C19-1766-DAD1-9A37-02B4C9C42FF5}"/>
                </a:ext>
              </a:extLst>
            </p:cNvPr>
            <p:cNvSpPr txBox="1">
              <a:spLocks noChangeAspect="1"/>
            </p:cNvSpPr>
            <p:nvPr/>
          </p:nvSpPr>
          <p:spPr>
            <a:xfrm rot="17953685">
              <a:off x="9968179" y="3309237"/>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68" name="Group 67">
            <a:extLst>
              <a:ext uri="{FF2B5EF4-FFF2-40B4-BE49-F238E27FC236}">
                <a16:creationId xmlns:a16="http://schemas.microsoft.com/office/drawing/2014/main" id="{2942EB8C-81D2-6C95-0923-9A296644D6E1}"/>
              </a:ext>
            </a:extLst>
          </p:cNvPr>
          <p:cNvGrpSpPr/>
          <p:nvPr/>
        </p:nvGrpSpPr>
        <p:grpSpPr>
          <a:xfrm>
            <a:off x="2925562" y="2973246"/>
            <a:ext cx="726921" cy="638317"/>
            <a:chOff x="2255053" y="3406407"/>
            <a:chExt cx="726921" cy="638317"/>
          </a:xfrm>
        </p:grpSpPr>
        <p:sp>
          <p:nvSpPr>
            <p:cNvPr id="69" name="Oval 68">
              <a:extLst>
                <a:ext uri="{FF2B5EF4-FFF2-40B4-BE49-F238E27FC236}">
                  <a16:creationId xmlns:a16="http://schemas.microsoft.com/office/drawing/2014/main" id="{4D05469E-66E6-B888-5A69-F53AC5D48DC5}"/>
                </a:ext>
              </a:extLst>
            </p:cNvPr>
            <p:cNvSpPr/>
            <p:nvPr/>
          </p:nvSpPr>
          <p:spPr>
            <a:xfrm>
              <a:off x="2301284" y="3438842"/>
              <a:ext cx="605882" cy="605882"/>
            </a:xfrm>
            <a:prstGeom prst="ellipse">
              <a:avLst/>
            </a:prstGeom>
            <a:solidFill>
              <a:srgbClr val="FFFF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70" name="TextBox 69">
              <a:extLst>
                <a:ext uri="{FF2B5EF4-FFF2-40B4-BE49-F238E27FC236}">
                  <a16:creationId xmlns:a16="http://schemas.microsoft.com/office/drawing/2014/main" id="{30F04B00-41B2-EDDD-6161-B263A52D9837}"/>
                </a:ext>
              </a:extLst>
            </p:cNvPr>
            <p:cNvSpPr txBox="1"/>
            <p:nvPr/>
          </p:nvSpPr>
          <p:spPr>
            <a:xfrm>
              <a:off x="2255053" y="3406407"/>
              <a:ext cx="726921"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mn-cs"/>
                </a:rPr>
                <a:t>a</a:t>
              </a:r>
            </a:p>
          </p:txBody>
        </p:sp>
      </p:grpSp>
      <p:grpSp>
        <p:nvGrpSpPr>
          <p:cNvPr id="71" name="Group 70">
            <a:extLst>
              <a:ext uri="{FF2B5EF4-FFF2-40B4-BE49-F238E27FC236}">
                <a16:creationId xmlns:a16="http://schemas.microsoft.com/office/drawing/2014/main" id="{2F5C825D-0E96-7E53-9948-0FC19B528908}"/>
              </a:ext>
            </a:extLst>
          </p:cNvPr>
          <p:cNvGrpSpPr/>
          <p:nvPr/>
        </p:nvGrpSpPr>
        <p:grpSpPr>
          <a:xfrm>
            <a:off x="8099542" y="2973246"/>
            <a:ext cx="726921" cy="638317"/>
            <a:chOff x="2255053" y="3406407"/>
            <a:chExt cx="726921" cy="638317"/>
          </a:xfrm>
        </p:grpSpPr>
        <p:sp>
          <p:nvSpPr>
            <p:cNvPr id="72" name="Oval 71">
              <a:extLst>
                <a:ext uri="{FF2B5EF4-FFF2-40B4-BE49-F238E27FC236}">
                  <a16:creationId xmlns:a16="http://schemas.microsoft.com/office/drawing/2014/main" id="{0121578E-0F70-2F16-C3A2-5868AAC00971}"/>
                </a:ext>
              </a:extLst>
            </p:cNvPr>
            <p:cNvSpPr/>
            <p:nvPr/>
          </p:nvSpPr>
          <p:spPr>
            <a:xfrm>
              <a:off x="2301284" y="3438842"/>
              <a:ext cx="605882" cy="605882"/>
            </a:xfrm>
            <a:prstGeom prst="ellipse">
              <a:avLst/>
            </a:prstGeom>
            <a:solidFill>
              <a:srgbClr val="FFFF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73" name="TextBox 72">
              <a:extLst>
                <a:ext uri="{FF2B5EF4-FFF2-40B4-BE49-F238E27FC236}">
                  <a16:creationId xmlns:a16="http://schemas.microsoft.com/office/drawing/2014/main" id="{110993AF-6F29-6712-1BFE-0F28B04675BC}"/>
                </a:ext>
              </a:extLst>
            </p:cNvPr>
            <p:cNvSpPr txBox="1"/>
            <p:nvPr/>
          </p:nvSpPr>
          <p:spPr>
            <a:xfrm>
              <a:off x="2255053" y="3406407"/>
              <a:ext cx="726921"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mn-cs"/>
                </a:rPr>
                <a:t>b</a:t>
              </a:r>
            </a:p>
          </p:txBody>
        </p:sp>
      </p:grpSp>
      <p:grpSp>
        <p:nvGrpSpPr>
          <p:cNvPr id="74" name="Group 73">
            <a:extLst>
              <a:ext uri="{FF2B5EF4-FFF2-40B4-BE49-F238E27FC236}">
                <a16:creationId xmlns:a16="http://schemas.microsoft.com/office/drawing/2014/main" id="{D67B321C-3235-9C2B-2EBC-F9F643C70598}"/>
              </a:ext>
            </a:extLst>
          </p:cNvPr>
          <p:cNvGrpSpPr/>
          <p:nvPr/>
        </p:nvGrpSpPr>
        <p:grpSpPr>
          <a:xfrm>
            <a:off x="2752531" y="4081236"/>
            <a:ext cx="6648664" cy="973429"/>
            <a:chOff x="2752531" y="5529036"/>
            <a:chExt cx="6648664" cy="973429"/>
          </a:xfrm>
        </p:grpSpPr>
        <p:sp>
          <p:nvSpPr>
            <p:cNvPr id="75" name="Rectangle: Rounded Corners 74">
              <a:extLst>
                <a:ext uri="{FF2B5EF4-FFF2-40B4-BE49-F238E27FC236}">
                  <a16:creationId xmlns:a16="http://schemas.microsoft.com/office/drawing/2014/main" id="{11954DB6-B9CB-1A4E-D72D-7111D7F31CEC}"/>
                </a:ext>
              </a:extLst>
            </p:cNvPr>
            <p:cNvSpPr/>
            <p:nvPr/>
          </p:nvSpPr>
          <p:spPr>
            <a:xfrm>
              <a:off x="2752531" y="5529036"/>
              <a:ext cx="6648664" cy="973429"/>
            </a:xfrm>
            <a:prstGeom prst="roundRect">
              <a:avLst/>
            </a:prstGeom>
            <a:solidFill>
              <a:srgbClr val="355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TextBox 75">
              <a:extLst>
                <a:ext uri="{FF2B5EF4-FFF2-40B4-BE49-F238E27FC236}">
                  <a16:creationId xmlns:a16="http://schemas.microsoft.com/office/drawing/2014/main" id="{7615C02E-55D2-D3E6-C5C2-56D5296D5950}"/>
                </a:ext>
              </a:extLst>
            </p:cNvPr>
            <p:cNvSpPr txBox="1"/>
            <p:nvPr/>
          </p:nvSpPr>
          <p:spPr>
            <a:xfrm>
              <a:off x="2899790" y="5596821"/>
              <a:ext cx="6392421" cy="83785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a:ea typeface="+mn-ea"/>
                  <a:cs typeface="+mn-cs"/>
                </a:rPr>
                <a:t>Liên kết hydrogen giữa các phân tử phenol (a) và giữa phân tử phenol với nước (b) </a:t>
              </a:r>
            </a:p>
          </p:txBody>
        </p:sp>
      </p:grpSp>
    </p:spTree>
    <p:extLst>
      <p:ext uri="{BB962C8B-B14F-4D97-AF65-F5344CB8AC3E}">
        <p14:creationId xmlns:p14="http://schemas.microsoft.com/office/powerpoint/2010/main" val="14550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grpSp>
        <p:nvGrpSpPr>
          <p:cNvPr id="12" name="Group 11">
            <a:extLst>
              <a:ext uri="{FF2B5EF4-FFF2-40B4-BE49-F238E27FC236}">
                <a16:creationId xmlns:a16="http://schemas.microsoft.com/office/drawing/2014/main" id="{43710F47-3EB7-DBC8-781C-2B4AC6FA01A5}"/>
              </a:ext>
            </a:extLst>
          </p:cNvPr>
          <p:cNvGrpSpPr/>
          <p:nvPr/>
        </p:nvGrpSpPr>
        <p:grpSpPr>
          <a:xfrm>
            <a:off x="1054359" y="1464424"/>
            <a:ext cx="10437844" cy="711568"/>
            <a:chOff x="877078" y="348344"/>
            <a:chExt cx="10437844" cy="711568"/>
          </a:xfrm>
        </p:grpSpPr>
        <p:sp>
          <p:nvSpPr>
            <p:cNvPr id="27" name="Rectangle 26">
              <a:extLst>
                <a:ext uri="{FF2B5EF4-FFF2-40B4-BE49-F238E27FC236}">
                  <a16:creationId xmlns:a16="http://schemas.microsoft.com/office/drawing/2014/main" id="{70F31275-9B82-D24E-921C-2F122C2BE829}"/>
                </a:ext>
              </a:extLst>
            </p:cNvPr>
            <p:cNvSpPr/>
            <p:nvPr/>
          </p:nvSpPr>
          <p:spPr>
            <a:xfrm>
              <a:off x="877078" y="348344"/>
              <a:ext cx="10437844" cy="711568"/>
            </a:xfrm>
            <a:prstGeom prst="rect">
              <a:avLst/>
            </a:prstGeom>
            <a:solidFill>
              <a:srgbClr val="FFFF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C16C9535-F9BA-F959-9048-831E6AB4AB10}"/>
                </a:ext>
              </a:extLst>
            </p:cNvPr>
            <p:cNvSpPr txBox="1"/>
            <p:nvPr/>
          </p:nvSpPr>
          <p:spPr>
            <a:xfrm>
              <a:off x="961053" y="448121"/>
              <a:ext cx="10269894" cy="473912"/>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Thông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vật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lý</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một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chất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chứa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vòng</a:t>
              </a:r>
              <a:r>
                <a:rPr kumimoji="0" lang="en-US" sz="2200" b="0" i="0" u="none" strike="noStrike" kern="1200" cap="none" spc="0" normalizeH="0" baseline="0" noProof="0" dirty="0">
                  <a:ln>
                    <a:noFill/>
                  </a:ln>
                  <a:solidFill>
                    <a:prstClr val="black"/>
                  </a:solidFill>
                  <a:effectLst/>
                  <a:uLnTx/>
                  <a:uFillTx/>
                  <a:latin typeface="Arial"/>
                  <a:ea typeface="+mn-ea"/>
                  <a:cs typeface="+mn-cs"/>
                </a:rPr>
                <a:t> benzene</a:t>
              </a:r>
            </a:p>
          </p:txBody>
        </p:sp>
      </p:grpSp>
      <p:pic>
        <p:nvPicPr>
          <p:cNvPr id="62" name="Picture 61">
            <a:extLst>
              <a:ext uri="{FF2B5EF4-FFF2-40B4-BE49-F238E27FC236}">
                <a16:creationId xmlns:a16="http://schemas.microsoft.com/office/drawing/2014/main" id="{27890DFE-537D-5C3C-DD32-61390542F3E2}"/>
              </a:ext>
            </a:extLst>
          </p:cNvPr>
          <p:cNvPicPr>
            <a:picLocks noChangeAspect="1"/>
          </p:cNvPicPr>
          <p:nvPr/>
        </p:nvPicPr>
        <p:blipFill rotWithShape="1">
          <a:blip r:embed="rId7"/>
          <a:srcRect t="4415"/>
          <a:stretch/>
        </p:blipFill>
        <p:spPr>
          <a:xfrm>
            <a:off x="474312" y="2407298"/>
            <a:ext cx="11330203" cy="2726175"/>
          </a:xfrm>
          <a:prstGeom prst="rect">
            <a:avLst/>
          </a:prstGeom>
        </p:spPr>
      </p:pic>
    </p:spTree>
    <p:extLst>
      <p:ext uri="{BB962C8B-B14F-4D97-AF65-F5344CB8AC3E}">
        <p14:creationId xmlns:p14="http://schemas.microsoft.com/office/powerpoint/2010/main" val="172943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13">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70186">
            <a:off x="-140575" y="6082415"/>
            <a:ext cx="1229775" cy="867035"/>
          </a:xfrm>
          <a:prstGeom prst="rect">
            <a:avLst/>
          </a:prstGeom>
        </p:spPr>
      </p:pic>
      <p:grpSp>
        <p:nvGrpSpPr>
          <p:cNvPr id="12" name="Group 11">
            <a:extLst>
              <a:ext uri="{FF2B5EF4-FFF2-40B4-BE49-F238E27FC236}">
                <a16:creationId xmlns:a16="http://schemas.microsoft.com/office/drawing/2014/main" id="{43710F47-3EB7-DBC8-781C-2B4AC6FA01A5}"/>
              </a:ext>
            </a:extLst>
          </p:cNvPr>
          <p:cNvGrpSpPr/>
          <p:nvPr/>
        </p:nvGrpSpPr>
        <p:grpSpPr>
          <a:xfrm>
            <a:off x="877078" y="348344"/>
            <a:ext cx="10437844" cy="711568"/>
            <a:chOff x="877078" y="348344"/>
            <a:chExt cx="10437844" cy="711568"/>
          </a:xfrm>
        </p:grpSpPr>
        <p:sp>
          <p:nvSpPr>
            <p:cNvPr id="27" name="Rectangle 26">
              <a:extLst>
                <a:ext uri="{FF2B5EF4-FFF2-40B4-BE49-F238E27FC236}">
                  <a16:creationId xmlns:a16="http://schemas.microsoft.com/office/drawing/2014/main" id="{70F31275-9B82-D24E-921C-2F122C2BE829}"/>
                </a:ext>
              </a:extLst>
            </p:cNvPr>
            <p:cNvSpPr/>
            <p:nvPr/>
          </p:nvSpPr>
          <p:spPr>
            <a:xfrm>
              <a:off x="877078" y="348344"/>
              <a:ext cx="10437844" cy="711568"/>
            </a:xfrm>
            <a:prstGeom prst="rect">
              <a:avLst/>
            </a:prstGeom>
            <a:solidFill>
              <a:srgbClr val="FFFFA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C16C9535-F9BA-F959-9048-831E6AB4AB10}"/>
                </a:ext>
              </a:extLst>
            </p:cNvPr>
            <p:cNvSpPr txBox="1"/>
            <p:nvPr/>
          </p:nvSpPr>
          <p:spPr>
            <a:xfrm>
              <a:off x="961053" y="448121"/>
              <a:ext cx="10269894" cy="473912"/>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Tuy tạo được liên kết hydrogen với nước nhưng phenol </a:t>
              </a:r>
              <a:r>
                <a:rPr kumimoji="0" lang="en-US" sz="2200" b="1" i="0" u="none" strike="noStrike" kern="1200" cap="none" spc="0" normalizeH="0" baseline="0" noProof="0">
                  <a:ln>
                    <a:noFill/>
                  </a:ln>
                  <a:solidFill>
                    <a:prstClr val="black"/>
                  </a:solidFill>
                  <a:effectLst/>
                  <a:uLnTx/>
                  <a:uFillTx/>
                  <a:latin typeface="Arial"/>
                  <a:ea typeface="+mn-ea"/>
                  <a:cs typeface="+mn-cs"/>
                </a:rPr>
                <a:t>tan ít trong nước lạnh</a:t>
              </a:r>
              <a:r>
                <a:rPr kumimoji="0" lang="en-US" sz="2200" b="0" i="0" u="none" strike="noStrike" kern="1200" cap="none" spc="0" normalizeH="0" baseline="0" noProof="0">
                  <a:ln>
                    <a:noFill/>
                  </a:ln>
                  <a:solidFill>
                    <a:prstClr val="black"/>
                  </a:solidFill>
                  <a:effectLst/>
                  <a:uLnTx/>
                  <a:uFillTx/>
                  <a:latin typeface="Arial"/>
                  <a:ea typeface="+mn-ea"/>
                  <a:cs typeface="+mn-cs"/>
                </a:rPr>
                <a:t>. </a:t>
              </a:r>
            </a:p>
          </p:txBody>
        </p:sp>
      </p:grpSp>
      <p:grpSp>
        <p:nvGrpSpPr>
          <p:cNvPr id="59" name="Group 58">
            <a:extLst>
              <a:ext uri="{FF2B5EF4-FFF2-40B4-BE49-F238E27FC236}">
                <a16:creationId xmlns:a16="http://schemas.microsoft.com/office/drawing/2014/main" id="{2A579D6C-0B58-A7B5-5252-43826F132240}"/>
              </a:ext>
            </a:extLst>
          </p:cNvPr>
          <p:cNvGrpSpPr/>
          <p:nvPr/>
        </p:nvGrpSpPr>
        <p:grpSpPr>
          <a:xfrm>
            <a:off x="1971935" y="3151755"/>
            <a:ext cx="3343015" cy="2171031"/>
            <a:chOff x="1971246" y="3242677"/>
            <a:chExt cx="3135590" cy="2036323"/>
          </a:xfrm>
        </p:grpSpPr>
        <p:grpSp>
          <p:nvGrpSpPr>
            <p:cNvPr id="18" name="Group 17">
              <a:extLst>
                <a:ext uri="{FF2B5EF4-FFF2-40B4-BE49-F238E27FC236}">
                  <a16:creationId xmlns:a16="http://schemas.microsoft.com/office/drawing/2014/main" id="{16EAA9BD-98DF-E76F-857A-4D7376BED4D1}"/>
                </a:ext>
              </a:extLst>
            </p:cNvPr>
            <p:cNvGrpSpPr/>
            <p:nvPr/>
          </p:nvGrpSpPr>
          <p:grpSpPr>
            <a:xfrm>
              <a:off x="1971246" y="3275961"/>
              <a:ext cx="741529" cy="843259"/>
              <a:chOff x="1971246" y="3275961"/>
              <a:chExt cx="741529" cy="843259"/>
            </a:xfrm>
          </p:grpSpPr>
          <p:sp>
            <p:nvSpPr>
              <p:cNvPr id="2" name="Hexagon 1">
                <a:extLst>
                  <a:ext uri="{FF2B5EF4-FFF2-40B4-BE49-F238E27FC236}">
                    <a16:creationId xmlns:a16="http://schemas.microsoft.com/office/drawing/2014/main" id="{688D3802-FE39-C0BB-9C69-ADCF2EC3B232}"/>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 name="Straight Connector 3">
                <a:extLst>
                  <a:ext uri="{FF2B5EF4-FFF2-40B4-BE49-F238E27FC236}">
                    <a16:creationId xmlns:a16="http://schemas.microsoft.com/office/drawing/2014/main" id="{6FB12EBA-985C-3AC2-0A51-D332E0D75749}"/>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A33362-F5DB-DA1B-BECC-171527468533}"/>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0F01FF-6153-EC74-50B3-84106B0C339C}"/>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570C41EC-4FB3-AA9B-A576-FA8CD0863737}"/>
                </a:ext>
              </a:extLst>
            </p:cNvPr>
            <p:cNvCxnSpPr>
              <a:cxnSpLocks/>
              <a:stCxn id="2" idx="4"/>
            </p:cNvCxnSpPr>
            <p:nvPr/>
          </p:nvCxnSpPr>
          <p:spPr>
            <a:xfrm rot="1800000" flipV="1">
              <a:off x="2771367" y="3634329"/>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D46904E-E5F6-A703-EC22-237DDB0098F7}"/>
                </a:ext>
              </a:extLst>
            </p:cNvPr>
            <p:cNvSpPr txBox="1">
              <a:spLocks noChangeAspect="1"/>
            </p:cNvSpPr>
            <p:nvPr>
              <p:custDataLst>
                <p:tags r:id="rId8"/>
              </p:custDataLst>
            </p:nvPr>
          </p:nvSpPr>
          <p:spPr>
            <a:xfrm>
              <a:off x="3071766" y="3574033"/>
              <a:ext cx="244702" cy="260877"/>
            </a:xfrm>
            <a:custGeom>
              <a:avLst/>
              <a:gdLst/>
              <a:ahLst/>
              <a:cxnLst/>
              <a:rect l="l" t="t" r="r" b="b"/>
              <a:pathLst>
                <a:path w="244702"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nvGrpSpPr>
            <p:cNvPr id="40" name="Group 39">
              <a:extLst>
                <a:ext uri="{FF2B5EF4-FFF2-40B4-BE49-F238E27FC236}">
                  <a16:creationId xmlns:a16="http://schemas.microsoft.com/office/drawing/2014/main" id="{9786C350-3FD0-1544-5983-94EF2C132D9C}"/>
                </a:ext>
              </a:extLst>
            </p:cNvPr>
            <p:cNvGrpSpPr/>
            <p:nvPr/>
          </p:nvGrpSpPr>
          <p:grpSpPr>
            <a:xfrm>
              <a:off x="4365307" y="4310222"/>
              <a:ext cx="741529" cy="968778"/>
              <a:chOff x="4469130" y="4441984"/>
              <a:chExt cx="741529" cy="968778"/>
            </a:xfrm>
          </p:grpSpPr>
          <p:grpSp>
            <p:nvGrpSpPr>
              <p:cNvPr id="19" name="Group 18">
                <a:extLst>
                  <a:ext uri="{FF2B5EF4-FFF2-40B4-BE49-F238E27FC236}">
                    <a16:creationId xmlns:a16="http://schemas.microsoft.com/office/drawing/2014/main" id="{2D010AD5-E876-72DF-3140-485F26FFB2FE}"/>
                  </a:ext>
                </a:extLst>
              </p:cNvPr>
              <p:cNvGrpSpPr/>
              <p:nvPr/>
            </p:nvGrpSpPr>
            <p:grpSpPr>
              <a:xfrm>
                <a:off x="4469130" y="4567503"/>
                <a:ext cx="741529" cy="843259"/>
                <a:chOff x="1971246" y="3275961"/>
                <a:chExt cx="741529" cy="843259"/>
              </a:xfrm>
            </p:grpSpPr>
            <p:sp>
              <p:nvSpPr>
                <p:cNvPr id="20" name="Hexagon 19">
                  <a:extLst>
                    <a:ext uri="{FF2B5EF4-FFF2-40B4-BE49-F238E27FC236}">
                      <a16:creationId xmlns:a16="http://schemas.microsoft.com/office/drawing/2014/main" id="{AE3D2E20-A255-B383-4895-4C1F2B417F07}"/>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F6B49075-00E9-E394-310A-4F54C0BE7C19}"/>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8B2885-6EBD-D6CB-27F1-73D49BB0B75B}"/>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39AA89-699D-AFD2-A54D-94DD89CF236B}"/>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491FE779-638D-DEBE-2A94-0D87717F39BD}"/>
                  </a:ext>
                </a:extLst>
              </p:cNvPr>
              <p:cNvCxnSpPr>
                <a:cxnSpLocks/>
                <a:stCxn id="20"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80014692-AAD4-108A-F923-8109C5E32855}"/>
                </a:ext>
              </a:extLst>
            </p:cNvPr>
            <p:cNvCxnSpPr>
              <a:cxnSpLocks/>
            </p:cNvCxnSpPr>
            <p:nvPr/>
          </p:nvCxnSpPr>
          <p:spPr>
            <a:xfrm flipH="1" flipV="1">
              <a:off x="3332085" y="385252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A1F28FB-1BC5-0546-B1DD-04E128060A6F}"/>
                </a:ext>
              </a:extLst>
            </p:cNvPr>
            <p:cNvSpPr txBox="1">
              <a:spLocks noChangeAspect="1"/>
            </p:cNvSpPr>
            <p:nvPr>
              <p:custDataLst>
                <p:tags r:id="rId9"/>
              </p:custDataLst>
            </p:nvPr>
          </p:nvSpPr>
          <p:spPr>
            <a:xfrm>
              <a:off x="3518148" y="4034453"/>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6D1B9FC8-CA72-B957-BD70-BBF0420E964A}"/>
                </a:ext>
              </a:extLst>
            </p:cNvPr>
            <p:cNvSpPr txBox="1">
              <a:spLocks noChangeAspect="1"/>
            </p:cNvSpPr>
            <p:nvPr/>
          </p:nvSpPr>
          <p:spPr>
            <a:xfrm>
              <a:off x="3783806" y="4123315"/>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id="{C7630D36-82F6-7A6C-10A6-15F8E11D5219}"/>
                </a:ext>
              </a:extLst>
            </p:cNvPr>
            <p:cNvSpPr txBox="1">
              <a:spLocks noChangeAspect="1"/>
            </p:cNvSpPr>
            <p:nvPr>
              <p:custDataLst>
                <p:tags r:id="rId10"/>
              </p:custDataLst>
            </p:nvPr>
          </p:nvSpPr>
          <p:spPr>
            <a:xfrm>
              <a:off x="4154716" y="4030151"/>
              <a:ext cx="244701" cy="260877"/>
            </a:xfrm>
            <a:custGeom>
              <a:avLst/>
              <a:gdLst/>
              <a:ahLst/>
              <a:cxnLst/>
              <a:rect l="l" t="t" r="r" b="b"/>
              <a:pathLst>
                <a:path w="244701" h="260877">
                  <a:moveTo>
                    <a:pt x="122523" y="43537"/>
                  </a:moveTo>
                  <a:cubicBezTo>
                    <a:pt x="101529" y="43537"/>
                    <a:pt x="84607" y="50736"/>
                    <a:pt x="71759" y="65133"/>
                  </a:cubicBezTo>
                  <a:cubicBezTo>
                    <a:pt x="58910" y="79531"/>
                    <a:pt x="52485" y="101242"/>
                    <a:pt x="52485" y="130267"/>
                  </a:cubicBezTo>
                  <a:cubicBezTo>
                    <a:pt x="52485" y="158832"/>
                    <a:pt x="59082" y="180486"/>
                    <a:pt x="72275" y="195228"/>
                  </a:cubicBezTo>
                  <a:cubicBezTo>
                    <a:pt x="85468" y="209970"/>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2" y="50650"/>
                    <a:pt x="143517" y="43537"/>
                    <a:pt x="122523" y="43537"/>
                  </a:cubicBezTo>
                  <a:close/>
                  <a:moveTo>
                    <a:pt x="122007"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1" y="203660"/>
                    <a:pt x="0" y="172140"/>
                    <a:pt x="0" y="131987"/>
                  </a:cubicBezTo>
                  <a:cubicBezTo>
                    <a:pt x="0" y="106290"/>
                    <a:pt x="3843" y="84722"/>
                    <a:pt x="11530" y="67284"/>
                  </a:cubicBezTo>
                  <a:cubicBezTo>
                    <a:pt x="17266" y="54436"/>
                    <a:pt x="25095" y="42906"/>
                    <a:pt x="35019" y="32696"/>
                  </a:cubicBezTo>
                  <a:cubicBezTo>
                    <a:pt x="44942" y="22486"/>
                    <a:pt x="55812" y="14914"/>
                    <a:pt x="67629" y="9981"/>
                  </a:cubicBezTo>
                  <a:cubicBezTo>
                    <a:pt x="83345" y="3327"/>
                    <a:pt x="101471"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41" name="Straight Connector 40">
              <a:extLst>
                <a:ext uri="{FF2B5EF4-FFF2-40B4-BE49-F238E27FC236}">
                  <a16:creationId xmlns:a16="http://schemas.microsoft.com/office/drawing/2014/main" id="{08AC48D8-B76A-B3B1-CCFF-3D175C04EEE1}"/>
                </a:ext>
              </a:extLst>
            </p:cNvPr>
            <p:cNvCxnSpPr>
              <a:cxnSpLocks/>
            </p:cNvCxnSpPr>
            <p:nvPr/>
          </p:nvCxnSpPr>
          <p:spPr>
            <a:xfrm flipV="1">
              <a:off x="4415761" y="3847759"/>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48FC645-DB51-1A7A-17E0-2A8B859B8091}"/>
                </a:ext>
              </a:extLst>
            </p:cNvPr>
            <p:cNvSpPr txBox="1">
              <a:spLocks noChangeAspect="1"/>
            </p:cNvSpPr>
            <p:nvPr>
              <p:custDataLst>
                <p:tags r:id="rId11"/>
              </p:custDataLst>
            </p:nvPr>
          </p:nvSpPr>
          <p:spPr>
            <a:xfrm>
              <a:off x="4565517" y="3573573"/>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44" name="TextBox 43">
              <a:extLst>
                <a:ext uri="{FF2B5EF4-FFF2-40B4-BE49-F238E27FC236}">
                  <a16:creationId xmlns:a16="http://schemas.microsoft.com/office/drawing/2014/main" id="{D8FA6C48-3E59-550C-A06A-90420A8AC116}"/>
                </a:ext>
              </a:extLst>
            </p:cNvPr>
            <p:cNvSpPr txBox="1">
              <a:spLocks noChangeAspect="1"/>
            </p:cNvSpPr>
            <p:nvPr/>
          </p:nvSpPr>
          <p:spPr>
            <a:xfrm rot="17953685">
              <a:off x="3210817" y="338019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07230EE0-82AE-25C8-3CC4-1B5C3E04E937}"/>
                </a:ext>
              </a:extLst>
            </p:cNvPr>
            <p:cNvSpPr txBox="1">
              <a:spLocks noChangeAspect="1"/>
            </p:cNvSpPr>
            <p:nvPr/>
          </p:nvSpPr>
          <p:spPr>
            <a:xfrm rot="17953685">
              <a:off x="4649091" y="3356386"/>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60" name="Group 59">
            <a:extLst>
              <a:ext uri="{FF2B5EF4-FFF2-40B4-BE49-F238E27FC236}">
                <a16:creationId xmlns:a16="http://schemas.microsoft.com/office/drawing/2014/main" id="{CA397631-8FD2-B13B-06E6-5C5C2F8A2DB2}"/>
              </a:ext>
            </a:extLst>
          </p:cNvPr>
          <p:cNvGrpSpPr/>
          <p:nvPr/>
        </p:nvGrpSpPr>
        <p:grpSpPr>
          <a:xfrm>
            <a:off x="6285380" y="2928971"/>
            <a:ext cx="3829246" cy="2258650"/>
            <a:chOff x="6267474" y="2811504"/>
            <a:chExt cx="4167976" cy="2458447"/>
          </a:xfrm>
        </p:grpSpPr>
        <p:grpSp>
          <p:nvGrpSpPr>
            <p:cNvPr id="46" name="Group 45">
              <a:extLst>
                <a:ext uri="{FF2B5EF4-FFF2-40B4-BE49-F238E27FC236}">
                  <a16:creationId xmlns:a16="http://schemas.microsoft.com/office/drawing/2014/main" id="{D440E487-0489-BA3F-372A-0C9B5FDD2B86}"/>
                </a:ext>
              </a:extLst>
            </p:cNvPr>
            <p:cNvGrpSpPr/>
            <p:nvPr/>
          </p:nvGrpSpPr>
          <p:grpSpPr>
            <a:xfrm>
              <a:off x="6267474" y="2811504"/>
              <a:ext cx="741529" cy="843259"/>
              <a:chOff x="1971246" y="3275961"/>
              <a:chExt cx="741529" cy="843259"/>
            </a:xfrm>
          </p:grpSpPr>
          <p:sp>
            <p:nvSpPr>
              <p:cNvPr id="47" name="Hexagon 46">
                <a:extLst>
                  <a:ext uri="{FF2B5EF4-FFF2-40B4-BE49-F238E27FC236}">
                    <a16:creationId xmlns:a16="http://schemas.microsoft.com/office/drawing/2014/main" id="{5F15EC9F-CC14-2599-F629-D714E9E0C0FF}"/>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8" name="Straight Connector 47">
                <a:extLst>
                  <a:ext uri="{FF2B5EF4-FFF2-40B4-BE49-F238E27FC236}">
                    <a16:creationId xmlns:a16="http://schemas.microsoft.com/office/drawing/2014/main" id="{4530FD81-95E2-559B-0C9F-94D6A9C2D070}"/>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199552C-DFA2-B661-4F60-C6508BDD4289}"/>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827752-7037-5F8A-5FC7-D2C5DDAEAA16}"/>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B8B45508-F33F-4BB6-7D82-DB1CE6A6BD6F}"/>
                </a:ext>
              </a:extLst>
            </p:cNvPr>
            <p:cNvCxnSpPr>
              <a:cxnSpLocks/>
              <a:stCxn id="47" idx="4"/>
            </p:cNvCxnSpPr>
            <p:nvPr/>
          </p:nvCxnSpPr>
          <p:spPr>
            <a:xfrm rot="1800000" flipV="1">
              <a:off x="7067595" y="3169872"/>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067A060-F9A8-5F7A-BDAE-33B021670EF1}"/>
                </a:ext>
              </a:extLst>
            </p:cNvPr>
            <p:cNvSpPr txBox="1">
              <a:spLocks noChangeAspect="1"/>
            </p:cNvSpPr>
            <p:nvPr>
              <p:custDataLst>
                <p:tags r:id="rId1"/>
              </p:custDataLst>
            </p:nvPr>
          </p:nvSpPr>
          <p:spPr>
            <a:xfrm>
              <a:off x="7367995" y="3109576"/>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61" name="Straight Connector 60">
              <a:extLst>
                <a:ext uri="{FF2B5EF4-FFF2-40B4-BE49-F238E27FC236}">
                  <a16:creationId xmlns:a16="http://schemas.microsoft.com/office/drawing/2014/main" id="{5BCDDBC8-F02C-B3E6-0C92-90A02E4E78CF}"/>
                </a:ext>
              </a:extLst>
            </p:cNvPr>
            <p:cNvCxnSpPr>
              <a:cxnSpLocks/>
            </p:cNvCxnSpPr>
            <p:nvPr/>
          </p:nvCxnSpPr>
          <p:spPr>
            <a:xfrm flipH="1" flipV="1">
              <a:off x="7628313" y="338806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5F72F74-B294-BA49-84CC-E934CD101FFF}"/>
                </a:ext>
              </a:extLst>
            </p:cNvPr>
            <p:cNvSpPr txBox="1">
              <a:spLocks noChangeAspect="1"/>
            </p:cNvSpPr>
            <p:nvPr>
              <p:custDataLst>
                <p:tags r:id="rId2"/>
              </p:custDataLst>
            </p:nvPr>
          </p:nvSpPr>
          <p:spPr>
            <a:xfrm>
              <a:off x="7814376" y="3569996"/>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63" name="TextBox 62">
              <a:extLst>
                <a:ext uri="{FF2B5EF4-FFF2-40B4-BE49-F238E27FC236}">
                  <a16:creationId xmlns:a16="http://schemas.microsoft.com/office/drawing/2014/main" id="{EF31D350-29A6-FE07-B4D4-B9C5C04BF4B9}"/>
                </a:ext>
              </a:extLst>
            </p:cNvPr>
            <p:cNvSpPr txBox="1">
              <a:spLocks noChangeAspect="1"/>
            </p:cNvSpPr>
            <p:nvPr/>
          </p:nvSpPr>
          <p:spPr>
            <a:xfrm>
              <a:off x="8080034" y="365885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37" name="TextBox 36">
              <a:extLst>
                <a:ext uri="{FF2B5EF4-FFF2-40B4-BE49-F238E27FC236}">
                  <a16:creationId xmlns:a16="http://schemas.microsoft.com/office/drawing/2014/main" id="{801ED8A0-ACCF-03DA-44BE-84903D24DD9D}"/>
                </a:ext>
              </a:extLst>
            </p:cNvPr>
            <p:cNvSpPr txBox="1">
              <a:spLocks noChangeAspect="1"/>
            </p:cNvSpPr>
            <p:nvPr>
              <p:custDataLst>
                <p:tags r:id="rId3"/>
              </p:custDataLst>
            </p:nvPr>
          </p:nvSpPr>
          <p:spPr>
            <a:xfrm>
              <a:off x="8450944" y="3565694"/>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5" y="195228"/>
                  </a:cubicBezTo>
                  <a:cubicBezTo>
                    <a:pt x="85467" y="209969"/>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65" name="Straight Connector 64">
              <a:extLst>
                <a:ext uri="{FF2B5EF4-FFF2-40B4-BE49-F238E27FC236}">
                  <a16:creationId xmlns:a16="http://schemas.microsoft.com/office/drawing/2014/main" id="{8D8C681B-7049-0166-C9E9-32C55A296B4D}"/>
                </a:ext>
              </a:extLst>
            </p:cNvPr>
            <p:cNvCxnSpPr>
              <a:cxnSpLocks/>
            </p:cNvCxnSpPr>
            <p:nvPr/>
          </p:nvCxnSpPr>
          <p:spPr>
            <a:xfrm flipV="1">
              <a:off x="8671507" y="334520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2813819-5F7B-22CC-92C5-E5A8001E4D48}"/>
                </a:ext>
              </a:extLst>
            </p:cNvPr>
            <p:cNvSpPr txBox="1">
              <a:spLocks noChangeAspect="1"/>
            </p:cNvSpPr>
            <p:nvPr>
              <p:custDataLst>
                <p:tags r:id="rId4"/>
              </p:custDataLst>
            </p:nvPr>
          </p:nvSpPr>
          <p:spPr>
            <a:xfrm>
              <a:off x="8821263" y="3071015"/>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69" name="Group 68">
              <a:extLst>
                <a:ext uri="{FF2B5EF4-FFF2-40B4-BE49-F238E27FC236}">
                  <a16:creationId xmlns:a16="http://schemas.microsoft.com/office/drawing/2014/main" id="{5AFE4374-C132-9596-CA1F-FDC335F52423}"/>
                </a:ext>
              </a:extLst>
            </p:cNvPr>
            <p:cNvGrpSpPr/>
            <p:nvPr/>
          </p:nvGrpSpPr>
          <p:grpSpPr>
            <a:xfrm>
              <a:off x="9693921" y="4301173"/>
              <a:ext cx="741529" cy="968778"/>
              <a:chOff x="4469130" y="4441984"/>
              <a:chExt cx="741529" cy="968778"/>
            </a:xfrm>
          </p:grpSpPr>
          <p:grpSp>
            <p:nvGrpSpPr>
              <p:cNvPr id="70" name="Group 69">
                <a:extLst>
                  <a:ext uri="{FF2B5EF4-FFF2-40B4-BE49-F238E27FC236}">
                    <a16:creationId xmlns:a16="http://schemas.microsoft.com/office/drawing/2014/main" id="{F8742877-D887-96DB-8DAD-1E0ACDCF615D}"/>
                  </a:ext>
                </a:extLst>
              </p:cNvPr>
              <p:cNvGrpSpPr/>
              <p:nvPr/>
            </p:nvGrpSpPr>
            <p:grpSpPr>
              <a:xfrm>
                <a:off x="4469130" y="4567503"/>
                <a:ext cx="741529" cy="843259"/>
                <a:chOff x="1971246" y="3275961"/>
                <a:chExt cx="741529" cy="843259"/>
              </a:xfrm>
            </p:grpSpPr>
            <p:sp>
              <p:nvSpPr>
                <p:cNvPr id="72" name="Hexagon 71">
                  <a:extLst>
                    <a:ext uri="{FF2B5EF4-FFF2-40B4-BE49-F238E27FC236}">
                      <a16:creationId xmlns:a16="http://schemas.microsoft.com/office/drawing/2014/main" id="{BEE7EF6E-5B46-CC5A-093B-953FF65FBA2B}"/>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73" name="Straight Connector 72">
                  <a:extLst>
                    <a:ext uri="{FF2B5EF4-FFF2-40B4-BE49-F238E27FC236}">
                      <a16:creationId xmlns:a16="http://schemas.microsoft.com/office/drawing/2014/main" id="{3F06B2E1-2B97-F74B-9A29-3BD0D08AED1F}"/>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C55DBBF-5554-A3D5-1D12-87AABB29E715}"/>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FC2AC0E-DD8B-22DE-002A-382C59652311}"/>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BB05CC50-58CC-AB7C-9F45-19DA7FFC33DF}"/>
                  </a:ext>
                </a:extLst>
              </p:cNvPr>
              <p:cNvCxnSpPr>
                <a:cxnSpLocks/>
                <a:stCxn id="72"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a:extLst>
                <a:ext uri="{FF2B5EF4-FFF2-40B4-BE49-F238E27FC236}">
                  <a16:creationId xmlns:a16="http://schemas.microsoft.com/office/drawing/2014/main" id="{D94EBCDC-1C0D-F3A3-148E-270D976A2992}"/>
                </a:ext>
              </a:extLst>
            </p:cNvPr>
            <p:cNvCxnSpPr>
              <a:cxnSpLocks/>
            </p:cNvCxnSpPr>
            <p:nvPr/>
          </p:nvCxnSpPr>
          <p:spPr>
            <a:xfrm flipH="1" flipV="1">
              <a:off x="8679748" y="38387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C86FC9C-7ED1-C983-0A65-3EC1694A0C80}"/>
                </a:ext>
              </a:extLst>
            </p:cNvPr>
            <p:cNvSpPr txBox="1">
              <a:spLocks noChangeAspect="1"/>
            </p:cNvSpPr>
            <p:nvPr>
              <p:custDataLst>
                <p:tags r:id="rId5"/>
              </p:custDataLst>
            </p:nvPr>
          </p:nvSpPr>
          <p:spPr>
            <a:xfrm>
              <a:off x="8865811" y="4020642"/>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78" name="TextBox 77">
              <a:extLst>
                <a:ext uri="{FF2B5EF4-FFF2-40B4-BE49-F238E27FC236}">
                  <a16:creationId xmlns:a16="http://schemas.microsoft.com/office/drawing/2014/main" id="{1F5D3CA7-96A0-8549-563F-EBC884BEFD45}"/>
                </a:ext>
              </a:extLst>
            </p:cNvPr>
            <p:cNvSpPr txBox="1">
              <a:spLocks noChangeAspect="1"/>
            </p:cNvSpPr>
            <p:nvPr/>
          </p:nvSpPr>
          <p:spPr>
            <a:xfrm>
              <a:off x="9131469" y="4109504"/>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56" name="TextBox 55">
              <a:extLst>
                <a:ext uri="{FF2B5EF4-FFF2-40B4-BE49-F238E27FC236}">
                  <a16:creationId xmlns:a16="http://schemas.microsoft.com/office/drawing/2014/main" id="{46EAA640-8D2D-87DD-07E1-B5DC05079C00}"/>
                </a:ext>
              </a:extLst>
            </p:cNvPr>
            <p:cNvSpPr txBox="1">
              <a:spLocks noChangeAspect="1"/>
            </p:cNvSpPr>
            <p:nvPr>
              <p:custDataLst>
                <p:tags r:id="rId6"/>
              </p:custDataLst>
            </p:nvPr>
          </p:nvSpPr>
          <p:spPr>
            <a:xfrm>
              <a:off x="9502379" y="4016340"/>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4" y="195228"/>
                  </a:cubicBezTo>
                  <a:cubicBezTo>
                    <a:pt x="85468" y="209970"/>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4"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80" name="Straight Connector 79">
              <a:extLst>
                <a:ext uri="{FF2B5EF4-FFF2-40B4-BE49-F238E27FC236}">
                  <a16:creationId xmlns:a16="http://schemas.microsoft.com/office/drawing/2014/main" id="{3B622F5B-AEDB-1D2D-BB4C-87220EDB7F0F}"/>
                </a:ext>
              </a:extLst>
            </p:cNvPr>
            <p:cNvCxnSpPr>
              <a:cxnSpLocks/>
            </p:cNvCxnSpPr>
            <p:nvPr/>
          </p:nvCxnSpPr>
          <p:spPr>
            <a:xfrm flipV="1">
              <a:off x="9734849" y="38006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E4384FB-A198-58D7-47F1-17C75FCFD12B}"/>
                </a:ext>
              </a:extLst>
            </p:cNvPr>
            <p:cNvSpPr txBox="1">
              <a:spLocks noChangeAspect="1"/>
            </p:cNvSpPr>
            <p:nvPr>
              <p:custDataLst>
                <p:tags r:id="rId7"/>
              </p:custDataLst>
            </p:nvPr>
          </p:nvSpPr>
          <p:spPr>
            <a:xfrm>
              <a:off x="9884605" y="3526424"/>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82" name="TextBox 81">
              <a:extLst>
                <a:ext uri="{FF2B5EF4-FFF2-40B4-BE49-F238E27FC236}">
                  <a16:creationId xmlns:a16="http://schemas.microsoft.com/office/drawing/2014/main" id="{CA5F597F-1FE1-13A0-4B2F-8FF0C4D82668}"/>
                </a:ext>
              </a:extLst>
            </p:cNvPr>
            <p:cNvSpPr txBox="1">
              <a:spLocks noChangeAspect="1"/>
            </p:cNvSpPr>
            <p:nvPr/>
          </p:nvSpPr>
          <p:spPr>
            <a:xfrm rot="17953685">
              <a:off x="9968179" y="3309237"/>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F1655CD7-A98A-1F4A-DD29-E415BB091C25}"/>
              </a:ext>
            </a:extLst>
          </p:cNvPr>
          <p:cNvGrpSpPr/>
          <p:nvPr/>
        </p:nvGrpSpPr>
        <p:grpSpPr>
          <a:xfrm>
            <a:off x="723900" y="1393566"/>
            <a:ext cx="10709792" cy="561974"/>
            <a:chOff x="723900" y="1393566"/>
            <a:chExt cx="10709792" cy="561974"/>
          </a:xfrm>
        </p:grpSpPr>
        <p:sp>
          <p:nvSpPr>
            <p:cNvPr id="9" name="TextBox 8">
              <a:extLst>
                <a:ext uri="{FF2B5EF4-FFF2-40B4-BE49-F238E27FC236}">
                  <a16:creationId xmlns:a16="http://schemas.microsoft.com/office/drawing/2014/main" id="{B428BF49-0D0C-BAC5-844B-10F1FBC81E8D}"/>
                </a:ext>
              </a:extLst>
            </p:cNvPr>
            <p:cNvSpPr txBox="1"/>
            <p:nvPr/>
          </p:nvSpPr>
          <p:spPr>
            <a:xfrm>
              <a:off x="1315675" y="1401678"/>
              <a:ext cx="10118017" cy="473912"/>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Phenol tan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vô</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hạn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nước</a:t>
              </a:r>
              <a:r>
                <a:rPr kumimoji="0" lang="en-US" sz="2200" b="0" i="0" u="none" strike="noStrike" kern="1200" cap="none" spc="0" normalizeH="0" baseline="0" noProof="0" dirty="0">
                  <a:ln>
                    <a:noFill/>
                  </a:ln>
                  <a:solidFill>
                    <a:prstClr val="black"/>
                  </a:solidFill>
                  <a:effectLst/>
                  <a:uLnTx/>
                  <a:uFillTx/>
                  <a:latin typeface="Arial"/>
                  <a:ea typeface="+mn-ea"/>
                  <a:cs typeface="+mn-cs"/>
                </a:rPr>
                <a:t> ở 66 </a:t>
              </a:r>
              <a:r>
                <a:rPr kumimoji="0" lang="en-US" sz="2200" b="0" i="0" u="none" strike="noStrike" kern="1200" cap="none" spc="0" normalizeH="0" baseline="30000" noProof="0" dirty="0" err="1">
                  <a:ln>
                    <a:noFill/>
                  </a:ln>
                  <a:solidFill>
                    <a:prstClr val="black"/>
                  </a:solidFill>
                  <a:effectLst/>
                  <a:uLnTx/>
                  <a:uFillTx/>
                  <a:latin typeface="Arial"/>
                  <a:ea typeface="+mn-ea"/>
                  <a:cs typeface="+mn-cs"/>
                </a:rPr>
                <a:t>o</a:t>
              </a:r>
              <a:r>
                <a:rPr kumimoji="0" lang="en-US" sz="2200" b="0" i="0" u="none" strike="noStrike" kern="1200" cap="none" spc="0" normalizeH="0" baseline="0" noProof="0" dirty="0" err="1">
                  <a:ln>
                    <a:noFill/>
                  </a:ln>
                  <a:solidFill>
                    <a:prstClr val="black"/>
                  </a:solidFill>
                  <a:effectLst/>
                  <a:uLnTx/>
                  <a:uFillTx/>
                  <a:latin typeface="Arial"/>
                  <a:ea typeface="+mn-ea"/>
                  <a:cs typeface="+mn-cs"/>
                </a:rPr>
                <a:t>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p>
          </p:txBody>
        </p:sp>
        <p:pic>
          <p:nvPicPr>
            <p:cNvPr id="16" name="Picture 2" descr="Chemical - Free education icons">
              <a:extLst>
                <a:ext uri="{FF2B5EF4-FFF2-40B4-BE49-F238E27FC236}">
                  <a16:creationId xmlns:a16="http://schemas.microsoft.com/office/drawing/2014/main" id="{950B7C1F-A1AB-1924-4FFD-31678FFA991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3900" y="1393566"/>
              <a:ext cx="561974" cy="561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6D906C08-B3AC-C265-F74B-ED727064B5FC}"/>
              </a:ext>
            </a:extLst>
          </p:cNvPr>
          <p:cNvGrpSpPr/>
          <p:nvPr/>
        </p:nvGrpSpPr>
        <p:grpSpPr>
          <a:xfrm>
            <a:off x="723900" y="2251399"/>
            <a:ext cx="10514373" cy="561974"/>
            <a:chOff x="723900" y="2251399"/>
            <a:chExt cx="10514373" cy="561974"/>
          </a:xfrm>
        </p:grpSpPr>
        <p:sp>
          <p:nvSpPr>
            <p:cNvPr id="15" name="TextBox 14">
              <a:extLst>
                <a:ext uri="{FF2B5EF4-FFF2-40B4-BE49-F238E27FC236}">
                  <a16:creationId xmlns:a16="http://schemas.microsoft.com/office/drawing/2014/main" id="{979BBE60-F5DD-0148-2F20-E85DEBE0F179}"/>
                </a:ext>
              </a:extLst>
            </p:cNvPr>
            <p:cNvSpPr txBox="1"/>
            <p:nvPr/>
          </p:nvSpPr>
          <p:spPr>
            <a:xfrm>
              <a:off x="1315675" y="2322493"/>
              <a:ext cx="9922598" cy="473912"/>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cũng</a:t>
              </a:r>
              <a:r>
                <a:rPr kumimoji="0" lang="en-US" sz="2200" b="0" i="0" u="none" strike="noStrike" kern="1200" cap="none" spc="0" normalizeH="0" baseline="0" noProof="0" dirty="0">
                  <a:ln>
                    <a:noFill/>
                  </a:ln>
                  <a:solidFill>
                    <a:prstClr val="black"/>
                  </a:solidFill>
                  <a:effectLst/>
                  <a:uLnTx/>
                  <a:uFillTx/>
                  <a:latin typeface="Arial"/>
                  <a:ea typeface="+mn-ea"/>
                  <a:cs typeface="+mn-cs"/>
                </a:rPr>
                <a:t> tan </a:t>
              </a:r>
              <a:r>
                <a:rPr kumimoji="0" lang="en-US" sz="2200" b="0" i="0" u="none" strike="noStrike" kern="1200" cap="none" spc="0" normalizeH="0" baseline="0" noProof="0" dirty="0" err="1">
                  <a:ln>
                    <a:noFill/>
                  </a:ln>
                  <a:solidFill>
                    <a:prstClr val="black"/>
                  </a:solidFill>
                  <a:effectLst/>
                  <a:uLnTx/>
                  <a:uFillTx/>
                  <a:latin typeface="Arial"/>
                  <a:ea typeface="+mn-ea"/>
                  <a:cs typeface="+mn-cs"/>
                </a:rPr>
                <a:t>tốt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trong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các</a:t>
              </a:r>
              <a:r>
                <a:rPr kumimoji="0" lang="en-US" sz="2200" b="0" i="0" u="none" strike="noStrike" kern="1200" cap="none" spc="0" normalizeH="0" baseline="0" noProof="0" dirty="0">
                  <a:ln>
                    <a:noFill/>
                  </a:ln>
                  <a:solidFill>
                    <a:prstClr val="black"/>
                  </a:solidFill>
                  <a:effectLst/>
                  <a:uLnTx/>
                  <a:uFillTx/>
                  <a:latin typeface="Arial"/>
                  <a:ea typeface="+mn-ea"/>
                  <a:cs typeface="+mn-cs"/>
                </a:rPr>
                <a:t> 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môi</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hữu</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cơ</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như</a:t>
              </a:r>
              <a:r>
                <a:rPr kumimoji="0" lang="en-US" sz="2200" b="0" i="0" u="none" strike="noStrike" kern="1200" cap="none" spc="0" normalizeH="0" baseline="0" noProof="0" dirty="0">
                  <a:ln>
                    <a:noFill/>
                  </a:ln>
                  <a:solidFill>
                    <a:prstClr val="black"/>
                  </a:solidFill>
                  <a:effectLst/>
                  <a:uLnTx/>
                  <a:uFillTx/>
                  <a:latin typeface="Arial"/>
                  <a:ea typeface="+mn-ea"/>
                  <a:cs typeface="+mn-cs"/>
                </a:rPr>
                <a:t> ethanol, ether, acetone,...</a:t>
              </a:r>
            </a:p>
          </p:txBody>
        </p:sp>
        <p:pic>
          <p:nvPicPr>
            <p:cNvPr id="25" name="Picture 2" descr="Chemical - Free education icons">
              <a:extLst>
                <a:ext uri="{FF2B5EF4-FFF2-40B4-BE49-F238E27FC236}">
                  <a16:creationId xmlns:a16="http://schemas.microsoft.com/office/drawing/2014/main" id="{257B37A6-D474-1FA6-8AE5-EA5917F2C82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3900" y="2251399"/>
              <a:ext cx="561974" cy="561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427EE2CB-DAD8-DDE7-EE83-EEDB896AF047}"/>
              </a:ext>
            </a:extLst>
          </p:cNvPr>
          <p:cNvGrpSpPr/>
          <p:nvPr/>
        </p:nvGrpSpPr>
        <p:grpSpPr>
          <a:xfrm>
            <a:off x="2752531" y="5529036"/>
            <a:ext cx="6648664" cy="973429"/>
            <a:chOff x="2752531" y="5529036"/>
            <a:chExt cx="6648664" cy="973429"/>
          </a:xfrm>
        </p:grpSpPr>
        <p:sp>
          <p:nvSpPr>
            <p:cNvPr id="29" name="Rectangle: Rounded Corners 28">
              <a:extLst>
                <a:ext uri="{FF2B5EF4-FFF2-40B4-BE49-F238E27FC236}">
                  <a16:creationId xmlns:a16="http://schemas.microsoft.com/office/drawing/2014/main" id="{D0FAD2DD-CE97-C4E6-3C74-2C4FA68484AD}"/>
                </a:ext>
              </a:extLst>
            </p:cNvPr>
            <p:cNvSpPr/>
            <p:nvPr/>
          </p:nvSpPr>
          <p:spPr>
            <a:xfrm>
              <a:off x="2752531" y="5529036"/>
              <a:ext cx="6648664" cy="973429"/>
            </a:xfrm>
            <a:prstGeom prst="roundRect">
              <a:avLst/>
            </a:prstGeom>
            <a:solidFill>
              <a:srgbClr val="355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a:extLst>
                <a:ext uri="{FF2B5EF4-FFF2-40B4-BE49-F238E27FC236}">
                  <a16:creationId xmlns:a16="http://schemas.microsoft.com/office/drawing/2014/main" id="{C492C1F6-136A-8C7F-DD4F-B6E1620CB407}"/>
                </a:ext>
              </a:extLst>
            </p:cNvPr>
            <p:cNvSpPr txBox="1"/>
            <p:nvPr/>
          </p:nvSpPr>
          <p:spPr>
            <a:xfrm>
              <a:off x="2899790" y="5596821"/>
              <a:ext cx="6392421" cy="837858"/>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a:ea typeface="+mn-ea"/>
                  <a:cs typeface="+mn-cs"/>
                </a:rPr>
                <a:t>Liên kết hydrogen giữa các phân tử phenol (a) và giữa phân tử phenol với nước (b) </a:t>
              </a:r>
            </a:p>
          </p:txBody>
        </p:sp>
      </p:grpSp>
      <p:grpSp>
        <p:nvGrpSpPr>
          <p:cNvPr id="33" name="Group 32">
            <a:extLst>
              <a:ext uri="{FF2B5EF4-FFF2-40B4-BE49-F238E27FC236}">
                <a16:creationId xmlns:a16="http://schemas.microsoft.com/office/drawing/2014/main" id="{1E060759-4E8B-130F-181D-CFBB914BB1CE}"/>
              </a:ext>
            </a:extLst>
          </p:cNvPr>
          <p:cNvGrpSpPr/>
          <p:nvPr/>
        </p:nvGrpSpPr>
        <p:grpSpPr>
          <a:xfrm>
            <a:off x="2925562" y="4395646"/>
            <a:ext cx="726921" cy="638317"/>
            <a:chOff x="2255053" y="3406407"/>
            <a:chExt cx="726921" cy="638317"/>
          </a:xfrm>
        </p:grpSpPr>
        <p:sp>
          <p:nvSpPr>
            <p:cNvPr id="35" name="Oval 34">
              <a:extLst>
                <a:ext uri="{FF2B5EF4-FFF2-40B4-BE49-F238E27FC236}">
                  <a16:creationId xmlns:a16="http://schemas.microsoft.com/office/drawing/2014/main" id="{80968F7D-EE25-EACB-1465-ED28908A3728}"/>
                </a:ext>
              </a:extLst>
            </p:cNvPr>
            <p:cNvSpPr/>
            <p:nvPr/>
          </p:nvSpPr>
          <p:spPr>
            <a:xfrm>
              <a:off x="2301284" y="3438842"/>
              <a:ext cx="605882" cy="605882"/>
            </a:xfrm>
            <a:prstGeom prst="ellipse">
              <a:avLst/>
            </a:prstGeom>
            <a:solidFill>
              <a:srgbClr val="FFFF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38" name="TextBox 37">
              <a:extLst>
                <a:ext uri="{FF2B5EF4-FFF2-40B4-BE49-F238E27FC236}">
                  <a16:creationId xmlns:a16="http://schemas.microsoft.com/office/drawing/2014/main" id="{DDEEA57C-B910-0F36-3CB7-23033EF56BE7}"/>
                </a:ext>
              </a:extLst>
            </p:cNvPr>
            <p:cNvSpPr txBox="1"/>
            <p:nvPr/>
          </p:nvSpPr>
          <p:spPr>
            <a:xfrm>
              <a:off x="2255053" y="3406407"/>
              <a:ext cx="726921"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mn-cs"/>
                </a:rPr>
                <a:t>a</a:t>
              </a:r>
            </a:p>
          </p:txBody>
        </p:sp>
      </p:grpSp>
      <p:grpSp>
        <p:nvGrpSpPr>
          <p:cNvPr id="39" name="Group 38">
            <a:extLst>
              <a:ext uri="{FF2B5EF4-FFF2-40B4-BE49-F238E27FC236}">
                <a16:creationId xmlns:a16="http://schemas.microsoft.com/office/drawing/2014/main" id="{A31C3F82-29F2-CA63-0AA2-BA8ADD2D7ABE}"/>
              </a:ext>
            </a:extLst>
          </p:cNvPr>
          <p:cNvGrpSpPr/>
          <p:nvPr/>
        </p:nvGrpSpPr>
        <p:grpSpPr>
          <a:xfrm>
            <a:off x="8099542" y="4395646"/>
            <a:ext cx="726921" cy="638317"/>
            <a:chOff x="2255053" y="3406407"/>
            <a:chExt cx="726921" cy="638317"/>
          </a:xfrm>
        </p:grpSpPr>
        <p:sp>
          <p:nvSpPr>
            <p:cNvPr id="42" name="Oval 41">
              <a:extLst>
                <a:ext uri="{FF2B5EF4-FFF2-40B4-BE49-F238E27FC236}">
                  <a16:creationId xmlns:a16="http://schemas.microsoft.com/office/drawing/2014/main" id="{992FFC15-CEAE-40CF-C27F-F3D35FF1480F}"/>
                </a:ext>
              </a:extLst>
            </p:cNvPr>
            <p:cNvSpPr/>
            <p:nvPr/>
          </p:nvSpPr>
          <p:spPr>
            <a:xfrm>
              <a:off x="2301284" y="3438842"/>
              <a:ext cx="605882" cy="605882"/>
            </a:xfrm>
            <a:prstGeom prst="ellipse">
              <a:avLst/>
            </a:prstGeom>
            <a:solidFill>
              <a:srgbClr val="FFFF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a:ea typeface="+mn-ea"/>
                <a:cs typeface="+mn-cs"/>
              </a:endParaRPr>
            </a:p>
          </p:txBody>
        </p:sp>
        <p:sp>
          <p:nvSpPr>
            <p:cNvPr id="51" name="TextBox 50">
              <a:extLst>
                <a:ext uri="{FF2B5EF4-FFF2-40B4-BE49-F238E27FC236}">
                  <a16:creationId xmlns:a16="http://schemas.microsoft.com/office/drawing/2014/main" id="{3DDD38BB-00BF-0EE2-99D7-CA1527C66416}"/>
                </a:ext>
              </a:extLst>
            </p:cNvPr>
            <p:cNvSpPr txBox="1"/>
            <p:nvPr/>
          </p:nvSpPr>
          <p:spPr>
            <a:xfrm>
              <a:off x="2255053" y="3406407"/>
              <a:ext cx="726921"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mn-cs"/>
                </a:rPr>
                <a:t>b</a:t>
              </a:r>
            </a:p>
          </p:txBody>
        </p:sp>
      </p:grpSp>
    </p:spTree>
    <p:extLst>
      <p:ext uri="{BB962C8B-B14F-4D97-AF65-F5344CB8AC3E}">
        <p14:creationId xmlns:p14="http://schemas.microsoft.com/office/powerpoint/2010/main" val="245159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832" y="82208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765" y="934675"/>
            <a:ext cx="254834" cy="295514"/>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8110" y="110667"/>
            <a:ext cx="4991454" cy="578619"/>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1a">
            <a:extLst>
              <a:ext uri="{FF2B5EF4-FFF2-40B4-BE49-F238E27FC236}">
                <a16:creationId xmlns:a16="http://schemas.microsoft.com/office/drawing/2014/main" id="{65DA152C-4C6C-4037-B246-7F8E64CF95AF}"/>
              </a:ext>
            </a:extLst>
          </p:cNvPr>
          <p:cNvSpPr txBox="1"/>
          <p:nvPr/>
        </p:nvSpPr>
        <p:spPr>
          <a:xfrm>
            <a:off x="4120108" y="101562"/>
            <a:ext cx="41300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Giải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ô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chữ</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3235" y="160058"/>
            <a:ext cx="513459" cy="482949"/>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20726" y="160058"/>
            <a:ext cx="484416" cy="482949"/>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504" y="981540"/>
            <a:ext cx="310145" cy="201781"/>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832" y="1570095"/>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765" y="1682688"/>
            <a:ext cx="254834" cy="295514"/>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0504" y="1729555"/>
            <a:ext cx="310145" cy="201781"/>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527" y="4579296"/>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1"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460" y="4691889"/>
            <a:ext cx="254834" cy="295514"/>
          </a:xfrm>
          <a:prstGeom prst="rect">
            <a:avLst/>
          </a:prstGeom>
        </p:spPr>
      </p:pic>
      <p:pic>
        <p:nvPicPr>
          <p:cNvPr id="142" name="!!MatThu1a">
            <a:hlinkClick r:id="rId12"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3199" y="4738756"/>
            <a:ext cx="310145" cy="201781"/>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527" y="379419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460" y="3906791"/>
            <a:ext cx="254834" cy="295514"/>
          </a:xfrm>
          <a:prstGeom prst="rect">
            <a:avLst/>
          </a:prstGeom>
        </p:spPr>
      </p:pic>
      <p:pic>
        <p:nvPicPr>
          <p:cNvPr id="145" name="!!MatThu1a">
            <a:hlinkClick r:id="rId13"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3199" y="3953658"/>
            <a:ext cx="310145" cy="201781"/>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527" y="303328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460" y="3145875"/>
            <a:ext cx="254834" cy="295514"/>
          </a:xfrm>
          <a:prstGeom prst="rect">
            <a:avLst/>
          </a:prstGeom>
        </p:spPr>
      </p:pic>
      <p:pic>
        <p:nvPicPr>
          <p:cNvPr id="148" name="!!MatThu1a">
            <a:hlinkClick r:id="rId14"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3199" y="3192742"/>
            <a:ext cx="310145" cy="201781"/>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527" y="229969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460" y="2412283"/>
            <a:ext cx="254834" cy="295514"/>
          </a:xfrm>
          <a:prstGeom prst="rect">
            <a:avLst/>
          </a:prstGeom>
        </p:spPr>
      </p:pic>
      <p:pic>
        <p:nvPicPr>
          <p:cNvPr id="151" name="!!MatThu1a">
            <a:hlinkClick r:id="rId15"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3199" y="2459150"/>
            <a:ext cx="310145" cy="201781"/>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845149" y="535195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8082" y="5464550"/>
            <a:ext cx="254834" cy="295514"/>
          </a:xfrm>
          <a:prstGeom prst="rect">
            <a:avLst/>
          </a:prstGeom>
        </p:spPr>
      </p:pic>
      <p:pic>
        <p:nvPicPr>
          <p:cNvPr id="152" name="!!MatThu1a">
            <a:hlinkClick r:id="rId16"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821" y="5511417"/>
            <a:ext cx="310145" cy="201781"/>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853527" y="613544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460" y="6248035"/>
            <a:ext cx="254834" cy="295514"/>
          </a:xfrm>
          <a:prstGeom prst="rect">
            <a:avLst/>
          </a:prstGeom>
        </p:spPr>
      </p:pic>
      <p:pic>
        <p:nvPicPr>
          <p:cNvPr id="171"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3199" y="6294902"/>
            <a:ext cx="310145" cy="201781"/>
          </a:xfrm>
          <a:prstGeom prst="rect">
            <a:avLst/>
          </a:prstGeom>
        </p:spPr>
      </p:pic>
      <p:sp>
        <p:nvSpPr>
          <p:cNvPr id="131" name="Rounded Rectangle 130"/>
          <p:cNvSpPr/>
          <p:nvPr/>
        </p:nvSpPr>
        <p:spPr>
          <a:xfrm>
            <a:off x="5054046" y="831607"/>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ounded Rectangle 131"/>
          <p:cNvSpPr/>
          <p:nvPr/>
        </p:nvSpPr>
        <p:spPr>
          <a:xfrm>
            <a:off x="5054045" y="1579669"/>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ounded Rectangle 132"/>
          <p:cNvSpPr/>
          <p:nvPr/>
        </p:nvSpPr>
        <p:spPr>
          <a:xfrm>
            <a:off x="5054046" y="2327731"/>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ounded Rectangle 152"/>
          <p:cNvSpPr/>
          <p:nvPr/>
        </p:nvSpPr>
        <p:spPr>
          <a:xfrm>
            <a:off x="5054045" y="3075793"/>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ounded Rectangle 155"/>
          <p:cNvSpPr/>
          <p:nvPr/>
        </p:nvSpPr>
        <p:spPr>
          <a:xfrm>
            <a:off x="5054046" y="3823855"/>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ounded Rectangle 156"/>
          <p:cNvSpPr/>
          <p:nvPr/>
        </p:nvSpPr>
        <p:spPr>
          <a:xfrm>
            <a:off x="5054045" y="4571917"/>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ounded Rectangle 159"/>
          <p:cNvSpPr/>
          <p:nvPr/>
        </p:nvSpPr>
        <p:spPr>
          <a:xfrm>
            <a:off x="5054046" y="5319979"/>
            <a:ext cx="666963" cy="666963"/>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ounded Rectangle 160"/>
          <p:cNvSpPr/>
          <p:nvPr/>
        </p:nvSpPr>
        <p:spPr>
          <a:xfrm>
            <a:off x="5054045" y="606804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ounded Rectangle 162"/>
          <p:cNvSpPr/>
          <p:nvPr/>
        </p:nvSpPr>
        <p:spPr>
          <a:xfrm>
            <a:off x="4291883"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ounded Rectangle 164"/>
          <p:cNvSpPr/>
          <p:nvPr/>
        </p:nvSpPr>
        <p:spPr>
          <a:xfrm>
            <a:off x="4291882" y="157966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ounded Rectangle 166"/>
          <p:cNvSpPr/>
          <p:nvPr/>
        </p:nvSpPr>
        <p:spPr>
          <a:xfrm>
            <a:off x="4291882" y="3075793"/>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ounded Rectangle 175"/>
          <p:cNvSpPr/>
          <p:nvPr/>
        </p:nvSpPr>
        <p:spPr>
          <a:xfrm>
            <a:off x="4291883" y="3823855"/>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ounded Rectangle 178"/>
          <p:cNvSpPr/>
          <p:nvPr/>
        </p:nvSpPr>
        <p:spPr>
          <a:xfrm>
            <a:off x="4291882" y="457191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Rounded Rectangle 180"/>
          <p:cNvSpPr/>
          <p:nvPr/>
        </p:nvSpPr>
        <p:spPr>
          <a:xfrm>
            <a:off x="4291882" y="606804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ounded Rectangle 181"/>
          <p:cNvSpPr/>
          <p:nvPr/>
        </p:nvSpPr>
        <p:spPr>
          <a:xfrm>
            <a:off x="3529720"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ounded Rectangle 186"/>
          <p:cNvSpPr/>
          <p:nvPr/>
        </p:nvSpPr>
        <p:spPr>
          <a:xfrm>
            <a:off x="3529719" y="457191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ounded Rectangle 191"/>
          <p:cNvSpPr/>
          <p:nvPr/>
        </p:nvSpPr>
        <p:spPr>
          <a:xfrm>
            <a:off x="2767557"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Rounded Rectangle 215"/>
          <p:cNvSpPr/>
          <p:nvPr/>
        </p:nvSpPr>
        <p:spPr>
          <a:xfrm>
            <a:off x="7340535"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Rounded Rectangle 216"/>
          <p:cNvSpPr/>
          <p:nvPr/>
        </p:nvSpPr>
        <p:spPr>
          <a:xfrm>
            <a:off x="7340534" y="157966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Rounded Rectangle 217"/>
          <p:cNvSpPr/>
          <p:nvPr/>
        </p:nvSpPr>
        <p:spPr>
          <a:xfrm>
            <a:off x="7340535" y="232773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Rounded Rectangle 221"/>
          <p:cNvSpPr/>
          <p:nvPr/>
        </p:nvSpPr>
        <p:spPr>
          <a:xfrm>
            <a:off x="7340535" y="531997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Rounded Rectangle 223"/>
          <p:cNvSpPr/>
          <p:nvPr/>
        </p:nvSpPr>
        <p:spPr>
          <a:xfrm>
            <a:off x="6578372"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Rounded Rectangle 224"/>
          <p:cNvSpPr/>
          <p:nvPr/>
        </p:nvSpPr>
        <p:spPr>
          <a:xfrm>
            <a:off x="6578371" y="157966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Rounded Rectangle 225"/>
          <p:cNvSpPr/>
          <p:nvPr/>
        </p:nvSpPr>
        <p:spPr>
          <a:xfrm>
            <a:off x="6578372" y="232773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Rounded Rectangle 229"/>
          <p:cNvSpPr/>
          <p:nvPr/>
        </p:nvSpPr>
        <p:spPr>
          <a:xfrm>
            <a:off x="6578372" y="531997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Rounded Rectangle 231"/>
          <p:cNvSpPr/>
          <p:nvPr/>
        </p:nvSpPr>
        <p:spPr>
          <a:xfrm>
            <a:off x="5816209" y="83160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Rounded Rectangle 233"/>
          <p:cNvSpPr/>
          <p:nvPr/>
        </p:nvSpPr>
        <p:spPr>
          <a:xfrm>
            <a:off x="5816208" y="157966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Rounded Rectangle 237"/>
          <p:cNvSpPr/>
          <p:nvPr/>
        </p:nvSpPr>
        <p:spPr>
          <a:xfrm>
            <a:off x="5816209" y="232773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9" name="Rounded Rectangle 238"/>
          <p:cNvSpPr/>
          <p:nvPr/>
        </p:nvSpPr>
        <p:spPr>
          <a:xfrm>
            <a:off x="5816208" y="3075793"/>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Rounded Rectangle 242"/>
          <p:cNvSpPr/>
          <p:nvPr/>
        </p:nvSpPr>
        <p:spPr>
          <a:xfrm>
            <a:off x="5816208" y="4571917"/>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Rounded Rectangle 243"/>
          <p:cNvSpPr/>
          <p:nvPr/>
        </p:nvSpPr>
        <p:spPr>
          <a:xfrm>
            <a:off x="5816209" y="5319979"/>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Rounded Rectangle 244"/>
          <p:cNvSpPr/>
          <p:nvPr/>
        </p:nvSpPr>
        <p:spPr>
          <a:xfrm>
            <a:off x="5816208" y="6068041"/>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Rounded Rectangle 255"/>
          <p:cNvSpPr/>
          <p:nvPr/>
        </p:nvSpPr>
        <p:spPr>
          <a:xfrm>
            <a:off x="9627024" y="5310454"/>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0" name="Rounded Rectangle 259"/>
          <p:cNvSpPr/>
          <p:nvPr/>
        </p:nvSpPr>
        <p:spPr>
          <a:xfrm>
            <a:off x="8864861" y="2318206"/>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4" name="Rounded Rectangle 263"/>
          <p:cNvSpPr/>
          <p:nvPr/>
        </p:nvSpPr>
        <p:spPr>
          <a:xfrm>
            <a:off x="8864861" y="5310454"/>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7" name="Rounded Rectangle 266"/>
          <p:cNvSpPr/>
          <p:nvPr/>
        </p:nvSpPr>
        <p:spPr>
          <a:xfrm>
            <a:off x="8102697" y="1570144"/>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8" name="Rounded Rectangle 267"/>
          <p:cNvSpPr/>
          <p:nvPr/>
        </p:nvSpPr>
        <p:spPr>
          <a:xfrm>
            <a:off x="8102698" y="2318206"/>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2" name="Rounded Rectangle 271"/>
          <p:cNvSpPr/>
          <p:nvPr/>
        </p:nvSpPr>
        <p:spPr>
          <a:xfrm>
            <a:off x="8102698" y="5310454"/>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 name="Rounded Rectangle 319"/>
          <p:cNvSpPr/>
          <p:nvPr/>
        </p:nvSpPr>
        <p:spPr>
          <a:xfrm>
            <a:off x="10389186" y="5310454"/>
            <a:ext cx="666963" cy="66696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2" name="!!1a">
            <a:extLst>
              <a:ext uri="{FF2B5EF4-FFF2-40B4-BE49-F238E27FC236}">
                <a16:creationId xmlns:a16="http://schemas.microsoft.com/office/drawing/2014/main" id="{A4C5BF4D-AF3F-4127-9FFB-EAAC0C17D6EF}"/>
              </a:ext>
            </a:extLst>
          </p:cNvPr>
          <p:cNvSpPr txBox="1"/>
          <p:nvPr/>
        </p:nvSpPr>
        <p:spPr>
          <a:xfrm>
            <a:off x="5144710" y="876840"/>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323" name="!!1b">
            <a:extLst>
              <a:ext uri="{FF2B5EF4-FFF2-40B4-BE49-F238E27FC236}">
                <a16:creationId xmlns:a16="http://schemas.microsoft.com/office/drawing/2014/main" id="{4E56BF15-812F-4F84-BAE1-53E891CC19A0}"/>
              </a:ext>
            </a:extLst>
          </p:cNvPr>
          <p:cNvSpPr txBox="1"/>
          <p:nvPr/>
        </p:nvSpPr>
        <p:spPr>
          <a:xfrm>
            <a:off x="5918836" y="86524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24" name="!!2a">
            <a:extLst>
              <a:ext uri="{FF2B5EF4-FFF2-40B4-BE49-F238E27FC236}">
                <a16:creationId xmlns:a16="http://schemas.microsoft.com/office/drawing/2014/main" id="{06A18763-B671-4877-A80D-7C93B45FAD89}"/>
              </a:ext>
            </a:extLst>
          </p:cNvPr>
          <p:cNvSpPr txBox="1"/>
          <p:nvPr/>
        </p:nvSpPr>
        <p:spPr>
          <a:xfrm>
            <a:off x="4391529" y="162444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325" name="!!1b">
            <a:extLst>
              <a:ext uri="{FF2B5EF4-FFF2-40B4-BE49-F238E27FC236}">
                <a16:creationId xmlns:a16="http://schemas.microsoft.com/office/drawing/2014/main" id="{80096221-4F47-478A-8870-9E3B047E13ED}"/>
              </a:ext>
            </a:extLst>
          </p:cNvPr>
          <p:cNvSpPr txBox="1"/>
          <p:nvPr/>
        </p:nvSpPr>
        <p:spPr>
          <a:xfrm>
            <a:off x="5149735" y="164366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326" name="!!3d">
            <a:extLst>
              <a:ext uri="{FF2B5EF4-FFF2-40B4-BE49-F238E27FC236}">
                <a16:creationId xmlns:a16="http://schemas.microsoft.com/office/drawing/2014/main" id="{8AEA43A7-2C03-42AB-B340-1270A6DF37BC}"/>
              </a:ext>
            </a:extLst>
          </p:cNvPr>
          <p:cNvSpPr txBox="1"/>
          <p:nvPr/>
        </p:nvSpPr>
        <p:spPr>
          <a:xfrm>
            <a:off x="5130855" y="236830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327" name="!!3e">
            <a:extLst>
              <a:ext uri="{FF2B5EF4-FFF2-40B4-BE49-F238E27FC236}">
                <a16:creationId xmlns:a16="http://schemas.microsoft.com/office/drawing/2014/main" id="{E869A585-EA11-4B63-B262-39FF89146027}"/>
              </a:ext>
            </a:extLst>
          </p:cNvPr>
          <p:cNvSpPr txBox="1"/>
          <p:nvPr/>
        </p:nvSpPr>
        <p:spPr>
          <a:xfrm>
            <a:off x="7434536" y="2368566"/>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b</a:t>
            </a:r>
          </a:p>
        </p:txBody>
      </p:sp>
      <p:sp>
        <p:nvSpPr>
          <p:cNvPr id="328" name="!!4b">
            <a:extLst>
              <a:ext uri="{FF2B5EF4-FFF2-40B4-BE49-F238E27FC236}">
                <a16:creationId xmlns:a16="http://schemas.microsoft.com/office/drawing/2014/main" id="{E5A34208-80A6-4370-A798-D80ED92CD4C5}"/>
              </a:ext>
            </a:extLst>
          </p:cNvPr>
          <p:cNvSpPr txBox="1"/>
          <p:nvPr/>
        </p:nvSpPr>
        <p:spPr>
          <a:xfrm>
            <a:off x="5147739" y="312753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29" name="!!4c">
            <a:extLst>
              <a:ext uri="{FF2B5EF4-FFF2-40B4-BE49-F238E27FC236}">
                <a16:creationId xmlns:a16="http://schemas.microsoft.com/office/drawing/2014/main" id="{8356DB26-E9BF-414B-8AC7-E1769603FF32}"/>
              </a:ext>
            </a:extLst>
          </p:cNvPr>
          <p:cNvSpPr txBox="1"/>
          <p:nvPr/>
        </p:nvSpPr>
        <p:spPr>
          <a:xfrm>
            <a:off x="6680767" y="86524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30" name="!!6d">
            <a:extLst>
              <a:ext uri="{FF2B5EF4-FFF2-40B4-BE49-F238E27FC236}">
                <a16:creationId xmlns:a16="http://schemas.microsoft.com/office/drawing/2014/main" id="{E1DD5BC0-8741-4818-896B-6C8355D3C1FC}"/>
              </a:ext>
            </a:extLst>
          </p:cNvPr>
          <p:cNvSpPr txBox="1"/>
          <p:nvPr/>
        </p:nvSpPr>
        <p:spPr>
          <a:xfrm>
            <a:off x="5141800" y="461463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31" name="!!6b">
            <a:extLst>
              <a:ext uri="{FF2B5EF4-FFF2-40B4-BE49-F238E27FC236}">
                <a16:creationId xmlns:a16="http://schemas.microsoft.com/office/drawing/2014/main" id="{5FF2194D-BE2B-4907-86C6-A1AC1C9E5EC9}"/>
              </a:ext>
            </a:extLst>
          </p:cNvPr>
          <p:cNvSpPr txBox="1"/>
          <p:nvPr/>
        </p:nvSpPr>
        <p:spPr>
          <a:xfrm>
            <a:off x="5910764" y="461206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332" name="!!6c">
            <a:extLst>
              <a:ext uri="{FF2B5EF4-FFF2-40B4-BE49-F238E27FC236}">
                <a16:creationId xmlns:a16="http://schemas.microsoft.com/office/drawing/2014/main" id="{46798CD4-5576-4B38-B7D4-CA6AF9A50B7A}"/>
              </a:ext>
            </a:extLst>
          </p:cNvPr>
          <p:cNvSpPr txBox="1"/>
          <p:nvPr/>
        </p:nvSpPr>
        <p:spPr>
          <a:xfrm>
            <a:off x="8189565" y="535154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d</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33" name="!!6d">
            <a:extLst>
              <a:ext uri="{FF2B5EF4-FFF2-40B4-BE49-F238E27FC236}">
                <a16:creationId xmlns:a16="http://schemas.microsoft.com/office/drawing/2014/main" id="{E1DD5BC0-8741-4818-896B-6C8355D3C1FC}"/>
              </a:ext>
            </a:extLst>
          </p:cNvPr>
          <p:cNvSpPr txBox="1"/>
          <p:nvPr/>
        </p:nvSpPr>
        <p:spPr>
          <a:xfrm>
            <a:off x="5149735" y="540216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334" name="!!6e">
            <a:extLst>
              <a:ext uri="{FF2B5EF4-FFF2-40B4-BE49-F238E27FC236}">
                <a16:creationId xmlns:a16="http://schemas.microsoft.com/office/drawing/2014/main" id="{FD8EAF7B-1976-4595-9D26-91DEBA7DF582}"/>
              </a:ext>
            </a:extLst>
          </p:cNvPr>
          <p:cNvSpPr txBox="1"/>
          <p:nvPr/>
        </p:nvSpPr>
        <p:spPr>
          <a:xfrm>
            <a:off x="5910764" y="540677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i</a:t>
            </a:r>
          </a:p>
        </p:txBody>
      </p:sp>
      <p:sp>
        <p:nvSpPr>
          <p:cNvPr id="335" name="!!6b">
            <a:extLst>
              <a:ext uri="{FF2B5EF4-FFF2-40B4-BE49-F238E27FC236}">
                <a16:creationId xmlns:a16="http://schemas.microsoft.com/office/drawing/2014/main" id="{5FF2194D-BE2B-4907-86C6-A1AC1C9E5EC9}"/>
              </a:ext>
            </a:extLst>
          </p:cNvPr>
          <p:cNvSpPr txBox="1"/>
          <p:nvPr/>
        </p:nvSpPr>
        <p:spPr>
          <a:xfrm>
            <a:off x="6675902" y="539264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36" name="!!6d">
            <a:extLst>
              <a:ext uri="{FF2B5EF4-FFF2-40B4-BE49-F238E27FC236}">
                <a16:creationId xmlns:a16="http://schemas.microsoft.com/office/drawing/2014/main" id="{E1DD5BC0-8741-4818-896B-6C8355D3C1FC}"/>
              </a:ext>
            </a:extLst>
          </p:cNvPr>
          <p:cNvSpPr txBox="1"/>
          <p:nvPr/>
        </p:nvSpPr>
        <p:spPr>
          <a:xfrm>
            <a:off x="4392520" y="89069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337" name="!!6a">
            <a:extLst>
              <a:ext uri="{FF2B5EF4-FFF2-40B4-BE49-F238E27FC236}">
                <a16:creationId xmlns:a16="http://schemas.microsoft.com/office/drawing/2014/main" id="{44BB4971-F9DB-44A8-9470-87DD42F9005E}"/>
              </a:ext>
            </a:extLst>
          </p:cNvPr>
          <p:cNvSpPr txBox="1"/>
          <p:nvPr/>
        </p:nvSpPr>
        <p:spPr>
          <a:xfrm>
            <a:off x="4391529" y="610555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p>
        </p:txBody>
      </p:sp>
      <p:sp>
        <p:nvSpPr>
          <p:cNvPr id="338" name="!!6a">
            <a:extLst>
              <a:ext uri="{FF2B5EF4-FFF2-40B4-BE49-F238E27FC236}">
                <a16:creationId xmlns:a16="http://schemas.microsoft.com/office/drawing/2014/main" id="{44BB4971-F9DB-44A8-9470-87DD42F9005E}"/>
              </a:ext>
            </a:extLst>
          </p:cNvPr>
          <p:cNvSpPr txBox="1"/>
          <p:nvPr/>
        </p:nvSpPr>
        <p:spPr>
          <a:xfrm>
            <a:off x="5918604" y="311802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339" name="!!6a">
            <a:extLst>
              <a:ext uri="{FF2B5EF4-FFF2-40B4-BE49-F238E27FC236}">
                <a16:creationId xmlns:a16="http://schemas.microsoft.com/office/drawing/2014/main" id="{44BB4971-F9DB-44A8-9470-87DD42F9005E}"/>
              </a:ext>
            </a:extLst>
          </p:cNvPr>
          <p:cNvSpPr txBox="1"/>
          <p:nvPr/>
        </p:nvSpPr>
        <p:spPr>
          <a:xfrm>
            <a:off x="4381909" y="4612198"/>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u</a:t>
            </a:r>
          </a:p>
        </p:txBody>
      </p:sp>
      <p:sp>
        <p:nvSpPr>
          <p:cNvPr id="340" name="!!6e">
            <a:extLst>
              <a:ext uri="{FF2B5EF4-FFF2-40B4-BE49-F238E27FC236}">
                <a16:creationId xmlns:a16="http://schemas.microsoft.com/office/drawing/2014/main" id="{FD8EAF7B-1976-4595-9D26-91DEBA7DF582}"/>
              </a:ext>
            </a:extLst>
          </p:cNvPr>
          <p:cNvSpPr txBox="1"/>
          <p:nvPr/>
        </p:nvSpPr>
        <p:spPr>
          <a:xfrm>
            <a:off x="4380763" y="312082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p>
        </p:txBody>
      </p:sp>
      <p:sp>
        <p:nvSpPr>
          <p:cNvPr id="341" name="!!3e">
            <a:extLst>
              <a:ext uri="{FF2B5EF4-FFF2-40B4-BE49-F238E27FC236}">
                <a16:creationId xmlns:a16="http://schemas.microsoft.com/office/drawing/2014/main" id="{E869A585-EA11-4B63-B262-39FF89146027}"/>
              </a:ext>
            </a:extLst>
          </p:cNvPr>
          <p:cNvSpPr txBox="1"/>
          <p:nvPr/>
        </p:nvSpPr>
        <p:spPr>
          <a:xfrm>
            <a:off x="5918604" y="164089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p>
        </p:txBody>
      </p:sp>
      <p:sp>
        <p:nvSpPr>
          <p:cNvPr id="342" name="!!6a">
            <a:extLst>
              <a:ext uri="{FF2B5EF4-FFF2-40B4-BE49-F238E27FC236}">
                <a16:creationId xmlns:a16="http://schemas.microsoft.com/office/drawing/2014/main" id="{44BB4971-F9DB-44A8-9470-87DD42F9005E}"/>
              </a:ext>
            </a:extLst>
          </p:cNvPr>
          <p:cNvSpPr txBox="1"/>
          <p:nvPr/>
        </p:nvSpPr>
        <p:spPr>
          <a:xfrm>
            <a:off x="6675902" y="162244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343" name="!!6a">
            <a:extLst>
              <a:ext uri="{FF2B5EF4-FFF2-40B4-BE49-F238E27FC236}">
                <a16:creationId xmlns:a16="http://schemas.microsoft.com/office/drawing/2014/main" id="{44BB4971-F9DB-44A8-9470-87DD42F9005E}"/>
              </a:ext>
            </a:extLst>
          </p:cNvPr>
          <p:cNvSpPr txBox="1"/>
          <p:nvPr/>
        </p:nvSpPr>
        <p:spPr>
          <a:xfrm>
            <a:off x="5910764" y="610340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44" name="!!6a">
            <a:extLst>
              <a:ext uri="{FF2B5EF4-FFF2-40B4-BE49-F238E27FC236}">
                <a16:creationId xmlns:a16="http://schemas.microsoft.com/office/drawing/2014/main" id="{44BB4971-F9DB-44A8-9470-87DD42F9005E}"/>
              </a:ext>
            </a:extLst>
          </p:cNvPr>
          <p:cNvSpPr txBox="1"/>
          <p:nvPr/>
        </p:nvSpPr>
        <p:spPr>
          <a:xfrm>
            <a:off x="5149735" y="608701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345" name="!!6d">
            <a:extLst>
              <a:ext uri="{FF2B5EF4-FFF2-40B4-BE49-F238E27FC236}">
                <a16:creationId xmlns:a16="http://schemas.microsoft.com/office/drawing/2014/main" id="{E1DD5BC0-8741-4818-896B-6C8355D3C1FC}"/>
              </a:ext>
            </a:extLst>
          </p:cNvPr>
          <p:cNvSpPr txBox="1"/>
          <p:nvPr/>
        </p:nvSpPr>
        <p:spPr>
          <a:xfrm>
            <a:off x="7442930" y="89479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346" name="!!6b">
            <a:extLst>
              <a:ext uri="{FF2B5EF4-FFF2-40B4-BE49-F238E27FC236}">
                <a16:creationId xmlns:a16="http://schemas.microsoft.com/office/drawing/2014/main" id="{5FF2194D-BE2B-4907-86C6-A1AC1C9E5EC9}"/>
              </a:ext>
            </a:extLst>
          </p:cNvPr>
          <p:cNvSpPr txBox="1"/>
          <p:nvPr/>
        </p:nvSpPr>
        <p:spPr>
          <a:xfrm>
            <a:off x="5146851" y="386434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347" name="!!6c">
            <a:extLst>
              <a:ext uri="{FF2B5EF4-FFF2-40B4-BE49-F238E27FC236}">
                <a16:creationId xmlns:a16="http://schemas.microsoft.com/office/drawing/2014/main" id="{46798CD4-5576-4B38-B7D4-CA6AF9A50B7A}"/>
              </a:ext>
            </a:extLst>
          </p:cNvPr>
          <p:cNvSpPr txBox="1"/>
          <p:nvPr/>
        </p:nvSpPr>
        <p:spPr>
          <a:xfrm>
            <a:off x="4380763" y="385870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48" name="!!6a">
            <a:extLst>
              <a:ext uri="{FF2B5EF4-FFF2-40B4-BE49-F238E27FC236}">
                <a16:creationId xmlns:a16="http://schemas.microsoft.com/office/drawing/2014/main" id="{44BB4971-F9DB-44A8-9470-87DD42F9005E}"/>
              </a:ext>
            </a:extLst>
          </p:cNvPr>
          <p:cNvSpPr txBox="1"/>
          <p:nvPr/>
        </p:nvSpPr>
        <p:spPr>
          <a:xfrm>
            <a:off x="8195199" y="235568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49" name="!!3e">
            <a:extLst>
              <a:ext uri="{FF2B5EF4-FFF2-40B4-BE49-F238E27FC236}">
                <a16:creationId xmlns:a16="http://schemas.microsoft.com/office/drawing/2014/main" id="{E869A585-EA11-4B63-B262-39FF89146027}"/>
              </a:ext>
            </a:extLst>
          </p:cNvPr>
          <p:cNvSpPr txBox="1"/>
          <p:nvPr/>
        </p:nvSpPr>
        <p:spPr>
          <a:xfrm>
            <a:off x="6683012" y="2368566"/>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t>
            </a:r>
          </a:p>
        </p:txBody>
      </p:sp>
      <p:sp>
        <p:nvSpPr>
          <p:cNvPr id="350" name="!!3e">
            <a:extLst>
              <a:ext uri="{FF2B5EF4-FFF2-40B4-BE49-F238E27FC236}">
                <a16:creationId xmlns:a16="http://schemas.microsoft.com/office/drawing/2014/main" id="{E869A585-EA11-4B63-B262-39FF89146027}"/>
              </a:ext>
            </a:extLst>
          </p:cNvPr>
          <p:cNvSpPr txBox="1"/>
          <p:nvPr/>
        </p:nvSpPr>
        <p:spPr>
          <a:xfrm>
            <a:off x="5918604" y="2365853"/>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351" name="!!6a">
            <a:extLst>
              <a:ext uri="{FF2B5EF4-FFF2-40B4-BE49-F238E27FC236}">
                <a16:creationId xmlns:a16="http://schemas.microsoft.com/office/drawing/2014/main" id="{44BB4971-F9DB-44A8-9470-87DD42F9005E}"/>
              </a:ext>
            </a:extLst>
          </p:cNvPr>
          <p:cNvSpPr txBox="1"/>
          <p:nvPr/>
        </p:nvSpPr>
        <p:spPr>
          <a:xfrm>
            <a:off x="7442930" y="163171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52" name="!!2a">
            <a:extLst>
              <a:ext uri="{FF2B5EF4-FFF2-40B4-BE49-F238E27FC236}">
                <a16:creationId xmlns:a16="http://schemas.microsoft.com/office/drawing/2014/main" id="{06A18763-B671-4877-A80D-7C93B45FAD89}"/>
              </a:ext>
            </a:extLst>
          </p:cNvPr>
          <p:cNvSpPr txBox="1"/>
          <p:nvPr/>
        </p:nvSpPr>
        <p:spPr>
          <a:xfrm>
            <a:off x="8189565" y="1614627"/>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353" name="!!6c">
            <a:extLst>
              <a:ext uri="{FF2B5EF4-FFF2-40B4-BE49-F238E27FC236}">
                <a16:creationId xmlns:a16="http://schemas.microsoft.com/office/drawing/2014/main" id="{46798CD4-5576-4B38-B7D4-CA6AF9A50B7A}"/>
              </a:ext>
            </a:extLst>
          </p:cNvPr>
          <p:cNvSpPr txBox="1"/>
          <p:nvPr/>
        </p:nvSpPr>
        <p:spPr>
          <a:xfrm>
            <a:off x="7442930" y="5392641"/>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354" name="!!6d">
            <a:extLst>
              <a:ext uri="{FF2B5EF4-FFF2-40B4-BE49-F238E27FC236}">
                <a16:creationId xmlns:a16="http://schemas.microsoft.com/office/drawing/2014/main" id="{E1DD5BC0-8741-4818-896B-6C8355D3C1FC}"/>
              </a:ext>
            </a:extLst>
          </p:cNvPr>
          <p:cNvSpPr txBox="1"/>
          <p:nvPr/>
        </p:nvSpPr>
        <p:spPr>
          <a:xfrm>
            <a:off x="3626694" y="88072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355" name="!!6c">
            <a:extLst>
              <a:ext uri="{FF2B5EF4-FFF2-40B4-BE49-F238E27FC236}">
                <a16:creationId xmlns:a16="http://schemas.microsoft.com/office/drawing/2014/main" id="{46798CD4-5576-4B38-B7D4-CA6AF9A50B7A}"/>
              </a:ext>
            </a:extLst>
          </p:cNvPr>
          <p:cNvSpPr txBox="1"/>
          <p:nvPr/>
        </p:nvSpPr>
        <p:spPr>
          <a:xfrm>
            <a:off x="8956654" y="535699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356" name="!!6d">
            <a:extLst>
              <a:ext uri="{FF2B5EF4-FFF2-40B4-BE49-F238E27FC236}">
                <a16:creationId xmlns:a16="http://schemas.microsoft.com/office/drawing/2014/main" id="{E1DD5BC0-8741-4818-896B-6C8355D3C1FC}"/>
              </a:ext>
            </a:extLst>
          </p:cNvPr>
          <p:cNvSpPr txBox="1"/>
          <p:nvPr/>
        </p:nvSpPr>
        <p:spPr>
          <a:xfrm>
            <a:off x="2866113" y="872700"/>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357" name="!!3e">
            <a:extLst>
              <a:ext uri="{FF2B5EF4-FFF2-40B4-BE49-F238E27FC236}">
                <a16:creationId xmlns:a16="http://schemas.microsoft.com/office/drawing/2014/main" id="{E869A585-EA11-4B63-B262-39FF89146027}"/>
              </a:ext>
            </a:extLst>
          </p:cNvPr>
          <p:cNvSpPr txBox="1"/>
          <p:nvPr/>
        </p:nvSpPr>
        <p:spPr>
          <a:xfrm>
            <a:off x="8956654" y="2351474"/>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58" name="!!6c">
            <a:extLst>
              <a:ext uri="{FF2B5EF4-FFF2-40B4-BE49-F238E27FC236}">
                <a16:creationId xmlns:a16="http://schemas.microsoft.com/office/drawing/2014/main" id="{46798CD4-5576-4B38-B7D4-CA6AF9A50B7A}"/>
              </a:ext>
            </a:extLst>
          </p:cNvPr>
          <p:cNvSpPr txBox="1"/>
          <p:nvPr/>
        </p:nvSpPr>
        <p:spPr>
          <a:xfrm>
            <a:off x="10491582" y="5319979"/>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g</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endParaRPr>
          </a:p>
        </p:txBody>
      </p:sp>
      <p:sp>
        <p:nvSpPr>
          <p:cNvPr id="359" name="!!6c">
            <a:extLst>
              <a:ext uri="{FF2B5EF4-FFF2-40B4-BE49-F238E27FC236}">
                <a16:creationId xmlns:a16="http://schemas.microsoft.com/office/drawing/2014/main" id="{46798CD4-5576-4B38-B7D4-CA6AF9A50B7A}"/>
              </a:ext>
            </a:extLst>
          </p:cNvPr>
          <p:cNvSpPr txBox="1"/>
          <p:nvPr/>
        </p:nvSpPr>
        <p:spPr>
          <a:xfrm>
            <a:off x="9731023" y="5339702"/>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360" name="!!6a">
            <a:extLst>
              <a:ext uri="{FF2B5EF4-FFF2-40B4-BE49-F238E27FC236}">
                <a16:creationId xmlns:a16="http://schemas.microsoft.com/office/drawing/2014/main" id="{44BB4971-F9DB-44A8-9470-87DD42F9005E}"/>
              </a:ext>
            </a:extLst>
          </p:cNvPr>
          <p:cNvSpPr txBox="1"/>
          <p:nvPr/>
        </p:nvSpPr>
        <p:spPr>
          <a:xfrm>
            <a:off x="3621231" y="4612705"/>
            <a:ext cx="462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Tree>
    <p:extLst>
      <p:ext uri="{BB962C8B-B14F-4D97-AF65-F5344CB8AC3E}">
        <p14:creationId xmlns:p14="http://schemas.microsoft.com/office/powerpoint/2010/main" val="19700903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31"/>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354"/>
                                        </p:tgtEl>
                                        <p:attrNameLst>
                                          <p:attrName>style.visibility</p:attrName>
                                        </p:attrNameLst>
                                      </p:cBhvr>
                                      <p:to>
                                        <p:strVal val="visible"/>
                                      </p:to>
                                    </p:set>
                                    <p:anim calcmode="lin" valueType="num">
                                      <p:cBhvr>
                                        <p:cTn id="119" dur="500" fill="hold"/>
                                        <p:tgtEl>
                                          <p:spTgt spid="354"/>
                                        </p:tgtEl>
                                        <p:attrNameLst>
                                          <p:attrName>ppt_w</p:attrName>
                                        </p:attrNameLst>
                                      </p:cBhvr>
                                      <p:tavLst>
                                        <p:tav tm="0">
                                          <p:val>
                                            <p:fltVal val="0"/>
                                          </p:val>
                                        </p:tav>
                                        <p:tav tm="100000">
                                          <p:val>
                                            <p:strVal val="#ppt_w"/>
                                          </p:val>
                                        </p:tav>
                                      </p:tavLst>
                                    </p:anim>
                                    <p:anim calcmode="lin" valueType="num">
                                      <p:cBhvr>
                                        <p:cTn id="120" dur="500" fill="hold"/>
                                        <p:tgtEl>
                                          <p:spTgt spid="354"/>
                                        </p:tgtEl>
                                        <p:attrNameLst>
                                          <p:attrName>ppt_h</p:attrName>
                                        </p:attrNameLst>
                                      </p:cBhvr>
                                      <p:tavLst>
                                        <p:tav tm="0">
                                          <p:val>
                                            <p:fltVal val="0"/>
                                          </p:val>
                                        </p:tav>
                                        <p:tav tm="100000">
                                          <p:val>
                                            <p:strVal val="#ppt_h"/>
                                          </p:val>
                                        </p:tav>
                                      </p:tavLst>
                                    </p:anim>
                                    <p:animEffect transition="in" filter="fade">
                                      <p:cBhvr>
                                        <p:cTn id="121" dur="500"/>
                                        <p:tgtEl>
                                          <p:spTgt spid="354"/>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354"/>
                                        </p:tgtEl>
                                      </p:cBhvr>
                                    </p:animEffect>
                                    <p:animScale>
                                      <p:cBhvr>
                                        <p:cTn id="124" dur="250" autoRev="1" fill="hold"/>
                                        <p:tgtEl>
                                          <p:spTgt spid="354"/>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356"/>
                                        </p:tgtEl>
                                        <p:attrNameLst>
                                          <p:attrName>style.visibility</p:attrName>
                                        </p:attrNameLst>
                                      </p:cBhvr>
                                      <p:to>
                                        <p:strVal val="visible"/>
                                      </p:to>
                                    </p:set>
                                    <p:anim calcmode="lin" valueType="num">
                                      <p:cBhvr>
                                        <p:cTn id="127" dur="500" fill="hold"/>
                                        <p:tgtEl>
                                          <p:spTgt spid="356"/>
                                        </p:tgtEl>
                                        <p:attrNameLst>
                                          <p:attrName>ppt_w</p:attrName>
                                        </p:attrNameLst>
                                      </p:cBhvr>
                                      <p:tavLst>
                                        <p:tav tm="0">
                                          <p:val>
                                            <p:fltVal val="0"/>
                                          </p:val>
                                        </p:tav>
                                        <p:tav tm="100000">
                                          <p:val>
                                            <p:strVal val="#ppt_w"/>
                                          </p:val>
                                        </p:tav>
                                      </p:tavLst>
                                    </p:anim>
                                    <p:anim calcmode="lin" valueType="num">
                                      <p:cBhvr>
                                        <p:cTn id="128" dur="500" fill="hold"/>
                                        <p:tgtEl>
                                          <p:spTgt spid="356"/>
                                        </p:tgtEl>
                                        <p:attrNameLst>
                                          <p:attrName>ppt_h</p:attrName>
                                        </p:attrNameLst>
                                      </p:cBhvr>
                                      <p:tavLst>
                                        <p:tav tm="0">
                                          <p:val>
                                            <p:fltVal val="0"/>
                                          </p:val>
                                        </p:tav>
                                        <p:tav tm="100000">
                                          <p:val>
                                            <p:strVal val="#ppt_h"/>
                                          </p:val>
                                        </p:tav>
                                      </p:tavLst>
                                    </p:anim>
                                    <p:animEffect transition="in" filter="fade">
                                      <p:cBhvr>
                                        <p:cTn id="129" dur="500"/>
                                        <p:tgtEl>
                                          <p:spTgt spid="356"/>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356"/>
                                        </p:tgtEl>
                                      </p:cBhvr>
                                    </p:animEffect>
                                    <p:animScale>
                                      <p:cBhvr>
                                        <p:cTn id="132" dur="250" autoRev="1" fill="hold"/>
                                        <p:tgtEl>
                                          <p:spTgt spid="356"/>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322"/>
                                        </p:tgtEl>
                                        <p:attrNameLst>
                                          <p:attrName>style.visibility</p:attrName>
                                        </p:attrNameLst>
                                      </p:cBhvr>
                                      <p:to>
                                        <p:strVal val="visible"/>
                                      </p:to>
                                    </p:set>
                                    <p:anim calcmode="lin" valueType="num">
                                      <p:cBhvr>
                                        <p:cTn id="135" dur="500" fill="hold"/>
                                        <p:tgtEl>
                                          <p:spTgt spid="322"/>
                                        </p:tgtEl>
                                        <p:attrNameLst>
                                          <p:attrName>ppt_w</p:attrName>
                                        </p:attrNameLst>
                                      </p:cBhvr>
                                      <p:tavLst>
                                        <p:tav tm="0">
                                          <p:val>
                                            <p:fltVal val="0"/>
                                          </p:val>
                                        </p:tav>
                                        <p:tav tm="100000">
                                          <p:val>
                                            <p:strVal val="#ppt_w"/>
                                          </p:val>
                                        </p:tav>
                                      </p:tavLst>
                                    </p:anim>
                                    <p:anim calcmode="lin" valueType="num">
                                      <p:cBhvr>
                                        <p:cTn id="136" dur="500" fill="hold"/>
                                        <p:tgtEl>
                                          <p:spTgt spid="322"/>
                                        </p:tgtEl>
                                        <p:attrNameLst>
                                          <p:attrName>ppt_h</p:attrName>
                                        </p:attrNameLst>
                                      </p:cBhvr>
                                      <p:tavLst>
                                        <p:tav tm="0">
                                          <p:val>
                                            <p:fltVal val="0"/>
                                          </p:val>
                                        </p:tav>
                                        <p:tav tm="100000">
                                          <p:val>
                                            <p:strVal val="#ppt_h"/>
                                          </p:val>
                                        </p:tav>
                                      </p:tavLst>
                                    </p:anim>
                                    <p:animEffect transition="in" filter="fade">
                                      <p:cBhvr>
                                        <p:cTn id="137" dur="500"/>
                                        <p:tgtEl>
                                          <p:spTgt spid="322"/>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322"/>
                                        </p:tgtEl>
                                      </p:cBhvr>
                                    </p:animEffect>
                                    <p:animScale>
                                      <p:cBhvr>
                                        <p:cTn id="140" dur="250" autoRev="1" fill="hold"/>
                                        <p:tgtEl>
                                          <p:spTgt spid="322"/>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323"/>
                                        </p:tgtEl>
                                        <p:attrNameLst>
                                          <p:attrName>style.visibility</p:attrName>
                                        </p:attrNameLst>
                                      </p:cBhvr>
                                      <p:to>
                                        <p:strVal val="visible"/>
                                      </p:to>
                                    </p:set>
                                    <p:anim calcmode="lin" valueType="num">
                                      <p:cBhvr>
                                        <p:cTn id="143" dur="500" fill="hold"/>
                                        <p:tgtEl>
                                          <p:spTgt spid="323"/>
                                        </p:tgtEl>
                                        <p:attrNameLst>
                                          <p:attrName>ppt_w</p:attrName>
                                        </p:attrNameLst>
                                      </p:cBhvr>
                                      <p:tavLst>
                                        <p:tav tm="0">
                                          <p:val>
                                            <p:fltVal val="0"/>
                                          </p:val>
                                        </p:tav>
                                        <p:tav tm="100000">
                                          <p:val>
                                            <p:strVal val="#ppt_w"/>
                                          </p:val>
                                        </p:tav>
                                      </p:tavLst>
                                    </p:anim>
                                    <p:anim calcmode="lin" valueType="num">
                                      <p:cBhvr>
                                        <p:cTn id="144" dur="500" fill="hold"/>
                                        <p:tgtEl>
                                          <p:spTgt spid="323"/>
                                        </p:tgtEl>
                                        <p:attrNameLst>
                                          <p:attrName>ppt_h</p:attrName>
                                        </p:attrNameLst>
                                      </p:cBhvr>
                                      <p:tavLst>
                                        <p:tav tm="0">
                                          <p:val>
                                            <p:fltVal val="0"/>
                                          </p:val>
                                        </p:tav>
                                        <p:tav tm="100000">
                                          <p:val>
                                            <p:strVal val="#ppt_h"/>
                                          </p:val>
                                        </p:tav>
                                      </p:tavLst>
                                    </p:anim>
                                    <p:animEffect transition="in" filter="fade">
                                      <p:cBhvr>
                                        <p:cTn id="145" dur="500"/>
                                        <p:tgtEl>
                                          <p:spTgt spid="323"/>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323"/>
                                        </p:tgtEl>
                                      </p:cBhvr>
                                    </p:animEffect>
                                    <p:animScale>
                                      <p:cBhvr>
                                        <p:cTn id="148" dur="250" autoRev="1" fill="hold"/>
                                        <p:tgtEl>
                                          <p:spTgt spid="323"/>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329"/>
                                        </p:tgtEl>
                                        <p:attrNameLst>
                                          <p:attrName>style.visibility</p:attrName>
                                        </p:attrNameLst>
                                      </p:cBhvr>
                                      <p:to>
                                        <p:strVal val="visible"/>
                                      </p:to>
                                    </p:set>
                                    <p:anim calcmode="lin" valueType="num">
                                      <p:cBhvr>
                                        <p:cTn id="151" dur="500" fill="hold"/>
                                        <p:tgtEl>
                                          <p:spTgt spid="329"/>
                                        </p:tgtEl>
                                        <p:attrNameLst>
                                          <p:attrName>ppt_w</p:attrName>
                                        </p:attrNameLst>
                                      </p:cBhvr>
                                      <p:tavLst>
                                        <p:tav tm="0">
                                          <p:val>
                                            <p:fltVal val="0"/>
                                          </p:val>
                                        </p:tav>
                                        <p:tav tm="100000">
                                          <p:val>
                                            <p:strVal val="#ppt_w"/>
                                          </p:val>
                                        </p:tav>
                                      </p:tavLst>
                                    </p:anim>
                                    <p:anim calcmode="lin" valueType="num">
                                      <p:cBhvr>
                                        <p:cTn id="152" dur="500" fill="hold"/>
                                        <p:tgtEl>
                                          <p:spTgt spid="329"/>
                                        </p:tgtEl>
                                        <p:attrNameLst>
                                          <p:attrName>ppt_h</p:attrName>
                                        </p:attrNameLst>
                                      </p:cBhvr>
                                      <p:tavLst>
                                        <p:tav tm="0">
                                          <p:val>
                                            <p:fltVal val="0"/>
                                          </p:val>
                                        </p:tav>
                                        <p:tav tm="100000">
                                          <p:val>
                                            <p:strVal val="#ppt_h"/>
                                          </p:val>
                                        </p:tav>
                                      </p:tavLst>
                                    </p:anim>
                                    <p:animEffect transition="in" filter="fade">
                                      <p:cBhvr>
                                        <p:cTn id="153" dur="500"/>
                                        <p:tgtEl>
                                          <p:spTgt spid="329"/>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329"/>
                                        </p:tgtEl>
                                      </p:cBhvr>
                                    </p:animEffect>
                                    <p:animScale>
                                      <p:cBhvr>
                                        <p:cTn id="156" dur="250" autoRev="1" fill="hold"/>
                                        <p:tgtEl>
                                          <p:spTgt spid="329"/>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336"/>
                                        </p:tgtEl>
                                        <p:attrNameLst>
                                          <p:attrName>style.visibility</p:attrName>
                                        </p:attrNameLst>
                                      </p:cBhvr>
                                      <p:to>
                                        <p:strVal val="visible"/>
                                      </p:to>
                                    </p:set>
                                    <p:anim calcmode="lin" valueType="num">
                                      <p:cBhvr>
                                        <p:cTn id="159" dur="500" fill="hold"/>
                                        <p:tgtEl>
                                          <p:spTgt spid="336"/>
                                        </p:tgtEl>
                                        <p:attrNameLst>
                                          <p:attrName>ppt_w</p:attrName>
                                        </p:attrNameLst>
                                      </p:cBhvr>
                                      <p:tavLst>
                                        <p:tav tm="0">
                                          <p:val>
                                            <p:fltVal val="0"/>
                                          </p:val>
                                        </p:tav>
                                        <p:tav tm="100000">
                                          <p:val>
                                            <p:strVal val="#ppt_w"/>
                                          </p:val>
                                        </p:tav>
                                      </p:tavLst>
                                    </p:anim>
                                    <p:anim calcmode="lin" valueType="num">
                                      <p:cBhvr>
                                        <p:cTn id="160" dur="500" fill="hold"/>
                                        <p:tgtEl>
                                          <p:spTgt spid="336"/>
                                        </p:tgtEl>
                                        <p:attrNameLst>
                                          <p:attrName>ppt_h</p:attrName>
                                        </p:attrNameLst>
                                      </p:cBhvr>
                                      <p:tavLst>
                                        <p:tav tm="0">
                                          <p:val>
                                            <p:fltVal val="0"/>
                                          </p:val>
                                        </p:tav>
                                        <p:tav tm="100000">
                                          <p:val>
                                            <p:strVal val="#ppt_h"/>
                                          </p:val>
                                        </p:tav>
                                      </p:tavLst>
                                    </p:anim>
                                    <p:animEffect transition="in" filter="fade">
                                      <p:cBhvr>
                                        <p:cTn id="161" dur="500"/>
                                        <p:tgtEl>
                                          <p:spTgt spid="336"/>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336"/>
                                        </p:tgtEl>
                                      </p:cBhvr>
                                    </p:animEffect>
                                    <p:animScale>
                                      <p:cBhvr>
                                        <p:cTn id="164" dur="250" autoRev="1" fill="hold"/>
                                        <p:tgtEl>
                                          <p:spTgt spid="336"/>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345"/>
                                        </p:tgtEl>
                                        <p:attrNameLst>
                                          <p:attrName>style.visibility</p:attrName>
                                        </p:attrNameLst>
                                      </p:cBhvr>
                                      <p:to>
                                        <p:strVal val="visible"/>
                                      </p:to>
                                    </p:set>
                                    <p:anim calcmode="lin" valueType="num">
                                      <p:cBhvr>
                                        <p:cTn id="167" dur="500" fill="hold"/>
                                        <p:tgtEl>
                                          <p:spTgt spid="345"/>
                                        </p:tgtEl>
                                        <p:attrNameLst>
                                          <p:attrName>ppt_w</p:attrName>
                                        </p:attrNameLst>
                                      </p:cBhvr>
                                      <p:tavLst>
                                        <p:tav tm="0">
                                          <p:val>
                                            <p:fltVal val="0"/>
                                          </p:val>
                                        </p:tav>
                                        <p:tav tm="100000">
                                          <p:val>
                                            <p:strVal val="#ppt_w"/>
                                          </p:val>
                                        </p:tav>
                                      </p:tavLst>
                                    </p:anim>
                                    <p:anim calcmode="lin" valueType="num">
                                      <p:cBhvr>
                                        <p:cTn id="168" dur="500" fill="hold"/>
                                        <p:tgtEl>
                                          <p:spTgt spid="345"/>
                                        </p:tgtEl>
                                        <p:attrNameLst>
                                          <p:attrName>ppt_h</p:attrName>
                                        </p:attrNameLst>
                                      </p:cBhvr>
                                      <p:tavLst>
                                        <p:tav tm="0">
                                          <p:val>
                                            <p:fltVal val="0"/>
                                          </p:val>
                                        </p:tav>
                                        <p:tav tm="100000">
                                          <p:val>
                                            <p:strVal val="#ppt_h"/>
                                          </p:val>
                                        </p:tav>
                                      </p:tavLst>
                                    </p:anim>
                                    <p:animEffect transition="in" filter="fade">
                                      <p:cBhvr>
                                        <p:cTn id="169" dur="500"/>
                                        <p:tgtEl>
                                          <p:spTgt spid="345"/>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345"/>
                                        </p:tgtEl>
                                      </p:cBhvr>
                                    </p:animEffect>
                                    <p:animScale>
                                      <p:cBhvr>
                                        <p:cTn id="172" dur="250" autoRev="1" fill="hold"/>
                                        <p:tgtEl>
                                          <p:spTgt spid="345"/>
                                        </p:tgtEl>
                                      </p:cBhvr>
                                      <p:by x="105000" y="105000"/>
                                    </p:animScale>
                                  </p:childTnLst>
                                </p:cTn>
                              </p:par>
                            </p:childTnLst>
                          </p:cTn>
                        </p:par>
                      </p:childTnLst>
                    </p:cTn>
                  </p:par>
                </p:childTnLst>
              </p:cTn>
              <p:nextCondLst>
                <p:cond evt="onClick" delay="0">
                  <p:tgtEl>
                    <p:spTgt spid="131"/>
                  </p:tgtEl>
                </p:cond>
              </p:nextCondLst>
            </p:seq>
            <p:seq concurrent="1" nextAc="seek">
              <p:cTn id="173" restart="whenNotActive" fill="hold" evtFilter="cancelBubble" nodeType="interactiveSeq">
                <p:stCondLst>
                  <p:cond evt="onClick" delay="0">
                    <p:tgtEl>
                      <p:spTgt spid="132"/>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351"/>
                                        </p:tgtEl>
                                        <p:attrNameLst>
                                          <p:attrName>style.visibility</p:attrName>
                                        </p:attrNameLst>
                                      </p:cBhvr>
                                      <p:to>
                                        <p:strVal val="visible"/>
                                      </p:to>
                                    </p:set>
                                    <p:anim calcmode="lin" valueType="num">
                                      <p:cBhvr>
                                        <p:cTn id="178" dur="500" fill="hold"/>
                                        <p:tgtEl>
                                          <p:spTgt spid="351"/>
                                        </p:tgtEl>
                                        <p:attrNameLst>
                                          <p:attrName>ppt_w</p:attrName>
                                        </p:attrNameLst>
                                      </p:cBhvr>
                                      <p:tavLst>
                                        <p:tav tm="0">
                                          <p:val>
                                            <p:fltVal val="0"/>
                                          </p:val>
                                        </p:tav>
                                        <p:tav tm="100000">
                                          <p:val>
                                            <p:strVal val="#ppt_w"/>
                                          </p:val>
                                        </p:tav>
                                      </p:tavLst>
                                    </p:anim>
                                    <p:anim calcmode="lin" valueType="num">
                                      <p:cBhvr>
                                        <p:cTn id="179" dur="500" fill="hold"/>
                                        <p:tgtEl>
                                          <p:spTgt spid="351"/>
                                        </p:tgtEl>
                                        <p:attrNameLst>
                                          <p:attrName>ppt_h</p:attrName>
                                        </p:attrNameLst>
                                      </p:cBhvr>
                                      <p:tavLst>
                                        <p:tav tm="0">
                                          <p:val>
                                            <p:fltVal val="0"/>
                                          </p:val>
                                        </p:tav>
                                        <p:tav tm="100000">
                                          <p:val>
                                            <p:strVal val="#ppt_h"/>
                                          </p:val>
                                        </p:tav>
                                      </p:tavLst>
                                    </p:anim>
                                    <p:animEffect transition="in" filter="fade">
                                      <p:cBhvr>
                                        <p:cTn id="180" dur="500"/>
                                        <p:tgtEl>
                                          <p:spTgt spid="351"/>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351"/>
                                        </p:tgtEl>
                                      </p:cBhvr>
                                    </p:animEffect>
                                    <p:animScale>
                                      <p:cBhvr>
                                        <p:cTn id="183" dur="250" autoRev="1" fill="hold"/>
                                        <p:tgtEl>
                                          <p:spTgt spid="351"/>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341"/>
                                        </p:tgtEl>
                                        <p:attrNameLst>
                                          <p:attrName>style.visibility</p:attrName>
                                        </p:attrNameLst>
                                      </p:cBhvr>
                                      <p:to>
                                        <p:strVal val="visible"/>
                                      </p:to>
                                    </p:set>
                                    <p:anim calcmode="lin" valueType="num">
                                      <p:cBhvr>
                                        <p:cTn id="186" dur="500" fill="hold"/>
                                        <p:tgtEl>
                                          <p:spTgt spid="341"/>
                                        </p:tgtEl>
                                        <p:attrNameLst>
                                          <p:attrName>ppt_w</p:attrName>
                                        </p:attrNameLst>
                                      </p:cBhvr>
                                      <p:tavLst>
                                        <p:tav tm="0">
                                          <p:val>
                                            <p:fltVal val="0"/>
                                          </p:val>
                                        </p:tav>
                                        <p:tav tm="100000">
                                          <p:val>
                                            <p:strVal val="#ppt_w"/>
                                          </p:val>
                                        </p:tav>
                                      </p:tavLst>
                                    </p:anim>
                                    <p:anim calcmode="lin" valueType="num">
                                      <p:cBhvr>
                                        <p:cTn id="187" dur="500" fill="hold"/>
                                        <p:tgtEl>
                                          <p:spTgt spid="341"/>
                                        </p:tgtEl>
                                        <p:attrNameLst>
                                          <p:attrName>ppt_h</p:attrName>
                                        </p:attrNameLst>
                                      </p:cBhvr>
                                      <p:tavLst>
                                        <p:tav tm="0">
                                          <p:val>
                                            <p:fltVal val="0"/>
                                          </p:val>
                                        </p:tav>
                                        <p:tav tm="100000">
                                          <p:val>
                                            <p:strVal val="#ppt_h"/>
                                          </p:val>
                                        </p:tav>
                                      </p:tavLst>
                                    </p:anim>
                                    <p:animEffect transition="in" filter="fade">
                                      <p:cBhvr>
                                        <p:cTn id="188" dur="500"/>
                                        <p:tgtEl>
                                          <p:spTgt spid="341"/>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341"/>
                                        </p:tgtEl>
                                      </p:cBhvr>
                                    </p:animEffect>
                                    <p:animScale>
                                      <p:cBhvr>
                                        <p:cTn id="191" dur="250" autoRev="1" fill="hold"/>
                                        <p:tgtEl>
                                          <p:spTgt spid="341"/>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342"/>
                                        </p:tgtEl>
                                        <p:attrNameLst>
                                          <p:attrName>style.visibility</p:attrName>
                                        </p:attrNameLst>
                                      </p:cBhvr>
                                      <p:to>
                                        <p:strVal val="visible"/>
                                      </p:to>
                                    </p:set>
                                    <p:anim calcmode="lin" valueType="num">
                                      <p:cBhvr>
                                        <p:cTn id="194" dur="500" fill="hold"/>
                                        <p:tgtEl>
                                          <p:spTgt spid="342"/>
                                        </p:tgtEl>
                                        <p:attrNameLst>
                                          <p:attrName>ppt_w</p:attrName>
                                        </p:attrNameLst>
                                      </p:cBhvr>
                                      <p:tavLst>
                                        <p:tav tm="0">
                                          <p:val>
                                            <p:fltVal val="0"/>
                                          </p:val>
                                        </p:tav>
                                        <p:tav tm="100000">
                                          <p:val>
                                            <p:strVal val="#ppt_w"/>
                                          </p:val>
                                        </p:tav>
                                      </p:tavLst>
                                    </p:anim>
                                    <p:anim calcmode="lin" valueType="num">
                                      <p:cBhvr>
                                        <p:cTn id="195" dur="500" fill="hold"/>
                                        <p:tgtEl>
                                          <p:spTgt spid="342"/>
                                        </p:tgtEl>
                                        <p:attrNameLst>
                                          <p:attrName>ppt_h</p:attrName>
                                        </p:attrNameLst>
                                      </p:cBhvr>
                                      <p:tavLst>
                                        <p:tav tm="0">
                                          <p:val>
                                            <p:fltVal val="0"/>
                                          </p:val>
                                        </p:tav>
                                        <p:tav tm="100000">
                                          <p:val>
                                            <p:strVal val="#ppt_h"/>
                                          </p:val>
                                        </p:tav>
                                      </p:tavLst>
                                    </p:anim>
                                    <p:animEffect transition="in" filter="fade">
                                      <p:cBhvr>
                                        <p:cTn id="196" dur="500"/>
                                        <p:tgtEl>
                                          <p:spTgt spid="342"/>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342"/>
                                        </p:tgtEl>
                                      </p:cBhvr>
                                    </p:animEffect>
                                    <p:animScale>
                                      <p:cBhvr>
                                        <p:cTn id="199" dur="250" autoRev="1" fill="hold"/>
                                        <p:tgtEl>
                                          <p:spTgt spid="342"/>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325"/>
                                        </p:tgtEl>
                                        <p:attrNameLst>
                                          <p:attrName>style.visibility</p:attrName>
                                        </p:attrNameLst>
                                      </p:cBhvr>
                                      <p:to>
                                        <p:strVal val="visible"/>
                                      </p:to>
                                    </p:set>
                                    <p:anim calcmode="lin" valueType="num">
                                      <p:cBhvr>
                                        <p:cTn id="202" dur="500" fill="hold"/>
                                        <p:tgtEl>
                                          <p:spTgt spid="325"/>
                                        </p:tgtEl>
                                        <p:attrNameLst>
                                          <p:attrName>ppt_w</p:attrName>
                                        </p:attrNameLst>
                                      </p:cBhvr>
                                      <p:tavLst>
                                        <p:tav tm="0">
                                          <p:val>
                                            <p:fltVal val="0"/>
                                          </p:val>
                                        </p:tav>
                                        <p:tav tm="100000">
                                          <p:val>
                                            <p:strVal val="#ppt_w"/>
                                          </p:val>
                                        </p:tav>
                                      </p:tavLst>
                                    </p:anim>
                                    <p:anim calcmode="lin" valueType="num">
                                      <p:cBhvr>
                                        <p:cTn id="203" dur="500" fill="hold"/>
                                        <p:tgtEl>
                                          <p:spTgt spid="325"/>
                                        </p:tgtEl>
                                        <p:attrNameLst>
                                          <p:attrName>ppt_h</p:attrName>
                                        </p:attrNameLst>
                                      </p:cBhvr>
                                      <p:tavLst>
                                        <p:tav tm="0">
                                          <p:val>
                                            <p:fltVal val="0"/>
                                          </p:val>
                                        </p:tav>
                                        <p:tav tm="100000">
                                          <p:val>
                                            <p:strVal val="#ppt_h"/>
                                          </p:val>
                                        </p:tav>
                                      </p:tavLst>
                                    </p:anim>
                                    <p:animEffect transition="in" filter="fade">
                                      <p:cBhvr>
                                        <p:cTn id="204" dur="500"/>
                                        <p:tgtEl>
                                          <p:spTgt spid="325"/>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325"/>
                                        </p:tgtEl>
                                      </p:cBhvr>
                                    </p:animEffect>
                                    <p:animScale>
                                      <p:cBhvr>
                                        <p:cTn id="207" dur="250" autoRev="1" fill="hold"/>
                                        <p:tgtEl>
                                          <p:spTgt spid="325"/>
                                        </p:tgtEl>
                                      </p:cBhvr>
                                      <p:by x="105000" y="105000"/>
                                    </p:animScale>
                                  </p:childTnLst>
                                </p:cTn>
                              </p:par>
                              <p:par>
                                <p:cTn id="208" presetID="53" presetClass="entr" presetSubtype="16" fill="hold" grpId="0" nodeType="withEffect">
                                  <p:stCondLst>
                                    <p:cond delay="0"/>
                                  </p:stCondLst>
                                  <p:childTnLst>
                                    <p:set>
                                      <p:cBhvr>
                                        <p:cTn id="209" dur="1" fill="hold">
                                          <p:stCondLst>
                                            <p:cond delay="0"/>
                                          </p:stCondLst>
                                        </p:cTn>
                                        <p:tgtEl>
                                          <p:spTgt spid="324"/>
                                        </p:tgtEl>
                                        <p:attrNameLst>
                                          <p:attrName>style.visibility</p:attrName>
                                        </p:attrNameLst>
                                      </p:cBhvr>
                                      <p:to>
                                        <p:strVal val="visible"/>
                                      </p:to>
                                    </p:set>
                                    <p:anim calcmode="lin" valueType="num">
                                      <p:cBhvr>
                                        <p:cTn id="210" dur="500" fill="hold"/>
                                        <p:tgtEl>
                                          <p:spTgt spid="324"/>
                                        </p:tgtEl>
                                        <p:attrNameLst>
                                          <p:attrName>ppt_w</p:attrName>
                                        </p:attrNameLst>
                                      </p:cBhvr>
                                      <p:tavLst>
                                        <p:tav tm="0">
                                          <p:val>
                                            <p:fltVal val="0"/>
                                          </p:val>
                                        </p:tav>
                                        <p:tav tm="100000">
                                          <p:val>
                                            <p:strVal val="#ppt_w"/>
                                          </p:val>
                                        </p:tav>
                                      </p:tavLst>
                                    </p:anim>
                                    <p:anim calcmode="lin" valueType="num">
                                      <p:cBhvr>
                                        <p:cTn id="211" dur="500" fill="hold"/>
                                        <p:tgtEl>
                                          <p:spTgt spid="324"/>
                                        </p:tgtEl>
                                        <p:attrNameLst>
                                          <p:attrName>ppt_h</p:attrName>
                                        </p:attrNameLst>
                                      </p:cBhvr>
                                      <p:tavLst>
                                        <p:tav tm="0">
                                          <p:val>
                                            <p:fltVal val="0"/>
                                          </p:val>
                                        </p:tav>
                                        <p:tav tm="100000">
                                          <p:val>
                                            <p:strVal val="#ppt_h"/>
                                          </p:val>
                                        </p:tav>
                                      </p:tavLst>
                                    </p:anim>
                                    <p:animEffect transition="in" filter="fade">
                                      <p:cBhvr>
                                        <p:cTn id="212" dur="500"/>
                                        <p:tgtEl>
                                          <p:spTgt spid="324"/>
                                        </p:tgtEl>
                                      </p:cBhvr>
                                    </p:animEffect>
                                  </p:childTnLst>
                                  <p:subTnLst>
                                    <p:audio>
                                      <p:cMediaNode>
                                        <p:cTn display="0" masterRel="sameClick">
                                          <p:stCondLst>
                                            <p:cond evt="begin" delay="0">
                                              <p:tn val="208"/>
                                            </p:cond>
                                          </p:stCondLst>
                                          <p:endCondLst>
                                            <p:cond evt="onStopAudio" delay="0">
                                              <p:tgtEl>
                                                <p:sldTgt/>
                                              </p:tgtEl>
                                            </p:cond>
                                          </p:endCondLst>
                                        </p:cTn>
                                        <p:tgtEl>
                                          <p:sndTgt r:embed="rId3" name="Bling.wav"/>
                                        </p:tgtEl>
                                      </p:cMediaNode>
                                    </p:audio>
                                  </p:subTnLst>
                                </p:cTn>
                              </p:par>
                              <p:par>
                                <p:cTn id="213" presetID="26" presetClass="emph" presetSubtype="0" fill="hold" grpId="1" nodeType="withEffect">
                                  <p:stCondLst>
                                    <p:cond delay="500"/>
                                  </p:stCondLst>
                                  <p:childTnLst>
                                    <p:animEffect transition="out" filter="fade">
                                      <p:cBhvr>
                                        <p:cTn id="214" dur="500" tmFilter="0, 0; .2, .5; .8, .5; 1, 0"/>
                                        <p:tgtEl>
                                          <p:spTgt spid="324"/>
                                        </p:tgtEl>
                                      </p:cBhvr>
                                    </p:animEffect>
                                    <p:animScale>
                                      <p:cBhvr>
                                        <p:cTn id="215" dur="250" autoRev="1" fill="hold"/>
                                        <p:tgtEl>
                                          <p:spTgt spid="324"/>
                                        </p:tgtEl>
                                      </p:cBhvr>
                                      <p:by x="105000" y="105000"/>
                                    </p:animScale>
                                  </p:childTnLst>
                                </p:cTn>
                              </p:par>
                              <p:par>
                                <p:cTn id="216" presetID="53" presetClass="entr" presetSubtype="16" fill="hold" grpId="0" nodeType="withEffect">
                                  <p:stCondLst>
                                    <p:cond delay="0"/>
                                  </p:stCondLst>
                                  <p:childTnLst>
                                    <p:set>
                                      <p:cBhvr>
                                        <p:cTn id="217" dur="1" fill="hold">
                                          <p:stCondLst>
                                            <p:cond delay="0"/>
                                          </p:stCondLst>
                                        </p:cTn>
                                        <p:tgtEl>
                                          <p:spTgt spid="352"/>
                                        </p:tgtEl>
                                        <p:attrNameLst>
                                          <p:attrName>style.visibility</p:attrName>
                                        </p:attrNameLst>
                                      </p:cBhvr>
                                      <p:to>
                                        <p:strVal val="visible"/>
                                      </p:to>
                                    </p:set>
                                    <p:anim calcmode="lin" valueType="num">
                                      <p:cBhvr>
                                        <p:cTn id="218" dur="500" fill="hold"/>
                                        <p:tgtEl>
                                          <p:spTgt spid="352"/>
                                        </p:tgtEl>
                                        <p:attrNameLst>
                                          <p:attrName>ppt_w</p:attrName>
                                        </p:attrNameLst>
                                      </p:cBhvr>
                                      <p:tavLst>
                                        <p:tav tm="0">
                                          <p:val>
                                            <p:fltVal val="0"/>
                                          </p:val>
                                        </p:tav>
                                        <p:tav tm="100000">
                                          <p:val>
                                            <p:strVal val="#ppt_w"/>
                                          </p:val>
                                        </p:tav>
                                      </p:tavLst>
                                    </p:anim>
                                    <p:anim calcmode="lin" valueType="num">
                                      <p:cBhvr>
                                        <p:cTn id="219" dur="500" fill="hold"/>
                                        <p:tgtEl>
                                          <p:spTgt spid="352"/>
                                        </p:tgtEl>
                                        <p:attrNameLst>
                                          <p:attrName>ppt_h</p:attrName>
                                        </p:attrNameLst>
                                      </p:cBhvr>
                                      <p:tavLst>
                                        <p:tav tm="0">
                                          <p:val>
                                            <p:fltVal val="0"/>
                                          </p:val>
                                        </p:tav>
                                        <p:tav tm="100000">
                                          <p:val>
                                            <p:strVal val="#ppt_h"/>
                                          </p:val>
                                        </p:tav>
                                      </p:tavLst>
                                    </p:anim>
                                    <p:animEffect transition="in" filter="fade">
                                      <p:cBhvr>
                                        <p:cTn id="220" dur="500"/>
                                        <p:tgtEl>
                                          <p:spTgt spid="352"/>
                                        </p:tgtEl>
                                      </p:cBhvr>
                                    </p:animEffect>
                                  </p:childTnLst>
                                  <p:subTnLst>
                                    <p:audio>
                                      <p:cMediaNode>
                                        <p:cTn display="0" masterRel="sameClick">
                                          <p:stCondLst>
                                            <p:cond evt="begin" delay="0">
                                              <p:tn val="216"/>
                                            </p:cond>
                                          </p:stCondLst>
                                          <p:endCondLst>
                                            <p:cond evt="onStopAudio" delay="0">
                                              <p:tgtEl>
                                                <p:sldTgt/>
                                              </p:tgtEl>
                                            </p:cond>
                                          </p:endCondLst>
                                        </p:cTn>
                                        <p:tgtEl>
                                          <p:sndTgt r:embed="rId3" name="Bling.wav"/>
                                        </p:tgtEl>
                                      </p:cMediaNode>
                                    </p:audio>
                                  </p:subTnLst>
                                </p:cTn>
                              </p:par>
                              <p:par>
                                <p:cTn id="221" presetID="26" presetClass="emph" presetSubtype="0" fill="hold" grpId="1" nodeType="withEffect">
                                  <p:stCondLst>
                                    <p:cond delay="500"/>
                                  </p:stCondLst>
                                  <p:childTnLst>
                                    <p:animEffect transition="out" filter="fade">
                                      <p:cBhvr>
                                        <p:cTn id="222" dur="500" tmFilter="0, 0; .2, .5; .8, .5; 1, 0"/>
                                        <p:tgtEl>
                                          <p:spTgt spid="352"/>
                                        </p:tgtEl>
                                      </p:cBhvr>
                                    </p:animEffect>
                                    <p:animScale>
                                      <p:cBhvr>
                                        <p:cTn id="223" dur="250" autoRev="1" fill="hold"/>
                                        <p:tgtEl>
                                          <p:spTgt spid="352"/>
                                        </p:tgtEl>
                                      </p:cBhvr>
                                      <p:by x="105000" y="105000"/>
                                    </p:animScale>
                                  </p:childTnLst>
                                </p:cTn>
                              </p:par>
                            </p:childTnLst>
                          </p:cTn>
                        </p:par>
                      </p:childTnLst>
                    </p:cTn>
                  </p:par>
                </p:childTnLst>
              </p:cTn>
              <p:nextCondLst>
                <p:cond evt="onClick" delay="0">
                  <p:tgtEl>
                    <p:spTgt spid="132"/>
                  </p:tgtEl>
                </p:cond>
              </p:nextCondLst>
            </p:seq>
            <p:seq concurrent="1" nextAc="seek">
              <p:cTn id="224" restart="whenNotActive" fill="hold" evtFilter="cancelBubble" nodeType="interactiveSeq">
                <p:stCondLst>
                  <p:cond evt="onClick" delay="0">
                    <p:tgtEl>
                      <p:spTgt spid="133"/>
                    </p:tgtEl>
                  </p:cond>
                </p:stCondLst>
                <p:endSync evt="end" delay="0">
                  <p:rtn val="all"/>
                </p:endSync>
                <p:childTnLst>
                  <p:par>
                    <p:cTn id="225" fill="hold">
                      <p:stCondLst>
                        <p:cond delay="0"/>
                      </p:stCondLst>
                      <p:childTnLst>
                        <p:par>
                          <p:cTn id="226" fill="hold">
                            <p:stCondLst>
                              <p:cond delay="0"/>
                            </p:stCondLst>
                            <p:childTnLst>
                              <p:par>
                                <p:cTn id="227" presetID="53" presetClass="entr" presetSubtype="16" fill="hold" grpId="0" nodeType="withEffect">
                                  <p:stCondLst>
                                    <p:cond delay="0"/>
                                  </p:stCondLst>
                                  <p:childTnLst>
                                    <p:set>
                                      <p:cBhvr>
                                        <p:cTn id="228" dur="1" fill="hold">
                                          <p:stCondLst>
                                            <p:cond delay="0"/>
                                          </p:stCondLst>
                                        </p:cTn>
                                        <p:tgtEl>
                                          <p:spTgt spid="348"/>
                                        </p:tgtEl>
                                        <p:attrNameLst>
                                          <p:attrName>style.visibility</p:attrName>
                                        </p:attrNameLst>
                                      </p:cBhvr>
                                      <p:to>
                                        <p:strVal val="visible"/>
                                      </p:to>
                                    </p:set>
                                    <p:anim calcmode="lin" valueType="num">
                                      <p:cBhvr>
                                        <p:cTn id="229" dur="500" fill="hold"/>
                                        <p:tgtEl>
                                          <p:spTgt spid="348"/>
                                        </p:tgtEl>
                                        <p:attrNameLst>
                                          <p:attrName>ppt_w</p:attrName>
                                        </p:attrNameLst>
                                      </p:cBhvr>
                                      <p:tavLst>
                                        <p:tav tm="0">
                                          <p:val>
                                            <p:fltVal val="0"/>
                                          </p:val>
                                        </p:tav>
                                        <p:tav tm="100000">
                                          <p:val>
                                            <p:strVal val="#ppt_w"/>
                                          </p:val>
                                        </p:tav>
                                      </p:tavLst>
                                    </p:anim>
                                    <p:anim calcmode="lin" valueType="num">
                                      <p:cBhvr>
                                        <p:cTn id="230" dur="500" fill="hold"/>
                                        <p:tgtEl>
                                          <p:spTgt spid="348"/>
                                        </p:tgtEl>
                                        <p:attrNameLst>
                                          <p:attrName>ppt_h</p:attrName>
                                        </p:attrNameLst>
                                      </p:cBhvr>
                                      <p:tavLst>
                                        <p:tav tm="0">
                                          <p:val>
                                            <p:fltVal val="0"/>
                                          </p:val>
                                        </p:tav>
                                        <p:tav tm="100000">
                                          <p:val>
                                            <p:strVal val="#ppt_h"/>
                                          </p:val>
                                        </p:tav>
                                      </p:tavLst>
                                    </p:anim>
                                    <p:animEffect transition="in" filter="fade">
                                      <p:cBhvr>
                                        <p:cTn id="231" dur="500"/>
                                        <p:tgtEl>
                                          <p:spTgt spid="348"/>
                                        </p:tgtEl>
                                      </p:cBhvr>
                                    </p:animEffect>
                                  </p:childTnLst>
                                  <p:subTnLst>
                                    <p:audio>
                                      <p:cMediaNode>
                                        <p:cTn display="0" masterRel="sameClick">
                                          <p:stCondLst>
                                            <p:cond evt="begin" delay="0">
                                              <p:tn val="227"/>
                                            </p:cond>
                                          </p:stCondLst>
                                          <p:endCondLst>
                                            <p:cond evt="onStopAudio" delay="0">
                                              <p:tgtEl>
                                                <p:sldTgt/>
                                              </p:tgtEl>
                                            </p:cond>
                                          </p:endCondLst>
                                        </p:cTn>
                                        <p:tgtEl>
                                          <p:sndTgt r:embed="rId3" name="Bling.wav"/>
                                        </p:tgtEl>
                                      </p:cMediaNode>
                                    </p:audio>
                                  </p:subTnLst>
                                </p:cTn>
                              </p:par>
                              <p:par>
                                <p:cTn id="232" presetID="26" presetClass="emph" presetSubtype="0" fill="hold" grpId="1" nodeType="withEffect">
                                  <p:stCondLst>
                                    <p:cond delay="500"/>
                                  </p:stCondLst>
                                  <p:childTnLst>
                                    <p:animEffect transition="out" filter="fade">
                                      <p:cBhvr>
                                        <p:cTn id="233" dur="500" tmFilter="0, 0; .2, .5; .8, .5; 1, 0"/>
                                        <p:tgtEl>
                                          <p:spTgt spid="348"/>
                                        </p:tgtEl>
                                      </p:cBhvr>
                                    </p:animEffect>
                                    <p:animScale>
                                      <p:cBhvr>
                                        <p:cTn id="234" dur="250" autoRev="1" fill="hold"/>
                                        <p:tgtEl>
                                          <p:spTgt spid="348"/>
                                        </p:tgtEl>
                                      </p:cBhvr>
                                      <p:by x="105000" y="105000"/>
                                    </p:animScale>
                                  </p:childTnLst>
                                </p:cTn>
                              </p:par>
                              <p:par>
                                <p:cTn id="235" presetID="53" presetClass="entr" presetSubtype="16" fill="hold" grpId="0" nodeType="withEffect">
                                  <p:stCondLst>
                                    <p:cond delay="0"/>
                                  </p:stCondLst>
                                  <p:childTnLst>
                                    <p:set>
                                      <p:cBhvr>
                                        <p:cTn id="236" dur="1" fill="hold">
                                          <p:stCondLst>
                                            <p:cond delay="0"/>
                                          </p:stCondLst>
                                        </p:cTn>
                                        <p:tgtEl>
                                          <p:spTgt spid="349"/>
                                        </p:tgtEl>
                                        <p:attrNameLst>
                                          <p:attrName>style.visibility</p:attrName>
                                        </p:attrNameLst>
                                      </p:cBhvr>
                                      <p:to>
                                        <p:strVal val="visible"/>
                                      </p:to>
                                    </p:set>
                                    <p:anim calcmode="lin" valueType="num">
                                      <p:cBhvr>
                                        <p:cTn id="237" dur="500" fill="hold"/>
                                        <p:tgtEl>
                                          <p:spTgt spid="349"/>
                                        </p:tgtEl>
                                        <p:attrNameLst>
                                          <p:attrName>ppt_w</p:attrName>
                                        </p:attrNameLst>
                                      </p:cBhvr>
                                      <p:tavLst>
                                        <p:tav tm="0">
                                          <p:val>
                                            <p:fltVal val="0"/>
                                          </p:val>
                                        </p:tav>
                                        <p:tav tm="100000">
                                          <p:val>
                                            <p:strVal val="#ppt_w"/>
                                          </p:val>
                                        </p:tav>
                                      </p:tavLst>
                                    </p:anim>
                                    <p:anim calcmode="lin" valueType="num">
                                      <p:cBhvr>
                                        <p:cTn id="238" dur="500" fill="hold"/>
                                        <p:tgtEl>
                                          <p:spTgt spid="349"/>
                                        </p:tgtEl>
                                        <p:attrNameLst>
                                          <p:attrName>ppt_h</p:attrName>
                                        </p:attrNameLst>
                                      </p:cBhvr>
                                      <p:tavLst>
                                        <p:tav tm="0">
                                          <p:val>
                                            <p:fltVal val="0"/>
                                          </p:val>
                                        </p:tav>
                                        <p:tav tm="100000">
                                          <p:val>
                                            <p:strVal val="#ppt_h"/>
                                          </p:val>
                                        </p:tav>
                                      </p:tavLst>
                                    </p:anim>
                                    <p:animEffect transition="in" filter="fade">
                                      <p:cBhvr>
                                        <p:cTn id="239" dur="500"/>
                                        <p:tgtEl>
                                          <p:spTgt spid="349"/>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349"/>
                                        </p:tgtEl>
                                      </p:cBhvr>
                                    </p:animEffect>
                                    <p:animScale>
                                      <p:cBhvr>
                                        <p:cTn id="242" dur="250" autoRev="1" fill="hold"/>
                                        <p:tgtEl>
                                          <p:spTgt spid="349"/>
                                        </p:tgtEl>
                                      </p:cBhvr>
                                      <p:by x="105000" y="105000"/>
                                    </p:animScale>
                                  </p:childTnLst>
                                </p:cTn>
                              </p:par>
                              <p:par>
                                <p:cTn id="243" presetID="53" presetClass="entr" presetSubtype="16" fill="hold" grpId="0" nodeType="withEffect">
                                  <p:stCondLst>
                                    <p:cond delay="0"/>
                                  </p:stCondLst>
                                  <p:childTnLst>
                                    <p:set>
                                      <p:cBhvr>
                                        <p:cTn id="244" dur="1" fill="hold">
                                          <p:stCondLst>
                                            <p:cond delay="0"/>
                                          </p:stCondLst>
                                        </p:cTn>
                                        <p:tgtEl>
                                          <p:spTgt spid="350"/>
                                        </p:tgtEl>
                                        <p:attrNameLst>
                                          <p:attrName>style.visibility</p:attrName>
                                        </p:attrNameLst>
                                      </p:cBhvr>
                                      <p:to>
                                        <p:strVal val="visible"/>
                                      </p:to>
                                    </p:set>
                                    <p:anim calcmode="lin" valueType="num">
                                      <p:cBhvr>
                                        <p:cTn id="245" dur="500" fill="hold"/>
                                        <p:tgtEl>
                                          <p:spTgt spid="350"/>
                                        </p:tgtEl>
                                        <p:attrNameLst>
                                          <p:attrName>ppt_w</p:attrName>
                                        </p:attrNameLst>
                                      </p:cBhvr>
                                      <p:tavLst>
                                        <p:tav tm="0">
                                          <p:val>
                                            <p:fltVal val="0"/>
                                          </p:val>
                                        </p:tav>
                                        <p:tav tm="100000">
                                          <p:val>
                                            <p:strVal val="#ppt_w"/>
                                          </p:val>
                                        </p:tav>
                                      </p:tavLst>
                                    </p:anim>
                                    <p:anim calcmode="lin" valueType="num">
                                      <p:cBhvr>
                                        <p:cTn id="246" dur="500" fill="hold"/>
                                        <p:tgtEl>
                                          <p:spTgt spid="350"/>
                                        </p:tgtEl>
                                        <p:attrNameLst>
                                          <p:attrName>ppt_h</p:attrName>
                                        </p:attrNameLst>
                                      </p:cBhvr>
                                      <p:tavLst>
                                        <p:tav tm="0">
                                          <p:val>
                                            <p:fltVal val="0"/>
                                          </p:val>
                                        </p:tav>
                                        <p:tav tm="100000">
                                          <p:val>
                                            <p:strVal val="#ppt_h"/>
                                          </p:val>
                                        </p:tav>
                                      </p:tavLst>
                                    </p:anim>
                                    <p:animEffect transition="in" filter="fade">
                                      <p:cBhvr>
                                        <p:cTn id="247" dur="500"/>
                                        <p:tgtEl>
                                          <p:spTgt spid="350"/>
                                        </p:tgtEl>
                                      </p:cBhvr>
                                    </p:animEffect>
                                  </p:childTnLst>
                                  <p:subTnLst>
                                    <p:audio>
                                      <p:cMediaNode>
                                        <p:cTn display="0" masterRel="sameClick">
                                          <p:stCondLst>
                                            <p:cond evt="begin" delay="0">
                                              <p:tn val="243"/>
                                            </p:cond>
                                          </p:stCondLst>
                                          <p:endCondLst>
                                            <p:cond evt="onStopAudio" delay="0">
                                              <p:tgtEl>
                                                <p:sldTgt/>
                                              </p:tgtEl>
                                            </p:cond>
                                          </p:endCondLst>
                                        </p:cTn>
                                        <p:tgtEl>
                                          <p:sndTgt r:embed="rId3" name="Bling.wav"/>
                                        </p:tgtEl>
                                      </p:cMediaNode>
                                    </p:audio>
                                  </p:subTnLst>
                                </p:cTn>
                              </p:par>
                              <p:par>
                                <p:cTn id="248" presetID="26" presetClass="emph" presetSubtype="0" fill="hold" grpId="1" nodeType="withEffect">
                                  <p:stCondLst>
                                    <p:cond delay="500"/>
                                  </p:stCondLst>
                                  <p:childTnLst>
                                    <p:animEffect transition="out" filter="fade">
                                      <p:cBhvr>
                                        <p:cTn id="249" dur="500" tmFilter="0, 0; .2, .5; .8, .5; 1, 0"/>
                                        <p:tgtEl>
                                          <p:spTgt spid="350"/>
                                        </p:tgtEl>
                                      </p:cBhvr>
                                    </p:animEffect>
                                    <p:animScale>
                                      <p:cBhvr>
                                        <p:cTn id="250" dur="250" autoRev="1" fill="hold"/>
                                        <p:tgtEl>
                                          <p:spTgt spid="350"/>
                                        </p:tgtEl>
                                      </p:cBhvr>
                                      <p:by x="105000" y="105000"/>
                                    </p:animScale>
                                  </p:childTnLst>
                                </p:cTn>
                              </p:par>
                              <p:par>
                                <p:cTn id="251" presetID="53" presetClass="entr" presetSubtype="16" fill="hold" grpId="0" nodeType="withEffect">
                                  <p:stCondLst>
                                    <p:cond delay="0"/>
                                  </p:stCondLst>
                                  <p:childTnLst>
                                    <p:set>
                                      <p:cBhvr>
                                        <p:cTn id="252" dur="1" fill="hold">
                                          <p:stCondLst>
                                            <p:cond delay="0"/>
                                          </p:stCondLst>
                                        </p:cTn>
                                        <p:tgtEl>
                                          <p:spTgt spid="357"/>
                                        </p:tgtEl>
                                        <p:attrNameLst>
                                          <p:attrName>style.visibility</p:attrName>
                                        </p:attrNameLst>
                                      </p:cBhvr>
                                      <p:to>
                                        <p:strVal val="visible"/>
                                      </p:to>
                                    </p:set>
                                    <p:anim calcmode="lin" valueType="num">
                                      <p:cBhvr>
                                        <p:cTn id="253" dur="500" fill="hold"/>
                                        <p:tgtEl>
                                          <p:spTgt spid="357"/>
                                        </p:tgtEl>
                                        <p:attrNameLst>
                                          <p:attrName>ppt_w</p:attrName>
                                        </p:attrNameLst>
                                      </p:cBhvr>
                                      <p:tavLst>
                                        <p:tav tm="0">
                                          <p:val>
                                            <p:fltVal val="0"/>
                                          </p:val>
                                        </p:tav>
                                        <p:tav tm="100000">
                                          <p:val>
                                            <p:strVal val="#ppt_w"/>
                                          </p:val>
                                        </p:tav>
                                      </p:tavLst>
                                    </p:anim>
                                    <p:anim calcmode="lin" valueType="num">
                                      <p:cBhvr>
                                        <p:cTn id="254" dur="500" fill="hold"/>
                                        <p:tgtEl>
                                          <p:spTgt spid="357"/>
                                        </p:tgtEl>
                                        <p:attrNameLst>
                                          <p:attrName>ppt_h</p:attrName>
                                        </p:attrNameLst>
                                      </p:cBhvr>
                                      <p:tavLst>
                                        <p:tav tm="0">
                                          <p:val>
                                            <p:fltVal val="0"/>
                                          </p:val>
                                        </p:tav>
                                        <p:tav tm="100000">
                                          <p:val>
                                            <p:strVal val="#ppt_h"/>
                                          </p:val>
                                        </p:tav>
                                      </p:tavLst>
                                    </p:anim>
                                    <p:animEffect transition="in" filter="fade">
                                      <p:cBhvr>
                                        <p:cTn id="255" dur="500"/>
                                        <p:tgtEl>
                                          <p:spTgt spid="357"/>
                                        </p:tgtEl>
                                      </p:cBhvr>
                                    </p:animEffect>
                                  </p:childTnLst>
                                  <p:subTnLst>
                                    <p:audio>
                                      <p:cMediaNode>
                                        <p:cTn display="0" masterRel="sameClick">
                                          <p:stCondLst>
                                            <p:cond evt="begin" delay="0">
                                              <p:tn val="251"/>
                                            </p:cond>
                                          </p:stCondLst>
                                          <p:endCondLst>
                                            <p:cond evt="onStopAudio" delay="0">
                                              <p:tgtEl>
                                                <p:sldTgt/>
                                              </p:tgtEl>
                                            </p:cond>
                                          </p:endCondLst>
                                        </p:cTn>
                                        <p:tgtEl>
                                          <p:sndTgt r:embed="rId3" name="Bling.wav"/>
                                        </p:tgtEl>
                                      </p:cMediaNode>
                                    </p:audio>
                                  </p:subTnLst>
                                </p:cTn>
                              </p:par>
                              <p:par>
                                <p:cTn id="256" presetID="26" presetClass="emph" presetSubtype="0" fill="hold" grpId="1" nodeType="withEffect">
                                  <p:stCondLst>
                                    <p:cond delay="500"/>
                                  </p:stCondLst>
                                  <p:childTnLst>
                                    <p:animEffect transition="out" filter="fade">
                                      <p:cBhvr>
                                        <p:cTn id="257" dur="500" tmFilter="0, 0; .2, .5; .8, .5; 1, 0"/>
                                        <p:tgtEl>
                                          <p:spTgt spid="357"/>
                                        </p:tgtEl>
                                      </p:cBhvr>
                                    </p:animEffect>
                                    <p:animScale>
                                      <p:cBhvr>
                                        <p:cTn id="258" dur="250" autoRev="1" fill="hold"/>
                                        <p:tgtEl>
                                          <p:spTgt spid="357"/>
                                        </p:tgtEl>
                                      </p:cBhvr>
                                      <p:by x="105000" y="105000"/>
                                    </p:animScale>
                                  </p:childTnLst>
                                </p:cTn>
                              </p:par>
                              <p:par>
                                <p:cTn id="259" presetID="53" presetClass="entr" presetSubtype="16" fill="hold" grpId="0" nodeType="withEffect">
                                  <p:stCondLst>
                                    <p:cond delay="0"/>
                                  </p:stCondLst>
                                  <p:childTnLst>
                                    <p:set>
                                      <p:cBhvr>
                                        <p:cTn id="260" dur="1" fill="hold">
                                          <p:stCondLst>
                                            <p:cond delay="0"/>
                                          </p:stCondLst>
                                        </p:cTn>
                                        <p:tgtEl>
                                          <p:spTgt spid="326"/>
                                        </p:tgtEl>
                                        <p:attrNameLst>
                                          <p:attrName>style.visibility</p:attrName>
                                        </p:attrNameLst>
                                      </p:cBhvr>
                                      <p:to>
                                        <p:strVal val="visible"/>
                                      </p:to>
                                    </p:set>
                                    <p:anim calcmode="lin" valueType="num">
                                      <p:cBhvr>
                                        <p:cTn id="261" dur="500" fill="hold"/>
                                        <p:tgtEl>
                                          <p:spTgt spid="326"/>
                                        </p:tgtEl>
                                        <p:attrNameLst>
                                          <p:attrName>ppt_w</p:attrName>
                                        </p:attrNameLst>
                                      </p:cBhvr>
                                      <p:tavLst>
                                        <p:tav tm="0">
                                          <p:val>
                                            <p:fltVal val="0"/>
                                          </p:val>
                                        </p:tav>
                                        <p:tav tm="100000">
                                          <p:val>
                                            <p:strVal val="#ppt_w"/>
                                          </p:val>
                                        </p:tav>
                                      </p:tavLst>
                                    </p:anim>
                                    <p:anim calcmode="lin" valueType="num">
                                      <p:cBhvr>
                                        <p:cTn id="262" dur="500" fill="hold"/>
                                        <p:tgtEl>
                                          <p:spTgt spid="326"/>
                                        </p:tgtEl>
                                        <p:attrNameLst>
                                          <p:attrName>ppt_h</p:attrName>
                                        </p:attrNameLst>
                                      </p:cBhvr>
                                      <p:tavLst>
                                        <p:tav tm="0">
                                          <p:val>
                                            <p:fltVal val="0"/>
                                          </p:val>
                                        </p:tav>
                                        <p:tav tm="100000">
                                          <p:val>
                                            <p:strVal val="#ppt_h"/>
                                          </p:val>
                                        </p:tav>
                                      </p:tavLst>
                                    </p:anim>
                                    <p:animEffect transition="in" filter="fade">
                                      <p:cBhvr>
                                        <p:cTn id="263" dur="500"/>
                                        <p:tgtEl>
                                          <p:spTgt spid="326"/>
                                        </p:tgtEl>
                                      </p:cBhvr>
                                    </p:animEffect>
                                  </p:childTnLst>
                                  <p:subTnLst>
                                    <p:audio>
                                      <p:cMediaNode>
                                        <p:cTn display="0" masterRel="sameClick">
                                          <p:stCondLst>
                                            <p:cond evt="begin" delay="0">
                                              <p:tn val="259"/>
                                            </p:cond>
                                          </p:stCondLst>
                                          <p:endCondLst>
                                            <p:cond evt="onStopAudio" delay="0">
                                              <p:tgtEl>
                                                <p:sldTgt/>
                                              </p:tgtEl>
                                            </p:cond>
                                          </p:endCondLst>
                                        </p:cTn>
                                        <p:tgtEl>
                                          <p:sndTgt r:embed="rId3" name="Bling.wav"/>
                                        </p:tgtEl>
                                      </p:cMediaNode>
                                    </p:audio>
                                  </p:subTnLst>
                                </p:cTn>
                              </p:par>
                              <p:par>
                                <p:cTn id="264" presetID="26" presetClass="emph" presetSubtype="0" fill="hold" grpId="1" nodeType="withEffect">
                                  <p:stCondLst>
                                    <p:cond delay="500"/>
                                  </p:stCondLst>
                                  <p:childTnLst>
                                    <p:animEffect transition="out" filter="fade">
                                      <p:cBhvr>
                                        <p:cTn id="265" dur="500" tmFilter="0, 0; .2, .5; .8, .5; 1, 0"/>
                                        <p:tgtEl>
                                          <p:spTgt spid="326"/>
                                        </p:tgtEl>
                                      </p:cBhvr>
                                    </p:animEffect>
                                    <p:animScale>
                                      <p:cBhvr>
                                        <p:cTn id="266" dur="250" autoRev="1" fill="hold"/>
                                        <p:tgtEl>
                                          <p:spTgt spid="326"/>
                                        </p:tgtEl>
                                      </p:cBhvr>
                                      <p:by x="105000" y="105000"/>
                                    </p:animScale>
                                  </p:childTnLst>
                                </p:cTn>
                              </p:par>
                              <p:par>
                                <p:cTn id="267" presetID="53" presetClass="entr" presetSubtype="16" fill="hold" grpId="0" nodeType="withEffect">
                                  <p:stCondLst>
                                    <p:cond delay="0"/>
                                  </p:stCondLst>
                                  <p:childTnLst>
                                    <p:set>
                                      <p:cBhvr>
                                        <p:cTn id="268" dur="1" fill="hold">
                                          <p:stCondLst>
                                            <p:cond delay="0"/>
                                          </p:stCondLst>
                                        </p:cTn>
                                        <p:tgtEl>
                                          <p:spTgt spid="327"/>
                                        </p:tgtEl>
                                        <p:attrNameLst>
                                          <p:attrName>style.visibility</p:attrName>
                                        </p:attrNameLst>
                                      </p:cBhvr>
                                      <p:to>
                                        <p:strVal val="visible"/>
                                      </p:to>
                                    </p:set>
                                    <p:anim calcmode="lin" valueType="num">
                                      <p:cBhvr>
                                        <p:cTn id="269" dur="500" fill="hold"/>
                                        <p:tgtEl>
                                          <p:spTgt spid="327"/>
                                        </p:tgtEl>
                                        <p:attrNameLst>
                                          <p:attrName>ppt_w</p:attrName>
                                        </p:attrNameLst>
                                      </p:cBhvr>
                                      <p:tavLst>
                                        <p:tav tm="0">
                                          <p:val>
                                            <p:fltVal val="0"/>
                                          </p:val>
                                        </p:tav>
                                        <p:tav tm="100000">
                                          <p:val>
                                            <p:strVal val="#ppt_w"/>
                                          </p:val>
                                        </p:tav>
                                      </p:tavLst>
                                    </p:anim>
                                    <p:anim calcmode="lin" valueType="num">
                                      <p:cBhvr>
                                        <p:cTn id="270" dur="500" fill="hold"/>
                                        <p:tgtEl>
                                          <p:spTgt spid="327"/>
                                        </p:tgtEl>
                                        <p:attrNameLst>
                                          <p:attrName>ppt_h</p:attrName>
                                        </p:attrNameLst>
                                      </p:cBhvr>
                                      <p:tavLst>
                                        <p:tav tm="0">
                                          <p:val>
                                            <p:fltVal val="0"/>
                                          </p:val>
                                        </p:tav>
                                        <p:tav tm="100000">
                                          <p:val>
                                            <p:strVal val="#ppt_h"/>
                                          </p:val>
                                        </p:tav>
                                      </p:tavLst>
                                    </p:anim>
                                    <p:animEffect transition="in" filter="fade">
                                      <p:cBhvr>
                                        <p:cTn id="271" dur="500"/>
                                        <p:tgtEl>
                                          <p:spTgt spid="327"/>
                                        </p:tgtEl>
                                      </p:cBhvr>
                                    </p:animEffect>
                                  </p:childTnLst>
                                  <p:subTnLst>
                                    <p:audio>
                                      <p:cMediaNode>
                                        <p:cTn display="0" masterRel="sameClick">
                                          <p:stCondLst>
                                            <p:cond evt="begin" delay="0">
                                              <p:tn val="267"/>
                                            </p:cond>
                                          </p:stCondLst>
                                          <p:endCondLst>
                                            <p:cond evt="onStopAudio" delay="0">
                                              <p:tgtEl>
                                                <p:sldTgt/>
                                              </p:tgtEl>
                                            </p:cond>
                                          </p:endCondLst>
                                        </p:cTn>
                                        <p:tgtEl>
                                          <p:sndTgt r:embed="rId3" name="Bling.wav"/>
                                        </p:tgtEl>
                                      </p:cMediaNode>
                                    </p:audio>
                                  </p:subTnLst>
                                </p:cTn>
                              </p:par>
                              <p:par>
                                <p:cTn id="272" presetID="26" presetClass="emph" presetSubtype="0" fill="hold" grpId="1" nodeType="withEffect">
                                  <p:stCondLst>
                                    <p:cond delay="500"/>
                                  </p:stCondLst>
                                  <p:childTnLst>
                                    <p:animEffect transition="out" filter="fade">
                                      <p:cBhvr>
                                        <p:cTn id="273" dur="500" tmFilter="0, 0; .2, .5; .8, .5; 1, 0"/>
                                        <p:tgtEl>
                                          <p:spTgt spid="327"/>
                                        </p:tgtEl>
                                      </p:cBhvr>
                                    </p:animEffect>
                                    <p:animScale>
                                      <p:cBhvr>
                                        <p:cTn id="274" dur="250" autoRev="1" fill="hold"/>
                                        <p:tgtEl>
                                          <p:spTgt spid="327"/>
                                        </p:tgtEl>
                                      </p:cBhvr>
                                      <p:by x="105000" y="105000"/>
                                    </p:animScale>
                                  </p:childTnLst>
                                </p:cTn>
                              </p:par>
                            </p:childTnLst>
                          </p:cTn>
                        </p:par>
                      </p:childTnLst>
                    </p:cTn>
                  </p:par>
                </p:childTnLst>
              </p:cTn>
              <p:nextCondLst>
                <p:cond evt="onClick" delay="0">
                  <p:tgtEl>
                    <p:spTgt spid="133"/>
                  </p:tgtEl>
                </p:cond>
              </p:nextCondLst>
            </p:seq>
            <p:seq concurrent="1" nextAc="seek">
              <p:cTn id="275" restart="whenNotActive" fill="hold" evtFilter="cancelBubble" nodeType="interactiveSeq">
                <p:stCondLst>
                  <p:cond evt="onClick" delay="0">
                    <p:tgtEl>
                      <p:spTgt spid="153"/>
                    </p:tgtEl>
                  </p:cond>
                </p:stCondLst>
                <p:endSync evt="end" delay="0">
                  <p:rtn val="all"/>
                </p:endSync>
                <p:childTnLst>
                  <p:par>
                    <p:cTn id="276" fill="hold">
                      <p:stCondLst>
                        <p:cond delay="0"/>
                      </p:stCondLst>
                      <p:childTnLst>
                        <p:par>
                          <p:cTn id="277" fill="hold">
                            <p:stCondLst>
                              <p:cond delay="0"/>
                            </p:stCondLst>
                            <p:childTnLst>
                              <p:par>
                                <p:cTn id="278" presetID="53" presetClass="entr" presetSubtype="16" fill="hold" grpId="0" nodeType="withEffect">
                                  <p:stCondLst>
                                    <p:cond delay="0"/>
                                  </p:stCondLst>
                                  <p:childTnLst>
                                    <p:set>
                                      <p:cBhvr>
                                        <p:cTn id="279" dur="1" fill="hold">
                                          <p:stCondLst>
                                            <p:cond delay="0"/>
                                          </p:stCondLst>
                                        </p:cTn>
                                        <p:tgtEl>
                                          <p:spTgt spid="338"/>
                                        </p:tgtEl>
                                        <p:attrNameLst>
                                          <p:attrName>style.visibility</p:attrName>
                                        </p:attrNameLst>
                                      </p:cBhvr>
                                      <p:to>
                                        <p:strVal val="visible"/>
                                      </p:to>
                                    </p:set>
                                    <p:anim calcmode="lin" valueType="num">
                                      <p:cBhvr>
                                        <p:cTn id="280" dur="500" fill="hold"/>
                                        <p:tgtEl>
                                          <p:spTgt spid="338"/>
                                        </p:tgtEl>
                                        <p:attrNameLst>
                                          <p:attrName>ppt_w</p:attrName>
                                        </p:attrNameLst>
                                      </p:cBhvr>
                                      <p:tavLst>
                                        <p:tav tm="0">
                                          <p:val>
                                            <p:fltVal val="0"/>
                                          </p:val>
                                        </p:tav>
                                        <p:tav tm="100000">
                                          <p:val>
                                            <p:strVal val="#ppt_w"/>
                                          </p:val>
                                        </p:tav>
                                      </p:tavLst>
                                    </p:anim>
                                    <p:anim calcmode="lin" valueType="num">
                                      <p:cBhvr>
                                        <p:cTn id="281" dur="500" fill="hold"/>
                                        <p:tgtEl>
                                          <p:spTgt spid="338"/>
                                        </p:tgtEl>
                                        <p:attrNameLst>
                                          <p:attrName>ppt_h</p:attrName>
                                        </p:attrNameLst>
                                      </p:cBhvr>
                                      <p:tavLst>
                                        <p:tav tm="0">
                                          <p:val>
                                            <p:fltVal val="0"/>
                                          </p:val>
                                        </p:tav>
                                        <p:tav tm="100000">
                                          <p:val>
                                            <p:strVal val="#ppt_h"/>
                                          </p:val>
                                        </p:tav>
                                      </p:tavLst>
                                    </p:anim>
                                    <p:animEffect transition="in" filter="fade">
                                      <p:cBhvr>
                                        <p:cTn id="282" dur="500"/>
                                        <p:tgtEl>
                                          <p:spTgt spid="338"/>
                                        </p:tgtEl>
                                      </p:cBhvr>
                                    </p:animEffect>
                                  </p:childTnLst>
                                  <p:subTnLst>
                                    <p:audio>
                                      <p:cMediaNode>
                                        <p:cTn display="0" masterRel="sameClick">
                                          <p:stCondLst>
                                            <p:cond evt="begin" delay="0">
                                              <p:tn val="278"/>
                                            </p:cond>
                                          </p:stCondLst>
                                          <p:endCondLst>
                                            <p:cond evt="onStopAudio" delay="0">
                                              <p:tgtEl>
                                                <p:sldTgt/>
                                              </p:tgtEl>
                                            </p:cond>
                                          </p:endCondLst>
                                        </p:cTn>
                                        <p:tgtEl>
                                          <p:sndTgt r:embed="rId3" name="Bling.wav"/>
                                        </p:tgtEl>
                                      </p:cMediaNode>
                                    </p:audio>
                                  </p:subTnLst>
                                </p:cTn>
                              </p:par>
                              <p:par>
                                <p:cTn id="283" presetID="26" presetClass="emph" presetSubtype="0" fill="hold" grpId="1" nodeType="withEffect">
                                  <p:stCondLst>
                                    <p:cond delay="500"/>
                                  </p:stCondLst>
                                  <p:childTnLst>
                                    <p:animEffect transition="out" filter="fade">
                                      <p:cBhvr>
                                        <p:cTn id="284" dur="500" tmFilter="0, 0; .2, .5; .8, .5; 1, 0"/>
                                        <p:tgtEl>
                                          <p:spTgt spid="338"/>
                                        </p:tgtEl>
                                      </p:cBhvr>
                                    </p:animEffect>
                                    <p:animScale>
                                      <p:cBhvr>
                                        <p:cTn id="285" dur="250" autoRev="1" fill="hold"/>
                                        <p:tgtEl>
                                          <p:spTgt spid="338"/>
                                        </p:tgtEl>
                                      </p:cBhvr>
                                      <p:by x="105000" y="105000"/>
                                    </p:animScale>
                                  </p:childTnLst>
                                </p:cTn>
                              </p:par>
                              <p:par>
                                <p:cTn id="286" presetID="53" presetClass="entr" presetSubtype="16" fill="hold" grpId="0" nodeType="withEffect">
                                  <p:stCondLst>
                                    <p:cond delay="0"/>
                                  </p:stCondLst>
                                  <p:childTnLst>
                                    <p:set>
                                      <p:cBhvr>
                                        <p:cTn id="287" dur="1" fill="hold">
                                          <p:stCondLst>
                                            <p:cond delay="0"/>
                                          </p:stCondLst>
                                        </p:cTn>
                                        <p:tgtEl>
                                          <p:spTgt spid="340"/>
                                        </p:tgtEl>
                                        <p:attrNameLst>
                                          <p:attrName>style.visibility</p:attrName>
                                        </p:attrNameLst>
                                      </p:cBhvr>
                                      <p:to>
                                        <p:strVal val="visible"/>
                                      </p:to>
                                    </p:set>
                                    <p:anim calcmode="lin" valueType="num">
                                      <p:cBhvr>
                                        <p:cTn id="288" dur="500" fill="hold"/>
                                        <p:tgtEl>
                                          <p:spTgt spid="340"/>
                                        </p:tgtEl>
                                        <p:attrNameLst>
                                          <p:attrName>ppt_w</p:attrName>
                                        </p:attrNameLst>
                                      </p:cBhvr>
                                      <p:tavLst>
                                        <p:tav tm="0">
                                          <p:val>
                                            <p:fltVal val="0"/>
                                          </p:val>
                                        </p:tav>
                                        <p:tav tm="100000">
                                          <p:val>
                                            <p:strVal val="#ppt_w"/>
                                          </p:val>
                                        </p:tav>
                                      </p:tavLst>
                                    </p:anim>
                                    <p:anim calcmode="lin" valueType="num">
                                      <p:cBhvr>
                                        <p:cTn id="289" dur="500" fill="hold"/>
                                        <p:tgtEl>
                                          <p:spTgt spid="340"/>
                                        </p:tgtEl>
                                        <p:attrNameLst>
                                          <p:attrName>ppt_h</p:attrName>
                                        </p:attrNameLst>
                                      </p:cBhvr>
                                      <p:tavLst>
                                        <p:tav tm="0">
                                          <p:val>
                                            <p:fltVal val="0"/>
                                          </p:val>
                                        </p:tav>
                                        <p:tav tm="100000">
                                          <p:val>
                                            <p:strVal val="#ppt_h"/>
                                          </p:val>
                                        </p:tav>
                                      </p:tavLst>
                                    </p:anim>
                                    <p:animEffect transition="in" filter="fade">
                                      <p:cBhvr>
                                        <p:cTn id="290" dur="500"/>
                                        <p:tgtEl>
                                          <p:spTgt spid="340"/>
                                        </p:tgtEl>
                                      </p:cBhvr>
                                    </p:animEffect>
                                  </p:childTnLst>
                                  <p:subTnLst>
                                    <p:audio>
                                      <p:cMediaNode>
                                        <p:cTn display="0" masterRel="sameClick">
                                          <p:stCondLst>
                                            <p:cond evt="begin" delay="0">
                                              <p:tn val="286"/>
                                            </p:cond>
                                          </p:stCondLst>
                                          <p:endCondLst>
                                            <p:cond evt="onStopAudio" delay="0">
                                              <p:tgtEl>
                                                <p:sldTgt/>
                                              </p:tgtEl>
                                            </p:cond>
                                          </p:endCondLst>
                                        </p:cTn>
                                        <p:tgtEl>
                                          <p:sndTgt r:embed="rId3" name="Bling.wav"/>
                                        </p:tgtEl>
                                      </p:cMediaNode>
                                    </p:audio>
                                  </p:subTnLst>
                                </p:cTn>
                              </p:par>
                              <p:par>
                                <p:cTn id="291" presetID="26" presetClass="emph" presetSubtype="0" fill="hold" grpId="1" nodeType="withEffect">
                                  <p:stCondLst>
                                    <p:cond delay="500"/>
                                  </p:stCondLst>
                                  <p:childTnLst>
                                    <p:animEffect transition="out" filter="fade">
                                      <p:cBhvr>
                                        <p:cTn id="292" dur="500" tmFilter="0, 0; .2, .5; .8, .5; 1, 0"/>
                                        <p:tgtEl>
                                          <p:spTgt spid="340"/>
                                        </p:tgtEl>
                                      </p:cBhvr>
                                    </p:animEffect>
                                    <p:animScale>
                                      <p:cBhvr>
                                        <p:cTn id="293" dur="250" autoRev="1" fill="hold"/>
                                        <p:tgtEl>
                                          <p:spTgt spid="340"/>
                                        </p:tgtEl>
                                      </p:cBhvr>
                                      <p:by x="105000" y="105000"/>
                                    </p:animScale>
                                  </p:childTnLst>
                                </p:cTn>
                              </p:par>
                              <p:par>
                                <p:cTn id="294" presetID="53" presetClass="entr" presetSubtype="16" fill="hold" grpId="0" nodeType="withEffect">
                                  <p:stCondLst>
                                    <p:cond delay="0"/>
                                  </p:stCondLst>
                                  <p:childTnLst>
                                    <p:set>
                                      <p:cBhvr>
                                        <p:cTn id="295" dur="1" fill="hold">
                                          <p:stCondLst>
                                            <p:cond delay="0"/>
                                          </p:stCondLst>
                                        </p:cTn>
                                        <p:tgtEl>
                                          <p:spTgt spid="328"/>
                                        </p:tgtEl>
                                        <p:attrNameLst>
                                          <p:attrName>style.visibility</p:attrName>
                                        </p:attrNameLst>
                                      </p:cBhvr>
                                      <p:to>
                                        <p:strVal val="visible"/>
                                      </p:to>
                                    </p:set>
                                    <p:anim calcmode="lin" valueType="num">
                                      <p:cBhvr>
                                        <p:cTn id="296" dur="500" fill="hold"/>
                                        <p:tgtEl>
                                          <p:spTgt spid="328"/>
                                        </p:tgtEl>
                                        <p:attrNameLst>
                                          <p:attrName>ppt_w</p:attrName>
                                        </p:attrNameLst>
                                      </p:cBhvr>
                                      <p:tavLst>
                                        <p:tav tm="0">
                                          <p:val>
                                            <p:fltVal val="0"/>
                                          </p:val>
                                        </p:tav>
                                        <p:tav tm="100000">
                                          <p:val>
                                            <p:strVal val="#ppt_w"/>
                                          </p:val>
                                        </p:tav>
                                      </p:tavLst>
                                    </p:anim>
                                    <p:anim calcmode="lin" valueType="num">
                                      <p:cBhvr>
                                        <p:cTn id="297" dur="500" fill="hold"/>
                                        <p:tgtEl>
                                          <p:spTgt spid="328"/>
                                        </p:tgtEl>
                                        <p:attrNameLst>
                                          <p:attrName>ppt_h</p:attrName>
                                        </p:attrNameLst>
                                      </p:cBhvr>
                                      <p:tavLst>
                                        <p:tav tm="0">
                                          <p:val>
                                            <p:fltVal val="0"/>
                                          </p:val>
                                        </p:tav>
                                        <p:tav tm="100000">
                                          <p:val>
                                            <p:strVal val="#ppt_h"/>
                                          </p:val>
                                        </p:tav>
                                      </p:tavLst>
                                    </p:anim>
                                    <p:animEffect transition="in" filter="fade">
                                      <p:cBhvr>
                                        <p:cTn id="298" dur="500"/>
                                        <p:tgtEl>
                                          <p:spTgt spid="328"/>
                                        </p:tgtEl>
                                      </p:cBhvr>
                                    </p:animEffect>
                                  </p:childTnLst>
                                  <p:subTnLst>
                                    <p:audio>
                                      <p:cMediaNode>
                                        <p:cTn display="0" masterRel="sameClick">
                                          <p:stCondLst>
                                            <p:cond evt="begin" delay="0">
                                              <p:tn val="294"/>
                                            </p:cond>
                                          </p:stCondLst>
                                          <p:endCondLst>
                                            <p:cond evt="onStopAudio" delay="0">
                                              <p:tgtEl>
                                                <p:sldTgt/>
                                              </p:tgtEl>
                                            </p:cond>
                                          </p:endCondLst>
                                        </p:cTn>
                                        <p:tgtEl>
                                          <p:sndTgt r:embed="rId3"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328"/>
                                        </p:tgtEl>
                                      </p:cBhvr>
                                    </p:animEffect>
                                    <p:animScale>
                                      <p:cBhvr>
                                        <p:cTn id="301" dur="250" autoRev="1" fill="hold"/>
                                        <p:tgtEl>
                                          <p:spTgt spid="328"/>
                                        </p:tgtEl>
                                      </p:cBhvr>
                                      <p:by x="105000" y="105000"/>
                                    </p:animScale>
                                  </p:childTnLst>
                                </p:cTn>
                              </p:par>
                            </p:childTnLst>
                          </p:cTn>
                        </p:par>
                      </p:childTnLst>
                    </p:cTn>
                  </p:par>
                </p:childTnLst>
              </p:cTn>
              <p:nextCondLst>
                <p:cond evt="onClick" delay="0">
                  <p:tgtEl>
                    <p:spTgt spid="153"/>
                  </p:tgtEl>
                </p:cond>
              </p:nextCondLst>
            </p:seq>
            <p:seq concurrent="1" nextAc="seek">
              <p:cTn id="302" restart="whenNotActive" fill="hold" evtFilter="cancelBubble" nodeType="interactiveSeq">
                <p:stCondLst>
                  <p:cond evt="onClick" delay="0">
                    <p:tgtEl>
                      <p:spTgt spid="156"/>
                    </p:tgtEl>
                  </p:cond>
                </p:stCondLst>
                <p:endSync evt="end" delay="0">
                  <p:rtn val="all"/>
                </p:endSync>
                <p:childTnLst>
                  <p:par>
                    <p:cTn id="303" fill="hold">
                      <p:stCondLst>
                        <p:cond delay="0"/>
                      </p:stCondLst>
                      <p:childTnLst>
                        <p:par>
                          <p:cTn id="304" fill="hold">
                            <p:stCondLst>
                              <p:cond delay="0"/>
                            </p:stCondLst>
                            <p:childTnLst>
                              <p:par>
                                <p:cTn id="305" presetID="53" presetClass="entr" presetSubtype="16" fill="hold" grpId="0" nodeType="withEffect">
                                  <p:stCondLst>
                                    <p:cond delay="0"/>
                                  </p:stCondLst>
                                  <p:childTnLst>
                                    <p:set>
                                      <p:cBhvr>
                                        <p:cTn id="306" dur="1" fill="hold">
                                          <p:stCondLst>
                                            <p:cond delay="0"/>
                                          </p:stCondLst>
                                        </p:cTn>
                                        <p:tgtEl>
                                          <p:spTgt spid="347"/>
                                        </p:tgtEl>
                                        <p:attrNameLst>
                                          <p:attrName>style.visibility</p:attrName>
                                        </p:attrNameLst>
                                      </p:cBhvr>
                                      <p:to>
                                        <p:strVal val="visible"/>
                                      </p:to>
                                    </p:set>
                                    <p:anim calcmode="lin" valueType="num">
                                      <p:cBhvr>
                                        <p:cTn id="307" dur="500" fill="hold"/>
                                        <p:tgtEl>
                                          <p:spTgt spid="347"/>
                                        </p:tgtEl>
                                        <p:attrNameLst>
                                          <p:attrName>ppt_w</p:attrName>
                                        </p:attrNameLst>
                                      </p:cBhvr>
                                      <p:tavLst>
                                        <p:tav tm="0">
                                          <p:val>
                                            <p:fltVal val="0"/>
                                          </p:val>
                                        </p:tav>
                                        <p:tav tm="100000">
                                          <p:val>
                                            <p:strVal val="#ppt_w"/>
                                          </p:val>
                                        </p:tav>
                                      </p:tavLst>
                                    </p:anim>
                                    <p:anim calcmode="lin" valueType="num">
                                      <p:cBhvr>
                                        <p:cTn id="308" dur="500" fill="hold"/>
                                        <p:tgtEl>
                                          <p:spTgt spid="347"/>
                                        </p:tgtEl>
                                        <p:attrNameLst>
                                          <p:attrName>ppt_h</p:attrName>
                                        </p:attrNameLst>
                                      </p:cBhvr>
                                      <p:tavLst>
                                        <p:tav tm="0">
                                          <p:val>
                                            <p:fltVal val="0"/>
                                          </p:val>
                                        </p:tav>
                                        <p:tav tm="100000">
                                          <p:val>
                                            <p:strVal val="#ppt_h"/>
                                          </p:val>
                                        </p:tav>
                                      </p:tavLst>
                                    </p:anim>
                                    <p:animEffect transition="in" filter="fade">
                                      <p:cBhvr>
                                        <p:cTn id="309" dur="500"/>
                                        <p:tgtEl>
                                          <p:spTgt spid="347"/>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347"/>
                                        </p:tgtEl>
                                      </p:cBhvr>
                                    </p:animEffect>
                                    <p:animScale>
                                      <p:cBhvr>
                                        <p:cTn id="312" dur="250" autoRev="1" fill="hold"/>
                                        <p:tgtEl>
                                          <p:spTgt spid="347"/>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346"/>
                                        </p:tgtEl>
                                        <p:attrNameLst>
                                          <p:attrName>style.visibility</p:attrName>
                                        </p:attrNameLst>
                                      </p:cBhvr>
                                      <p:to>
                                        <p:strVal val="visible"/>
                                      </p:to>
                                    </p:set>
                                    <p:anim calcmode="lin" valueType="num">
                                      <p:cBhvr>
                                        <p:cTn id="315" dur="500" fill="hold"/>
                                        <p:tgtEl>
                                          <p:spTgt spid="346"/>
                                        </p:tgtEl>
                                        <p:attrNameLst>
                                          <p:attrName>ppt_w</p:attrName>
                                        </p:attrNameLst>
                                      </p:cBhvr>
                                      <p:tavLst>
                                        <p:tav tm="0">
                                          <p:val>
                                            <p:fltVal val="0"/>
                                          </p:val>
                                        </p:tav>
                                        <p:tav tm="100000">
                                          <p:val>
                                            <p:strVal val="#ppt_w"/>
                                          </p:val>
                                        </p:tav>
                                      </p:tavLst>
                                    </p:anim>
                                    <p:anim calcmode="lin" valueType="num">
                                      <p:cBhvr>
                                        <p:cTn id="316" dur="500" fill="hold"/>
                                        <p:tgtEl>
                                          <p:spTgt spid="346"/>
                                        </p:tgtEl>
                                        <p:attrNameLst>
                                          <p:attrName>ppt_h</p:attrName>
                                        </p:attrNameLst>
                                      </p:cBhvr>
                                      <p:tavLst>
                                        <p:tav tm="0">
                                          <p:val>
                                            <p:fltVal val="0"/>
                                          </p:val>
                                        </p:tav>
                                        <p:tav tm="100000">
                                          <p:val>
                                            <p:strVal val="#ppt_h"/>
                                          </p:val>
                                        </p:tav>
                                      </p:tavLst>
                                    </p:anim>
                                    <p:animEffect transition="in" filter="fade">
                                      <p:cBhvr>
                                        <p:cTn id="317" dur="500"/>
                                        <p:tgtEl>
                                          <p:spTgt spid="346"/>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346"/>
                                        </p:tgtEl>
                                      </p:cBhvr>
                                    </p:animEffect>
                                    <p:animScale>
                                      <p:cBhvr>
                                        <p:cTn id="320" dur="250" autoRev="1" fill="hold"/>
                                        <p:tgtEl>
                                          <p:spTgt spid="346"/>
                                        </p:tgtEl>
                                      </p:cBhvr>
                                      <p:by x="105000" y="105000"/>
                                    </p:animScale>
                                  </p:childTnLst>
                                </p:cTn>
                              </p:par>
                            </p:childTnLst>
                          </p:cTn>
                        </p:par>
                      </p:childTnLst>
                    </p:cTn>
                  </p:par>
                </p:childTnLst>
              </p:cTn>
              <p:nextCondLst>
                <p:cond evt="onClick" delay="0">
                  <p:tgtEl>
                    <p:spTgt spid="156"/>
                  </p:tgtEl>
                </p:cond>
              </p:nextCondLst>
            </p:seq>
            <p:seq concurrent="1" nextAc="seek">
              <p:cTn id="321" restart="whenNotActive" fill="hold" evtFilter="cancelBubble" nodeType="interactiveSeq">
                <p:stCondLst>
                  <p:cond evt="onClick" delay="0">
                    <p:tgtEl>
                      <p:spTgt spid="157"/>
                    </p:tgtEl>
                  </p:cond>
                </p:stCondLst>
                <p:endSync evt="end" delay="0">
                  <p:rtn val="all"/>
                </p:endSync>
                <p:childTnLst>
                  <p:par>
                    <p:cTn id="322" fill="hold">
                      <p:stCondLst>
                        <p:cond delay="0"/>
                      </p:stCondLst>
                      <p:childTnLst>
                        <p:par>
                          <p:cTn id="323" fill="hold">
                            <p:stCondLst>
                              <p:cond delay="0"/>
                            </p:stCondLst>
                            <p:childTnLst>
                              <p:par>
                                <p:cTn id="324" presetID="53" presetClass="entr" presetSubtype="16" fill="hold" grpId="0" nodeType="withEffect">
                                  <p:stCondLst>
                                    <p:cond delay="0"/>
                                  </p:stCondLst>
                                  <p:childTnLst>
                                    <p:set>
                                      <p:cBhvr>
                                        <p:cTn id="325" dur="1" fill="hold">
                                          <p:stCondLst>
                                            <p:cond delay="0"/>
                                          </p:stCondLst>
                                        </p:cTn>
                                        <p:tgtEl>
                                          <p:spTgt spid="360"/>
                                        </p:tgtEl>
                                        <p:attrNameLst>
                                          <p:attrName>style.visibility</p:attrName>
                                        </p:attrNameLst>
                                      </p:cBhvr>
                                      <p:to>
                                        <p:strVal val="visible"/>
                                      </p:to>
                                    </p:set>
                                    <p:anim calcmode="lin" valueType="num">
                                      <p:cBhvr>
                                        <p:cTn id="326" dur="500" fill="hold"/>
                                        <p:tgtEl>
                                          <p:spTgt spid="360"/>
                                        </p:tgtEl>
                                        <p:attrNameLst>
                                          <p:attrName>ppt_w</p:attrName>
                                        </p:attrNameLst>
                                      </p:cBhvr>
                                      <p:tavLst>
                                        <p:tav tm="0">
                                          <p:val>
                                            <p:fltVal val="0"/>
                                          </p:val>
                                        </p:tav>
                                        <p:tav tm="100000">
                                          <p:val>
                                            <p:strVal val="#ppt_w"/>
                                          </p:val>
                                        </p:tav>
                                      </p:tavLst>
                                    </p:anim>
                                    <p:anim calcmode="lin" valueType="num">
                                      <p:cBhvr>
                                        <p:cTn id="327" dur="500" fill="hold"/>
                                        <p:tgtEl>
                                          <p:spTgt spid="360"/>
                                        </p:tgtEl>
                                        <p:attrNameLst>
                                          <p:attrName>ppt_h</p:attrName>
                                        </p:attrNameLst>
                                      </p:cBhvr>
                                      <p:tavLst>
                                        <p:tav tm="0">
                                          <p:val>
                                            <p:fltVal val="0"/>
                                          </p:val>
                                        </p:tav>
                                        <p:tav tm="100000">
                                          <p:val>
                                            <p:strVal val="#ppt_h"/>
                                          </p:val>
                                        </p:tav>
                                      </p:tavLst>
                                    </p:anim>
                                    <p:animEffect transition="in" filter="fade">
                                      <p:cBhvr>
                                        <p:cTn id="328" dur="500"/>
                                        <p:tgtEl>
                                          <p:spTgt spid="360"/>
                                        </p:tgtEl>
                                      </p:cBhvr>
                                    </p:animEffect>
                                  </p:childTnLst>
                                  <p:subTnLst>
                                    <p:audio>
                                      <p:cMediaNode>
                                        <p:cTn display="0" masterRel="sameClick">
                                          <p:stCondLst>
                                            <p:cond evt="begin" delay="0">
                                              <p:tn val="324"/>
                                            </p:cond>
                                          </p:stCondLst>
                                          <p:endCondLst>
                                            <p:cond evt="onStopAudio" delay="0">
                                              <p:tgtEl>
                                                <p:sldTgt/>
                                              </p:tgtEl>
                                            </p:cond>
                                          </p:endCondLst>
                                        </p:cTn>
                                        <p:tgtEl>
                                          <p:sndTgt r:embed="rId3" name="Bling.wav"/>
                                        </p:tgtEl>
                                      </p:cMediaNode>
                                    </p:audio>
                                  </p:subTnLst>
                                </p:cTn>
                              </p:par>
                              <p:par>
                                <p:cTn id="329" presetID="26" presetClass="emph" presetSubtype="0" fill="hold" grpId="1" nodeType="withEffect">
                                  <p:stCondLst>
                                    <p:cond delay="500"/>
                                  </p:stCondLst>
                                  <p:childTnLst>
                                    <p:animEffect transition="out" filter="fade">
                                      <p:cBhvr>
                                        <p:cTn id="330" dur="500" tmFilter="0, 0; .2, .5; .8, .5; 1, 0"/>
                                        <p:tgtEl>
                                          <p:spTgt spid="360"/>
                                        </p:tgtEl>
                                      </p:cBhvr>
                                    </p:animEffect>
                                    <p:animScale>
                                      <p:cBhvr>
                                        <p:cTn id="331" dur="250" autoRev="1" fill="hold"/>
                                        <p:tgtEl>
                                          <p:spTgt spid="360"/>
                                        </p:tgtEl>
                                      </p:cBhvr>
                                      <p:by x="105000" y="105000"/>
                                    </p:animScale>
                                  </p:childTnLst>
                                </p:cTn>
                              </p:par>
                              <p:par>
                                <p:cTn id="332" presetID="53" presetClass="entr" presetSubtype="16" fill="hold" grpId="0" nodeType="withEffect">
                                  <p:stCondLst>
                                    <p:cond delay="0"/>
                                  </p:stCondLst>
                                  <p:childTnLst>
                                    <p:set>
                                      <p:cBhvr>
                                        <p:cTn id="333" dur="1" fill="hold">
                                          <p:stCondLst>
                                            <p:cond delay="0"/>
                                          </p:stCondLst>
                                        </p:cTn>
                                        <p:tgtEl>
                                          <p:spTgt spid="330"/>
                                        </p:tgtEl>
                                        <p:attrNameLst>
                                          <p:attrName>style.visibility</p:attrName>
                                        </p:attrNameLst>
                                      </p:cBhvr>
                                      <p:to>
                                        <p:strVal val="visible"/>
                                      </p:to>
                                    </p:set>
                                    <p:anim calcmode="lin" valueType="num">
                                      <p:cBhvr>
                                        <p:cTn id="334" dur="500" fill="hold"/>
                                        <p:tgtEl>
                                          <p:spTgt spid="330"/>
                                        </p:tgtEl>
                                        <p:attrNameLst>
                                          <p:attrName>ppt_w</p:attrName>
                                        </p:attrNameLst>
                                      </p:cBhvr>
                                      <p:tavLst>
                                        <p:tav tm="0">
                                          <p:val>
                                            <p:fltVal val="0"/>
                                          </p:val>
                                        </p:tav>
                                        <p:tav tm="100000">
                                          <p:val>
                                            <p:strVal val="#ppt_w"/>
                                          </p:val>
                                        </p:tav>
                                      </p:tavLst>
                                    </p:anim>
                                    <p:anim calcmode="lin" valueType="num">
                                      <p:cBhvr>
                                        <p:cTn id="335" dur="500" fill="hold"/>
                                        <p:tgtEl>
                                          <p:spTgt spid="330"/>
                                        </p:tgtEl>
                                        <p:attrNameLst>
                                          <p:attrName>ppt_h</p:attrName>
                                        </p:attrNameLst>
                                      </p:cBhvr>
                                      <p:tavLst>
                                        <p:tav tm="0">
                                          <p:val>
                                            <p:fltVal val="0"/>
                                          </p:val>
                                        </p:tav>
                                        <p:tav tm="100000">
                                          <p:val>
                                            <p:strVal val="#ppt_h"/>
                                          </p:val>
                                        </p:tav>
                                      </p:tavLst>
                                    </p:anim>
                                    <p:animEffect transition="in" filter="fade">
                                      <p:cBhvr>
                                        <p:cTn id="336" dur="500"/>
                                        <p:tgtEl>
                                          <p:spTgt spid="330"/>
                                        </p:tgtEl>
                                      </p:cBhvr>
                                    </p:animEffect>
                                  </p:childTnLst>
                                  <p:subTnLst>
                                    <p:audio>
                                      <p:cMediaNode>
                                        <p:cTn display="0" masterRel="sameClick">
                                          <p:stCondLst>
                                            <p:cond evt="begin" delay="0">
                                              <p:tn val="332"/>
                                            </p:cond>
                                          </p:stCondLst>
                                          <p:endCondLst>
                                            <p:cond evt="onStopAudio" delay="0">
                                              <p:tgtEl>
                                                <p:sldTgt/>
                                              </p:tgtEl>
                                            </p:cond>
                                          </p:endCondLst>
                                        </p:cTn>
                                        <p:tgtEl>
                                          <p:sndTgt r:embed="rId3" name="Bling.wav"/>
                                        </p:tgtEl>
                                      </p:cMediaNode>
                                    </p:audio>
                                  </p:subTnLst>
                                </p:cTn>
                              </p:par>
                              <p:par>
                                <p:cTn id="337" presetID="26" presetClass="emph" presetSubtype="0" fill="hold" grpId="1" nodeType="withEffect">
                                  <p:stCondLst>
                                    <p:cond delay="500"/>
                                  </p:stCondLst>
                                  <p:childTnLst>
                                    <p:animEffect transition="out" filter="fade">
                                      <p:cBhvr>
                                        <p:cTn id="338" dur="500" tmFilter="0, 0; .2, .5; .8, .5; 1, 0"/>
                                        <p:tgtEl>
                                          <p:spTgt spid="330"/>
                                        </p:tgtEl>
                                      </p:cBhvr>
                                    </p:animEffect>
                                    <p:animScale>
                                      <p:cBhvr>
                                        <p:cTn id="339" dur="250" autoRev="1" fill="hold"/>
                                        <p:tgtEl>
                                          <p:spTgt spid="330"/>
                                        </p:tgtEl>
                                      </p:cBhvr>
                                      <p:by x="105000" y="105000"/>
                                    </p:animScale>
                                  </p:childTnLst>
                                </p:cTn>
                              </p:par>
                              <p:par>
                                <p:cTn id="340" presetID="53" presetClass="entr" presetSubtype="16" fill="hold" grpId="0" nodeType="withEffect">
                                  <p:stCondLst>
                                    <p:cond delay="0"/>
                                  </p:stCondLst>
                                  <p:childTnLst>
                                    <p:set>
                                      <p:cBhvr>
                                        <p:cTn id="341" dur="1" fill="hold">
                                          <p:stCondLst>
                                            <p:cond delay="0"/>
                                          </p:stCondLst>
                                        </p:cTn>
                                        <p:tgtEl>
                                          <p:spTgt spid="331"/>
                                        </p:tgtEl>
                                        <p:attrNameLst>
                                          <p:attrName>style.visibility</p:attrName>
                                        </p:attrNameLst>
                                      </p:cBhvr>
                                      <p:to>
                                        <p:strVal val="visible"/>
                                      </p:to>
                                    </p:set>
                                    <p:anim calcmode="lin" valueType="num">
                                      <p:cBhvr>
                                        <p:cTn id="342" dur="500" fill="hold"/>
                                        <p:tgtEl>
                                          <p:spTgt spid="331"/>
                                        </p:tgtEl>
                                        <p:attrNameLst>
                                          <p:attrName>ppt_w</p:attrName>
                                        </p:attrNameLst>
                                      </p:cBhvr>
                                      <p:tavLst>
                                        <p:tav tm="0">
                                          <p:val>
                                            <p:fltVal val="0"/>
                                          </p:val>
                                        </p:tav>
                                        <p:tav tm="100000">
                                          <p:val>
                                            <p:strVal val="#ppt_w"/>
                                          </p:val>
                                        </p:tav>
                                      </p:tavLst>
                                    </p:anim>
                                    <p:anim calcmode="lin" valueType="num">
                                      <p:cBhvr>
                                        <p:cTn id="343" dur="500" fill="hold"/>
                                        <p:tgtEl>
                                          <p:spTgt spid="331"/>
                                        </p:tgtEl>
                                        <p:attrNameLst>
                                          <p:attrName>ppt_h</p:attrName>
                                        </p:attrNameLst>
                                      </p:cBhvr>
                                      <p:tavLst>
                                        <p:tav tm="0">
                                          <p:val>
                                            <p:fltVal val="0"/>
                                          </p:val>
                                        </p:tav>
                                        <p:tav tm="100000">
                                          <p:val>
                                            <p:strVal val="#ppt_h"/>
                                          </p:val>
                                        </p:tav>
                                      </p:tavLst>
                                    </p:anim>
                                    <p:animEffect transition="in" filter="fade">
                                      <p:cBhvr>
                                        <p:cTn id="344" dur="500"/>
                                        <p:tgtEl>
                                          <p:spTgt spid="331"/>
                                        </p:tgtEl>
                                      </p:cBhvr>
                                    </p:animEffect>
                                  </p:childTnLst>
                                  <p:subTnLst>
                                    <p:audio>
                                      <p:cMediaNode>
                                        <p:cTn display="0" masterRel="sameClick">
                                          <p:stCondLst>
                                            <p:cond evt="begin" delay="0">
                                              <p:tn val="340"/>
                                            </p:cond>
                                          </p:stCondLst>
                                          <p:endCondLst>
                                            <p:cond evt="onStopAudio" delay="0">
                                              <p:tgtEl>
                                                <p:sldTgt/>
                                              </p:tgtEl>
                                            </p:cond>
                                          </p:endCondLst>
                                        </p:cTn>
                                        <p:tgtEl>
                                          <p:sndTgt r:embed="rId3" name="Bling.wav"/>
                                        </p:tgtEl>
                                      </p:cMediaNode>
                                    </p:audio>
                                  </p:subTnLst>
                                </p:cTn>
                              </p:par>
                              <p:par>
                                <p:cTn id="345" presetID="26" presetClass="emph" presetSubtype="0" fill="hold" grpId="1" nodeType="withEffect">
                                  <p:stCondLst>
                                    <p:cond delay="500"/>
                                  </p:stCondLst>
                                  <p:childTnLst>
                                    <p:animEffect transition="out" filter="fade">
                                      <p:cBhvr>
                                        <p:cTn id="346" dur="500" tmFilter="0, 0; .2, .5; .8, .5; 1, 0"/>
                                        <p:tgtEl>
                                          <p:spTgt spid="331"/>
                                        </p:tgtEl>
                                      </p:cBhvr>
                                    </p:animEffect>
                                    <p:animScale>
                                      <p:cBhvr>
                                        <p:cTn id="347" dur="250" autoRev="1" fill="hold"/>
                                        <p:tgtEl>
                                          <p:spTgt spid="331"/>
                                        </p:tgtEl>
                                      </p:cBhvr>
                                      <p:by x="105000" y="105000"/>
                                    </p:animScale>
                                  </p:childTnLst>
                                </p:cTn>
                              </p:par>
                              <p:par>
                                <p:cTn id="348" presetID="53" presetClass="entr" presetSubtype="16" fill="hold" grpId="0" nodeType="withEffect">
                                  <p:stCondLst>
                                    <p:cond delay="0"/>
                                  </p:stCondLst>
                                  <p:childTnLst>
                                    <p:set>
                                      <p:cBhvr>
                                        <p:cTn id="349" dur="1" fill="hold">
                                          <p:stCondLst>
                                            <p:cond delay="0"/>
                                          </p:stCondLst>
                                        </p:cTn>
                                        <p:tgtEl>
                                          <p:spTgt spid="339"/>
                                        </p:tgtEl>
                                        <p:attrNameLst>
                                          <p:attrName>style.visibility</p:attrName>
                                        </p:attrNameLst>
                                      </p:cBhvr>
                                      <p:to>
                                        <p:strVal val="visible"/>
                                      </p:to>
                                    </p:set>
                                    <p:anim calcmode="lin" valueType="num">
                                      <p:cBhvr>
                                        <p:cTn id="350" dur="500" fill="hold"/>
                                        <p:tgtEl>
                                          <p:spTgt spid="339"/>
                                        </p:tgtEl>
                                        <p:attrNameLst>
                                          <p:attrName>ppt_w</p:attrName>
                                        </p:attrNameLst>
                                      </p:cBhvr>
                                      <p:tavLst>
                                        <p:tav tm="0">
                                          <p:val>
                                            <p:fltVal val="0"/>
                                          </p:val>
                                        </p:tav>
                                        <p:tav tm="100000">
                                          <p:val>
                                            <p:strVal val="#ppt_w"/>
                                          </p:val>
                                        </p:tav>
                                      </p:tavLst>
                                    </p:anim>
                                    <p:anim calcmode="lin" valueType="num">
                                      <p:cBhvr>
                                        <p:cTn id="351" dur="500" fill="hold"/>
                                        <p:tgtEl>
                                          <p:spTgt spid="339"/>
                                        </p:tgtEl>
                                        <p:attrNameLst>
                                          <p:attrName>ppt_h</p:attrName>
                                        </p:attrNameLst>
                                      </p:cBhvr>
                                      <p:tavLst>
                                        <p:tav tm="0">
                                          <p:val>
                                            <p:fltVal val="0"/>
                                          </p:val>
                                        </p:tav>
                                        <p:tav tm="100000">
                                          <p:val>
                                            <p:strVal val="#ppt_h"/>
                                          </p:val>
                                        </p:tav>
                                      </p:tavLst>
                                    </p:anim>
                                    <p:animEffect transition="in" filter="fade">
                                      <p:cBhvr>
                                        <p:cTn id="352" dur="500"/>
                                        <p:tgtEl>
                                          <p:spTgt spid="339"/>
                                        </p:tgtEl>
                                      </p:cBhvr>
                                    </p:animEffect>
                                  </p:childTnLst>
                                  <p:subTnLst>
                                    <p:audio>
                                      <p:cMediaNode>
                                        <p:cTn display="0" masterRel="sameClick">
                                          <p:stCondLst>
                                            <p:cond evt="begin" delay="0">
                                              <p:tn val="348"/>
                                            </p:cond>
                                          </p:stCondLst>
                                          <p:endCondLst>
                                            <p:cond evt="onStopAudio" delay="0">
                                              <p:tgtEl>
                                                <p:sldTgt/>
                                              </p:tgtEl>
                                            </p:cond>
                                          </p:endCondLst>
                                        </p:cTn>
                                        <p:tgtEl>
                                          <p:sndTgt r:embed="rId3" name="Bling.wav"/>
                                        </p:tgtEl>
                                      </p:cMediaNode>
                                    </p:audio>
                                  </p:subTnLst>
                                </p:cTn>
                              </p:par>
                              <p:par>
                                <p:cTn id="353" presetID="26" presetClass="emph" presetSubtype="0" fill="hold" grpId="1" nodeType="withEffect">
                                  <p:stCondLst>
                                    <p:cond delay="500"/>
                                  </p:stCondLst>
                                  <p:childTnLst>
                                    <p:animEffect transition="out" filter="fade">
                                      <p:cBhvr>
                                        <p:cTn id="354" dur="500" tmFilter="0, 0; .2, .5; .8, .5; 1, 0"/>
                                        <p:tgtEl>
                                          <p:spTgt spid="339"/>
                                        </p:tgtEl>
                                      </p:cBhvr>
                                    </p:animEffect>
                                    <p:animScale>
                                      <p:cBhvr>
                                        <p:cTn id="355" dur="250" autoRev="1" fill="hold"/>
                                        <p:tgtEl>
                                          <p:spTgt spid="339"/>
                                        </p:tgtEl>
                                      </p:cBhvr>
                                      <p:by x="105000" y="105000"/>
                                    </p:animScale>
                                  </p:childTnLst>
                                </p:cTn>
                              </p:par>
                            </p:childTnLst>
                          </p:cTn>
                        </p:par>
                      </p:childTnLst>
                    </p:cTn>
                  </p:par>
                </p:childTnLst>
              </p:cTn>
              <p:nextCondLst>
                <p:cond evt="onClick" delay="0">
                  <p:tgtEl>
                    <p:spTgt spid="157"/>
                  </p:tgtEl>
                </p:cond>
              </p:nextCondLst>
            </p:seq>
            <p:seq concurrent="1" nextAc="seek">
              <p:cTn id="356" restart="whenNotActive" fill="hold" evtFilter="cancelBubble" nodeType="interactiveSeq">
                <p:stCondLst>
                  <p:cond evt="onClick" delay="0">
                    <p:tgtEl>
                      <p:spTgt spid="160"/>
                    </p:tgtEl>
                  </p:cond>
                </p:stCondLst>
                <p:endSync evt="end" delay="0">
                  <p:rtn val="all"/>
                </p:endSync>
                <p:childTnLst>
                  <p:par>
                    <p:cTn id="357" fill="hold">
                      <p:stCondLst>
                        <p:cond delay="0"/>
                      </p:stCondLst>
                      <p:childTnLst>
                        <p:par>
                          <p:cTn id="358" fill="hold">
                            <p:stCondLst>
                              <p:cond delay="0"/>
                            </p:stCondLst>
                            <p:childTnLst>
                              <p:par>
                                <p:cTn id="359" presetID="53" presetClass="entr" presetSubtype="16" fill="hold" grpId="0" nodeType="withEffect">
                                  <p:stCondLst>
                                    <p:cond delay="0"/>
                                  </p:stCondLst>
                                  <p:childTnLst>
                                    <p:set>
                                      <p:cBhvr>
                                        <p:cTn id="360" dur="1" fill="hold">
                                          <p:stCondLst>
                                            <p:cond delay="0"/>
                                          </p:stCondLst>
                                        </p:cTn>
                                        <p:tgtEl>
                                          <p:spTgt spid="353"/>
                                        </p:tgtEl>
                                        <p:attrNameLst>
                                          <p:attrName>style.visibility</p:attrName>
                                        </p:attrNameLst>
                                      </p:cBhvr>
                                      <p:to>
                                        <p:strVal val="visible"/>
                                      </p:to>
                                    </p:set>
                                    <p:anim calcmode="lin" valueType="num">
                                      <p:cBhvr>
                                        <p:cTn id="361" dur="500" fill="hold"/>
                                        <p:tgtEl>
                                          <p:spTgt spid="353"/>
                                        </p:tgtEl>
                                        <p:attrNameLst>
                                          <p:attrName>ppt_w</p:attrName>
                                        </p:attrNameLst>
                                      </p:cBhvr>
                                      <p:tavLst>
                                        <p:tav tm="0">
                                          <p:val>
                                            <p:fltVal val="0"/>
                                          </p:val>
                                        </p:tav>
                                        <p:tav tm="100000">
                                          <p:val>
                                            <p:strVal val="#ppt_w"/>
                                          </p:val>
                                        </p:tav>
                                      </p:tavLst>
                                    </p:anim>
                                    <p:anim calcmode="lin" valueType="num">
                                      <p:cBhvr>
                                        <p:cTn id="362" dur="500" fill="hold"/>
                                        <p:tgtEl>
                                          <p:spTgt spid="353"/>
                                        </p:tgtEl>
                                        <p:attrNameLst>
                                          <p:attrName>ppt_h</p:attrName>
                                        </p:attrNameLst>
                                      </p:cBhvr>
                                      <p:tavLst>
                                        <p:tav tm="0">
                                          <p:val>
                                            <p:fltVal val="0"/>
                                          </p:val>
                                        </p:tav>
                                        <p:tav tm="100000">
                                          <p:val>
                                            <p:strVal val="#ppt_h"/>
                                          </p:val>
                                        </p:tav>
                                      </p:tavLst>
                                    </p:anim>
                                    <p:animEffect transition="in" filter="fade">
                                      <p:cBhvr>
                                        <p:cTn id="363" dur="500"/>
                                        <p:tgtEl>
                                          <p:spTgt spid="353"/>
                                        </p:tgtEl>
                                      </p:cBhvr>
                                    </p:animEffect>
                                  </p:childTnLst>
                                  <p:subTnLst>
                                    <p:audio>
                                      <p:cMediaNode>
                                        <p:cTn display="0" masterRel="sameClick">
                                          <p:stCondLst>
                                            <p:cond evt="begin" delay="0">
                                              <p:tn val="359"/>
                                            </p:cond>
                                          </p:stCondLst>
                                          <p:endCondLst>
                                            <p:cond evt="onStopAudio" delay="0">
                                              <p:tgtEl>
                                                <p:sldTgt/>
                                              </p:tgtEl>
                                            </p:cond>
                                          </p:endCondLst>
                                        </p:cTn>
                                        <p:tgtEl>
                                          <p:sndTgt r:embed="rId3" name="Bling.wav"/>
                                        </p:tgtEl>
                                      </p:cMediaNode>
                                    </p:audio>
                                  </p:subTnLst>
                                </p:cTn>
                              </p:par>
                              <p:par>
                                <p:cTn id="364" presetID="26" presetClass="emph" presetSubtype="0" fill="hold" grpId="1" nodeType="withEffect">
                                  <p:stCondLst>
                                    <p:cond delay="500"/>
                                  </p:stCondLst>
                                  <p:childTnLst>
                                    <p:animEffect transition="out" filter="fade">
                                      <p:cBhvr>
                                        <p:cTn id="365" dur="500" tmFilter="0, 0; .2, .5; .8, .5; 1, 0"/>
                                        <p:tgtEl>
                                          <p:spTgt spid="353"/>
                                        </p:tgtEl>
                                      </p:cBhvr>
                                    </p:animEffect>
                                    <p:animScale>
                                      <p:cBhvr>
                                        <p:cTn id="366" dur="250" autoRev="1" fill="hold"/>
                                        <p:tgtEl>
                                          <p:spTgt spid="353"/>
                                        </p:tgtEl>
                                      </p:cBhvr>
                                      <p:by x="105000" y="105000"/>
                                    </p:animScale>
                                  </p:childTnLst>
                                </p:cTn>
                              </p:par>
                              <p:par>
                                <p:cTn id="367" presetID="53" presetClass="entr" presetSubtype="16" fill="hold" grpId="0" nodeType="withEffect">
                                  <p:stCondLst>
                                    <p:cond delay="0"/>
                                  </p:stCondLst>
                                  <p:childTnLst>
                                    <p:set>
                                      <p:cBhvr>
                                        <p:cTn id="368" dur="1" fill="hold">
                                          <p:stCondLst>
                                            <p:cond delay="0"/>
                                          </p:stCondLst>
                                        </p:cTn>
                                        <p:tgtEl>
                                          <p:spTgt spid="355"/>
                                        </p:tgtEl>
                                        <p:attrNameLst>
                                          <p:attrName>style.visibility</p:attrName>
                                        </p:attrNameLst>
                                      </p:cBhvr>
                                      <p:to>
                                        <p:strVal val="visible"/>
                                      </p:to>
                                    </p:set>
                                    <p:anim calcmode="lin" valueType="num">
                                      <p:cBhvr>
                                        <p:cTn id="369" dur="500" fill="hold"/>
                                        <p:tgtEl>
                                          <p:spTgt spid="355"/>
                                        </p:tgtEl>
                                        <p:attrNameLst>
                                          <p:attrName>ppt_w</p:attrName>
                                        </p:attrNameLst>
                                      </p:cBhvr>
                                      <p:tavLst>
                                        <p:tav tm="0">
                                          <p:val>
                                            <p:fltVal val="0"/>
                                          </p:val>
                                        </p:tav>
                                        <p:tav tm="100000">
                                          <p:val>
                                            <p:strVal val="#ppt_w"/>
                                          </p:val>
                                        </p:tav>
                                      </p:tavLst>
                                    </p:anim>
                                    <p:anim calcmode="lin" valueType="num">
                                      <p:cBhvr>
                                        <p:cTn id="370" dur="500" fill="hold"/>
                                        <p:tgtEl>
                                          <p:spTgt spid="355"/>
                                        </p:tgtEl>
                                        <p:attrNameLst>
                                          <p:attrName>ppt_h</p:attrName>
                                        </p:attrNameLst>
                                      </p:cBhvr>
                                      <p:tavLst>
                                        <p:tav tm="0">
                                          <p:val>
                                            <p:fltVal val="0"/>
                                          </p:val>
                                        </p:tav>
                                        <p:tav tm="100000">
                                          <p:val>
                                            <p:strVal val="#ppt_h"/>
                                          </p:val>
                                        </p:tav>
                                      </p:tavLst>
                                    </p:anim>
                                    <p:animEffect transition="in" filter="fade">
                                      <p:cBhvr>
                                        <p:cTn id="371" dur="500"/>
                                        <p:tgtEl>
                                          <p:spTgt spid="355"/>
                                        </p:tgtEl>
                                      </p:cBhvr>
                                    </p:animEffect>
                                  </p:childTnLst>
                                  <p:subTnLst>
                                    <p:audio>
                                      <p:cMediaNode>
                                        <p:cTn display="0" masterRel="sameClick">
                                          <p:stCondLst>
                                            <p:cond evt="begin" delay="0">
                                              <p:tn val="367"/>
                                            </p:cond>
                                          </p:stCondLst>
                                          <p:endCondLst>
                                            <p:cond evt="onStopAudio" delay="0">
                                              <p:tgtEl>
                                                <p:sldTgt/>
                                              </p:tgtEl>
                                            </p:cond>
                                          </p:endCondLst>
                                        </p:cTn>
                                        <p:tgtEl>
                                          <p:sndTgt r:embed="rId3" name="Bling.wav"/>
                                        </p:tgtEl>
                                      </p:cMediaNode>
                                    </p:audio>
                                  </p:subTnLst>
                                </p:cTn>
                              </p:par>
                              <p:par>
                                <p:cTn id="372" presetID="26" presetClass="emph" presetSubtype="0" fill="hold" grpId="1" nodeType="withEffect">
                                  <p:stCondLst>
                                    <p:cond delay="500"/>
                                  </p:stCondLst>
                                  <p:childTnLst>
                                    <p:animEffect transition="out" filter="fade">
                                      <p:cBhvr>
                                        <p:cTn id="373" dur="500" tmFilter="0, 0; .2, .5; .8, .5; 1, 0"/>
                                        <p:tgtEl>
                                          <p:spTgt spid="355"/>
                                        </p:tgtEl>
                                      </p:cBhvr>
                                    </p:animEffect>
                                    <p:animScale>
                                      <p:cBhvr>
                                        <p:cTn id="374" dur="250" autoRev="1" fill="hold"/>
                                        <p:tgtEl>
                                          <p:spTgt spid="355"/>
                                        </p:tgtEl>
                                      </p:cBhvr>
                                      <p:by x="105000" y="105000"/>
                                    </p:animScale>
                                  </p:childTnLst>
                                </p:cTn>
                              </p:par>
                              <p:par>
                                <p:cTn id="375" presetID="53" presetClass="entr" presetSubtype="16" fill="hold" grpId="0" nodeType="withEffect">
                                  <p:stCondLst>
                                    <p:cond delay="0"/>
                                  </p:stCondLst>
                                  <p:childTnLst>
                                    <p:set>
                                      <p:cBhvr>
                                        <p:cTn id="376" dur="1" fill="hold">
                                          <p:stCondLst>
                                            <p:cond delay="0"/>
                                          </p:stCondLst>
                                        </p:cTn>
                                        <p:tgtEl>
                                          <p:spTgt spid="359"/>
                                        </p:tgtEl>
                                        <p:attrNameLst>
                                          <p:attrName>style.visibility</p:attrName>
                                        </p:attrNameLst>
                                      </p:cBhvr>
                                      <p:to>
                                        <p:strVal val="visible"/>
                                      </p:to>
                                    </p:set>
                                    <p:anim calcmode="lin" valueType="num">
                                      <p:cBhvr>
                                        <p:cTn id="377" dur="500" fill="hold"/>
                                        <p:tgtEl>
                                          <p:spTgt spid="359"/>
                                        </p:tgtEl>
                                        <p:attrNameLst>
                                          <p:attrName>ppt_w</p:attrName>
                                        </p:attrNameLst>
                                      </p:cBhvr>
                                      <p:tavLst>
                                        <p:tav tm="0">
                                          <p:val>
                                            <p:fltVal val="0"/>
                                          </p:val>
                                        </p:tav>
                                        <p:tav tm="100000">
                                          <p:val>
                                            <p:strVal val="#ppt_w"/>
                                          </p:val>
                                        </p:tav>
                                      </p:tavLst>
                                    </p:anim>
                                    <p:anim calcmode="lin" valueType="num">
                                      <p:cBhvr>
                                        <p:cTn id="378" dur="500" fill="hold"/>
                                        <p:tgtEl>
                                          <p:spTgt spid="359"/>
                                        </p:tgtEl>
                                        <p:attrNameLst>
                                          <p:attrName>ppt_h</p:attrName>
                                        </p:attrNameLst>
                                      </p:cBhvr>
                                      <p:tavLst>
                                        <p:tav tm="0">
                                          <p:val>
                                            <p:fltVal val="0"/>
                                          </p:val>
                                        </p:tav>
                                        <p:tav tm="100000">
                                          <p:val>
                                            <p:strVal val="#ppt_h"/>
                                          </p:val>
                                        </p:tav>
                                      </p:tavLst>
                                    </p:anim>
                                    <p:animEffect transition="in" filter="fade">
                                      <p:cBhvr>
                                        <p:cTn id="379" dur="500"/>
                                        <p:tgtEl>
                                          <p:spTgt spid="359"/>
                                        </p:tgtEl>
                                      </p:cBhvr>
                                    </p:animEffect>
                                  </p:childTnLst>
                                  <p:subTnLst>
                                    <p:audio>
                                      <p:cMediaNode>
                                        <p:cTn display="0" masterRel="sameClick">
                                          <p:stCondLst>
                                            <p:cond evt="begin" delay="0">
                                              <p:tn val="375"/>
                                            </p:cond>
                                          </p:stCondLst>
                                          <p:endCondLst>
                                            <p:cond evt="onStopAudio" delay="0">
                                              <p:tgtEl>
                                                <p:sldTgt/>
                                              </p:tgtEl>
                                            </p:cond>
                                          </p:endCondLst>
                                        </p:cTn>
                                        <p:tgtEl>
                                          <p:sndTgt r:embed="rId3" name="Bling.wav"/>
                                        </p:tgtEl>
                                      </p:cMediaNode>
                                    </p:audio>
                                  </p:subTnLst>
                                </p:cTn>
                              </p:par>
                              <p:par>
                                <p:cTn id="380" presetID="26" presetClass="emph" presetSubtype="0" fill="hold" grpId="1" nodeType="withEffect">
                                  <p:stCondLst>
                                    <p:cond delay="500"/>
                                  </p:stCondLst>
                                  <p:childTnLst>
                                    <p:animEffect transition="out" filter="fade">
                                      <p:cBhvr>
                                        <p:cTn id="381" dur="500" tmFilter="0, 0; .2, .5; .8, .5; 1, 0"/>
                                        <p:tgtEl>
                                          <p:spTgt spid="359"/>
                                        </p:tgtEl>
                                      </p:cBhvr>
                                    </p:animEffect>
                                    <p:animScale>
                                      <p:cBhvr>
                                        <p:cTn id="382" dur="250" autoRev="1" fill="hold"/>
                                        <p:tgtEl>
                                          <p:spTgt spid="359"/>
                                        </p:tgtEl>
                                      </p:cBhvr>
                                      <p:by x="105000" y="105000"/>
                                    </p:animScale>
                                  </p:childTnLst>
                                </p:cTn>
                              </p:par>
                              <p:par>
                                <p:cTn id="383" presetID="53" presetClass="entr" presetSubtype="16" fill="hold" grpId="0" nodeType="withEffect">
                                  <p:stCondLst>
                                    <p:cond delay="0"/>
                                  </p:stCondLst>
                                  <p:childTnLst>
                                    <p:set>
                                      <p:cBhvr>
                                        <p:cTn id="384" dur="1" fill="hold">
                                          <p:stCondLst>
                                            <p:cond delay="0"/>
                                          </p:stCondLst>
                                        </p:cTn>
                                        <p:tgtEl>
                                          <p:spTgt spid="358"/>
                                        </p:tgtEl>
                                        <p:attrNameLst>
                                          <p:attrName>style.visibility</p:attrName>
                                        </p:attrNameLst>
                                      </p:cBhvr>
                                      <p:to>
                                        <p:strVal val="visible"/>
                                      </p:to>
                                    </p:set>
                                    <p:anim calcmode="lin" valueType="num">
                                      <p:cBhvr>
                                        <p:cTn id="385" dur="500" fill="hold"/>
                                        <p:tgtEl>
                                          <p:spTgt spid="358"/>
                                        </p:tgtEl>
                                        <p:attrNameLst>
                                          <p:attrName>ppt_w</p:attrName>
                                        </p:attrNameLst>
                                      </p:cBhvr>
                                      <p:tavLst>
                                        <p:tav tm="0">
                                          <p:val>
                                            <p:fltVal val="0"/>
                                          </p:val>
                                        </p:tav>
                                        <p:tav tm="100000">
                                          <p:val>
                                            <p:strVal val="#ppt_w"/>
                                          </p:val>
                                        </p:tav>
                                      </p:tavLst>
                                    </p:anim>
                                    <p:anim calcmode="lin" valueType="num">
                                      <p:cBhvr>
                                        <p:cTn id="386" dur="500" fill="hold"/>
                                        <p:tgtEl>
                                          <p:spTgt spid="358"/>
                                        </p:tgtEl>
                                        <p:attrNameLst>
                                          <p:attrName>ppt_h</p:attrName>
                                        </p:attrNameLst>
                                      </p:cBhvr>
                                      <p:tavLst>
                                        <p:tav tm="0">
                                          <p:val>
                                            <p:fltVal val="0"/>
                                          </p:val>
                                        </p:tav>
                                        <p:tav tm="100000">
                                          <p:val>
                                            <p:strVal val="#ppt_h"/>
                                          </p:val>
                                        </p:tav>
                                      </p:tavLst>
                                    </p:anim>
                                    <p:animEffect transition="in" filter="fade">
                                      <p:cBhvr>
                                        <p:cTn id="387" dur="500"/>
                                        <p:tgtEl>
                                          <p:spTgt spid="358"/>
                                        </p:tgtEl>
                                      </p:cBhvr>
                                    </p:animEffect>
                                  </p:childTnLst>
                                  <p:subTnLst>
                                    <p:audio>
                                      <p:cMediaNode>
                                        <p:cTn display="0" masterRel="sameClick">
                                          <p:stCondLst>
                                            <p:cond evt="begin" delay="0">
                                              <p:tn val="383"/>
                                            </p:cond>
                                          </p:stCondLst>
                                          <p:endCondLst>
                                            <p:cond evt="onStopAudio" delay="0">
                                              <p:tgtEl>
                                                <p:sldTgt/>
                                              </p:tgtEl>
                                            </p:cond>
                                          </p:endCondLst>
                                        </p:cTn>
                                        <p:tgtEl>
                                          <p:sndTgt r:embed="rId3" name="Bling.wav"/>
                                        </p:tgtEl>
                                      </p:cMediaNode>
                                    </p:audio>
                                  </p:subTnLst>
                                </p:cTn>
                              </p:par>
                              <p:par>
                                <p:cTn id="388" presetID="26" presetClass="emph" presetSubtype="0" fill="hold" grpId="1" nodeType="withEffect">
                                  <p:stCondLst>
                                    <p:cond delay="500"/>
                                  </p:stCondLst>
                                  <p:childTnLst>
                                    <p:animEffect transition="out" filter="fade">
                                      <p:cBhvr>
                                        <p:cTn id="389" dur="500" tmFilter="0, 0; .2, .5; .8, .5; 1, 0"/>
                                        <p:tgtEl>
                                          <p:spTgt spid="358"/>
                                        </p:tgtEl>
                                      </p:cBhvr>
                                    </p:animEffect>
                                    <p:animScale>
                                      <p:cBhvr>
                                        <p:cTn id="390" dur="250" autoRev="1" fill="hold"/>
                                        <p:tgtEl>
                                          <p:spTgt spid="358"/>
                                        </p:tgtEl>
                                      </p:cBhvr>
                                      <p:by x="105000" y="105000"/>
                                    </p:animScale>
                                  </p:childTnLst>
                                </p:cTn>
                              </p:par>
                              <p:par>
                                <p:cTn id="391" presetID="53" presetClass="entr" presetSubtype="16" fill="hold" grpId="0" nodeType="withEffect">
                                  <p:stCondLst>
                                    <p:cond delay="0"/>
                                  </p:stCondLst>
                                  <p:childTnLst>
                                    <p:set>
                                      <p:cBhvr>
                                        <p:cTn id="392" dur="1" fill="hold">
                                          <p:stCondLst>
                                            <p:cond delay="0"/>
                                          </p:stCondLst>
                                        </p:cTn>
                                        <p:tgtEl>
                                          <p:spTgt spid="333"/>
                                        </p:tgtEl>
                                        <p:attrNameLst>
                                          <p:attrName>style.visibility</p:attrName>
                                        </p:attrNameLst>
                                      </p:cBhvr>
                                      <p:to>
                                        <p:strVal val="visible"/>
                                      </p:to>
                                    </p:set>
                                    <p:anim calcmode="lin" valueType="num">
                                      <p:cBhvr>
                                        <p:cTn id="393" dur="500" fill="hold"/>
                                        <p:tgtEl>
                                          <p:spTgt spid="333"/>
                                        </p:tgtEl>
                                        <p:attrNameLst>
                                          <p:attrName>ppt_w</p:attrName>
                                        </p:attrNameLst>
                                      </p:cBhvr>
                                      <p:tavLst>
                                        <p:tav tm="0">
                                          <p:val>
                                            <p:fltVal val="0"/>
                                          </p:val>
                                        </p:tav>
                                        <p:tav tm="100000">
                                          <p:val>
                                            <p:strVal val="#ppt_w"/>
                                          </p:val>
                                        </p:tav>
                                      </p:tavLst>
                                    </p:anim>
                                    <p:anim calcmode="lin" valueType="num">
                                      <p:cBhvr>
                                        <p:cTn id="394" dur="500" fill="hold"/>
                                        <p:tgtEl>
                                          <p:spTgt spid="333"/>
                                        </p:tgtEl>
                                        <p:attrNameLst>
                                          <p:attrName>ppt_h</p:attrName>
                                        </p:attrNameLst>
                                      </p:cBhvr>
                                      <p:tavLst>
                                        <p:tav tm="0">
                                          <p:val>
                                            <p:fltVal val="0"/>
                                          </p:val>
                                        </p:tav>
                                        <p:tav tm="100000">
                                          <p:val>
                                            <p:strVal val="#ppt_h"/>
                                          </p:val>
                                        </p:tav>
                                      </p:tavLst>
                                    </p:anim>
                                    <p:animEffect transition="in" filter="fade">
                                      <p:cBhvr>
                                        <p:cTn id="395" dur="500"/>
                                        <p:tgtEl>
                                          <p:spTgt spid="333"/>
                                        </p:tgtEl>
                                      </p:cBhvr>
                                    </p:animEffect>
                                  </p:childTnLst>
                                  <p:subTnLst>
                                    <p:audio>
                                      <p:cMediaNode>
                                        <p:cTn display="0" masterRel="sameClick">
                                          <p:stCondLst>
                                            <p:cond evt="begin" delay="0">
                                              <p:tn val="391"/>
                                            </p:cond>
                                          </p:stCondLst>
                                          <p:endCondLst>
                                            <p:cond evt="onStopAudio" delay="0">
                                              <p:tgtEl>
                                                <p:sldTgt/>
                                              </p:tgtEl>
                                            </p:cond>
                                          </p:endCondLst>
                                        </p:cTn>
                                        <p:tgtEl>
                                          <p:sndTgt r:embed="rId3" name="Bling.wav"/>
                                        </p:tgtEl>
                                      </p:cMediaNode>
                                    </p:audio>
                                  </p:subTnLst>
                                </p:cTn>
                              </p:par>
                              <p:par>
                                <p:cTn id="396" presetID="26" presetClass="emph" presetSubtype="0" fill="hold" grpId="1" nodeType="withEffect">
                                  <p:stCondLst>
                                    <p:cond delay="500"/>
                                  </p:stCondLst>
                                  <p:childTnLst>
                                    <p:animEffect transition="out" filter="fade">
                                      <p:cBhvr>
                                        <p:cTn id="397" dur="500" tmFilter="0, 0; .2, .5; .8, .5; 1, 0"/>
                                        <p:tgtEl>
                                          <p:spTgt spid="333"/>
                                        </p:tgtEl>
                                      </p:cBhvr>
                                    </p:animEffect>
                                    <p:animScale>
                                      <p:cBhvr>
                                        <p:cTn id="398" dur="250" autoRev="1" fill="hold"/>
                                        <p:tgtEl>
                                          <p:spTgt spid="333"/>
                                        </p:tgtEl>
                                      </p:cBhvr>
                                      <p:by x="105000" y="105000"/>
                                    </p:animScale>
                                  </p:childTnLst>
                                </p:cTn>
                              </p:par>
                              <p:par>
                                <p:cTn id="399" presetID="53" presetClass="entr" presetSubtype="16" fill="hold" grpId="0" nodeType="withEffect">
                                  <p:stCondLst>
                                    <p:cond delay="0"/>
                                  </p:stCondLst>
                                  <p:childTnLst>
                                    <p:set>
                                      <p:cBhvr>
                                        <p:cTn id="400" dur="1" fill="hold">
                                          <p:stCondLst>
                                            <p:cond delay="0"/>
                                          </p:stCondLst>
                                        </p:cTn>
                                        <p:tgtEl>
                                          <p:spTgt spid="335"/>
                                        </p:tgtEl>
                                        <p:attrNameLst>
                                          <p:attrName>style.visibility</p:attrName>
                                        </p:attrNameLst>
                                      </p:cBhvr>
                                      <p:to>
                                        <p:strVal val="visible"/>
                                      </p:to>
                                    </p:set>
                                    <p:anim calcmode="lin" valueType="num">
                                      <p:cBhvr>
                                        <p:cTn id="401" dur="500" fill="hold"/>
                                        <p:tgtEl>
                                          <p:spTgt spid="335"/>
                                        </p:tgtEl>
                                        <p:attrNameLst>
                                          <p:attrName>ppt_w</p:attrName>
                                        </p:attrNameLst>
                                      </p:cBhvr>
                                      <p:tavLst>
                                        <p:tav tm="0">
                                          <p:val>
                                            <p:fltVal val="0"/>
                                          </p:val>
                                        </p:tav>
                                        <p:tav tm="100000">
                                          <p:val>
                                            <p:strVal val="#ppt_w"/>
                                          </p:val>
                                        </p:tav>
                                      </p:tavLst>
                                    </p:anim>
                                    <p:anim calcmode="lin" valueType="num">
                                      <p:cBhvr>
                                        <p:cTn id="402" dur="500" fill="hold"/>
                                        <p:tgtEl>
                                          <p:spTgt spid="335"/>
                                        </p:tgtEl>
                                        <p:attrNameLst>
                                          <p:attrName>ppt_h</p:attrName>
                                        </p:attrNameLst>
                                      </p:cBhvr>
                                      <p:tavLst>
                                        <p:tav tm="0">
                                          <p:val>
                                            <p:fltVal val="0"/>
                                          </p:val>
                                        </p:tav>
                                        <p:tav tm="100000">
                                          <p:val>
                                            <p:strVal val="#ppt_h"/>
                                          </p:val>
                                        </p:tav>
                                      </p:tavLst>
                                    </p:anim>
                                    <p:animEffect transition="in" filter="fade">
                                      <p:cBhvr>
                                        <p:cTn id="403" dur="500"/>
                                        <p:tgtEl>
                                          <p:spTgt spid="335"/>
                                        </p:tgtEl>
                                      </p:cBhvr>
                                    </p:animEffect>
                                  </p:childTnLst>
                                  <p:subTnLst>
                                    <p:audio>
                                      <p:cMediaNode>
                                        <p:cTn display="0" masterRel="sameClick">
                                          <p:stCondLst>
                                            <p:cond evt="begin" delay="0">
                                              <p:tn val="399"/>
                                            </p:cond>
                                          </p:stCondLst>
                                          <p:endCondLst>
                                            <p:cond evt="onStopAudio" delay="0">
                                              <p:tgtEl>
                                                <p:sldTgt/>
                                              </p:tgtEl>
                                            </p:cond>
                                          </p:endCondLst>
                                        </p:cTn>
                                        <p:tgtEl>
                                          <p:sndTgt r:embed="rId3" name="Bling.wav"/>
                                        </p:tgtEl>
                                      </p:cMediaNode>
                                    </p:audio>
                                  </p:subTnLst>
                                </p:cTn>
                              </p:par>
                              <p:par>
                                <p:cTn id="404" presetID="26" presetClass="emph" presetSubtype="0" fill="hold" grpId="1" nodeType="withEffect">
                                  <p:stCondLst>
                                    <p:cond delay="500"/>
                                  </p:stCondLst>
                                  <p:childTnLst>
                                    <p:animEffect transition="out" filter="fade">
                                      <p:cBhvr>
                                        <p:cTn id="405" dur="500" tmFilter="0, 0; .2, .5; .8, .5; 1, 0"/>
                                        <p:tgtEl>
                                          <p:spTgt spid="335"/>
                                        </p:tgtEl>
                                      </p:cBhvr>
                                    </p:animEffect>
                                    <p:animScale>
                                      <p:cBhvr>
                                        <p:cTn id="406" dur="250" autoRev="1" fill="hold"/>
                                        <p:tgtEl>
                                          <p:spTgt spid="335"/>
                                        </p:tgtEl>
                                      </p:cBhvr>
                                      <p:by x="105000" y="105000"/>
                                    </p:animScale>
                                  </p:childTnLst>
                                </p:cTn>
                              </p:par>
                              <p:par>
                                <p:cTn id="407" presetID="53" presetClass="entr" presetSubtype="16" fill="hold" grpId="0" nodeType="withEffect">
                                  <p:stCondLst>
                                    <p:cond delay="0"/>
                                  </p:stCondLst>
                                  <p:childTnLst>
                                    <p:set>
                                      <p:cBhvr>
                                        <p:cTn id="408" dur="1" fill="hold">
                                          <p:stCondLst>
                                            <p:cond delay="0"/>
                                          </p:stCondLst>
                                        </p:cTn>
                                        <p:tgtEl>
                                          <p:spTgt spid="332"/>
                                        </p:tgtEl>
                                        <p:attrNameLst>
                                          <p:attrName>style.visibility</p:attrName>
                                        </p:attrNameLst>
                                      </p:cBhvr>
                                      <p:to>
                                        <p:strVal val="visible"/>
                                      </p:to>
                                    </p:set>
                                    <p:anim calcmode="lin" valueType="num">
                                      <p:cBhvr>
                                        <p:cTn id="409" dur="500" fill="hold"/>
                                        <p:tgtEl>
                                          <p:spTgt spid="332"/>
                                        </p:tgtEl>
                                        <p:attrNameLst>
                                          <p:attrName>ppt_w</p:attrName>
                                        </p:attrNameLst>
                                      </p:cBhvr>
                                      <p:tavLst>
                                        <p:tav tm="0">
                                          <p:val>
                                            <p:fltVal val="0"/>
                                          </p:val>
                                        </p:tav>
                                        <p:tav tm="100000">
                                          <p:val>
                                            <p:strVal val="#ppt_w"/>
                                          </p:val>
                                        </p:tav>
                                      </p:tavLst>
                                    </p:anim>
                                    <p:anim calcmode="lin" valueType="num">
                                      <p:cBhvr>
                                        <p:cTn id="410" dur="500" fill="hold"/>
                                        <p:tgtEl>
                                          <p:spTgt spid="332"/>
                                        </p:tgtEl>
                                        <p:attrNameLst>
                                          <p:attrName>ppt_h</p:attrName>
                                        </p:attrNameLst>
                                      </p:cBhvr>
                                      <p:tavLst>
                                        <p:tav tm="0">
                                          <p:val>
                                            <p:fltVal val="0"/>
                                          </p:val>
                                        </p:tav>
                                        <p:tav tm="100000">
                                          <p:val>
                                            <p:strVal val="#ppt_h"/>
                                          </p:val>
                                        </p:tav>
                                      </p:tavLst>
                                    </p:anim>
                                    <p:animEffect transition="in" filter="fade">
                                      <p:cBhvr>
                                        <p:cTn id="411" dur="500"/>
                                        <p:tgtEl>
                                          <p:spTgt spid="332"/>
                                        </p:tgtEl>
                                      </p:cBhvr>
                                    </p:animEffect>
                                  </p:childTnLst>
                                  <p:subTnLst>
                                    <p:audio>
                                      <p:cMediaNode>
                                        <p:cTn display="0" masterRel="sameClick">
                                          <p:stCondLst>
                                            <p:cond evt="begin" delay="0">
                                              <p:tn val="407"/>
                                            </p:cond>
                                          </p:stCondLst>
                                          <p:endCondLst>
                                            <p:cond evt="onStopAudio" delay="0">
                                              <p:tgtEl>
                                                <p:sldTgt/>
                                              </p:tgtEl>
                                            </p:cond>
                                          </p:endCondLst>
                                        </p:cTn>
                                        <p:tgtEl>
                                          <p:sndTgt r:embed="rId3" name="Bling.wav"/>
                                        </p:tgtEl>
                                      </p:cMediaNode>
                                    </p:audio>
                                  </p:subTnLst>
                                </p:cTn>
                              </p:par>
                              <p:par>
                                <p:cTn id="412" presetID="26" presetClass="emph" presetSubtype="0" fill="hold" grpId="1" nodeType="withEffect">
                                  <p:stCondLst>
                                    <p:cond delay="500"/>
                                  </p:stCondLst>
                                  <p:childTnLst>
                                    <p:animEffect transition="out" filter="fade">
                                      <p:cBhvr>
                                        <p:cTn id="413" dur="500" tmFilter="0, 0; .2, .5; .8, .5; 1, 0"/>
                                        <p:tgtEl>
                                          <p:spTgt spid="332"/>
                                        </p:tgtEl>
                                      </p:cBhvr>
                                    </p:animEffect>
                                    <p:animScale>
                                      <p:cBhvr>
                                        <p:cTn id="414" dur="250" autoRev="1" fill="hold"/>
                                        <p:tgtEl>
                                          <p:spTgt spid="332"/>
                                        </p:tgtEl>
                                      </p:cBhvr>
                                      <p:by x="105000" y="105000"/>
                                    </p:animScale>
                                  </p:childTnLst>
                                </p:cTn>
                              </p:par>
                              <p:par>
                                <p:cTn id="415" presetID="53" presetClass="entr" presetSubtype="16" fill="hold" grpId="0" nodeType="withEffect">
                                  <p:stCondLst>
                                    <p:cond delay="0"/>
                                  </p:stCondLst>
                                  <p:childTnLst>
                                    <p:set>
                                      <p:cBhvr>
                                        <p:cTn id="416" dur="1" fill="hold">
                                          <p:stCondLst>
                                            <p:cond delay="0"/>
                                          </p:stCondLst>
                                        </p:cTn>
                                        <p:tgtEl>
                                          <p:spTgt spid="334"/>
                                        </p:tgtEl>
                                        <p:attrNameLst>
                                          <p:attrName>style.visibility</p:attrName>
                                        </p:attrNameLst>
                                      </p:cBhvr>
                                      <p:to>
                                        <p:strVal val="visible"/>
                                      </p:to>
                                    </p:set>
                                    <p:anim calcmode="lin" valueType="num">
                                      <p:cBhvr>
                                        <p:cTn id="417" dur="500" fill="hold"/>
                                        <p:tgtEl>
                                          <p:spTgt spid="334"/>
                                        </p:tgtEl>
                                        <p:attrNameLst>
                                          <p:attrName>ppt_w</p:attrName>
                                        </p:attrNameLst>
                                      </p:cBhvr>
                                      <p:tavLst>
                                        <p:tav tm="0">
                                          <p:val>
                                            <p:fltVal val="0"/>
                                          </p:val>
                                        </p:tav>
                                        <p:tav tm="100000">
                                          <p:val>
                                            <p:strVal val="#ppt_w"/>
                                          </p:val>
                                        </p:tav>
                                      </p:tavLst>
                                    </p:anim>
                                    <p:anim calcmode="lin" valueType="num">
                                      <p:cBhvr>
                                        <p:cTn id="418" dur="500" fill="hold"/>
                                        <p:tgtEl>
                                          <p:spTgt spid="334"/>
                                        </p:tgtEl>
                                        <p:attrNameLst>
                                          <p:attrName>ppt_h</p:attrName>
                                        </p:attrNameLst>
                                      </p:cBhvr>
                                      <p:tavLst>
                                        <p:tav tm="0">
                                          <p:val>
                                            <p:fltVal val="0"/>
                                          </p:val>
                                        </p:tav>
                                        <p:tav tm="100000">
                                          <p:val>
                                            <p:strVal val="#ppt_h"/>
                                          </p:val>
                                        </p:tav>
                                      </p:tavLst>
                                    </p:anim>
                                    <p:animEffect transition="in" filter="fade">
                                      <p:cBhvr>
                                        <p:cTn id="419" dur="500"/>
                                        <p:tgtEl>
                                          <p:spTgt spid="334"/>
                                        </p:tgtEl>
                                      </p:cBhvr>
                                    </p:animEffect>
                                  </p:childTnLst>
                                  <p:subTnLst>
                                    <p:audio>
                                      <p:cMediaNode>
                                        <p:cTn display="0" masterRel="sameClick">
                                          <p:stCondLst>
                                            <p:cond evt="begin" delay="0">
                                              <p:tn val="415"/>
                                            </p:cond>
                                          </p:stCondLst>
                                          <p:endCondLst>
                                            <p:cond evt="onStopAudio" delay="0">
                                              <p:tgtEl>
                                                <p:sldTgt/>
                                              </p:tgtEl>
                                            </p:cond>
                                          </p:endCondLst>
                                        </p:cTn>
                                        <p:tgtEl>
                                          <p:sndTgt r:embed="rId3" name="Bling.wav"/>
                                        </p:tgtEl>
                                      </p:cMediaNode>
                                    </p:audio>
                                  </p:subTnLst>
                                </p:cTn>
                              </p:par>
                              <p:par>
                                <p:cTn id="420" presetID="26" presetClass="emph" presetSubtype="0" fill="hold" grpId="1" nodeType="withEffect">
                                  <p:stCondLst>
                                    <p:cond delay="500"/>
                                  </p:stCondLst>
                                  <p:childTnLst>
                                    <p:animEffect transition="out" filter="fade">
                                      <p:cBhvr>
                                        <p:cTn id="421" dur="500" tmFilter="0, 0; .2, .5; .8, .5; 1, 0"/>
                                        <p:tgtEl>
                                          <p:spTgt spid="334"/>
                                        </p:tgtEl>
                                      </p:cBhvr>
                                    </p:animEffect>
                                    <p:animScale>
                                      <p:cBhvr>
                                        <p:cTn id="422" dur="250" autoRev="1" fill="hold"/>
                                        <p:tgtEl>
                                          <p:spTgt spid="334"/>
                                        </p:tgtEl>
                                      </p:cBhvr>
                                      <p:by x="105000" y="105000"/>
                                    </p:animScale>
                                  </p:childTnLst>
                                </p:cTn>
                              </p:par>
                            </p:childTnLst>
                          </p:cTn>
                        </p:par>
                      </p:childTnLst>
                    </p:cTn>
                  </p:par>
                </p:childTnLst>
              </p:cTn>
              <p:nextCondLst>
                <p:cond evt="onClick" delay="0">
                  <p:tgtEl>
                    <p:spTgt spid="160"/>
                  </p:tgtEl>
                </p:cond>
              </p:nextCondLst>
            </p:seq>
            <p:seq concurrent="1" nextAc="seek">
              <p:cTn id="423" restart="whenNotActive" fill="hold" evtFilter="cancelBubble" nodeType="interactiveSeq">
                <p:stCondLst>
                  <p:cond evt="onClick" delay="0">
                    <p:tgtEl>
                      <p:spTgt spid="161"/>
                    </p:tgtEl>
                  </p:cond>
                </p:stCondLst>
                <p:endSync evt="end" delay="0">
                  <p:rtn val="all"/>
                </p:endSync>
                <p:childTnLst>
                  <p:par>
                    <p:cTn id="424" fill="hold">
                      <p:stCondLst>
                        <p:cond delay="0"/>
                      </p:stCondLst>
                      <p:childTnLst>
                        <p:par>
                          <p:cTn id="425" fill="hold">
                            <p:stCondLst>
                              <p:cond delay="0"/>
                            </p:stCondLst>
                            <p:childTnLst>
                              <p:par>
                                <p:cTn id="426" presetID="53" presetClass="entr" presetSubtype="16" fill="hold" grpId="0" nodeType="withEffect">
                                  <p:stCondLst>
                                    <p:cond delay="0"/>
                                  </p:stCondLst>
                                  <p:childTnLst>
                                    <p:set>
                                      <p:cBhvr>
                                        <p:cTn id="427" dur="1" fill="hold">
                                          <p:stCondLst>
                                            <p:cond delay="0"/>
                                          </p:stCondLst>
                                        </p:cTn>
                                        <p:tgtEl>
                                          <p:spTgt spid="337"/>
                                        </p:tgtEl>
                                        <p:attrNameLst>
                                          <p:attrName>style.visibility</p:attrName>
                                        </p:attrNameLst>
                                      </p:cBhvr>
                                      <p:to>
                                        <p:strVal val="visible"/>
                                      </p:to>
                                    </p:set>
                                    <p:anim calcmode="lin" valueType="num">
                                      <p:cBhvr>
                                        <p:cTn id="428" dur="500" fill="hold"/>
                                        <p:tgtEl>
                                          <p:spTgt spid="337"/>
                                        </p:tgtEl>
                                        <p:attrNameLst>
                                          <p:attrName>ppt_w</p:attrName>
                                        </p:attrNameLst>
                                      </p:cBhvr>
                                      <p:tavLst>
                                        <p:tav tm="0">
                                          <p:val>
                                            <p:fltVal val="0"/>
                                          </p:val>
                                        </p:tav>
                                        <p:tav tm="100000">
                                          <p:val>
                                            <p:strVal val="#ppt_w"/>
                                          </p:val>
                                        </p:tav>
                                      </p:tavLst>
                                    </p:anim>
                                    <p:anim calcmode="lin" valueType="num">
                                      <p:cBhvr>
                                        <p:cTn id="429" dur="500" fill="hold"/>
                                        <p:tgtEl>
                                          <p:spTgt spid="337"/>
                                        </p:tgtEl>
                                        <p:attrNameLst>
                                          <p:attrName>ppt_h</p:attrName>
                                        </p:attrNameLst>
                                      </p:cBhvr>
                                      <p:tavLst>
                                        <p:tav tm="0">
                                          <p:val>
                                            <p:fltVal val="0"/>
                                          </p:val>
                                        </p:tav>
                                        <p:tav tm="100000">
                                          <p:val>
                                            <p:strVal val="#ppt_h"/>
                                          </p:val>
                                        </p:tav>
                                      </p:tavLst>
                                    </p:anim>
                                    <p:animEffect transition="in" filter="fade">
                                      <p:cBhvr>
                                        <p:cTn id="430" dur="500"/>
                                        <p:tgtEl>
                                          <p:spTgt spid="337"/>
                                        </p:tgtEl>
                                      </p:cBhvr>
                                    </p:animEffect>
                                  </p:childTnLst>
                                  <p:subTnLst>
                                    <p:audio>
                                      <p:cMediaNode>
                                        <p:cTn display="0" masterRel="sameClick">
                                          <p:stCondLst>
                                            <p:cond evt="begin" delay="0">
                                              <p:tn val="426"/>
                                            </p:cond>
                                          </p:stCondLst>
                                          <p:endCondLst>
                                            <p:cond evt="onStopAudio" delay="0">
                                              <p:tgtEl>
                                                <p:sldTgt/>
                                              </p:tgtEl>
                                            </p:cond>
                                          </p:endCondLst>
                                        </p:cTn>
                                        <p:tgtEl>
                                          <p:sndTgt r:embed="rId3" name="Bling.wav"/>
                                        </p:tgtEl>
                                      </p:cMediaNode>
                                    </p:audio>
                                  </p:subTnLst>
                                </p:cTn>
                              </p:par>
                              <p:par>
                                <p:cTn id="431" presetID="26" presetClass="emph" presetSubtype="0" fill="hold" grpId="1" nodeType="withEffect">
                                  <p:stCondLst>
                                    <p:cond delay="500"/>
                                  </p:stCondLst>
                                  <p:childTnLst>
                                    <p:animEffect transition="out" filter="fade">
                                      <p:cBhvr>
                                        <p:cTn id="432" dur="500" tmFilter="0, 0; .2, .5; .8, .5; 1, 0"/>
                                        <p:tgtEl>
                                          <p:spTgt spid="337"/>
                                        </p:tgtEl>
                                      </p:cBhvr>
                                    </p:animEffect>
                                    <p:animScale>
                                      <p:cBhvr>
                                        <p:cTn id="433" dur="250" autoRev="1" fill="hold"/>
                                        <p:tgtEl>
                                          <p:spTgt spid="337"/>
                                        </p:tgtEl>
                                      </p:cBhvr>
                                      <p:by x="105000" y="105000"/>
                                    </p:animScale>
                                  </p:childTnLst>
                                </p:cTn>
                              </p:par>
                              <p:par>
                                <p:cTn id="434" presetID="53" presetClass="entr" presetSubtype="16" fill="hold" grpId="0" nodeType="withEffect">
                                  <p:stCondLst>
                                    <p:cond delay="0"/>
                                  </p:stCondLst>
                                  <p:childTnLst>
                                    <p:set>
                                      <p:cBhvr>
                                        <p:cTn id="435" dur="1" fill="hold">
                                          <p:stCondLst>
                                            <p:cond delay="0"/>
                                          </p:stCondLst>
                                        </p:cTn>
                                        <p:tgtEl>
                                          <p:spTgt spid="343"/>
                                        </p:tgtEl>
                                        <p:attrNameLst>
                                          <p:attrName>style.visibility</p:attrName>
                                        </p:attrNameLst>
                                      </p:cBhvr>
                                      <p:to>
                                        <p:strVal val="visible"/>
                                      </p:to>
                                    </p:set>
                                    <p:anim calcmode="lin" valueType="num">
                                      <p:cBhvr>
                                        <p:cTn id="436" dur="500" fill="hold"/>
                                        <p:tgtEl>
                                          <p:spTgt spid="343"/>
                                        </p:tgtEl>
                                        <p:attrNameLst>
                                          <p:attrName>ppt_w</p:attrName>
                                        </p:attrNameLst>
                                      </p:cBhvr>
                                      <p:tavLst>
                                        <p:tav tm="0">
                                          <p:val>
                                            <p:fltVal val="0"/>
                                          </p:val>
                                        </p:tav>
                                        <p:tav tm="100000">
                                          <p:val>
                                            <p:strVal val="#ppt_w"/>
                                          </p:val>
                                        </p:tav>
                                      </p:tavLst>
                                    </p:anim>
                                    <p:anim calcmode="lin" valueType="num">
                                      <p:cBhvr>
                                        <p:cTn id="437" dur="500" fill="hold"/>
                                        <p:tgtEl>
                                          <p:spTgt spid="343"/>
                                        </p:tgtEl>
                                        <p:attrNameLst>
                                          <p:attrName>ppt_h</p:attrName>
                                        </p:attrNameLst>
                                      </p:cBhvr>
                                      <p:tavLst>
                                        <p:tav tm="0">
                                          <p:val>
                                            <p:fltVal val="0"/>
                                          </p:val>
                                        </p:tav>
                                        <p:tav tm="100000">
                                          <p:val>
                                            <p:strVal val="#ppt_h"/>
                                          </p:val>
                                        </p:tav>
                                      </p:tavLst>
                                    </p:anim>
                                    <p:animEffect transition="in" filter="fade">
                                      <p:cBhvr>
                                        <p:cTn id="438" dur="500"/>
                                        <p:tgtEl>
                                          <p:spTgt spid="343"/>
                                        </p:tgtEl>
                                      </p:cBhvr>
                                    </p:animEffect>
                                  </p:childTnLst>
                                  <p:subTnLst>
                                    <p:audio>
                                      <p:cMediaNode>
                                        <p:cTn display="0" masterRel="sameClick">
                                          <p:stCondLst>
                                            <p:cond evt="begin" delay="0">
                                              <p:tn val="434"/>
                                            </p:cond>
                                          </p:stCondLst>
                                          <p:endCondLst>
                                            <p:cond evt="onStopAudio" delay="0">
                                              <p:tgtEl>
                                                <p:sldTgt/>
                                              </p:tgtEl>
                                            </p:cond>
                                          </p:endCondLst>
                                        </p:cTn>
                                        <p:tgtEl>
                                          <p:sndTgt r:embed="rId3" name="Bling.wav"/>
                                        </p:tgtEl>
                                      </p:cMediaNode>
                                    </p:audio>
                                  </p:subTnLst>
                                </p:cTn>
                              </p:par>
                              <p:par>
                                <p:cTn id="439" presetID="26" presetClass="emph" presetSubtype="0" fill="hold" grpId="1" nodeType="withEffect">
                                  <p:stCondLst>
                                    <p:cond delay="500"/>
                                  </p:stCondLst>
                                  <p:childTnLst>
                                    <p:animEffect transition="out" filter="fade">
                                      <p:cBhvr>
                                        <p:cTn id="440" dur="500" tmFilter="0, 0; .2, .5; .8, .5; 1, 0"/>
                                        <p:tgtEl>
                                          <p:spTgt spid="343"/>
                                        </p:tgtEl>
                                      </p:cBhvr>
                                    </p:animEffect>
                                    <p:animScale>
                                      <p:cBhvr>
                                        <p:cTn id="441" dur="250" autoRev="1" fill="hold"/>
                                        <p:tgtEl>
                                          <p:spTgt spid="343"/>
                                        </p:tgtEl>
                                      </p:cBhvr>
                                      <p:by x="105000" y="105000"/>
                                    </p:animScale>
                                  </p:childTnLst>
                                </p:cTn>
                              </p:par>
                              <p:par>
                                <p:cTn id="442" presetID="53" presetClass="entr" presetSubtype="16" fill="hold" grpId="0" nodeType="withEffect">
                                  <p:stCondLst>
                                    <p:cond delay="0"/>
                                  </p:stCondLst>
                                  <p:childTnLst>
                                    <p:set>
                                      <p:cBhvr>
                                        <p:cTn id="443" dur="1" fill="hold">
                                          <p:stCondLst>
                                            <p:cond delay="0"/>
                                          </p:stCondLst>
                                        </p:cTn>
                                        <p:tgtEl>
                                          <p:spTgt spid="344"/>
                                        </p:tgtEl>
                                        <p:attrNameLst>
                                          <p:attrName>style.visibility</p:attrName>
                                        </p:attrNameLst>
                                      </p:cBhvr>
                                      <p:to>
                                        <p:strVal val="visible"/>
                                      </p:to>
                                    </p:set>
                                    <p:anim calcmode="lin" valueType="num">
                                      <p:cBhvr>
                                        <p:cTn id="444" dur="500" fill="hold"/>
                                        <p:tgtEl>
                                          <p:spTgt spid="344"/>
                                        </p:tgtEl>
                                        <p:attrNameLst>
                                          <p:attrName>ppt_w</p:attrName>
                                        </p:attrNameLst>
                                      </p:cBhvr>
                                      <p:tavLst>
                                        <p:tav tm="0">
                                          <p:val>
                                            <p:fltVal val="0"/>
                                          </p:val>
                                        </p:tav>
                                        <p:tav tm="100000">
                                          <p:val>
                                            <p:strVal val="#ppt_w"/>
                                          </p:val>
                                        </p:tav>
                                      </p:tavLst>
                                    </p:anim>
                                    <p:anim calcmode="lin" valueType="num">
                                      <p:cBhvr>
                                        <p:cTn id="445" dur="500" fill="hold"/>
                                        <p:tgtEl>
                                          <p:spTgt spid="344"/>
                                        </p:tgtEl>
                                        <p:attrNameLst>
                                          <p:attrName>ppt_h</p:attrName>
                                        </p:attrNameLst>
                                      </p:cBhvr>
                                      <p:tavLst>
                                        <p:tav tm="0">
                                          <p:val>
                                            <p:fltVal val="0"/>
                                          </p:val>
                                        </p:tav>
                                        <p:tav tm="100000">
                                          <p:val>
                                            <p:strVal val="#ppt_h"/>
                                          </p:val>
                                        </p:tav>
                                      </p:tavLst>
                                    </p:anim>
                                    <p:animEffect transition="in" filter="fade">
                                      <p:cBhvr>
                                        <p:cTn id="446" dur="500"/>
                                        <p:tgtEl>
                                          <p:spTgt spid="344"/>
                                        </p:tgtEl>
                                      </p:cBhvr>
                                    </p:animEffect>
                                  </p:childTnLst>
                                  <p:subTnLst>
                                    <p:audio>
                                      <p:cMediaNode>
                                        <p:cTn display="0" masterRel="sameClick">
                                          <p:stCondLst>
                                            <p:cond evt="begin" delay="0">
                                              <p:tn val="442"/>
                                            </p:cond>
                                          </p:stCondLst>
                                          <p:endCondLst>
                                            <p:cond evt="onStopAudio" delay="0">
                                              <p:tgtEl>
                                                <p:sldTgt/>
                                              </p:tgtEl>
                                            </p:cond>
                                          </p:endCondLst>
                                        </p:cTn>
                                        <p:tgtEl>
                                          <p:sndTgt r:embed="rId3"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344"/>
                                        </p:tgtEl>
                                      </p:cBhvr>
                                    </p:animEffect>
                                    <p:animScale>
                                      <p:cBhvr>
                                        <p:cTn id="449" dur="250" autoRev="1" fill="hold"/>
                                        <p:tgtEl>
                                          <p:spTgt spid="344"/>
                                        </p:tgtEl>
                                      </p:cBhvr>
                                      <p:by x="105000" y="105000"/>
                                    </p:animScale>
                                  </p:childTnLst>
                                </p:cTn>
                              </p:par>
                            </p:childTnLst>
                          </p:cTn>
                        </p:par>
                      </p:childTnLst>
                    </p:cTn>
                  </p:par>
                </p:childTnLst>
              </p:cTn>
              <p:nextCondLst>
                <p:cond evt="onClick" delay="0">
                  <p:tgtEl>
                    <p:spTgt spid="161"/>
                  </p:tgtEl>
                </p:cond>
              </p:nextCondLst>
            </p:seq>
          </p:childTnLst>
        </p:cTn>
      </p:par>
    </p:tnLst>
    <p:bldLst>
      <p:bldP spid="322" grpId="0"/>
      <p:bldP spid="322" grpId="1"/>
      <p:bldP spid="323" grpId="0"/>
      <p:bldP spid="323" grpId="1"/>
      <p:bldP spid="324" grpId="0"/>
      <p:bldP spid="324" grpId="1"/>
      <p:bldP spid="325" grpId="0"/>
      <p:bldP spid="325" grpId="1"/>
      <p:bldP spid="326" grpId="0"/>
      <p:bldP spid="326" grpId="1"/>
      <p:bldP spid="327" grpId="0"/>
      <p:bldP spid="327" grpId="1"/>
      <p:bldP spid="328" grpId="0"/>
      <p:bldP spid="328" grpId="1"/>
      <p:bldP spid="329" grpId="0"/>
      <p:bldP spid="329" grpId="1"/>
      <p:bldP spid="330" grpId="0"/>
      <p:bldP spid="330" grpId="1"/>
      <p:bldP spid="331" grpId="0"/>
      <p:bldP spid="331" grpId="1"/>
      <p:bldP spid="332" grpId="0"/>
      <p:bldP spid="332" grpId="1"/>
      <p:bldP spid="333" grpId="0"/>
      <p:bldP spid="333" grpId="1"/>
      <p:bldP spid="334" grpId="0"/>
      <p:bldP spid="334" grpId="1"/>
      <p:bldP spid="335" grpId="0"/>
      <p:bldP spid="335" grpId="1"/>
      <p:bldP spid="336" grpId="0"/>
      <p:bldP spid="336" grpId="1"/>
      <p:bldP spid="337" grpId="0"/>
      <p:bldP spid="337" grpId="1"/>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5" grpId="0"/>
      <p:bldP spid="345" grpId="1"/>
      <p:bldP spid="346" grpId="0"/>
      <p:bldP spid="346" grpId="1"/>
      <p:bldP spid="347" grpId="0"/>
      <p:bldP spid="347" grpId="1"/>
      <p:bldP spid="348" grpId="0"/>
      <p:bldP spid="348" grpId="1"/>
      <p:bldP spid="349" grpId="0"/>
      <p:bldP spid="349" grpId="1"/>
      <p:bldP spid="350" grpId="0"/>
      <p:bldP spid="350" grpId="1"/>
      <p:bldP spid="351" grpId="0"/>
      <p:bldP spid="351" grpId="1"/>
      <p:bldP spid="352" grpId="0"/>
      <p:bldP spid="352" grpId="1"/>
      <p:bldP spid="353" grpId="0"/>
      <p:bldP spid="353" grpId="1"/>
      <p:bldP spid="354" grpId="0"/>
      <p:bldP spid="354" grpId="1"/>
      <p:bldP spid="355" grpId="0"/>
      <p:bldP spid="355" grpId="1"/>
      <p:bldP spid="356" grpId="0"/>
      <p:bldP spid="356" grpId="1"/>
      <p:bldP spid="357" grpId="0"/>
      <p:bldP spid="357" grpId="1"/>
      <p:bldP spid="358" grpId="0"/>
      <p:bldP spid="358" grpId="1"/>
      <p:bldP spid="359" grpId="0"/>
      <p:bldP spid="359" grpId="1"/>
      <p:bldP spid="360" grpId="0"/>
      <p:bldP spid="36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grpSp>
        <p:nvGrpSpPr>
          <p:cNvPr id="15" name="Group 14">
            <a:extLst>
              <a:ext uri="{FF2B5EF4-FFF2-40B4-BE49-F238E27FC236}">
                <a16:creationId xmlns:a16="http://schemas.microsoft.com/office/drawing/2014/main" id="{8313E85E-21B2-934F-D139-D00F1521DB79}"/>
              </a:ext>
            </a:extLst>
          </p:cNvPr>
          <p:cNvGrpSpPr/>
          <p:nvPr/>
        </p:nvGrpSpPr>
        <p:grpSpPr>
          <a:xfrm>
            <a:off x="1905000" y="4497355"/>
            <a:ext cx="8382000" cy="907368"/>
            <a:chOff x="1905000" y="4068147"/>
            <a:chExt cx="8382000" cy="907368"/>
          </a:xfrm>
        </p:grpSpPr>
        <p:sp>
          <p:nvSpPr>
            <p:cNvPr id="14" name="Rectangle 13">
              <a:extLst>
                <a:ext uri="{FF2B5EF4-FFF2-40B4-BE49-F238E27FC236}">
                  <a16:creationId xmlns:a16="http://schemas.microsoft.com/office/drawing/2014/main" id="{12FA760D-F9CA-0D2C-F25F-4F621FD935E1}"/>
                </a:ext>
              </a:extLst>
            </p:cNvPr>
            <p:cNvSpPr/>
            <p:nvPr/>
          </p:nvSpPr>
          <p:spPr>
            <a:xfrm>
              <a:off x="1905000" y="4068147"/>
              <a:ext cx="8382000" cy="907368"/>
            </a:xfrm>
            <a:prstGeom prst="rect">
              <a:avLst/>
            </a:prstGeom>
            <a:solidFill>
              <a:srgbClr val="FFFF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3B52B6-E1B2-3EC6-56B7-F150CBAF9F31}"/>
                </a:ext>
              </a:extLst>
            </p:cNvPr>
            <p:cNvGrpSpPr/>
            <p:nvPr/>
          </p:nvGrpSpPr>
          <p:grpSpPr>
            <a:xfrm>
              <a:off x="2125362" y="4211952"/>
              <a:ext cx="8015920" cy="619759"/>
              <a:chOff x="2310296" y="4292081"/>
              <a:chExt cx="8015920" cy="619759"/>
            </a:xfrm>
          </p:grpSpPr>
          <p:sp>
            <p:nvSpPr>
              <p:cNvPr id="4" name="TextBox 3">
                <a:extLst>
                  <a:ext uri="{FF2B5EF4-FFF2-40B4-BE49-F238E27FC236}">
                    <a16:creationId xmlns:a16="http://schemas.microsoft.com/office/drawing/2014/main" id="{42CE9970-87E1-090B-3F43-AE9868BA4A73}"/>
                  </a:ext>
                </a:extLst>
              </p:cNvPr>
              <p:cNvSpPr txBox="1"/>
              <p:nvPr/>
            </p:nvSpPr>
            <p:spPr>
              <a:xfrm>
                <a:off x="2991940" y="4365004"/>
                <a:ext cx="7334276" cy="508601"/>
              </a:xfrm>
              <a:prstGeom prst="rect">
                <a:avLst/>
              </a:prstGeom>
              <a:noFill/>
            </p:spPr>
            <p:txBody>
              <a:bodyPr wrap="square" rtlCol="0">
                <a:spAutoFit/>
              </a:bodyPr>
              <a:lstStyle/>
              <a:p>
                <a:pPr>
                  <a:lnSpc>
                    <a:spcPct val="125000"/>
                  </a:lnSpc>
                </a:pPr>
                <a:r>
                  <a:rPr lang="en-US" sz="2400"/>
                  <a:t>Phenol rất độc. Khi tiếp xúc với da, phenol gây bỏng.</a:t>
                </a:r>
              </a:p>
            </p:txBody>
          </p:sp>
          <p:pic>
            <p:nvPicPr>
              <p:cNvPr id="9" name="Picture 8">
                <a:extLst>
                  <a:ext uri="{FF2B5EF4-FFF2-40B4-BE49-F238E27FC236}">
                    <a16:creationId xmlns:a16="http://schemas.microsoft.com/office/drawing/2014/main" id="{C014970F-465E-F7B6-5823-FB2C0B3DE4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0296" y="4292081"/>
                <a:ext cx="619759" cy="619759"/>
              </a:xfrm>
              <a:prstGeom prst="rect">
                <a:avLst/>
              </a:prstGeom>
            </p:spPr>
          </p:pic>
        </p:grpSp>
      </p:grpSp>
      <p:grpSp>
        <p:nvGrpSpPr>
          <p:cNvPr id="19" name="Group 18">
            <a:extLst>
              <a:ext uri="{FF2B5EF4-FFF2-40B4-BE49-F238E27FC236}">
                <a16:creationId xmlns:a16="http://schemas.microsoft.com/office/drawing/2014/main" id="{B45196A3-D4C0-D69F-AD77-ECF277056757}"/>
              </a:ext>
            </a:extLst>
          </p:cNvPr>
          <p:cNvGrpSpPr/>
          <p:nvPr/>
        </p:nvGrpSpPr>
        <p:grpSpPr>
          <a:xfrm>
            <a:off x="1168402" y="5598367"/>
            <a:ext cx="9855196" cy="695996"/>
            <a:chOff x="1168402" y="5598367"/>
            <a:chExt cx="9855196" cy="695996"/>
          </a:xfrm>
        </p:grpSpPr>
        <p:sp>
          <p:nvSpPr>
            <p:cNvPr id="16" name="Hexagon 15">
              <a:extLst>
                <a:ext uri="{FF2B5EF4-FFF2-40B4-BE49-F238E27FC236}">
                  <a16:creationId xmlns:a16="http://schemas.microsoft.com/office/drawing/2014/main" id="{6195C376-7A1E-E725-08B0-DE0E8FB7C6C2}"/>
                </a:ext>
              </a:extLst>
            </p:cNvPr>
            <p:cNvSpPr/>
            <p:nvPr/>
          </p:nvSpPr>
          <p:spPr>
            <a:xfrm>
              <a:off x="1819469" y="5598367"/>
              <a:ext cx="8553062" cy="695996"/>
            </a:xfrm>
            <a:prstGeom prst="hexagon">
              <a:avLst>
                <a:gd name="adj" fmla="val 28726"/>
                <a:gd name="vf" fmla="val 115470"/>
              </a:avLst>
            </a:prstGeom>
            <a:solidFill>
              <a:srgbClr val="E7FB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44302A-703D-40F2-8507-948794B8225F}"/>
                </a:ext>
              </a:extLst>
            </p:cNvPr>
            <p:cNvSpPr txBox="1"/>
            <p:nvPr/>
          </p:nvSpPr>
          <p:spPr>
            <a:xfrm>
              <a:off x="1987421" y="5692065"/>
              <a:ext cx="8217160" cy="508601"/>
            </a:xfrm>
            <a:prstGeom prst="rect">
              <a:avLst/>
            </a:prstGeom>
            <a:noFill/>
          </p:spPr>
          <p:txBody>
            <a:bodyPr wrap="square" rtlCol="0">
              <a:spAutoFit/>
            </a:bodyPr>
            <a:lstStyle/>
            <a:p>
              <a:pPr algn="ctr">
                <a:lnSpc>
                  <a:spcPct val="125000"/>
                </a:lnSpc>
              </a:pPr>
              <a:r>
                <a:rPr lang="en-US" sz="2400"/>
                <a:t>Do đó, phải rất cẩn thận khi làm các thí nghiệm với phenol.</a:t>
              </a:r>
            </a:p>
          </p:txBody>
        </p:sp>
        <p:sp>
          <p:nvSpPr>
            <p:cNvPr id="17" name="Arrow: Right 16">
              <a:extLst>
                <a:ext uri="{FF2B5EF4-FFF2-40B4-BE49-F238E27FC236}">
                  <a16:creationId xmlns:a16="http://schemas.microsoft.com/office/drawing/2014/main" id="{DD5C11AC-1FBB-844E-2967-9FFE3425CAFF}"/>
                </a:ext>
              </a:extLst>
            </p:cNvPr>
            <p:cNvSpPr/>
            <p:nvPr/>
          </p:nvSpPr>
          <p:spPr>
            <a:xfrm>
              <a:off x="1168402" y="5697549"/>
              <a:ext cx="530180" cy="49763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F7019D69-D760-C61F-C394-5DCB3761F5A1}"/>
                </a:ext>
              </a:extLst>
            </p:cNvPr>
            <p:cNvSpPr/>
            <p:nvPr/>
          </p:nvSpPr>
          <p:spPr>
            <a:xfrm flipH="1">
              <a:off x="10493418" y="5697549"/>
              <a:ext cx="530180" cy="49763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03F6FD45-7752-CA95-4FEB-64E7E25C4DA3}"/>
              </a:ext>
            </a:extLst>
          </p:cNvPr>
          <p:cNvPicPr>
            <a:picLocks noChangeAspect="1"/>
          </p:cNvPicPr>
          <p:nvPr/>
        </p:nvPicPr>
        <p:blipFill>
          <a:blip r:embed="rId10"/>
          <a:stretch>
            <a:fillRect/>
          </a:stretch>
        </p:blipFill>
        <p:spPr>
          <a:xfrm>
            <a:off x="3138401" y="302473"/>
            <a:ext cx="5915198" cy="4148033"/>
          </a:xfrm>
          <a:prstGeom prst="rect">
            <a:avLst/>
          </a:prstGeom>
        </p:spPr>
      </p:pic>
    </p:spTree>
    <p:extLst>
      <p:ext uri="{BB962C8B-B14F-4D97-AF65-F5344CB8AC3E}">
        <p14:creationId xmlns:p14="http://schemas.microsoft.com/office/powerpoint/2010/main" val="296826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13">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3</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1034408"/>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195474" y="1380995"/>
            <a:ext cx="10078222" cy="970266"/>
          </a:xfrm>
          <a:prstGeom prst="rect">
            <a:avLst/>
          </a:prstGeom>
          <a:noFill/>
        </p:spPr>
        <p:txBody>
          <a:bodyPr wrap="square" rtlCol="0">
            <a:spAutoFit/>
          </a:bodyPr>
          <a:lstStyle/>
          <a:p>
            <a:pPr algn="ctr">
              <a:lnSpc>
                <a:spcPct val="125000"/>
              </a:lnSpc>
            </a:pPr>
            <a:r>
              <a:rPr lang="vi-VN" sz="2400" b="1" dirty="0"/>
              <a:t>Đọc thông tin trong bảng 17.1 và hình 17.2, so sánh nhiệt độ nóng chảy của phenol và các chất còn lại. Giải thích.</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07879" y="4255701"/>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1342197" y="5015665"/>
            <a:ext cx="10119045" cy="1743491"/>
            <a:chOff x="2991416" y="3619380"/>
            <a:chExt cx="10119045" cy="1743491"/>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387545" cy="1743491"/>
            </a:xfrm>
            <a:prstGeom prst="rect">
              <a:avLst/>
            </a:prstGeom>
            <a:noFill/>
          </p:spPr>
          <p:txBody>
            <a:bodyPr wrap="square" rtlCol="0">
              <a:spAutoFit/>
            </a:bodyPr>
            <a:lstStyle/>
            <a:p>
              <a:pPr>
                <a:lnSpc>
                  <a:spcPct val="125000"/>
                </a:lnSpc>
              </a:pPr>
              <a:r>
                <a:rPr lang="vi-VN" sz="2200" dirty="0"/>
                <a:t>Nhiệt độ nóng chảy của toluene &lt; benzene &lt; phenol  </a:t>
              </a:r>
            </a:p>
            <a:p>
              <a:pPr>
                <a:lnSpc>
                  <a:spcPct val="125000"/>
                </a:lnSpc>
              </a:pPr>
              <a:r>
                <a:rPr lang="vi-VN" sz="2200" dirty="0"/>
                <a:t>Giải thích: Do phân tử phenol có liên kết hydrogen. Mà các chất có liên kết hydrogen càng bền thì nhiệt độ sôi càng cao.</a:t>
              </a:r>
            </a:p>
            <a:p>
              <a:pPr>
                <a:lnSpc>
                  <a:spcPct val="125000"/>
                </a:lnSpc>
              </a:pPr>
              <a:endParaRPr lang="vi-VN" sz="2200" dirty="0"/>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pic>
        <p:nvPicPr>
          <p:cNvPr id="9" name="Picture 8">
            <a:extLst>
              <a:ext uri="{FF2B5EF4-FFF2-40B4-BE49-F238E27FC236}">
                <a16:creationId xmlns:a16="http://schemas.microsoft.com/office/drawing/2014/main" id="{C206AFC2-4714-9E7A-1BEA-A825626440D2}"/>
              </a:ext>
            </a:extLst>
          </p:cNvPr>
          <p:cNvPicPr>
            <a:picLocks noChangeAspect="1"/>
          </p:cNvPicPr>
          <p:nvPr/>
        </p:nvPicPr>
        <p:blipFill rotWithShape="1">
          <a:blip r:embed="rId19"/>
          <a:srcRect t="4415"/>
          <a:stretch/>
        </p:blipFill>
        <p:spPr>
          <a:xfrm>
            <a:off x="267002" y="2442447"/>
            <a:ext cx="6616953" cy="1592114"/>
          </a:xfrm>
          <a:prstGeom prst="rect">
            <a:avLst/>
          </a:prstGeom>
        </p:spPr>
      </p:pic>
      <p:grpSp>
        <p:nvGrpSpPr>
          <p:cNvPr id="11" name="Group 10">
            <a:extLst>
              <a:ext uri="{FF2B5EF4-FFF2-40B4-BE49-F238E27FC236}">
                <a16:creationId xmlns:a16="http://schemas.microsoft.com/office/drawing/2014/main" id="{FEA6554D-AC72-1CD7-C4D6-15C584B410B1}"/>
              </a:ext>
            </a:extLst>
          </p:cNvPr>
          <p:cNvGrpSpPr/>
          <p:nvPr/>
        </p:nvGrpSpPr>
        <p:grpSpPr>
          <a:xfrm>
            <a:off x="7103382" y="2667934"/>
            <a:ext cx="1963686" cy="1275263"/>
            <a:chOff x="1971246" y="3242677"/>
            <a:chExt cx="3135590" cy="2036323"/>
          </a:xfrm>
        </p:grpSpPr>
        <p:grpSp>
          <p:nvGrpSpPr>
            <p:cNvPr id="14" name="Group 13">
              <a:extLst>
                <a:ext uri="{FF2B5EF4-FFF2-40B4-BE49-F238E27FC236}">
                  <a16:creationId xmlns:a16="http://schemas.microsoft.com/office/drawing/2014/main" id="{30609F0A-F5DD-56B5-3F97-7436EB4400F4}"/>
                </a:ext>
              </a:extLst>
            </p:cNvPr>
            <p:cNvGrpSpPr/>
            <p:nvPr/>
          </p:nvGrpSpPr>
          <p:grpSpPr>
            <a:xfrm>
              <a:off x="1971246" y="3275961"/>
              <a:ext cx="741529" cy="843259"/>
              <a:chOff x="1971246" y="3275961"/>
              <a:chExt cx="741529" cy="843259"/>
            </a:xfrm>
          </p:grpSpPr>
          <p:sp>
            <p:nvSpPr>
              <p:cNvPr id="42" name="Hexagon 41">
                <a:extLst>
                  <a:ext uri="{FF2B5EF4-FFF2-40B4-BE49-F238E27FC236}">
                    <a16:creationId xmlns:a16="http://schemas.microsoft.com/office/drawing/2014/main" id="{6A150148-3C55-5A5D-AA98-707C8BE70E50}"/>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3" name="Straight Connector 42">
                <a:extLst>
                  <a:ext uri="{FF2B5EF4-FFF2-40B4-BE49-F238E27FC236}">
                    <a16:creationId xmlns:a16="http://schemas.microsoft.com/office/drawing/2014/main" id="{BC2A05D7-BF00-9ACD-B8D3-1CB776398CC7}"/>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E423889-0084-5B0B-BFFA-3963ACA5402A}"/>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95F7E90-2D92-090D-71A5-5F306A7A3EC1}"/>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19792975-EEAF-D057-FB93-C1D9FEB7E913}"/>
                </a:ext>
              </a:extLst>
            </p:cNvPr>
            <p:cNvCxnSpPr>
              <a:cxnSpLocks/>
              <a:stCxn id="42" idx="4"/>
            </p:cNvCxnSpPr>
            <p:nvPr/>
          </p:nvCxnSpPr>
          <p:spPr>
            <a:xfrm rot="1800000" flipV="1">
              <a:off x="2771367" y="3634329"/>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321C43A-3363-41B9-174B-05B95BC55957}"/>
                </a:ext>
              </a:extLst>
            </p:cNvPr>
            <p:cNvSpPr txBox="1">
              <a:spLocks noChangeAspect="1"/>
            </p:cNvSpPr>
            <p:nvPr>
              <p:custDataLst>
                <p:tags r:id="rId8"/>
              </p:custDataLst>
            </p:nvPr>
          </p:nvSpPr>
          <p:spPr>
            <a:xfrm>
              <a:off x="3071766" y="3574033"/>
              <a:ext cx="244702" cy="260877"/>
            </a:xfrm>
            <a:custGeom>
              <a:avLst/>
              <a:gdLst/>
              <a:ahLst/>
              <a:cxnLst/>
              <a:rect l="l" t="t" r="r" b="b"/>
              <a:pathLst>
                <a:path w="244702"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FD3F7EBC-BA41-5B28-7F20-1CAC1A570C3E}"/>
                </a:ext>
              </a:extLst>
            </p:cNvPr>
            <p:cNvGrpSpPr/>
            <p:nvPr/>
          </p:nvGrpSpPr>
          <p:grpSpPr>
            <a:xfrm>
              <a:off x="4365307" y="4310222"/>
              <a:ext cx="741529" cy="968778"/>
              <a:chOff x="4469130" y="4441984"/>
              <a:chExt cx="741529" cy="968778"/>
            </a:xfrm>
          </p:grpSpPr>
          <p:grpSp>
            <p:nvGrpSpPr>
              <p:cNvPr id="36" name="Group 35">
                <a:extLst>
                  <a:ext uri="{FF2B5EF4-FFF2-40B4-BE49-F238E27FC236}">
                    <a16:creationId xmlns:a16="http://schemas.microsoft.com/office/drawing/2014/main" id="{2C525F3E-B74C-D71B-8A13-253CD7A55A6F}"/>
                  </a:ext>
                </a:extLst>
              </p:cNvPr>
              <p:cNvGrpSpPr/>
              <p:nvPr/>
            </p:nvGrpSpPr>
            <p:grpSpPr>
              <a:xfrm>
                <a:off x="4469130" y="4567503"/>
                <a:ext cx="741529" cy="843259"/>
                <a:chOff x="1971246" y="3275961"/>
                <a:chExt cx="741529" cy="843259"/>
              </a:xfrm>
            </p:grpSpPr>
            <p:sp>
              <p:nvSpPr>
                <p:cNvPr id="38" name="Hexagon 37">
                  <a:extLst>
                    <a:ext uri="{FF2B5EF4-FFF2-40B4-BE49-F238E27FC236}">
                      <a16:creationId xmlns:a16="http://schemas.microsoft.com/office/drawing/2014/main" id="{121DA06F-9336-49B9-E5F2-82105ED93986}"/>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E60C0D1E-2DDB-D603-AA80-89D064D441F3}"/>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8DBAB0D-AF90-FB1B-7C95-FEBE27E7B2FB}"/>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0BDB6AF-0434-F8E0-2EBE-AA595B195CB1}"/>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235E4977-533F-59D3-7C1D-CA2EC8B243DE}"/>
                  </a:ext>
                </a:extLst>
              </p:cNvPr>
              <p:cNvCxnSpPr>
                <a:cxnSpLocks/>
                <a:stCxn id="38"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BA0B0A69-9A2B-08D7-04BE-C4F1D537FB6E}"/>
                </a:ext>
              </a:extLst>
            </p:cNvPr>
            <p:cNvCxnSpPr>
              <a:cxnSpLocks/>
            </p:cNvCxnSpPr>
            <p:nvPr/>
          </p:nvCxnSpPr>
          <p:spPr>
            <a:xfrm flipH="1" flipV="1">
              <a:off x="3332085" y="385252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4BBA5E0-2DBE-B06E-B63D-F8ACDE032511}"/>
                </a:ext>
              </a:extLst>
            </p:cNvPr>
            <p:cNvSpPr txBox="1">
              <a:spLocks noChangeAspect="1"/>
            </p:cNvSpPr>
            <p:nvPr>
              <p:custDataLst>
                <p:tags r:id="rId9"/>
              </p:custDataLst>
            </p:nvPr>
          </p:nvSpPr>
          <p:spPr>
            <a:xfrm>
              <a:off x="3518148" y="4034453"/>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0" name="TextBox 29">
              <a:extLst>
                <a:ext uri="{FF2B5EF4-FFF2-40B4-BE49-F238E27FC236}">
                  <a16:creationId xmlns:a16="http://schemas.microsoft.com/office/drawing/2014/main" id="{FD245B3D-4B2C-C00C-AA8C-1A9F95265D24}"/>
                </a:ext>
              </a:extLst>
            </p:cNvPr>
            <p:cNvSpPr txBox="1">
              <a:spLocks noChangeAspect="1"/>
            </p:cNvSpPr>
            <p:nvPr/>
          </p:nvSpPr>
          <p:spPr>
            <a:xfrm>
              <a:off x="3783806" y="4123315"/>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241EE534-E1D7-29F1-8B85-21DDABA028C3}"/>
                </a:ext>
              </a:extLst>
            </p:cNvPr>
            <p:cNvSpPr txBox="1">
              <a:spLocks noChangeAspect="1"/>
            </p:cNvSpPr>
            <p:nvPr>
              <p:custDataLst>
                <p:tags r:id="rId10"/>
              </p:custDataLst>
            </p:nvPr>
          </p:nvSpPr>
          <p:spPr>
            <a:xfrm>
              <a:off x="4154716" y="4030151"/>
              <a:ext cx="244701" cy="260877"/>
            </a:xfrm>
            <a:custGeom>
              <a:avLst/>
              <a:gdLst/>
              <a:ahLst/>
              <a:cxnLst/>
              <a:rect l="l" t="t" r="r" b="b"/>
              <a:pathLst>
                <a:path w="244701" h="260877">
                  <a:moveTo>
                    <a:pt x="122523" y="43537"/>
                  </a:moveTo>
                  <a:cubicBezTo>
                    <a:pt x="101529" y="43537"/>
                    <a:pt x="84607" y="50736"/>
                    <a:pt x="71759" y="65133"/>
                  </a:cubicBezTo>
                  <a:cubicBezTo>
                    <a:pt x="58910" y="79531"/>
                    <a:pt x="52485" y="101242"/>
                    <a:pt x="52485" y="130267"/>
                  </a:cubicBezTo>
                  <a:cubicBezTo>
                    <a:pt x="52485" y="158832"/>
                    <a:pt x="59082" y="180486"/>
                    <a:pt x="72275" y="195228"/>
                  </a:cubicBezTo>
                  <a:cubicBezTo>
                    <a:pt x="85468" y="209970"/>
                    <a:pt x="102217" y="217340"/>
                    <a:pt x="122523" y="217340"/>
                  </a:cubicBezTo>
                  <a:cubicBezTo>
                    <a:pt x="142829" y="217340"/>
                    <a:pt x="159492" y="210027"/>
                    <a:pt x="172513" y="195400"/>
                  </a:cubicBezTo>
                  <a:cubicBezTo>
                    <a:pt x="185534" y="180773"/>
                    <a:pt x="192044" y="158832"/>
                    <a:pt x="192044" y="129578"/>
                  </a:cubicBezTo>
                  <a:cubicBezTo>
                    <a:pt x="192044" y="100668"/>
                    <a:pt x="185706" y="79101"/>
                    <a:pt x="173029" y="64875"/>
                  </a:cubicBezTo>
                  <a:cubicBezTo>
                    <a:pt x="160352" y="50650"/>
                    <a:pt x="143517" y="43537"/>
                    <a:pt x="122523" y="43537"/>
                  </a:cubicBezTo>
                  <a:close/>
                  <a:moveTo>
                    <a:pt x="122007"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1" y="203660"/>
                    <a:pt x="0" y="172140"/>
                    <a:pt x="0" y="131987"/>
                  </a:cubicBezTo>
                  <a:cubicBezTo>
                    <a:pt x="0" y="106290"/>
                    <a:pt x="3843" y="84722"/>
                    <a:pt x="11530" y="67284"/>
                  </a:cubicBezTo>
                  <a:cubicBezTo>
                    <a:pt x="17266" y="54436"/>
                    <a:pt x="25095" y="42906"/>
                    <a:pt x="35019" y="32696"/>
                  </a:cubicBezTo>
                  <a:cubicBezTo>
                    <a:pt x="44942" y="22486"/>
                    <a:pt x="55812" y="14914"/>
                    <a:pt x="67629" y="9981"/>
                  </a:cubicBezTo>
                  <a:cubicBezTo>
                    <a:pt x="83345" y="3327"/>
                    <a:pt x="101471"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CFDDD6FE-9541-3B0F-12A1-36A188B4FFA9}"/>
                </a:ext>
              </a:extLst>
            </p:cNvPr>
            <p:cNvCxnSpPr>
              <a:cxnSpLocks/>
            </p:cNvCxnSpPr>
            <p:nvPr/>
          </p:nvCxnSpPr>
          <p:spPr>
            <a:xfrm flipV="1">
              <a:off x="4415761" y="3847759"/>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379EBC6-6BB2-3606-A247-8CAF8CD226F8}"/>
                </a:ext>
              </a:extLst>
            </p:cNvPr>
            <p:cNvSpPr txBox="1">
              <a:spLocks noChangeAspect="1"/>
            </p:cNvSpPr>
            <p:nvPr>
              <p:custDataLst>
                <p:tags r:id="rId11"/>
              </p:custDataLst>
            </p:nvPr>
          </p:nvSpPr>
          <p:spPr>
            <a:xfrm>
              <a:off x="4565517" y="3573573"/>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34" name="TextBox 33">
              <a:extLst>
                <a:ext uri="{FF2B5EF4-FFF2-40B4-BE49-F238E27FC236}">
                  <a16:creationId xmlns:a16="http://schemas.microsoft.com/office/drawing/2014/main" id="{60D0671E-EDE9-BB59-1D65-1537D275A00A}"/>
                </a:ext>
              </a:extLst>
            </p:cNvPr>
            <p:cNvSpPr txBox="1">
              <a:spLocks noChangeAspect="1"/>
            </p:cNvSpPr>
            <p:nvPr/>
          </p:nvSpPr>
          <p:spPr>
            <a:xfrm rot="17953685">
              <a:off x="3210817" y="338019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6E4B31A6-EE20-DCFD-7403-9D60299A2708}"/>
                </a:ext>
              </a:extLst>
            </p:cNvPr>
            <p:cNvSpPr txBox="1">
              <a:spLocks noChangeAspect="1"/>
            </p:cNvSpPr>
            <p:nvPr/>
          </p:nvSpPr>
          <p:spPr>
            <a:xfrm rot="17953685">
              <a:off x="4649091" y="3356386"/>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E909F3F0-1F7B-EE2C-55C6-A78DB4F01584}"/>
              </a:ext>
            </a:extLst>
          </p:cNvPr>
          <p:cNvGrpSpPr/>
          <p:nvPr/>
        </p:nvGrpSpPr>
        <p:grpSpPr>
          <a:xfrm>
            <a:off x="9342615" y="2614933"/>
            <a:ext cx="2249297" cy="1326730"/>
            <a:chOff x="6267474" y="2811504"/>
            <a:chExt cx="4167976" cy="2458447"/>
          </a:xfrm>
        </p:grpSpPr>
        <p:grpSp>
          <p:nvGrpSpPr>
            <p:cNvPr id="47" name="Group 46">
              <a:extLst>
                <a:ext uri="{FF2B5EF4-FFF2-40B4-BE49-F238E27FC236}">
                  <a16:creationId xmlns:a16="http://schemas.microsoft.com/office/drawing/2014/main" id="{4E353A94-94C3-B2A0-AEB2-F577A8722C43}"/>
                </a:ext>
              </a:extLst>
            </p:cNvPr>
            <p:cNvGrpSpPr/>
            <p:nvPr/>
          </p:nvGrpSpPr>
          <p:grpSpPr>
            <a:xfrm>
              <a:off x="6267474" y="2811504"/>
              <a:ext cx="741529" cy="843259"/>
              <a:chOff x="1971246" y="3275961"/>
              <a:chExt cx="741529" cy="843259"/>
            </a:xfrm>
          </p:grpSpPr>
          <p:sp>
            <p:nvSpPr>
              <p:cNvPr id="70" name="Hexagon 69">
                <a:extLst>
                  <a:ext uri="{FF2B5EF4-FFF2-40B4-BE49-F238E27FC236}">
                    <a16:creationId xmlns:a16="http://schemas.microsoft.com/office/drawing/2014/main" id="{4244CD3B-F847-3EDC-FA77-C70E78732D03}"/>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71" name="Straight Connector 70">
                <a:extLst>
                  <a:ext uri="{FF2B5EF4-FFF2-40B4-BE49-F238E27FC236}">
                    <a16:creationId xmlns:a16="http://schemas.microsoft.com/office/drawing/2014/main" id="{87CF56BF-8390-D7F3-ED75-B71D3F498E6B}"/>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6D592F4-FEB5-46E1-B724-4BE927235ADF}"/>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71DE726-C6C2-8178-B77E-A097C0EE8946}"/>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887A0F77-6747-778C-55B1-AB4A64227C71}"/>
                </a:ext>
              </a:extLst>
            </p:cNvPr>
            <p:cNvCxnSpPr>
              <a:cxnSpLocks/>
              <a:stCxn id="70" idx="4"/>
            </p:cNvCxnSpPr>
            <p:nvPr/>
          </p:nvCxnSpPr>
          <p:spPr>
            <a:xfrm rot="1800000" flipV="1">
              <a:off x="7067595" y="3169872"/>
              <a:ext cx="219278" cy="12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710C9DF-E55B-7515-C2E6-0305EDA75151}"/>
                </a:ext>
              </a:extLst>
            </p:cNvPr>
            <p:cNvSpPr txBox="1">
              <a:spLocks noChangeAspect="1"/>
            </p:cNvSpPr>
            <p:nvPr>
              <p:custDataLst>
                <p:tags r:id="rId1"/>
              </p:custDataLst>
            </p:nvPr>
          </p:nvSpPr>
          <p:spPr>
            <a:xfrm>
              <a:off x="7367995" y="3109576"/>
              <a:ext cx="244701" cy="260877"/>
            </a:xfrm>
            <a:custGeom>
              <a:avLst/>
              <a:gdLst/>
              <a:ahLst/>
              <a:cxnLst/>
              <a:rect l="l" t="t" r="r" b="b"/>
              <a:pathLst>
                <a:path w="244701"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50" name="Straight Connector 49">
              <a:extLst>
                <a:ext uri="{FF2B5EF4-FFF2-40B4-BE49-F238E27FC236}">
                  <a16:creationId xmlns:a16="http://schemas.microsoft.com/office/drawing/2014/main" id="{7CFC8BAB-70D2-B7EF-73F4-FC1225C97D4F}"/>
                </a:ext>
              </a:extLst>
            </p:cNvPr>
            <p:cNvCxnSpPr>
              <a:cxnSpLocks/>
            </p:cNvCxnSpPr>
            <p:nvPr/>
          </p:nvCxnSpPr>
          <p:spPr>
            <a:xfrm flipH="1" flipV="1">
              <a:off x="7628313" y="338806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BEEA27F-81AE-2C07-BCCE-82E0EA19E86F}"/>
                </a:ext>
              </a:extLst>
            </p:cNvPr>
            <p:cNvSpPr txBox="1">
              <a:spLocks noChangeAspect="1"/>
            </p:cNvSpPr>
            <p:nvPr>
              <p:custDataLst>
                <p:tags r:id="rId2"/>
              </p:custDataLst>
            </p:nvPr>
          </p:nvSpPr>
          <p:spPr>
            <a:xfrm>
              <a:off x="7814376" y="3569996"/>
              <a:ext cx="201681" cy="252273"/>
            </a:xfrm>
            <a:custGeom>
              <a:avLst/>
              <a:gdLst/>
              <a:ahLst/>
              <a:cxnLst/>
              <a:rect l="l" t="t" r="r" b="b"/>
              <a:pathLst>
                <a:path w="201681" h="252273">
                  <a:moveTo>
                    <a:pt x="0" y="0"/>
                  </a:moveTo>
                  <a:lnTo>
                    <a:pt x="50937" y="0"/>
                  </a:lnTo>
                  <a:lnTo>
                    <a:pt x="50937" y="99292"/>
                  </a:lnTo>
                  <a:lnTo>
                    <a:pt x="150744" y="99292"/>
                  </a:lnTo>
                  <a:lnTo>
                    <a:pt x="150744" y="0"/>
                  </a:lnTo>
                  <a:lnTo>
                    <a:pt x="201681" y="0"/>
                  </a:lnTo>
                  <a:lnTo>
                    <a:pt x="201681" y="252273"/>
                  </a:lnTo>
                  <a:lnTo>
                    <a:pt x="150744" y="252273"/>
                  </a:lnTo>
                  <a:lnTo>
                    <a:pt x="150744" y="141968"/>
                  </a:lnTo>
                  <a:lnTo>
                    <a:pt x="50937" y="141968"/>
                  </a:lnTo>
                  <a:lnTo>
                    <a:pt x="50937"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52" name="TextBox 51">
              <a:extLst>
                <a:ext uri="{FF2B5EF4-FFF2-40B4-BE49-F238E27FC236}">
                  <a16:creationId xmlns:a16="http://schemas.microsoft.com/office/drawing/2014/main" id="{DF578A99-6D01-607A-E300-62535FC2C993}"/>
                </a:ext>
              </a:extLst>
            </p:cNvPr>
            <p:cNvSpPr txBox="1">
              <a:spLocks noChangeAspect="1"/>
            </p:cNvSpPr>
            <p:nvPr/>
          </p:nvSpPr>
          <p:spPr>
            <a:xfrm>
              <a:off x="8080034" y="3658858"/>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53" name="TextBox 52">
              <a:extLst>
                <a:ext uri="{FF2B5EF4-FFF2-40B4-BE49-F238E27FC236}">
                  <a16:creationId xmlns:a16="http://schemas.microsoft.com/office/drawing/2014/main" id="{6692F9FE-D792-11CA-885C-FFAA8EABDF4A}"/>
                </a:ext>
              </a:extLst>
            </p:cNvPr>
            <p:cNvSpPr txBox="1">
              <a:spLocks noChangeAspect="1"/>
            </p:cNvSpPr>
            <p:nvPr>
              <p:custDataLst>
                <p:tags r:id="rId3"/>
              </p:custDataLst>
            </p:nvPr>
          </p:nvSpPr>
          <p:spPr>
            <a:xfrm>
              <a:off x="8450944" y="3565694"/>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5" y="195228"/>
                  </a:cubicBezTo>
                  <a:cubicBezTo>
                    <a:pt x="85467" y="209969"/>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5"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54" name="Straight Connector 53">
              <a:extLst>
                <a:ext uri="{FF2B5EF4-FFF2-40B4-BE49-F238E27FC236}">
                  <a16:creationId xmlns:a16="http://schemas.microsoft.com/office/drawing/2014/main" id="{205A2A02-E775-913A-EF60-9DE1B519E9A2}"/>
                </a:ext>
              </a:extLst>
            </p:cNvPr>
            <p:cNvCxnSpPr>
              <a:cxnSpLocks/>
            </p:cNvCxnSpPr>
            <p:nvPr/>
          </p:nvCxnSpPr>
          <p:spPr>
            <a:xfrm flipV="1">
              <a:off x="8671507" y="3345201"/>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148DD74-7EB2-FB8D-3A99-0EA55905C799}"/>
                </a:ext>
              </a:extLst>
            </p:cNvPr>
            <p:cNvSpPr txBox="1">
              <a:spLocks noChangeAspect="1"/>
            </p:cNvSpPr>
            <p:nvPr>
              <p:custDataLst>
                <p:tags r:id="rId4"/>
              </p:custDataLst>
            </p:nvPr>
          </p:nvSpPr>
          <p:spPr>
            <a:xfrm>
              <a:off x="8821263" y="3071015"/>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A6D7E0DA-4C86-9A54-67D1-34BB30250DB2}"/>
                </a:ext>
              </a:extLst>
            </p:cNvPr>
            <p:cNvGrpSpPr/>
            <p:nvPr/>
          </p:nvGrpSpPr>
          <p:grpSpPr>
            <a:xfrm>
              <a:off x="9693921" y="4301173"/>
              <a:ext cx="741529" cy="968778"/>
              <a:chOff x="4469130" y="4441984"/>
              <a:chExt cx="741529" cy="968778"/>
            </a:xfrm>
          </p:grpSpPr>
          <p:grpSp>
            <p:nvGrpSpPr>
              <p:cNvPr id="64" name="Group 63">
                <a:extLst>
                  <a:ext uri="{FF2B5EF4-FFF2-40B4-BE49-F238E27FC236}">
                    <a16:creationId xmlns:a16="http://schemas.microsoft.com/office/drawing/2014/main" id="{C18A1DE1-FA93-60EA-5076-597694724341}"/>
                  </a:ext>
                </a:extLst>
              </p:cNvPr>
              <p:cNvGrpSpPr/>
              <p:nvPr/>
            </p:nvGrpSpPr>
            <p:grpSpPr>
              <a:xfrm>
                <a:off x="4469130" y="4567503"/>
                <a:ext cx="741529" cy="843259"/>
                <a:chOff x="1971246" y="3275961"/>
                <a:chExt cx="741529" cy="843259"/>
              </a:xfrm>
            </p:grpSpPr>
            <p:sp>
              <p:nvSpPr>
                <p:cNvPr id="66" name="Hexagon 65">
                  <a:extLst>
                    <a:ext uri="{FF2B5EF4-FFF2-40B4-BE49-F238E27FC236}">
                      <a16:creationId xmlns:a16="http://schemas.microsoft.com/office/drawing/2014/main" id="{5F4545FB-F18F-8EE1-2781-3F578794137F}"/>
                    </a:ext>
                  </a:extLst>
                </p:cNvPr>
                <p:cNvSpPr/>
                <p:nvPr/>
              </p:nvSpPr>
              <p:spPr>
                <a:xfrm rot="7200000">
                  <a:off x="1913090" y="3334117"/>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7" name="Straight Connector 66">
                  <a:extLst>
                    <a:ext uri="{FF2B5EF4-FFF2-40B4-BE49-F238E27FC236}">
                      <a16:creationId xmlns:a16="http://schemas.microsoft.com/office/drawing/2014/main" id="{3E9704AD-0E4A-5DB9-B860-FC9524B90D30}"/>
                    </a:ext>
                  </a:extLst>
                </p:cNvPr>
                <p:cNvCxnSpPr>
                  <a:cxnSpLocks/>
                </p:cNvCxnSpPr>
                <p:nvPr/>
              </p:nvCxnSpPr>
              <p:spPr>
                <a:xfrm rot="1800000" flipV="1">
                  <a:off x="2195119" y="389171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9FE3BBE-17C6-1C8B-5FA9-A0F1D21F934E}"/>
                    </a:ext>
                  </a:extLst>
                </p:cNvPr>
                <p:cNvCxnSpPr>
                  <a:cxnSpLocks/>
                </p:cNvCxnSpPr>
                <p:nvPr/>
              </p:nvCxnSpPr>
              <p:spPr>
                <a:xfrm rot="1800000" flipH="1" flipV="1">
                  <a:off x="2429216" y="3481861"/>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CBD10EB-B949-2AEE-E731-D65BDEEE74DB}"/>
                    </a:ext>
                  </a:extLst>
                </p:cNvPr>
                <p:cNvCxnSpPr>
                  <a:cxnSpLocks/>
                </p:cNvCxnSpPr>
                <p:nvPr/>
              </p:nvCxnSpPr>
              <p:spPr>
                <a:xfrm rot="1800000" flipV="1">
                  <a:off x="2092286" y="3391873"/>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3D3EC1B4-0A00-C139-5945-A95B567A0AED}"/>
                  </a:ext>
                </a:extLst>
              </p:cNvPr>
              <p:cNvCxnSpPr>
                <a:cxnSpLocks/>
                <a:stCxn id="66" idx="2"/>
              </p:cNvCxnSpPr>
              <p:nvPr/>
            </p:nvCxnSpPr>
            <p:spPr>
              <a:xfrm flipH="1" flipV="1">
                <a:off x="4516668" y="4441984"/>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84C1AE96-31A5-6319-7337-75BF74F3AC89}"/>
                </a:ext>
              </a:extLst>
            </p:cNvPr>
            <p:cNvCxnSpPr>
              <a:cxnSpLocks/>
            </p:cNvCxnSpPr>
            <p:nvPr/>
          </p:nvCxnSpPr>
          <p:spPr>
            <a:xfrm flipH="1" flipV="1">
              <a:off x="8679748" y="38387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3ACDC5AF-9584-7728-82BE-0B2DA3A095DC}"/>
                </a:ext>
              </a:extLst>
            </p:cNvPr>
            <p:cNvSpPr txBox="1">
              <a:spLocks noChangeAspect="1"/>
            </p:cNvSpPr>
            <p:nvPr>
              <p:custDataLst>
                <p:tags r:id="rId5"/>
              </p:custDataLst>
            </p:nvPr>
          </p:nvSpPr>
          <p:spPr>
            <a:xfrm>
              <a:off x="8865811" y="4020642"/>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59" name="TextBox 58">
              <a:extLst>
                <a:ext uri="{FF2B5EF4-FFF2-40B4-BE49-F238E27FC236}">
                  <a16:creationId xmlns:a16="http://schemas.microsoft.com/office/drawing/2014/main" id="{6219D255-6728-29A6-609B-703168CD8635}"/>
                </a:ext>
              </a:extLst>
            </p:cNvPr>
            <p:cNvSpPr txBox="1">
              <a:spLocks noChangeAspect="1"/>
            </p:cNvSpPr>
            <p:nvPr/>
          </p:nvSpPr>
          <p:spPr>
            <a:xfrm>
              <a:off x="9131469" y="4109504"/>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60" name="TextBox 59">
              <a:extLst>
                <a:ext uri="{FF2B5EF4-FFF2-40B4-BE49-F238E27FC236}">
                  <a16:creationId xmlns:a16="http://schemas.microsoft.com/office/drawing/2014/main" id="{B9480664-DF14-7B8E-A44A-CF3B1DE3A4F0}"/>
                </a:ext>
              </a:extLst>
            </p:cNvPr>
            <p:cNvSpPr txBox="1">
              <a:spLocks noChangeAspect="1"/>
            </p:cNvSpPr>
            <p:nvPr>
              <p:custDataLst>
                <p:tags r:id="rId6"/>
              </p:custDataLst>
            </p:nvPr>
          </p:nvSpPr>
          <p:spPr>
            <a:xfrm>
              <a:off x="9502379" y="4016340"/>
              <a:ext cx="244701" cy="260877"/>
            </a:xfrm>
            <a:custGeom>
              <a:avLst/>
              <a:gdLst/>
              <a:ahLst/>
              <a:cxnLst/>
              <a:rect l="l" t="t" r="r" b="b"/>
              <a:pathLst>
                <a:path w="244701" h="260877">
                  <a:moveTo>
                    <a:pt x="122523" y="43537"/>
                  </a:moveTo>
                  <a:cubicBezTo>
                    <a:pt x="101529" y="43537"/>
                    <a:pt x="84607" y="50736"/>
                    <a:pt x="71758" y="65133"/>
                  </a:cubicBezTo>
                  <a:cubicBezTo>
                    <a:pt x="58909" y="79531"/>
                    <a:pt x="52485" y="101242"/>
                    <a:pt x="52485" y="130267"/>
                  </a:cubicBezTo>
                  <a:cubicBezTo>
                    <a:pt x="52485" y="158832"/>
                    <a:pt x="59082" y="180486"/>
                    <a:pt x="72274" y="195228"/>
                  </a:cubicBezTo>
                  <a:cubicBezTo>
                    <a:pt x="85468" y="209970"/>
                    <a:pt x="102217" y="217340"/>
                    <a:pt x="122523" y="217340"/>
                  </a:cubicBezTo>
                  <a:cubicBezTo>
                    <a:pt x="142828" y="217340"/>
                    <a:pt x="159492" y="210027"/>
                    <a:pt x="172513" y="195400"/>
                  </a:cubicBezTo>
                  <a:cubicBezTo>
                    <a:pt x="185533" y="180773"/>
                    <a:pt x="192044" y="158832"/>
                    <a:pt x="192044" y="129578"/>
                  </a:cubicBezTo>
                  <a:cubicBezTo>
                    <a:pt x="192044" y="100668"/>
                    <a:pt x="185706" y="79101"/>
                    <a:pt x="173029" y="64875"/>
                  </a:cubicBezTo>
                  <a:cubicBezTo>
                    <a:pt x="160352" y="50650"/>
                    <a:pt x="143517" y="43537"/>
                    <a:pt x="122523" y="43537"/>
                  </a:cubicBezTo>
                  <a:close/>
                  <a:moveTo>
                    <a:pt x="122006" y="0"/>
                  </a:moveTo>
                  <a:cubicBezTo>
                    <a:pt x="159176" y="0"/>
                    <a:pt x="188918" y="11530"/>
                    <a:pt x="211231" y="34589"/>
                  </a:cubicBezTo>
                  <a:cubicBezTo>
                    <a:pt x="233544" y="57648"/>
                    <a:pt x="244701" y="89712"/>
                    <a:pt x="244701" y="130783"/>
                  </a:cubicBezTo>
                  <a:cubicBezTo>
                    <a:pt x="244701" y="171509"/>
                    <a:pt x="233631" y="203373"/>
                    <a:pt x="211489" y="226375"/>
                  </a:cubicBezTo>
                  <a:cubicBezTo>
                    <a:pt x="189348" y="249376"/>
                    <a:pt x="159750" y="260877"/>
                    <a:pt x="122695" y="260877"/>
                  </a:cubicBezTo>
                  <a:cubicBezTo>
                    <a:pt x="85181" y="260877"/>
                    <a:pt x="55353" y="249434"/>
                    <a:pt x="33212" y="226547"/>
                  </a:cubicBezTo>
                  <a:cubicBezTo>
                    <a:pt x="11070" y="203660"/>
                    <a:pt x="0" y="172140"/>
                    <a:pt x="0" y="131987"/>
                  </a:cubicBezTo>
                  <a:cubicBezTo>
                    <a:pt x="0" y="106290"/>
                    <a:pt x="3843" y="84722"/>
                    <a:pt x="11529" y="67284"/>
                  </a:cubicBezTo>
                  <a:cubicBezTo>
                    <a:pt x="17265" y="54436"/>
                    <a:pt x="25095" y="42906"/>
                    <a:pt x="35019"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61" name="Straight Connector 60">
              <a:extLst>
                <a:ext uri="{FF2B5EF4-FFF2-40B4-BE49-F238E27FC236}">
                  <a16:creationId xmlns:a16="http://schemas.microsoft.com/office/drawing/2014/main" id="{E4162891-1CCC-6EA4-B95E-9DA78280FB96}"/>
                </a:ext>
              </a:extLst>
            </p:cNvPr>
            <p:cNvCxnSpPr>
              <a:cxnSpLocks/>
            </p:cNvCxnSpPr>
            <p:nvPr/>
          </p:nvCxnSpPr>
          <p:spPr>
            <a:xfrm flipV="1">
              <a:off x="9734849" y="3800610"/>
              <a:ext cx="106071" cy="183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2891102-426A-A641-FE90-FE1254381D86}"/>
                </a:ext>
              </a:extLst>
            </p:cNvPr>
            <p:cNvSpPr txBox="1">
              <a:spLocks noChangeAspect="1"/>
            </p:cNvSpPr>
            <p:nvPr>
              <p:custDataLst>
                <p:tags r:id="rId7"/>
              </p:custDataLst>
            </p:nvPr>
          </p:nvSpPr>
          <p:spPr>
            <a:xfrm>
              <a:off x="9884605" y="3526424"/>
              <a:ext cx="201681" cy="252273"/>
            </a:xfrm>
            <a:custGeom>
              <a:avLst/>
              <a:gdLst/>
              <a:ahLst/>
              <a:cxnLst/>
              <a:rect l="l" t="t" r="r" b="b"/>
              <a:pathLst>
                <a:path w="201681" h="252273">
                  <a:moveTo>
                    <a:pt x="0" y="0"/>
                  </a:moveTo>
                  <a:lnTo>
                    <a:pt x="50936" y="0"/>
                  </a:lnTo>
                  <a:lnTo>
                    <a:pt x="50936" y="99292"/>
                  </a:lnTo>
                  <a:lnTo>
                    <a:pt x="150744" y="99292"/>
                  </a:lnTo>
                  <a:lnTo>
                    <a:pt x="150744" y="0"/>
                  </a:lnTo>
                  <a:lnTo>
                    <a:pt x="201681" y="0"/>
                  </a:lnTo>
                  <a:lnTo>
                    <a:pt x="201681" y="252273"/>
                  </a:lnTo>
                  <a:lnTo>
                    <a:pt x="150744" y="252273"/>
                  </a:lnTo>
                  <a:lnTo>
                    <a:pt x="150744" y="141968"/>
                  </a:lnTo>
                  <a:lnTo>
                    <a:pt x="50936" y="141968"/>
                  </a:lnTo>
                  <a:lnTo>
                    <a:pt x="50936" y="252273"/>
                  </a:lnTo>
                  <a:lnTo>
                    <a:pt x="0" y="25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a:ea typeface="+mn-ea"/>
                <a:cs typeface="+mn-cs"/>
              </a:endParaRPr>
            </a:p>
          </p:txBody>
        </p:sp>
        <p:sp>
          <p:nvSpPr>
            <p:cNvPr id="63" name="TextBox 62">
              <a:extLst>
                <a:ext uri="{FF2B5EF4-FFF2-40B4-BE49-F238E27FC236}">
                  <a16:creationId xmlns:a16="http://schemas.microsoft.com/office/drawing/2014/main" id="{AB6CA1B0-4C7B-BB13-27C4-2775561C865E}"/>
                </a:ext>
              </a:extLst>
            </p:cNvPr>
            <p:cNvSpPr txBox="1">
              <a:spLocks noChangeAspect="1"/>
            </p:cNvSpPr>
            <p:nvPr/>
          </p:nvSpPr>
          <p:spPr>
            <a:xfrm rot="17953685">
              <a:off x="9968179" y="3309237"/>
              <a:ext cx="293847" cy="66429"/>
            </a:xfrm>
            <a:custGeom>
              <a:avLst/>
              <a:gdLst/>
              <a:ahLst/>
              <a:cxnLst/>
              <a:rect l="l" t="t" r="r" b="b"/>
              <a:pathLst>
                <a:path w="221354" h="46806">
                  <a:moveTo>
                    <a:pt x="196402" y="0"/>
                  </a:moveTo>
                  <a:cubicBezTo>
                    <a:pt x="203285" y="0"/>
                    <a:pt x="209165" y="2265"/>
                    <a:pt x="214041" y="6797"/>
                  </a:cubicBezTo>
                  <a:cubicBezTo>
                    <a:pt x="218916" y="11328"/>
                    <a:pt x="221354" y="16864"/>
                    <a:pt x="221354" y="23403"/>
                  </a:cubicBezTo>
                  <a:cubicBezTo>
                    <a:pt x="221354" y="29827"/>
                    <a:pt x="218888" y="35334"/>
                    <a:pt x="213955" y="39923"/>
                  </a:cubicBezTo>
                  <a:cubicBezTo>
                    <a:pt x="209021" y="44512"/>
                    <a:pt x="202999" y="46806"/>
                    <a:pt x="195886" y="46806"/>
                  </a:cubicBezTo>
                  <a:cubicBezTo>
                    <a:pt x="189117" y="46806"/>
                    <a:pt x="183353" y="44512"/>
                    <a:pt x="178592" y="39923"/>
                  </a:cubicBezTo>
                  <a:cubicBezTo>
                    <a:pt x="173831" y="35334"/>
                    <a:pt x="171450" y="29827"/>
                    <a:pt x="171450" y="23403"/>
                  </a:cubicBezTo>
                  <a:cubicBezTo>
                    <a:pt x="171450" y="16864"/>
                    <a:pt x="173888" y="11328"/>
                    <a:pt x="178764" y="6797"/>
                  </a:cubicBezTo>
                  <a:cubicBezTo>
                    <a:pt x="183639" y="2265"/>
                    <a:pt x="189519" y="0"/>
                    <a:pt x="196402" y="0"/>
                  </a:cubicBezTo>
                  <a:close/>
                  <a:moveTo>
                    <a:pt x="110677" y="0"/>
                  </a:moveTo>
                  <a:cubicBezTo>
                    <a:pt x="117560" y="0"/>
                    <a:pt x="123440" y="2265"/>
                    <a:pt x="128316" y="6797"/>
                  </a:cubicBezTo>
                  <a:cubicBezTo>
                    <a:pt x="133191" y="11328"/>
                    <a:pt x="135629" y="16864"/>
                    <a:pt x="135629" y="23403"/>
                  </a:cubicBezTo>
                  <a:cubicBezTo>
                    <a:pt x="135629" y="29827"/>
                    <a:pt x="133163" y="35334"/>
                    <a:pt x="128230" y="39923"/>
                  </a:cubicBezTo>
                  <a:cubicBezTo>
                    <a:pt x="123296" y="44512"/>
                    <a:pt x="117274" y="46806"/>
                    <a:pt x="110161" y="46806"/>
                  </a:cubicBezTo>
                  <a:cubicBezTo>
                    <a:pt x="103392" y="46806"/>
                    <a:pt x="97628" y="44512"/>
                    <a:pt x="92867" y="39923"/>
                  </a:cubicBezTo>
                  <a:cubicBezTo>
                    <a:pt x="88106" y="35334"/>
                    <a:pt x="85725" y="29827"/>
                    <a:pt x="85725" y="23403"/>
                  </a:cubicBezTo>
                  <a:cubicBezTo>
                    <a:pt x="85725" y="16864"/>
                    <a:pt x="88163" y="11328"/>
                    <a:pt x="93039" y="6797"/>
                  </a:cubicBezTo>
                  <a:cubicBezTo>
                    <a:pt x="97914" y="2265"/>
                    <a:pt x="103794" y="0"/>
                    <a:pt x="110677" y="0"/>
                  </a:cubicBezTo>
                  <a:close/>
                  <a:moveTo>
                    <a:pt x="24952" y="0"/>
                  </a:moveTo>
                  <a:cubicBezTo>
                    <a:pt x="31835" y="0"/>
                    <a:pt x="37715" y="2265"/>
                    <a:pt x="42591" y="6797"/>
                  </a:cubicBezTo>
                  <a:cubicBezTo>
                    <a:pt x="47466" y="11328"/>
                    <a:pt x="49904" y="16864"/>
                    <a:pt x="49904" y="23403"/>
                  </a:cubicBezTo>
                  <a:cubicBezTo>
                    <a:pt x="49904" y="29827"/>
                    <a:pt x="47438" y="35334"/>
                    <a:pt x="42505" y="39923"/>
                  </a:cubicBezTo>
                  <a:cubicBezTo>
                    <a:pt x="37571" y="44512"/>
                    <a:pt x="31549" y="46806"/>
                    <a:pt x="24436" y="46806"/>
                  </a:cubicBezTo>
                  <a:cubicBezTo>
                    <a:pt x="17667" y="46806"/>
                    <a:pt x="11903" y="44512"/>
                    <a:pt x="7142" y="39923"/>
                  </a:cubicBezTo>
                  <a:cubicBezTo>
                    <a:pt x="2381" y="35334"/>
                    <a:pt x="0" y="29827"/>
                    <a:pt x="0" y="23403"/>
                  </a:cubicBezTo>
                  <a:cubicBezTo>
                    <a:pt x="0" y="16864"/>
                    <a:pt x="2438" y="11328"/>
                    <a:pt x="7314" y="6797"/>
                  </a:cubicBezTo>
                  <a:cubicBezTo>
                    <a:pt x="12189" y="2265"/>
                    <a:pt x="18069" y="0"/>
                    <a:pt x="24952"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spTree>
    <p:extLst>
      <p:ext uri="{BB962C8B-B14F-4D97-AF65-F5344CB8AC3E}">
        <p14:creationId xmlns:p14="http://schemas.microsoft.com/office/powerpoint/2010/main" val="385741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4D070-7C49-F0D7-67C5-53F30AC6B666}"/>
              </a:ext>
            </a:extLst>
          </p:cNvPr>
          <p:cNvPicPr>
            <a:picLocks noChangeAspect="1"/>
          </p:cNvPicPr>
          <p:nvPr/>
        </p:nvPicPr>
        <p:blipFill rotWithShape="1">
          <a:blip r:embed="rId2">
            <a:extLst>
              <a:ext uri="{28A0092B-C50C-407E-A947-70E740481C1C}">
                <a14:useLocalDpi xmlns:a14="http://schemas.microsoft.com/office/drawing/2010/main" val="0"/>
              </a:ext>
            </a:extLst>
          </a:blip>
          <a:srcRect l="4278" r="238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493D4D6-06F0-A601-02C8-63570C537BF8}"/>
              </a:ext>
            </a:extLst>
          </p:cNvPr>
          <p:cNvSpPr/>
          <p:nvPr/>
        </p:nvSpPr>
        <p:spPr>
          <a:xfrm>
            <a:off x="1129004" y="2818263"/>
            <a:ext cx="4298300" cy="2360226"/>
          </a:xfrm>
          <a:prstGeom prst="roundRect">
            <a:avLst>
              <a:gd name="adj" fmla="val 9148"/>
            </a:avLst>
          </a:prstGeom>
          <a:solidFill>
            <a:srgbClr val="FFFF7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URL">
            <a:extLst>
              <a:ext uri="{FF2B5EF4-FFF2-40B4-BE49-F238E27FC236}">
                <a16:creationId xmlns:a16="http://schemas.microsoft.com/office/drawing/2014/main" id="{D49AD55A-DC5C-AD09-E987-66F40A99B0C4}"/>
              </a:ext>
            </a:extLst>
          </p:cNvPr>
          <p:cNvSpPr txBox="1"/>
          <p:nvPr/>
        </p:nvSpPr>
        <p:spPr>
          <a:xfrm>
            <a:off x="1324947" y="3000827"/>
            <a:ext cx="3906414"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TÍNH CHẤT</a:t>
            </a:r>
            <a:b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b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HÓA HỌC</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0576538-6919-A954-59D8-9738EB930191}"/>
              </a:ext>
            </a:extLst>
          </p:cNvPr>
          <p:cNvSpPr/>
          <p:nvPr/>
        </p:nvSpPr>
        <p:spPr>
          <a:xfrm>
            <a:off x="1441451" y="1299029"/>
            <a:ext cx="3673408"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URL">
            <a:extLst>
              <a:ext uri="{FF2B5EF4-FFF2-40B4-BE49-F238E27FC236}">
                <a16:creationId xmlns:a16="http://schemas.microsoft.com/office/drawing/2014/main" id="{7788DF3E-3A0E-5548-7505-62C5BCB5BB3C}"/>
              </a:ext>
            </a:extLst>
          </p:cNvPr>
          <p:cNvSpPr txBox="1"/>
          <p:nvPr/>
        </p:nvSpPr>
        <p:spPr>
          <a:xfrm>
            <a:off x="1441451" y="1344861"/>
            <a:ext cx="3673408"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srgbClr val="002060"/>
                </a:solidFill>
                <a:latin typeface="Arial" panose="020B0604020202020204" pitchFamily="34" charset="0"/>
                <a:ea typeface="Tahoma" panose="020B0604030504040204" pitchFamily="34" charset="0"/>
                <a:cs typeface="Arial" panose="020B0604020202020204" pitchFamily="34" charset="0"/>
              </a:rPr>
              <a:t>PHẦN III.</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84263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215900" y="-152400"/>
            <a:ext cx="51054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345228" y="215900"/>
            <a:ext cx="484677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TÍNH ACID CỦA PHENOL</a:t>
            </a:r>
          </a:p>
        </p:txBody>
      </p:sp>
      <p:grpSp>
        <p:nvGrpSpPr>
          <p:cNvPr id="31" name="Group 30">
            <a:extLst>
              <a:ext uri="{FF2B5EF4-FFF2-40B4-BE49-F238E27FC236}">
                <a16:creationId xmlns:a16="http://schemas.microsoft.com/office/drawing/2014/main" id="{C8E62963-06CA-83A3-E28F-4395B374BF78}"/>
              </a:ext>
            </a:extLst>
          </p:cNvPr>
          <p:cNvGrpSpPr/>
          <p:nvPr/>
        </p:nvGrpSpPr>
        <p:grpSpPr>
          <a:xfrm>
            <a:off x="550506" y="1218924"/>
            <a:ext cx="11090988" cy="695996"/>
            <a:chOff x="550506" y="1218924"/>
            <a:chExt cx="11090988" cy="695996"/>
          </a:xfrm>
        </p:grpSpPr>
        <p:sp>
          <p:nvSpPr>
            <p:cNvPr id="29" name="Hexagon 28">
              <a:extLst>
                <a:ext uri="{FF2B5EF4-FFF2-40B4-BE49-F238E27FC236}">
                  <a16:creationId xmlns:a16="http://schemas.microsoft.com/office/drawing/2014/main" id="{10087F53-47BF-C2A5-1C2E-2870FDF155A1}"/>
                </a:ext>
              </a:extLst>
            </p:cNvPr>
            <p:cNvSpPr/>
            <p:nvPr/>
          </p:nvSpPr>
          <p:spPr>
            <a:xfrm>
              <a:off x="550506" y="1218924"/>
              <a:ext cx="11090988" cy="695996"/>
            </a:xfrm>
            <a:prstGeom prst="hexagon">
              <a:avLst>
                <a:gd name="adj" fmla="val 28726"/>
                <a:gd name="vf" fmla="val 115470"/>
              </a:avLst>
            </a:prstGeom>
            <a:solidFill>
              <a:srgbClr val="E7FB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A7E3D852-4FE3-14E3-78AB-E00345A775ED}"/>
                </a:ext>
              </a:extLst>
            </p:cNvPr>
            <p:cNvSpPr txBox="1"/>
            <p:nvPr/>
          </p:nvSpPr>
          <p:spPr>
            <a:xfrm>
              <a:off x="837158" y="1312622"/>
              <a:ext cx="10517684"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Phenol thể hiện tính acid yếu. Dung dịch phenol không làm đổi màu quỳ tím.</a:t>
              </a:r>
            </a:p>
          </p:txBody>
        </p:sp>
      </p:grpSp>
      <p:grpSp>
        <p:nvGrpSpPr>
          <p:cNvPr id="28" name="Group 27">
            <a:extLst>
              <a:ext uri="{FF2B5EF4-FFF2-40B4-BE49-F238E27FC236}">
                <a16:creationId xmlns:a16="http://schemas.microsoft.com/office/drawing/2014/main" id="{DCB8469E-1575-DE39-D622-B913DF5CB3D0}"/>
              </a:ext>
            </a:extLst>
          </p:cNvPr>
          <p:cNvGrpSpPr/>
          <p:nvPr/>
        </p:nvGrpSpPr>
        <p:grpSpPr>
          <a:xfrm>
            <a:off x="2046073" y="2247778"/>
            <a:ext cx="8099854" cy="843259"/>
            <a:chOff x="2643050" y="2249592"/>
            <a:chExt cx="8099854" cy="843259"/>
          </a:xfrm>
        </p:grpSpPr>
        <p:sp>
          <p:nvSpPr>
            <p:cNvPr id="5" name="Hexagon 4">
              <a:extLst>
                <a:ext uri="{FF2B5EF4-FFF2-40B4-BE49-F238E27FC236}">
                  <a16:creationId xmlns:a16="http://schemas.microsoft.com/office/drawing/2014/main" id="{1F5C3C3B-4728-090E-9C53-B887BD79327B}"/>
                </a:ext>
              </a:extLst>
            </p:cNvPr>
            <p:cNvSpPr/>
            <p:nvPr/>
          </p:nvSpPr>
          <p:spPr>
            <a:xfrm rot="7200000">
              <a:off x="2584894" y="2307748"/>
              <a:ext cx="843259" cy="726948"/>
            </a:xfrm>
            <a:prstGeom prst="hexagon">
              <a:avLst>
                <a:gd name="adj" fmla="val 29136"/>
                <a:gd name="vf" fmla="val 11547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 name="Straight Connector 5">
              <a:extLst>
                <a:ext uri="{FF2B5EF4-FFF2-40B4-BE49-F238E27FC236}">
                  <a16:creationId xmlns:a16="http://schemas.microsoft.com/office/drawing/2014/main" id="{A12C1854-DD54-C972-3FDE-F29CE17382E1}"/>
                </a:ext>
              </a:extLst>
            </p:cNvPr>
            <p:cNvCxnSpPr>
              <a:cxnSpLocks/>
            </p:cNvCxnSpPr>
            <p:nvPr/>
          </p:nvCxnSpPr>
          <p:spPr>
            <a:xfrm rot="1800000" flipV="1">
              <a:off x="2866923" y="2865344"/>
              <a:ext cx="283559" cy="16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2086F72-82EE-0856-DFEB-B08E2A4FB168}"/>
                </a:ext>
              </a:extLst>
            </p:cNvPr>
            <p:cNvCxnSpPr>
              <a:cxnSpLocks/>
            </p:cNvCxnSpPr>
            <p:nvPr/>
          </p:nvCxnSpPr>
          <p:spPr>
            <a:xfrm rot="1800000" flipH="1" flipV="1">
              <a:off x="3101020" y="2455492"/>
              <a:ext cx="283559" cy="16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B6DC8F-290A-EC09-C58F-FAFA916F616F}"/>
                </a:ext>
              </a:extLst>
            </p:cNvPr>
            <p:cNvCxnSpPr>
              <a:cxnSpLocks/>
            </p:cNvCxnSpPr>
            <p:nvPr/>
          </p:nvCxnSpPr>
          <p:spPr>
            <a:xfrm rot="1800000" flipV="1">
              <a:off x="2764090" y="2365504"/>
              <a:ext cx="0" cy="331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41E9764-C30E-3946-89A6-EBE679DCF813}"/>
                </a:ext>
              </a:extLst>
            </p:cNvPr>
            <p:cNvCxnSpPr>
              <a:cxnSpLocks/>
              <a:stCxn id="5" idx="4"/>
            </p:cNvCxnSpPr>
            <p:nvPr/>
          </p:nvCxnSpPr>
          <p:spPr>
            <a:xfrm>
              <a:off x="3426214" y="2671245"/>
              <a:ext cx="25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A0B187E-4D41-1468-ED5C-44587644C4DB}"/>
                </a:ext>
              </a:extLst>
            </p:cNvPr>
            <p:cNvSpPr txBox="1"/>
            <p:nvPr/>
          </p:nvSpPr>
          <p:spPr>
            <a:xfrm>
              <a:off x="3661357" y="2355277"/>
              <a:ext cx="379334"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O</a:t>
              </a:r>
            </a:p>
          </p:txBody>
        </p:sp>
        <p:sp>
          <p:nvSpPr>
            <p:cNvPr id="15" name="TextBox 14">
              <a:extLst>
                <a:ext uri="{FF2B5EF4-FFF2-40B4-BE49-F238E27FC236}">
                  <a16:creationId xmlns:a16="http://schemas.microsoft.com/office/drawing/2014/main" id="{2FDEA935-A9AD-5451-5F8A-2D8EC3A5B271}"/>
                </a:ext>
              </a:extLst>
            </p:cNvPr>
            <p:cNvSpPr txBox="1"/>
            <p:nvPr/>
          </p:nvSpPr>
          <p:spPr>
            <a:xfrm>
              <a:off x="4263813" y="2355277"/>
              <a:ext cx="379334"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H</a:t>
              </a:r>
            </a:p>
          </p:txBody>
        </p:sp>
        <p:cxnSp>
          <p:nvCxnSpPr>
            <p:cNvPr id="16" name="Straight Connector 15">
              <a:extLst>
                <a:ext uri="{FF2B5EF4-FFF2-40B4-BE49-F238E27FC236}">
                  <a16:creationId xmlns:a16="http://schemas.microsoft.com/office/drawing/2014/main" id="{F93FE679-D457-2475-91FB-86ADA0342E86}"/>
                </a:ext>
              </a:extLst>
            </p:cNvPr>
            <p:cNvCxnSpPr>
              <a:cxnSpLocks/>
            </p:cNvCxnSpPr>
            <p:nvPr/>
          </p:nvCxnSpPr>
          <p:spPr>
            <a:xfrm>
              <a:off x="4026289" y="2671245"/>
              <a:ext cx="25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4F6892-1B24-7FC7-7822-FE8CBF112A50}"/>
                </a:ext>
              </a:extLst>
            </p:cNvPr>
            <p:cNvGrpSpPr/>
            <p:nvPr/>
          </p:nvGrpSpPr>
          <p:grpSpPr>
            <a:xfrm>
              <a:off x="4739590" y="2568098"/>
              <a:ext cx="861347" cy="201304"/>
              <a:chOff x="4051700" y="3580180"/>
              <a:chExt cx="861347" cy="201304"/>
            </a:xfrm>
          </p:grpSpPr>
          <p:sp>
            <p:nvSpPr>
              <p:cNvPr id="18" name="TextBox 17">
                <a:extLst>
                  <a:ext uri="{FF2B5EF4-FFF2-40B4-BE49-F238E27FC236}">
                    <a16:creationId xmlns:a16="http://schemas.microsoft.com/office/drawing/2014/main" id="{FFD1F10F-DB36-BAF3-4357-C0B7BDA9212F}"/>
                  </a:ext>
                </a:extLst>
              </p:cNvPr>
              <p:cNvSpPr txBox="1">
                <a:spLocks noChangeAspect="1"/>
              </p:cNvSpPr>
              <p:nvPr/>
            </p:nvSpPr>
            <p:spPr>
              <a:xfrm>
                <a:off x="4051700" y="3580180"/>
                <a:ext cx="861347" cy="69481"/>
              </a:xfrm>
              <a:custGeom>
                <a:avLst/>
                <a:gdLst/>
                <a:ahLst/>
                <a:cxnLst/>
                <a:rect l="l" t="t" r="r" b="b"/>
                <a:pathLst>
                  <a:path w="625050" h="50420">
                    <a:moveTo>
                      <a:pt x="581857" y="0"/>
                    </a:moveTo>
                    <a:lnTo>
                      <a:pt x="625050" y="37342"/>
                    </a:lnTo>
                    <a:lnTo>
                      <a:pt x="625050" y="50420"/>
                    </a:lnTo>
                    <a:lnTo>
                      <a:pt x="522349" y="50420"/>
                    </a:lnTo>
                    <a:lnTo>
                      <a:pt x="495300" y="50420"/>
                    </a:lnTo>
                    <a:lnTo>
                      <a:pt x="465199" y="50420"/>
                    </a:lnTo>
                    <a:lnTo>
                      <a:pt x="419100" y="50420"/>
                    </a:lnTo>
                    <a:lnTo>
                      <a:pt x="408049" y="50420"/>
                    </a:lnTo>
                    <a:lnTo>
                      <a:pt x="361950" y="50420"/>
                    </a:lnTo>
                    <a:lnTo>
                      <a:pt x="341374" y="50420"/>
                    </a:lnTo>
                    <a:lnTo>
                      <a:pt x="304800" y="50420"/>
                    </a:lnTo>
                    <a:lnTo>
                      <a:pt x="284224" y="50420"/>
                    </a:lnTo>
                    <a:lnTo>
                      <a:pt x="238125" y="50420"/>
                    </a:lnTo>
                    <a:lnTo>
                      <a:pt x="227074" y="50420"/>
                    </a:lnTo>
                    <a:lnTo>
                      <a:pt x="180975" y="50420"/>
                    </a:lnTo>
                    <a:lnTo>
                      <a:pt x="160399" y="50420"/>
                    </a:lnTo>
                    <a:lnTo>
                      <a:pt x="123825" y="50420"/>
                    </a:lnTo>
                    <a:lnTo>
                      <a:pt x="103249" y="50420"/>
                    </a:lnTo>
                    <a:lnTo>
                      <a:pt x="57150" y="50420"/>
                    </a:lnTo>
                    <a:lnTo>
                      <a:pt x="0" y="50420"/>
                    </a:lnTo>
                    <a:lnTo>
                      <a:pt x="0" y="34245"/>
                    </a:lnTo>
                    <a:lnTo>
                      <a:pt x="57150" y="34245"/>
                    </a:lnTo>
                    <a:lnTo>
                      <a:pt x="103249" y="34245"/>
                    </a:lnTo>
                    <a:lnTo>
                      <a:pt x="123825" y="34245"/>
                    </a:lnTo>
                    <a:lnTo>
                      <a:pt x="160399" y="34245"/>
                    </a:lnTo>
                    <a:lnTo>
                      <a:pt x="180975" y="34245"/>
                    </a:lnTo>
                    <a:lnTo>
                      <a:pt x="227074" y="34245"/>
                    </a:lnTo>
                    <a:lnTo>
                      <a:pt x="238125" y="34245"/>
                    </a:lnTo>
                    <a:lnTo>
                      <a:pt x="284224" y="34245"/>
                    </a:lnTo>
                    <a:lnTo>
                      <a:pt x="304800" y="34245"/>
                    </a:lnTo>
                    <a:lnTo>
                      <a:pt x="341374" y="34245"/>
                    </a:lnTo>
                    <a:lnTo>
                      <a:pt x="361950" y="34245"/>
                    </a:lnTo>
                    <a:lnTo>
                      <a:pt x="408049" y="34245"/>
                    </a:lnTo>
                    <a:lnTo>
                      <a:pt x="419100" y="34245"/>
                    </a:lnTo>
                    <a:lnTo>
                      <a:pt x="465199" y="34245"/>
                    </a:lnTo>
                    <a:lnTo>
                      <a:pt x="495300" y="34245"/>
                    </a:lnTo>
                    <a:lnTo>
                      <a:pt x="522349" y="34245"/>
                    </a:lnTo>
                    <a:lnTo>
                      <a:pt x="600270" y="34245"/>
                    </a:lnTo>
                    <a:lnTo>
                      <a:pt x="572737" y="10325"/>
                    </a:ln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Arial"/>
                  <a:ea typeface="+mn-ea"/>
                  <a:cs typeface="+mn-cs"/>
                </a:endParaRPr>
              </a:p>
            </p:txBody>
          </p:sp>
          <p:sp>
            <p:nvSpPr>
              <p:cNvPr id="19" name="TextBox 18">
                <a:extLst>
                  <a:ext uri="{FF2B5EF4-FFF2-40B4-BE49-F238E27FC236}">
                    <a16:creationId xmlns:a16="http://schemas.microsoft.com/office/drawing/2014/main" id="{26410039-9C34-6E89-8C84-0044CFFA5339}"/>
                  </a:ext>
                </a:extLst>
              </p:cNvPr>
              <p:cNvSpPr txBox="1">
                <a:spLocks noChangeAspect="1"/>
              </p:cNvSpPr>
              <p:nvPr/>
            </p:nvSpPr>
            <p:spPr>
              <a:xfrm flipH="1" flipV="1">
                <a:off x="4051700" y="3712003"/>
                <a:ext cx="861347" cy="69481"/>
              </a:xfrm>
              <a:custGeom>
                <a:avLst/>
                <a:gdLst/>
                <a:ahLst/>
                <a:cxnLst/>
                <a:rect l="l" t="t" r="r" b="b"/>
                <a:pathLst>
                  <a:path w="625050" h="50420">
                    <a:moveTo>
                      <a:pt x="581857" y="0"/>
                    </a:moveTo>
                    <a:lnTo>
                      <a:pt x="625050" y="37342"/>
                    </a:lnTo>
                    <a:lnTo>
                      <a:pt x="625050" y="50420"/>
                    </a:lnTo>
                    <a:lnTo>
                      <a:pt x="522349" y="50420"/>
                    </a:lnTo>
                    <a:lnTo>
                      <a:pt x="495300" y="50420"/>
                    </a:lnTo>
                    <a:lnTo>
                      <a:pt x="465199" y="50420"/>
                    </a:lnTo>
                    <a:lnTo>
                      <a:pt x="419100" y="50420"/>
                    </a:lnTo>
                    <a:lnTo>
                      <a:pt x="408049" y="50420"/>
                    </a:lnTo>
                    <a:lnTo>
                      <a:pt x="361950" y="50420"/>
                    </a:lnTo>
                    <a:lnTo>
                      <a:pt x="341374" y="50420"/>
                    </a:lnTo>
                    <a:lnTo>
                      <a:pt x="304800" y="50420"/>
                    </a:lnTo>
                    <a:lnTo>
                      <a:pt x="284224" y="50420"/>
                    </a:lnTo>
                    <a:lnTo>
                      <a:pt x="238125" y="50420"/>
                    </a:lnTo>
                    <a:lnTo>
                      <a:pt x="227074" y="50420"/>
                    </a:lnTo>
                    <a:lnTo>
                      <a:pt x="180975" y="50420"/>
                    </a:lnTo>
                    <a:lnTo>
                      <a:pt x="160399" y="50420"/>
                    </a:lnTo>
                    <a:lnTo>
                      <a:pt x="123825" y="50420"/>
                    </a:lnTo>
                    <a:lnTo>
                      <a:pt x="103249" y="50420"/>
                    </a:lnTo>
                    <a:lnTo>
                      <a:pt x="57150" y="50420"/>
                    </a:lnTo>
                    <a:lnTo>
                      <a:pt x="0" y="50420"/>
                    </a:lnTo>
                    <a:lnTo>
                      <a:pt x="0" y="34245"/>
                    </a:lnTo>
                    <a:lnTo>
                      <a:pt x="57150" y="34245"/>
                    </a:lnTo>
                    <a:lnTo>
                      <a:pt x="103249" y="34245"/>
                    </a:lnTo>
                    <a:lnTo>
                      <a:pt x="123825" y="34245"/>
                    </a:lnTo>
                    <a:lnTo>
                      <a:pt x="160399" y="34245"/>
                    </a:lnTo>
                    <a:lnTo>
                      <a:pt x="180975" y="34245"/>
                    </a:lnTo>
                    <a:lnTo>
                      <a:pt x="227074" y="34245"/>
                    </a:lnTo>
                    <a:lnTo>
                      <a:pt x="238125" y="34245"/>
                    </a:lnTo>
                    <a:lnTo>
                      <a:pt x="284224" y="34245"/>
                    </a:lnTo>
                    <a:lnTo>
                      <a:pt x="304800" y="34245"/>
                    </a:lnTo>
                    <a:lnTo>
                      <a:pt x="341374" y="34245"/>
                    </a:lnTo>
                    <a:lnTo>
                      <a:pt x="361950" y="34245"/>
                    </a:lnTo>
                    <a:lnTo>
                      <a:pt x="408049" y="34245"/>
                    </a:lnTo>
                    <a:lnTo>
                      <a:pt x="419100" y="34245"/>
                    </a:lnTo>
                    <a:lnTo>
                      <a:pt x="465199" y="34245"/>
                    </a:lnTo>
                    <a:lnTo>
                      <a:pt x="495300" y="34245"/>
                    </a:lnTo>
                    <a:lnTo>
                      <a:pt x="522349" y="34245"/>
                    </a:lnTo>
                    <a:lnTo>
                      <a:pt x="600270" y="34245"/>
                    </a:lnTo>
                    <a:lnTo>
                      <a:pt x="572737" y="10325"/>
                    </a:ln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Arial"/>
                  <a:ea typeface="+mn-ea"/>
                  <a:cs typeface="+mn-cs"/>
                </a:endParaRPr>
              </a:p>
            </p:txBody>
          </p:sp>
        </p:grpSp>
        <p:sp>
          <p:nvSpPr>
            <p:cNvPr id="20" name="Hexagon 19">
              <a:extLst>
                <a:ext uri="{FF2B5EF4-FFF2-40B4-BE49-F238E27FC236}">
                  <a16:creationId xmlns:a16="http://schemas.microsoft.com/office/drawing/2014/main" id="{729FC4C1-7611-DBFD-A6D9-BD9A8E560934}"/>
                </a:ext>
              </a:extLst>
            </p:cNvPr>
            <p:cNvSpPr/>
            <p:nvPr/>
          </p:nvSpPr>
          <p:spPr>
            <a:xfrm rot="7200000">
              <a:off x="5800534" y="2307748"/>
              <a:ext cx="843259" cy="726948"/>
            </a:xfrm>
            <a:prstGeom prst="hexagon">
              <a:avLst>
                <a:gd name="adj" fmla="val 29136"/>
                <a:gd name="vf" fmla="val 11547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D3B20B17-F0A7-CBFE-62EF-EABCE46F5865}"/>
                </a:ext>
              </a:extLst>
            </p:cNvPr>
            <p:cNvCxnSpPr>
              <a:cxnSpLocks/>
            </p:cNvCxnSpPr>
            <p:nvPr/>
          </p:nvCxnSpPr>
          <p:spPr>
            <a:xfrm rot="1800000" flipV="1">
              <a:off x="6082563" y="2865344"/>
              <a:ext cx="283559" cy="16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66A564-C3E5-ADCB-11A9-44638322C1A3}"/>
                </a:ext>
              </a:extLst>
            </p:cNvPr>
            <p:cNvCxnSpPr>
              <a:cxnSpLocks/>
            </p:cNvCxnSpPr>
            <p:nvPr/>
          </p:nvCxnSpPr>
          <p:spPr>
            <a:xfrm rot="1800000" flipH="1" flipV="1">
              <a:off x="6316660" y="2455492"/>
              <a:ext cx="283559" cy="16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727234-BD44-B5D8-3855-B55F92F05DB4}"/>
                </a:ext>
              </a:extLst>
            </p:cNvPr>
            <p:cNvCxnSpPr>
              <a:cxnSpLocks/>
            </p:cNvCxnSpPr>
            <p:nvPr/>
          </p:nvCxnSpPr>
          <p:spPr>
            <a:xfrm rot="1800000" flipV="1">
              <a:off x="5979730" y="2365504"/>
              <a:ext cx="0" cy="331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913C8C2-F8ED-72A9-A2F3-812AED13FC89}"/>
                </a:ext>
              </a:extLst>
            </p:cNvPr>
            <p:cNvCxnSpPr>
              <a:cxnSpLocks/>
              <a:stCxn id="20" idx="4"/>
            </p:cNvCxnSpPr>
            <p:nvPr/>
          </p:nvCxnSpPr>
          <p:spPr>
            <a:xfrm>
              <a:off x="6641854" y="2671245"/>
              <a:ext cx="25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E7CCC39-0810-5019-1134-05ABCC8A8254}"/>
                </a:ext>
              </a:extLst>
            </p:cNvPr>
            <p:cNvSpPr txBox="1"/>
            <p:nvPr/>
          </p:nvSpPr>
          <p:spPr>
            <a:xfrm>
              <a:off x="6841277" y="2355277"/>
              <a:ext cx="674239"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O</a:t>
              </a:r>
              <a:r>
                <a:rPr kumimoji="0" lang="en-US" sz="2800" b="1" i="0" u="none" strike="noStrike" kern="1200" cap="none" spc="0" normalizeH="0" baseline="30000" noProof="0">
                  <a:ln>
                    <a:noFill/>
                  </a:ln>
                  <a:solidFill>
                    <a:srgbClr val="ED556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a:ln>
                  <a:noFill/>
                </a:ln>
                <a:solidFill>
                  <a:srgbClr val="ED5565">
                    <a:lumMod val="50000"/>
                  </a:srgbClr>
                </a:solidFill>
                <a:effectLst/>
                <a:uLnTx/>
                <a:uFillTx/>
                <a:latin typeface="Arial"/>
                <a:ea typeface="+mn-ea"/>
                <a:cs typeface="+mn-cs"/>
              </a:endParaRPr>
            </a:p>
          </p:txBody>
        </p:sp>
        <p:sp>
          <p:nvSpPr>
            <p:cNvPr id="26" name="TextBox 25">
              <a:extLst>
                <a:ext uri="{FF2B5EF4-FFF2-40B4-BE49-F238E27FC236}">
                  <a16:creationId xmlns:a16="http://schemas.microsoft.com/office/drawing/2014/main" id="{45136A03-2323-CA8B-0D7B-D3178CB697A2}"/>
                </a:ext>
              </a:extLst>
            </p:cNvPr>
            <p:cNvSpPr txBox="1"/>
            <p:nvPr/>
          </p:nvSpPr>
          <p:spPr>
            <a:xfrm>
              <a:off x="7462784" y="2355277"/>
              <a:ext cx="1071907"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  H</a:t>
              </a:r>
              <a:r>
                <a:rPr kumimoji="0" lang="en-US" sz="2800" b="1" i="0" u="none" strike="noStrike" kern="1200" cap="none" spc="0" normalizeH="0" baseline="30000" noProof="0">
                  <a:ln>
                    <a:noFill/>
                  </a:ln>
                  <a:solidFill>
                    <a:srgbClr val="ED5565">
                      <a:lumMod val="50000"/>
                    </a:srgbClr>
                  </a:solidFill>
                  <a:effectLst/>
                  <a:uLnTx/>
                  <a:uFillTx/>
                  <a:latin typeface="Arial"/>
                  <a:ea typeface="+mn-ea"/>
                  <a:cs typeface="+mn-cs"/>
                </a:rPr>
                <a:t>+</a:t>
              </a:r>
              <a:endParaRPr kumimoji="0" lang="en-US" sz="2800" b="1" i="0" u="none" strike="noStrike" kern="1200" cap="none" spc="0" normalizeH="0" baseline="0" noProof="0">
                <a:ln>
                  <a:noFill/>
                </a:ln>
                <a:solidFill>
                  <a:srgbClr val="ED5565">
                    <a:lumMod val="50000"/>
                  </a:srgbClr>
                </a:solidFill>
                <a:effectLst/>
                <a:uLnTx/>
                <a:uFillTx/>
                <a:latin typeface="Arial"/>
                <a:ea typeface="+mn-ea"/>
                <a:cs typeface="+mn-cs"/>
              </a:endParaRPr>
            </a:p>
          </p:txBody>
        </p:sp>
        <p:sp>
          <p:nvSpPr>
            <p:cNvPr id="27" name="TextBox 26">
              <a:extLst>
                <a:ext uri="{FF2B5EF4-FFF2-40B4-BE49-F238E27FC236}">
                  <a16:creationId xmlns:a16="http://schemas.microsoft.com/office/drawing/2014/main" id="{905FACCF-4470-81D6-4F8B-6B651C6CD8B9}"/>
                </a:ext>
              </a:extLst>
            </p:cNvPr>
            <p:cNvSpPr txBox="1"/>
            <p:nvPr/>
          </p:nvSpPr>
          <p:spPr>
            <a:xfrm>
              <a:off x="8795332" y="2355277"/>
              <a:ext cx="1947572"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mn-cs"/>
                </a:rPr>
                <a:t>K</a:t>
              </a:r>
              <a:r>
                <a:rPr kumimoji="0" lang="en-US" sz="2800" b="1" i="0" u="none" strike="noStrike" kern="1200" cap="none" spc="0" normalizeH="0" baseline="-25000" noProof="0">
                  <a:ln>
                    <a:noFill/>
                  </a:ln>
                  <a:solidFill>
                    <a:srgbClr val="002060"/>
                  </a:solidFill>
                  <a:effectLst/>
                  <a:uLnTx/>
                  <a:uFillTx/>
                  <a:latin typeface="Arial"/>
                  <a:ea typeface="+mn-ea"/>
                  <a:cs typeface="+mn-cs"/>
                </a:rPr>
                <a:t>a</a:t>
              </a:r>
              <a:r>
                <a:rPr kumimoji="0" lang="en-US" sz="2800" b="1" i="0" u="none" strike="noStrike" kern="1200" cap="none" spc="0" normalizeH="0" baseline="0" noProof="0">
                  <a:ln>
                    <a:noFill/>
                  </a:ln>
                  <a:solidFill>
                    <a:srgbClr val="002060"/>
                  </a:solidFill>
                  <a:effectLst/>
                  <a:uLnTx/>
                  <a:uFillTx/>
                  <a:latin typeface="Arial"/>
                  <a:ea typeface="+mn-ea"/>
                  <a:cs typeface="+mn-cs"/>
                </a:rPr>
                <a:t> = 10</a:t>
              </a:r>
              <a:r>
                <a:rPr kumimoji="0" lang="en-US" sz="2800" b="1" i="0" u="none" strike="noStrike" kern="1200" cap="none" spc="0" normalizeH="0" baseline="3000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1" i="0" u="none" strike="noStrike" kern="1200" cap="none" spc="0" normalizeH="0" baseline="30000" noProof="0">
                  <a:ln>
                    <a:noFill/>
                  </a:ln>
                  <a:solidFill>
                    <a:srgbClr val="002060"/>
                  </a:solidFill>
                  <a:effectLst/>
                  <a:uLnTx/>
                  <a:uFillTx/>
                  <a:latin typeface="Arial"/>
                  <a:ea typeface="+mn-ea"/>
                  <a:cs typeface="+mn-cs"/>
                </a:rPr>
                <a:t>10</a:t>
              </a:r>
              <a:endParaRPr kumimoji="0" lang="en-US" sz="2800" b="1" i="0" u="none" strike="noStrike" kern="1200" cap="none" spc="0" normalizeH="0" baseline="0" noProof="0">
                <a:ln>
                  <a:noFill/>
                </a:ln>
                <a:solidFill>
                  <a:srgbClr val="002060"/>
                </a:solidFill>
                <a:effectLst/>
                <a:uLnTx/>
                <a:uFillTx/>
                <a:latin typeface="Arial"/>
                <a:ea typeface="+mn-ea"/>
                <a:cs typeface="+mn-cs"/>
              </a:endParaRPr>
            </a:p>
          </p:txBody>
        </p:sp>
      </p:grpSp>
      <p:pic>
        <p:nvPicPr>
          <p:cNvPr id="30" name="Picture 29">
            <a:extLst>
              <a:ext uri="{FF2B5EF4-FFF2-40B4-BE49-F238E27FC236}">
                <a16:creationId xmlns:a16="http://schemas.microsoft.com/office/drawing/2014/main" id="{7035E983-EC1F-3D06-DC1C-CB25E9459D38}"/>
              </a:ext>
            </a:extLst>
          </p:cNvPr>
          <p:cNvPicPr>
            <a:picLocks noChangeAspect="1"/>
          </p:cNvPicPr>
          <p:nvPr/>
        </p:nvPicPr>
        <p:blipFill>
          <a:blip r:embed="rId9"/>
          <a:stretch>
            <a:fillRect/>
          </a:stretch>
        </p:blipFill>
        <p:spPr>
          <a:xfrm>
            <a:off x="2216150" y="3645694"/>
            <a:ext cx="7759700" cy="2424906"/>
          </a:xfrm>
          <a:prstGeom prst="rect">
            <a:avLst/>
          </a:prstGeom>
        </p:spPr>
      </p:pic>
    </p:spTree>
    <p:extLst>
      <p:ext uri="{BB962C8B-B14F-4D97-AF65-F5344CB8AC3E}">
        <p14:creationId xmlns:p14="http://schemas.microsoft.com/office/powerpoint/2010/main" val="111190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11" name="TextBox 10">
            <a:extLst>
              <a:ext uri="{FF2B5EF4-FFF2-40B4-BE49-F238E27FC236}">
                <a16:creationId xmlns:a16="http://schemas.microsoft.com/office/drawing/2014/main" id="{4D10075C-EB8D-5196-7504-3629D82BD902}"/>
              </a:ext>
            </a:extLst>
          </p:cNvPr>
          <p:cNvSpPr txBox="1"/>
          <p:nvPr/>
        </p:nvSpPr>
        <p:spPr>
          <a:xfrm>
            <a:off x="824364" y="1976604"/>
            <a:ext cx="10517684"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sz="2200" dirty="0">
                <a:solidFill>
                  <a:prstClr val="black"/>
                </a:solidFill>
                <a:latin typeface="Arial"/>
              </a:rPr>
              <a:t>Phenol</a:t>
            </a:r>
            <a:r>
              <a:rPr kumimoji="0" lang="en-US" sz="2200" b="0" i="0" u="none" strike="noStrike" kern="1200" cap="none" spc="0" normalizeH="0" baseline="0" noProof="0" dirty="0">
                <a:ln>
                  <a:noFill/>
                </a:ln>
                <a:solidFill>
                  <a:prstClr val="black"/>
                </a:solidFill>
                <a:effectLst/>
                <a:uLnTx/>
                <a:uFillTx/>
                <a:latin typeface="Arial"/>
                <a:ea typeface="+mn-ea"/>
                <a:cs typeface="+mn-cs"/>
              </a:rPr>
              <a:t>, 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200" b="0" i="0" u="none" strike="noStrike" kern="1200" cap="none" spc="0" normalizeH="0" baseline="0" noProof="0" dirty="0">
                <a:ln>
                  <a:noFill/>
                </a:ln>
                <a:solidFill>
                  <a:prstClr val="black"/>
                </a:solidFill>
                <a:effectLst/>
                <a:uLnTx/>
                <a:uFillTx/>
                <a:latin typeface="Arial"/>
                <a:ea typeface="+mn-ea"/>
                <a:cs typeface="+mn-cs"/>
              </a:rPr>
              <a:t> NaOH 1 M;</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hút</a:t>
            </a:r>
            <a:r>
              <a:rPr lang="en-US" sz="2200" dirty="0">
                <a:solidFill>
                  <a:prstClr val="black"/>
                </a:solidFill>
                <a:latin typeface="Arial"/>
              </a:rPr>
              <a:t> </a:t>
            </a:r>
            <a:r>
              <a:rPr lang="en-US" sz="2200" dirty="0" err="1">
                <a:solidFill>
                  <a:prstClr val="black"/>
                </a:solidFill>
                <a:latin typeface="Arial"/>
              </a:rPr>
              <a:t>nhỏ</a:t>
            </a:r>
            <a:r>
              <a:rPr lang="en-US" sz="2200" dirty="0">
                <a:solidFill>
                  <a:prstClr val="black"/>
                </a:solidFill>
                <a:latin typeface="Arial"/>
              </a:rPr>
              <a:t> </a:t>
            </a:r>
            <a:r>
              <a:rPr lang="en-US" sz="2200" dirty="0" err="1">
                <a:solidFill>
                  <a:prstClr val="black"/>
                </a:solidFill>
                <a:latin typeface="Arial"/>
              </a:rPr>
              <a:t>giọt</a:t>
            </a:r>
            <a:r>
              <a:rPr lang="en-US" sz="2200" dirty="0">
                <a:solidFill>
                  <a:prstClr val="black"/>
                </a:solidFill>
                <a:latin typeface="Arial"/>
              </a:rPr>
              <a:t>, </a:t>
            </a:r>
            <a:r>
              <a:rPr lang="en-US" sz="2200" dirty="0" err="1">
                <a:solidFill>
                  <a:prstClr val="black"/>
                </a:solidFill>
                <a:latin typeface="Arial"/>
              </a:rPr>
              <a:t>giá</a:t>
            </a:r>
            <a:r>
              <a:rPr lang="en-US" sz="2200" dirty="0">
                <a:solidFill>
                  <a:prstClr val="black"/>
                </a:solidFill>
                <a:latin typeface="Arial"/>
              </a:rPr>
              <a:t> </a:t>
            </a:r>
            <a:r>
              <a:rPr lang="en-US" sz="2200" dirty="0" err="1">
                <a:solidFill>
                  <a:prstClr val="black"/>
                </a:solidFill>
                <a:latin typeface="Arial"/>
              </a:rPr>
              <a:t>đỡ</a:t>
            </a:r>
            <a:r>
              <a:rPr lang="en-US" sz="2200" dirty="0">
                <a:solidFill>
                  <a:prstClr val="black"/>
                </a:solidFill>
                <a:latin typeface="Arial"/>
              </a:rPr>
              <a:t>, </a:t>
            </a:r>
            <a:r>
              <a:rPr lang="en-US" sz="2200" dirty="0" err="1">
                <a:solidFill>
                  <a:prstClr val="black"/>
                </a:solidFill>
                <a:latin typeface="Arial"/>
              </a:rPr>
              <a:t>găng</a:t>
            </a:r>
            <a:r>
              <a:rPr lang="en-US" sz="2200" dirty="0">
                <a:solidFill>
                  <a:prstClr val="black"/>
                </a:solidFill>
                <a:latin typeface="Arial"/>
              </a:rPr>
              <a:t> </a:t>
            </a:r>
            <a:r>
              <a:rPr lang="en-US" sz="2200" dirty="0" err="1">
                <a:solidFill>
                  <a:prstClr val="black"/>
                </a:solidFill>
                <a:latin typeface="Arial"/>
              </a:rPr>
              <a:t>tay</a:t>
            </a:r>
            <a:r>
              <a:rPr lang="en-US" sz="2200" dirty="0">
                <a:solidFill>
                  <a:prstClr val="black"/>
                </a:solidFill>
                <a:latin typeface="Arial"/>
              </a:rPr>
              <a:t>, </a:t>
            </a:r>
            <a:r>
              <a:rPr lang="en-US" sz="2200" dirty="0" err="1">
                <a:solidFill>
                  <a:prstClr val="black"/>
                </a:solidFill>
                <a:latin typeface="Arial"/>
              </a:rPr>
              <a:t>kính</a:t>
            </a:r>
            <a:r>
              <a:rPr lang="en-US" sz="2200" dirty="0">
                <a:solidFill>
                  <a:prstClr val="black"/>
                </a:solidFill>
                <a:latin typeface="Arial"/>
              </a:rPr>
              <a:t> </a:t>
            </a:r>
            <a:r>
              <a:rPr lang="en-US" sz="2200" dirty="0" err="1">
                <a:solidFill>
                  <a:prstClr val="black"/>
                </a:solidFill>
                <a:latin typeface="Arial"/>
              </a:rPr>
              <a:t>bảo</a:t>
            </a:r>
            <a:r>
              <a:rPr lang="en-US" sz="2200" dirty="0">
                <a:solidFill>
                  <a:prstClr val="black"/>
                </a:solidFill>
                <a:latin typeface="Arial"/>
              </a:rPr>
              <a:t> </a:t>
            </a:r>
            <a:r>
              <a:rPr lang="en-US" sz="2200" dirty="0" err="1">
                <a:solidFill>
                  <a:prstClr val="black"/>
                </a:solidFill>
                <a:latin typeface="Arial"/>
              </a:rPr>
              <a:t>hộ</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TextBox 20">
            <a:extLst>
              <a:ext uri="{FF2B5EF4-FFF2-40B4-BE49-F238E27FC236}">
                <a16:creationId xmlns:a16="http://schemas.microsoft.com/office/drawing/2014/main" id="{3A847807-00C3-B672-0367-321CD63C2289}"/>
              </a:ext>
            </a:extLst>
          </p:cNvPr>
          <p:cNvSpPr txBox="1"/>
          <p:nvPr/>
        </p:nvSpPr>
        <p:spPr>
          <a:xfrm>
            <a:off x="2870200" y="6039682"/>
            <a:ext cx="6451600" cy="473912"/>
          </a:xfrm>
          <a:prstGeom prst="rect">
            <a:avLst/>
          </a:prstGeom>
          <a:noFill/>
        </p:spPr>
        <p:txBody>
          <a:bodyPr wrap="square" rtlCol="0">
            <a:spAutoFit/>
          </a:bodyPr>
          <a:lstStyle/>
          <a:p>
            <a:pPr algn="ctr">
              <a:lnSpc>
                <a:spcPct val="125000"/>
              </a:lnSpc>
            </a:pPr>
            <a:r>
              <a:rPr lang="vi-VN" sz="2200" b="1" dirty="0"/>
              <a:t>C</a:t>
            </a:r>
            <a:r>
              <a:rPr lang="vi-VN" sz="2200" b="1" baseline="-25000" dirty="0"/>
              <a:t>6</a:t>
            </a:r>
            <a:r>
              <a:rPr lang="vi-VN" sz="2200" b="1" dirty="0"/>
              <a:t>H</a:t>
            </a:r>
            <a:r>
              <a:rPr lang="vi-VN" sz="2200" b="1" baseline="-25000" dirty="0"/>
              <a:t>5</a:t>
            </a:r>
            <a:r>
              <a:rPr lang="vi-VN" sz="2200" b="1" dirty="0">
                <a:solidFill>
                  <a:srgbClr val="FF0000"/>
                </a:solidFill>
              </a:rPr>
              <a:t>OH </a:t>
            </a:r>
            <a:r>
              <a:rPr lang="vi-VN" sz="2200" b="1" dirty="0"/>
              <a:t>+ NaOH → C</a:t>
            </a:r>
            <a:r>
              <a:rPr lang="vi-VN" sz="2200" b="1" baseline="-25000" dirty="0"/>
              <a:t>6</a:t>
            </a:r>
            <a:r>
              <a:rPr lang="vi-VN" sz="2200" b="1" dirty="0"/>
              <a:t>H</a:t>
            </a:r>
            <a:r>
              <a:rPr lang="vi-VN" sz="2200" b="1" baseline="-25000" dirty="0"/>
              <a:t>5</a:t>
            </a:r>
            <a:r>
              <a:rPr lang="vi-VN" sz="2200" b="1" dirty="0">
                <a:solidFill>
                  <a:srgbClr val="FF0000"/>
                </a:solidFill>
              </a:rPr>
              <a:t>ONa</a:t>
            </a:r>
            <a:r>
              <a:rPr lang="vi-VN" sz="2200" b="1" dirty="0"/>
              <a:t> + H</a:t>
            </a:r>
            <a:r>
              <a:rPr lang="vi-VN" sz="2200" b="1" baseline="-25000" dirty="0"/>
              <a:t>2</a:t>
            </a:r>
            <a:r>
              <a:rPr lang="vi-VN" sz="2200" b="1" dirty="0"/>
              <a:t>O</a:t>
            </a:r>
          </a:p>
        </p:txBody>
      </p:sp>
      <p:pic>
        <p:nvPicPr>
          <p:cNvPr id="18" name="Graphic 17">
            <a:extLst>
              <a:ext uri="{FF2B5EF4-FFF2-40B4-BE49-F238E27FC236}">
                <a16:creationId xmlns:a16="http://schemas.microsoft.com/office/drawing/2014/main" id="{33673CB6-3690-F570-4F62-B4D10D6E2AED}"/>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9" name="Graphic 18">
            <a:extLst>
              <a:ext uri="{FF2B5EF4-FFF2-40B4-BE49-F238E27FC236}">
                <a16:creationId xmlns:a16="http://schemas.microsoft.com/office/drawing/2014/main" id="{05DA419B-258B-009E-2C2A-7BD6DD91E6F4}"/>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grpSp>
        <p:nvGrpSpPr>
          <p:cNvPr id="25" name="Group 24">
            <a:extLst>
              <a:ext uri="{FF2B5EF4-FFF2-40B4-BE49-F238E27FC236}">
                <a16:creationId xmlns:a16="http://schemas.microsoft.com/office/drawing/2014/main" id="{D796C59A-10B1-1FA8-37B2-972DE01D6D21}"/>
              </a:ext>
            </a:extLst>
          </p:cNvPr>
          <p:cNvGrpSpPr/>
          <p:nvPr/>
        </p:nvGrpSpPr>
        <p:grpSpPr>
          <a:xfrm>
            <a:off x="3946218" y="280203"/>
            <a:ext cx="4299564" cy="980831"/>
            <a:chOff x="3946218" y="280980"/>
            <a:chExt cx="4299564" cy="980831"/>
          </a:xfrm>
        </p:grpSpPr>
        <p:sp>
          <p:nvSpPr>
            <p:cNvPr id="24" name="Rectangle: Rounded Corners 23">
              <a:extLst>
                <a:ext uri="{FF2B5EF4-FFF2-40B4-BE49-F238E27FC236}">
                  <a16:creationId xmlns:a16="http://schemas.microsoft.com/office/drawing/2014/main" id="{AE1F2340-5F8A-849E-1967-AD659CEBCF96}"/>
                </a:ext>
              </a:extLst>
            </p:cNvPr>
            <p:cNvSpPr/>
            <p:nvPr/>
          </p:nvSpPr>
          <p:spPr>
            <a:xfrm>
              <a:off x="4842393" y="280980"/>
              <a:ext cx="2507214" cy="9808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532A3F8-1471-3D8C-D6B2-B08F0725542B}"/>
                </a:ext>
              </a:extLst>
            </p:cNvPr>
            <p:cNvGrpSpPr/>
            <p:nvPr/>
          </p:nvGrpSpPr>
          <p:grpSpPr>
            <a:xfrm>
              <a:off x="4486275" y="389709"/>
              <a:ext cx="3219450" cy="718924"/>
              <a:chOff x="4087456" y="389709"/>
              <a:chExt cx="3219450" cy="718924"/>
            </a:xfrm>
          </p:grpSpPr>
          <p:sp>
            <p:nvSpPr>
              <p:cNvPr id="16" name="Rectangle: Rounded Corners 15">
                <a:extLst>
                  <a:ext uri="{FF2B5EF4-FFF2-40B4-BE49-F238E27FC236}">
                    <a16:creationId xmlns:a16="http://schemas.microsoft.com/office/drawing/2014/main" id="{ADB757E0-5921-9CB3-7713-5C6665DEA784}"/>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EF768CB-0697-BA9C-2417-E8D6016FFA73}"/>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THÍ NGHIỆM 1</a:t>
                </a:r>
              </a:p>
            </p:txBody>
          </p:sp>
        </p:grpSp>
        <p:pic>
          <p:nvPicPr>
            <p:cNvPr id="22" name="Picture 21">
              <a:extLst>
                <a:ext uri="{FF2B5EF4-FFF2-40B4-BE49-F238E27FC236}">
                  <a16:creationId xmlns:a16="http://schemas.microsoft.com/office/drawing/2014/main" id="{A546F756-6D91-DBC0-FA27-17FB0931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6218" y="314569"/>
              <a:ext cx="861768" cy="861768"/>
            </a:xfrm>
            <a:prstGeom prst="rect">
              <a:avLst/>
            </a:prstGeom>
          </p:spPr>
        </p:pic>
        <p:pic>
          <p:nvPicPr>
            <p:cNvPr id="23" name="Picture 22">
              <a:extLst>
                <a:ext uri="{FF2B5EF4-FFF2-40B4-BE49-F238E27FC236}">
                  <a16:creationId xmlns:a16="http://schemas.microsoft.com/office/drawing/2014/main" id="{E0C15BD7-6E7F-23BE-5F11-876DBD0368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384014" y="314569"/>
              <a:ext cx="861768" cy="861768"/>
            </a:xfrm>
            <a:prstGeom prst="rect">
              <a:avLst/>
            </a:prstGeom>
          </p:spPr>
        </p:pic>
      </p:grpSp>
      <p:grpSp>
        <p:nvGrpSpPr>
          <p:cNvPr id="26" name="Group 25">
            <a:extLst>
              <a:ext uri="{FF2B5EF4-FFF2-40B4-BE49-F238E27FC236}">
                <a16:creationId xmlns:a16="http://schemas.microsoft.com/office/drawing/2014/main" id="{F214A2F0-DDB0-D5AD-81FF-0C9D0DE577A6}"/>
              </a:ext>
            </a:extLst>
          </p:cNvPr>
          <p:cNvGrpSpPr/>
          <p:nvPr/>
        </p:nvGrpSpPr>
        <p:grpSpPr>
          <a:xfrm>
            <a:off x="5180084" y="1377727"/>
            <a:ext cx="1806244" cy="569006"/>
            <a:chOff x="1060451" y="1552576"/>
            <a:chExt cx="1806244" cy="569006"/>
          </a:xfrm>
        </p:grpSpPr>
        <p:sp>
          <p:nvSpPr>
            <p:cNvPr id="27" name="Rectangle: Rounded Corners 26">
              <a:extLst>
                <a:ext uri="{FF2B5EF4-FFF2-40B4-BE49-F238E27FC236}">
                  <a16:creationId xmlns:a16="http://schemas.microsoft.com/office/drawing/2014/main" id="{5328E333-70FA-C0C2-4863-2872404AA3E3}"/>
                </a:ext>
              </a:extLst>
            </p:cNvPr>
            <p:cNvSpPr/>
            <p:nvPr/>
          </p:nvSpPr>
          <p:spPr>
            <a:xfrm>
              <a:off x="1060451" y="1552576"/>
              <a:ext cx="1806244" cy="569006"/>
            </a:xfrm>
            <a:prstGeom prst="roundRect">
              <a:avLst/>
            </a:prstGeom>
            <a:solidFill>
              <a:srgbClr val="1D6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164B91B0-0FFF-53AE-36D7-574A30B9AB6E}"/>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Chuẩn bị</a:t>
              </a:r>
            </a:p>
          </p:txBody>
        </p:sp>
      </p:grpSp>
      <p:grpSp>
        <p:nvGrpSpPr>
          <p:cNvPr id="35" name="Group 34">
            <a:extLst>
              <a:ext uri="{FF2B5EF4-FFF2-40B4-BE49-F238E27FC236}">
                <a16:creationId xmlns:a16="http://schemas.microsoft.com/office/drawing/2014/main" id="{2D430E1F-2517-0284-42FE-7A7DB8F2729D}"/>
              </a:ext>
            </a:extLst>
          </p:cNvPr>
          <p:cNvGrpSpPr/>
          <p:nvPr/>
        </p:nvGrpSpPr>
        <p:grpSpPr>
          <a:xfrm>
            <a:off x="5192878" y="5448101"/>
            <a:ext cx="1806244" cy="569006"/>
            <a:chOff x="1060451" y="1552576"/>
            <a:chExt cx="1806244" cy="569006"/>
          </a:xfrm>
        </p:grpSpPr>
        <p:sp>
          <p:nvSpPr>
            <p:cNvPr id="36" name="Rectangle: Rounded Corners 35">
              <a:extLst>
                <a:ext uri="{FF2B5EF4-FFF2-40B4-BE49-F238E27FC236}">
                  <a16:creationId xmlns:a16="http://schemas.microsoft.com/office/drawing/2014/main" id="{41056BDF-EF3C-BBB6-73DA-31D5A68D00EC}"/>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extLst>
                <a:ext uri="{FF2B5EF4-FFF2-40B4-BE49-F238E27FC236}">
                  <a16:creationId xmlns:a16="http://schemas.microsoft.com/office/drawing/2014/main" id="{264F6E04-B007-26B7-D01E-535C5BE8EE58}"/>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PTHH</a:t>
              </a:r>
            </a:p>
          </p:txBody>
        </p:sp>
      </p:grpSp>
      <p:sp>
        <p:nvSpPr>
          <p:cNvPr id="14" name="TextBox 13">
            <a:extLst>
              <a:ext uri="{FF2B5EF4-FFF2-40B4-BE49-F238E27FC236}">
                <a16:creationId xmlns:a16="http://schemas.microsoft.com/office/drawing/2014/main" id="{FA71D98E-C6BE-8B9B-700B-4A31BD420840}"/>
              </a:ext>
            </a:extLst>
          </p:cNvPr>
          <p:cNvSpPr txBox="1"/>
          <p:nvPr/>
        </p:nvSpPr>
        <p:spPr>
          <a:xfrm>
            <a:off x="926932" y="3461752"/>
            <a:ext cx="10971769" cy="1933927"/>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Lắc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đều</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hh</a:t>
            </a:r>
            <a:r>
              <a:rPr kumimoji="0" lang="en-US" sz="2200" b="0" i="0" u="none" strike="noStrike" kern="1200" cap="none" spc="0" normalizeH="0" baseline="0" noProof="0" dirty="0">
                <a:ln>
                  <a:noFill/>
                </a:ln>
                <a:solidFill>
                  <a:prstClr val="black"/>
                </a:solidFill>
                <a:effectLst/>
                <a:uLnTx/>
                <a:uFillTx/>
                <a:latin typeface="Arial"/>
                <a:ea typeface="+mn-ea"/>
                <a:cs typeface="+mn-cs"/>
              </a:rPr>
              <a:t> 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lỏng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với</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nước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để</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tạo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huyền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phù</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Lấy</a:t>
            </a:r>
            <a:r>
              <a:rPr kumimoji="0" lang="en-US" sz="2200" b="0" i="0" u="none" strike="noStrike" kern="1200" cap="none" spc="0" normalizeH="0" baseline="0" noProof="0" dirty="0">
                <a:ln>
                  <a:noFill/>
                </a:ln>
                <a:solidFill>
                  <a:prstClr val="black"/>
                </a:solidFill>
                <a:effectLst/>
                <a:uLnTx/>
                <a:uFillTx/>
                <a:latin typeface="Arial"/>
                <a:ea typeface="+mn-ea"/>
                <a:cs typeface="+mn-cs"/>
              </a:rPr>
              <a:t> 1ml 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dạng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huyền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phù</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vào</a:t>
            </a:r>
            <a:r>
              <a:rPr kumimoji="0" lang="en-US" sz="2200" b="0" i="0" u="none" strike="noStrike" kern="1200" cap="none" spc="0" normalizeH="0" baseline="0" noProof="0" dirty="0">
                <a:ln>
                  <a:noFill/>
                </a:ln>
                <a:solidFill>
                  <a:prstClr val="black"/>
                </a:solidFill>
                <a:effectLst/>
                <a:uLnTx/>
                <a:uFillTx/>
                <a:latin typeface="Arial"/>
                <a:ea typeface="+mn-ea"/>
                <a:cs typeface="+mn-cs"/>
              </a:rPr>
              <a:t> 2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ống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đánh</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số</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thứ</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tự</a:t>
            </a:r>
            <a:r>
              <a:rPr kumimoji="0" lang="en-US" sz="2200" b="0" i="0" u="none" strike="noStrike" kern="1200" cap="none" spc="0" normalizeH="0" baseline="0" noProof="0" dirty="0">
                <a:ln>
                  <a:noFill/>
                </a:ln>
                <a:solidFill>
                  <a:prstClr val="black"/>
                </a:solidFill>
                <a:effectLst/>
                <a:uLnTx/>
                <a:uFillTx/>
                <a:latin typeface="Arial"/>
                <a:ea typeface="+mn-ea"/>
                <a:cs typeface="+mn-cs"/>
              </a:rPr>
              <a:t> (1), (2).</a:t>
            </a:r>
          </a:p>
          <a:p>
            <a:pPr marL="0" marR="0" lvl="0" indent="0" algn="l" defTabSz="914400" rtl="0" eaLnBrk="1" fontAlgn="auto" latinLnBrk="0" hangingPunct="1">
              <a:lnSpc>
                <a:spcPct val="140000"/>
              </a:lnSpc>
              <a:spcBef>
                <a:spcPts val="0"/>
              </a:spcBef>
              <a:spcAft>
                <a:spcPts val="0"/>
              </a:spcAft>
              <a:buClrTx/>
              <a:buSzTx/>
              <a:buFontTx/>
              <a:buNone/>
              <a:tabLst/>
              <a:defRPr/>
            </a:pPr>
            <a:r>
              <a:rPr lang="en-US" sz="2200" dirty="0" err="1">
                <a:solidFill>
                  <a:prstClr val="black"/>
                </a:solidFill>
                <a:latin typeface="Arial"/>
              </a:rPr>
              <a:t>Thêm</a:t>
            </a:r>
            <a:r>
              <a:rPr lang="en-US" sz="2200" dirty="0">
                <a:solidFill>
                  <a:prstClr val="black"/>
                </a:solidFill>
                <a:latin typeface="Arial"/>
              </a:rPr>
              <a:t> </a:t>
            </a:r>
            <a:r>
              <a:rPr lang="en-US" sz="2200" dirty="0" err="1">
                <a:solidFill>
                  <a:prstClr val="black"/>
                </a:solidFill>
                <a:latin typeface="Arial"/>
              </a:rPr>
              <a:t>tiếp</a:t>
            </a:r>
            <a:r>
              <a:rPr lang="en-US" sz="2200" dirty="0">
                <a:solidFill>
                  <a:prstClr val="black"/>
                </a:solidFill>
                <a:latin typeface="Arial"/>
              </a:rPr>
              <a:t> 1ml </a:t>
            </a:r>
            <a:r>
              <a:rPr lang="en-US" sz="2200" dirty="0" err="1">
                <a:solidFill>
                  <a:prstClr val="black"/>
                </a:solidFill>
                <a:latin typeface="Arial"/>
              </a:rPr>
              <a:t>nước</a:t>
            </a:r>
            <a:r>
              <a:rPr lang="en-US" sz="2200" dirty="0">
                <a:solidFill>
                  <a:prstClr val="black"/>
                </a:solidFill>
                <a:latin typeface="Arial"/>
              </a:rPr>
              <a:t> </a:t>
            </a:r>
            <a:r>
              <a:rPr lang="en-US" sz="2200" dirty="0" err="1">
                <a:solidFill>
                  <a:prstClr val="black"/>
                </a:solidFill>
                <a:latin typeface="Arial"/>
              </a:rPr>
              <a:t>cất</a:t>
            </a:r>
            <a:r>
              <a:rPr lang="en-US" sz="2200" dirty="0">
                <a:solidFill>
                  <a:prstClr val="black"/>
                </a:solidFill>
                <a:latin typeface="Arial"/>
              </a:rPr>
              <a:t>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(1), 1ml dung </a:t>
            </a:r>
            <a:r>
              <a:rPr lang="en-US" sz="2200" dirty="0" err="1">
                <a:solidFill>
                  <a:prstClr val="black"/>
                </a:solidFill>
                <a:latin typeface="Arial"/>
              </a:rPr>
              <a:t>dịch</a:t>
            </a:r>
            <a:r>
              <a:rPr lang="en-US" sz="2200" dirty="0">
                <a:solidFill>
                  <a:prstClr val="black"/>
                </a:solidFill>
                <a:latin typeface="Arial"/>
              </a:rPr>
              <a:t> NaOH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(2).</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Lắc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lang="en-US" sz="2200" dirty="0" err="1">
                <a:solidFill>
                  <a:prstClr val="black"/>
                </a:solidFill>
                <a:latin typeface="Arial"/>
              </a:rPr>
              <a:t>đều</a:t>
            </a:r>
            <a:r>
              <a:rPr lang="en-US" sz="2200" dirty="0">
                <a:solidFill>
                  <a:prstClr val="black"/>
                </a:solidFill>
                <a:latin typeface="Arial"/>
              </a:rPr>
              <a:t> </a:t>
            </a:r>
            <a:r>
              <a:rPr lang="en-US" sz="2200" dirty="0" err="1">
                <a:solidFill>
                  <a:prstClr val="black"/>
                </a:solidFill>
                <a:latin typeface="Arial"/>
              </a:rPr>
              <a:t>và</a:t>
            </a:r>
            <a:r>
              <a:rPr lang="en-US" sz="2200" dirty="0">
                <a:solidFill>
                  <a:prstClr val="black"/>
                </a:solidFill>
                <a:latin typeface="Arial"/>
              </a:rPr>
              <a:t> </a:t>
            </a:r>
            <a:r>
              <a:rPr lang="en-US" sz="2200" dirty="0" err="1">
                <a:solidFill>
                  <a:prstClr val="black"/>
                </a:solidFill>
                <a:latin typeface="Arial"/>
              </a:rPr>
              <a:t>để</a:t>
            </a:r>
            <a:r>
              <a:rPr lang="en-US" sz="2200" dirty="0">
                <a:solidFill>
                  <a:prstClr val="black"/>
                </a:solidFill>
                <a:latin typeface="Arial"/>
              </a:rPr>
              <a:t> </a:t>
            </a:r>
            <a:r>
              <a:rPr lang="en-US" sz="2200" dirty="0" err="1">
                <a:solidFill>
                  <a:prstClr val="black"/>
                </a:solidFill>
                <a:latin typeface="Arial"/>
              </a:rPr>
              <a:t>ổn</a:t>
            </a:r>
            <a:r>
              <a:rPr lang="en-US" sz="2200" dirty="0">
                <a:solidFill>
                  <a:prstClr val="black"/>
                </a:solidFill>
                <a:latin typeface="Arial"/>
              </a:rPr>
              <a:t> </a:t>
            </a:r>
            <a:r>
              <a:rPr lang="en-US" sz="2200" dirty="0" err="1">
                <a:solidFill>
                  <a:prstClr val="black"/>
                </a:solidFill>
                <a:latin typeface="Arial"/>
              </a:rPr>
              <a:t>định</a:t>
            </a:r>
            <a:r>
              <a:rPr lang="en-US" sz="2200" dirty="0">
                <a:solidFill>
                  <a:prstClr val="black"/>
                </a:solidFill>
                <a:latin typeface="Arial"/>
              </a:rPr>
              <a:t> </a:t>
            </a:r>
            <a:r>
              <a:rPr lang="en-US" sz="2200" dirty="0" err="1">
                <a:solidFill>
                  <a:prstClr val="black"/>
                </a:solidFill>
                <a:latin typeface="Arial"/>
              </a:rPr>
              <a:t>cả</a:t>
            </a:r>
            <a:r>
              <a:rPr lang="en-US" sz="2200" dirty="0">
                <a:solidFill>
                  <a:prstClr val="black"/>
                </a:solidFill>
                <a:latin typeface="Arial"/>
              </a:rPr>
              <a:t> 2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54536800-126F-7991-4A4C-35C007A0E741}"/>
              </a:ext>
            </a:extLst>
          </p:cNvPr>
          <p:cNvGrpSpPr/>
          <p:nvPr/>
        </p:nvGrpSpPr>
        <p:grpSpPr>
          <a:xfrm>
            <a:off x="5192878" y="2955030"/>
            <a:ext cx="1806244" cy="569006"/>
            <a:chOff x="1060451" y="1552576"/>
            <a:chExt cx="1806244" cy="569006"/>
          </a:xfrm>
        </p:grpSpPr>
        <p:sp>
          <p:nvSpPr>
            <p:cNvPr id="33" name="Rectangle: Rounded Corners 32">
              <a:extLst>
                <a:ext uri="{FF2B5EF4-FFF2-40B4-BE49-F238E27FC236}">
                  <a16:creationId xmlns:a16="http://schemas.microsoft.com/office/drawing/2014/main" id="{D8EB09E1-4DE5-5981-372C-0870FBA7FBBA}"/>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44FF2E6E-6ECA-3FCC-B5B7-8A516C1BE8B3}"/>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8" name="Oval 37">
            <a:extLst>
              <a:ext uri="{FF2B5EF4-FFF2-40B4-BE49-F238E27FC236}">
                <a16:creationId xmlns:a16="http://schemas.microsoft.com/office/drawing/2014/main" id="{C5F803DA-9BED-92FB-DF3B-567C012A3187}"/>
              </a:ext>
            </a:extLst>
          </p:cNvPr>
          <p:cNvSpPr/>
          <p:nvPr/>
        </p:nvSpPr>
        <p:spPr>
          <a:xfrm>
            <a:off x="591425" y="3621408"/>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12FC808E-3022-B79C-89D6-50754751E819}"/>
              </a:ext>
            </a:extLst>
          </p:cNvPr>
          <p:cNvSpPr/>
          <p:nvPr/>
        </p:nvSpPr>
        <p:spPr>
          <a:xfrm>
            <a:off x="591425" y="5033228"/>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Oval 39">
            <a:extLst>
              <a:ext uri="{FF2B5EF4-FFF2-40B4-BE49-F238E27FC236}">
                <a16:creationId xmlns:a16="http://schemas.microsoft.com/office/drawing/2014/main" id="{06A204DD-8006-D312-E2EB-7D5E125C0069}"/>
              </a:ext>
            </a:extLst>
          </p:cNvPr>
          <p:cNvSpPr/>
          <p:nvPr/>
        </p:nvSpPr>
        <p:spPr>
          <a:xfrm>
            <a:off x="591425" y="4554858"/>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7751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4</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1034408"/>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195474" y="1380995"/>
            <a:ext cx="10078222" cy="970266"/>
          </a:xfrm>
          <a:prstGeom prst="rect">
            <a:avLst/>
          </a:prstGeom>
          <a:noFill/>
        </p:spPr>
        <p:txBody>
          <a:bodyPr wrap="square" rtlCol="0">
            <a:spAutoFit/>
          </a:bodyPr>
          <a:lstStyle/>
          <a:p>
            <a:pPr algn="ctr">
              <a:lnSpc>
                <a:spcPct val="125000"/>
              </a:lnSpc>
            </a:pPr>
            <a:r>
              <a:rPr lang="vi-VN" sz="2400" b="1" dirty="0"/>
              <a:t>So sánh khả năng phản ứng của phenol với ethanol khi tác dụng với NaOH</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07879" y="2494035"/>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934715" y="3107390"/>
            <a:ext cx="10599739" cy="3436262"/>
            <a:chOff x="2991416" y="3619380"/>
            <a:chExt cx="10599739" cy="3436262"/>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3436262"/>
            </a:xfrm>
            <a:prstGeom prst="rect">
              <a:avLst/>
            </a:prstGeom>
            <a:noFill/>
          </p:spPr>
          <p:txBody>
            <a:bodyPr wrap="square" rtlCol="0">
              <a:spAutoFit/>
            </a:bodyPr>
            <a:lstStyle/>
            <a:p>
              <a:pPr>
                <a:lnSpc>
                  <a:spcPct val="125000"/>
                </a:lnSpc>
              </a:pPr>
              <a:r>
                <a:rPr lang="vi-VN" sz="2200" dirty="0"/>
                <a:t>Phenol phản ứng với dung dịch NaOH, ethanol không phản ứng với dung dịch NaOH.</a:t>
              </a:r>
            </a:p>
            <a:p>
              <a:pPr algn="ctr">
                <a:lnSpc>
                  <a:spcPct val="125000"/>
                </a:lnSpc>
              </a:pPr>
              <a:r>
                <a:rPr lang="vi-VN" sz="2200" dirty="0"/>
                <a:t>C</a:t>
              </a:r>
              <a:r>
                <a:rPr lang="vi-VN" sz="2200" baseline="-25000" dirty="0"/>
                <a:t>6</a:t>
              </a:r>
              <a:r>
                <a:rPr lang="vi-VN" sz="2200" dirty="0"/>
                <a:t>H</a:t>
              </a:r>
              <a:r>
                <a:rPr lang="vi-VN" sz="2200" baseline="-25000" dirty="0"/>
                <a:t>5</a:t>
              </a:r>
              <a:r>
                <a:rPr lang="vi-VN" sz="2200" dirty="0"/>
                <a:t>OH + NaOH → C</a:t>
              </a:r>
              <a:r>
                <a:rPr lang="vi-VN" sz="2200" baseline="-25000" dirty="0"/>
                <a:t>6</a:t>
              </a:r>
              <a:r>
                <a:rPr lang="vi-VN" sz="2200" dirty="0"/>
                <a:t>H</a:t>
              </a:r>
              <a:r>
                <a:rPr lang="vi-VN" sz="2200" baseline="-25000" dirty="0"/>
                <a:t>5</a:t>
              </a:r>
              <a:r>
                <a:rPr lang="vi-VN" sz="2200" dirty="0"/>
                <a:t>ONa + H</a:t>
              </a:r>
              <a:r>
                <a:rPr lang="vi-VN" sz="2200" baseline="-25000" dirty="0"/>
                <a:t>2</a:t>
              </a:r>
              <a:r>
                <a:rPr lang="vi-VN" sz="2200" dirty="0"/>
                <a:t>O</a:t>
              </a:r>
            </a:p>
            <a:p>
              <a:pPr>
                <a:lnSpc>
                  <a:spcPct val="125000"/>
                </a:lnSpc>
              </a:pPr>
              <a:r>
                <a:rPr lang="vi-VN" sz="2200" dirty="0"/>
                <a:t>Nhóm phenyl hút electron làm mật độ electron trên nguyên tử O giảm ⇒ Liên kết –O-H phân cực mạnh ⇒ Phenol có tính acid tuy yếu.</a:t>
              </a:r>
            </a:p>
            <a:p>
              <a:pPr>
                <a:lnSpc>
                  <a:spcPct val="125000"/>
                </a:lnSpc>
              </a:pPr>
              <a:r>
                <a:rPr lang="vi-VN" sz="2200" dirty="0"/>
                <a:t>Trong khi đó nhóm −C</a:t>
              </a:r>
              <a:r>
                <a:rPr lang="vi-VN" sz="2200" baseline="-25000" dirty="0"/>
                <a:t>2</a:t>
              </a:r>
              <a:r>
                <a:rPr lang="vi-VN" sz="2200" dirty="0"/>
                <a:t>H</a:t>
              </a:r>
              <a:r>
                <a:rPr lang="vi-VN" sz="2200" baseline="-25000" dirty="0"/>
                <a:t>5</a:t>
              </a:r>
              <a:r>
                <a:rPr lang="vi-VN" sz="2200" dirty="0"/>
                <a:t> của ethanol đẩy electron làm mật độ electron trên nguyên tử O tăng ⇒ Liên kết –O-H ít phân cực hơn.</a:t>
              </a:r>
            </a:p>
            <a:p>
              <a:pPr>
                <a:lnSpc>
                  <a:spcPct val="125000"/>
                </a:lnSpc>
              </a:pPr>
              <a:r>
                <a:rPr lang="vi-VN" sz="2200" dirty="0"/>
                <a:t>Phenol có tính acid mạnh hơn ethanol</a:t>
              </a:r>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348378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5</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1034408"/>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195474" y="1380995"/>
            <a:ext cx="10078222" cy="970266"/>
          </a:xfrm>
          <a:prstGeom prst="rect">
            <a:avLst/>
          </a:prstGeom>
          <a:noFill/>
        </p:spPr>
        <p:txBody>
          <a:bodyPr wrap="square" rtlCol="0">
            <a:spAutoFit/>
          </a:bodyPr>
          <a:lstStyle/>
          <a:p>
            <a:pPr algn="ctr">
              <a:lnSpc>
                <a:spcPct val="125000"/>
              </a:lnSpc>
            </a:pPr>
            <a:r>
              <a:rPr lang="vi-VN" sz="2400" b="1" dirty="0"/>
              <a:t>Tiến hành thí nghiệm 1, quan sát khả năng hòa tan của phenol trong nước. Nêu hiện tượng và giải thích kết quả thí nghiệm.</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07879" y="2494035"/>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934715" y="3107390"/>
            <a:ext cx="10599739" cy="2589876"/>
            <a:chOff x="2991416" y="3619380"/>
            <a:chExt cx="10599739" cy="2589876"/>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2589876"/>
            </a:xfrm>
            <a:prstGeom prst="rect">
              <a:avLst/>
            </a:prstGeom>
            <a:noFill/>
          </p:spPr>
          <p:txBody>
            <a:bodyPr wrap="square" rtlCol="0">
              <a:spAutoFit/>
            </a:bodyPr>
            <a:lstStyle/>
            <a:p>
              <a:pPr>
                <a:lnSpc>
                  <a:spcPct val="125000"/>
                </a:lnSpc>
              </a:pPr>
              <a:r>
                <a:rPr lang="vi-VN" sz="2200" dirty="0"/>
                <a:t>Hiện tượng: Phenol hầu như không tan trong nước lạnh nhưng tan trong dung dịch NaOH.</a:t>
              </a:r>
            </a:p>
            <a:p>
              <a:pPr algn="ctr">
                <a:lnSpc>
                  <a:spcPct val="125000"/>
                </a:lnSpc>
              </a:pPr>
              <a:r>
                <a:rPr lang="vi-VN" sz="2200" dirty="0"/>
                <a:t>C</a:t>
              </a:r>
              <a:r>
                <a:rPr lang="vi-VN" sz="2200" baseline="-25000" dirty="0"/>
                <a:t>6</a:t>
              </a:r>
              <a:r>
                <a:rPr lang="vi-VN" sz="2200" dirty="0"/>
                <a:t>H</a:t>
              </a:r>
              <a:r>
                <a:rPr lang="vi-VN" sz="2200" baseline="-25000" dirty="0"/>
                <a:t>5</a:t>
              </a:r>
              <a:r>
                <a:rPr lang="vi-VN" sz="2200" dirty="0"/>
                <a:t>OH + NaOH → C</a:t>
              </a:r>
              <a:r>
                <a:rPr lang="vi-VN" sz="2200" baseline="-25000" dirty="0"/>
                <a:t>6</a:t>
              </a:r>
              <a:r>
                <a:rPr lang="vi-VN" sz="2200" dirty="0"/>
                <a:t>H</a:t>
              </a:r>
              <a:r>
                <a:rPr lang="vi-VN" sz="2200" baseline="-25000" dirty="0"/>
                <a:t>5</a:t>
              </a:r>
              <a:r>
                <a:rPr lang="vi-VN" sz="2200" dirty="0"/>
                <a:t>ONa + H</a:t>
              </a:r>
              <a:r>
                <a:rPr lang="vi-VN" sz="2200" baseline="-25000" dirty="0"/>
                <a:t>2</a:t>
              </a:r>
              <a:r>
                <a:rPr lang="vi-VN" sz="2200" dirty="0"/>
                <a:t>O</a:t>
              </a:r>
            </a:p>
            <a:p>
              <a:pPr>
                <a:lnSpc>
                  <a:spcPct val="125000"/>
                </a:lnSpc>
              </a:pPr>
              <a:r>
                <a:rPr lang="vi-VN" sz="2200" dirty="0"/>
                <a:t>Giải thích: Nhóm phenyl hút electron làm mật độ electron trên nguyên tử O giảm ⇒ Liên kết –O-H phân cực mạnh ⇒ ion H+ bị tách ra </a:t>
              </a:r>
              <a:endParaRPr lang="en-US" sz="2200" dirty="0"/>
            </a:p>
            <a:p>
              <a:pPr>
                <a:lnSpc>
                  <a:spcPct val="125000"/>
                </a:lnSpc>
              </a:pPr>
              <a:r>
                <a:rPr lang="vi-VN" sz="2200" dirty="0"/>
                <a:t>⇒ Phenol có tính acid.</a:t>
              </a:r>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376059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11" name="TextBox 10">
            <a:extLst>
              <a:ext uri="{FF2B5EF4-FFF2-40B4-BE49-F238E27FC236}">
                <a16:creationId xmlns:a16="http://schemas.microsoft.com/office/drawing/2014/main" id="{4D10075C-EB8D-5196-7504-3629D82BD902}"/>
              </a:ext>
            </a:extLst>
          </p:cNvPr>
          <p:cNvSpPr txBox="1"/>
          <p:nvPr/>
        </p:nvSpPr>
        <p:spPr>
          <a:xfrm>
            <a:off x="849952" y="1953259"/>
            <a:ext cx="10517684"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200" b="0" i="0" u="none" strike="noStrike" kern="1200" cap="none" spc="0" normalizeH="0" baseline="0" noProof="0" dirty="0">
                <a:ln>
                  <a:noFill/>
                </a:ln>
                <a:solidFill>
                  <a:prstClr val="black"/>
                </a:solidFill>
                <a:effectLst/>
                <a:uLnTx/>
                <a:uFillTx/>
                <a:latin typeface="Arial"/>
                <a:ea typeface="+mn-ea"/>
                <a:cs typeface="+mn-cs"/>
              </a:rPr>
              <a:t> phenol ở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dạng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huyền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phù</a:t>
            </a:r>
            <a:r>
              <a:rPr kumimoji="0" lang="en-US" sz="2200" b="0" i="0" u="none" strike="noStrike" kern="1200" cap="none" spc="0" normalizeH="0" baseline="0" noProof="0" dirty="0">
                <a:ln>
                  <a:noFill/>
                </a:ln>
                <a:solidFill>
                  <a:prstClr val="black"/>
                </a:solidFill>
                <a:effectLst/>
                <a:uLnTx/>
                <a:uFillTx/>
                <a:latin typeface="Arial"/>
                <a:ea typeface="+mn-ea"/>
                <a:cs typeface="+mn-cs"/>
              </a:rPr>
              <a:t>, 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200" b="0" i="0" u="none" strike="noStrike" kern="1200" cap="none" spc="0" normalizeH="0" baseline="0" noProof="0" dirty="0">
                <a:ln>
                  <a:noFill/>
                </a:ln>
                <a:solidFill>
                  <a:prstClr val="black"/>
                </a:solidFill>
                <a:effectLst/>
                <a:uLnTx/>
                <a:uFillTx/>
                <a:latin typeface="Arial"/>
                <a:ea typeface="+mn-ea"/>
                <a:cs typeface="+mn-cs"/>
              </a:rPr>
              <a:t> Na</a:t>
            </a:r>
            <a:r>
              <a:rPr kumimoji="0" lang="en-US" sz="2200" b="0" i="0" u="none" strike="noStrike" kern="1200" cap="none" spc="0" normalizeH="0" baseline="-25000" noProof="0" dirty="0">
                <a:ln>
                  <a:noFill/>
                </a:ln>
                <a:solidFill>
                  <a:prstClr val="black"/>
                </a:solidFill>
                <a:effectLst/>
                <a:uLnTx/>
                <a:uFillTx/>
                <a:latin typeface="Arial"/>
                <a:ea typeface="+mn-ea"/>
                <a:cs typeface="+mn-cs"/>
              </a:rPr>
              <a:t>2</a:t>
            </a:r>
            <a:r>
              <a:rPr kumimoji="0" lang="en-US" sz="2200" b="0" i="0" u="none" strike="noStrike" kern="1200" cap="none" spc="0" normalizeH="0" baseline="0" noProof="0" dirty="0">
                <a:ln>
                  <a:noFill/>
                </a:ln>
                <a:solidFill>
                  <a:prstClr val="black"/>
                </a:solidFill>
                <a:effectLst/>
                <a:uLnTx/>
                <a:uFillTx/>
                <a:latin typeface="Arial"/>
                <a:ea typeface="+mn-ea"/>
                <a:cs typeface="+mn-cs"/>
              </a:rPr>
              <a:t>CO</a:t>
            </a:r>
            <a:r>
              <a:rPr kumimoji="0" lang="en-US" sz="2200" b="0" i="0" u="none" strike="noStrike" kern="1200" cap="none" spc="0" normalizeH="0" baseline="-25000" noProof="0" dirty="0">
                <a:ln>
                  <a:noFill/>
                </a:ln>
                <a:solidFill>
                  <a:prstClr val="black"/>
                </a:solidFill>
                <a:effectLst/>
                <a:uLnTx/>
                <a:uFillTx/>
                <a:latin typeface="Arial"/>
                <a:ea typeface="+mn-ea"/>
                <a:cs typeface="+mn-cs"/>
              </a:rPr>
              <a:t>3</a:t>
            </a:r>
            <a:r>
              <a:rPr kumimoji="0" lang="en-US" sz="2200" b="0" i="0" u="none" strike="noStrike" kern="1200" cap="none" spc="0" normalizeH="0" baseline="0" noProof="0" dirty="0">
                <a:ln>
                  <a:noFill/>
                </a:ln>
                <a:solidFill>
                  <a:prstClr val="black"/>
                </a:solidFill>
                <a:effectLst/>
                <a:uLnTx/>
                <a:uFillTx/>
                <a:latin typeface="Arial"/>
                <a:ea typeface="+mn-ea"/>
                <a:cs typeface="+mn-cs"/>
              </a:rPr>
              <a:t> 1 M; </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sz="2200" dirty="0">
                <a:solidFill>
                  <a:prstClr val="black"/>
                </a:solidFill>
                <a:latin typeface="Arial"/>
              </a:rPr>
              <a:t>Ố</a:t>
            </a:r>
            <a:r>
              <a:rPr kumimoji="0" lang="en-US" sz="2200" b="0" i="0" u="none" strike="noStrike" kern="1200" cap="none" spc="0" normalizeH="0" baseline="0" noProof="0" dirty="0">
                <a:ln>
                  <a:noFill/>
                </a:ln>
                <a:solidFill>
                  <a:prstClr val="black"/>
                </a:solidFill>
                <a:effectLst/>
                <a:uLnTx/>
                <a:uFillTx/>
                <a:latin typeface="Arial"/>
                <a:ea typeface="+mn-ea"/>
                <a:cs typeface="+mn-cs"/>
              </a:rPr>
              <a:t>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hút</a:t>
            </a:r>
            <a:r>
              <a:rPr lang="en-US" sz="2200" dirty="0">
                <a:solidFill>
                  <a:prstClr val="black"/>
                </a:solidFill>
                <a:latin typeface="Arial"/>
              </a:rPr>
              <a:t> </a:t>
            </a:r>
            <a:r>
              <a:rPr lang="en-US" sz="2200" dirty="0" err="1">
                <a:solidFill>
                  <a:prstClr val="black"/>
                </a:solidFill>
                <a:latin typeface="Arial"/>
              </a:rPr>
              <a:t>nhỏ</a:t>
            </a:r>
            <a:r>
              <a:rPr lang="en-US" sz="2200" dirty="0">
                <a:solidFill>
                  <a:prstClr val="black"/>
                </a:solidFill>
                <a:latin typeface="Arial"/>
              </a:rPr>
              <a:t> </a:t>
            </a:r>
            <a:r>
              <a:rPr lang="en-US" sz="2200" dirty="0" err="1">
                <a:solidFill>
                  <a:prstClr val="black"/>
                </a:solidFill>
                <a:latin typeface="Arial"/>
              </a:rPr>
              <a:t>giọt</a:t>
            </a:r>
            <a:r>
              <a:rPr lang="en-US" sz="2200" dirty="0">
                <a:solidFill>
                  <a:prstClr val="black"/>
                </a:solidFill>
                <a:latin typeface="Arial"/>
              </a:rPr>
              <a:t>, </a:t>
            </a:r>
            <a:r>
              <a:rPr lang="en-US" sz="2200" dirty="0" err="1">
                <a:solidFill>
                  <a:prstClr val="black"/>
                </a:solidFill>
                <a:latin typeface="Arial"/>
              </a:rPr>
              <a:t>giá</a:t>
            </a:r>
            <a:r>
              <a:rPr lang="en-US" sz="2200" dirty="0">
                <a:solidFill>
                  <a:prstClr val="black"/>
                </a:solidFill>
                <a:latin typeface="Arial"/>
              </a:rPr>
              <a:t> </a:t>
            </a:r>
            <a:r>
              <a:rPr lang="en-US" sz="2200" dirty="0" err="1">
                <a:solidFill>
                  <a:prstClr val="black"/>
                </a:solidFill>
                <a:latin typeface="Arial"/>
              </a:rPr>
              <a:t>đỡ</a:t>
            </a:r>
            <a:r>
              <a:rPr lang="en-US" sz="2200" dirty="0">
                <a:solidFill>
                  <a:prstClr val="black"/>
                </a:solidFill>
                <a:latin typeface="Arial"/>
              </a:rPr>
              <a:t>, gang </a:t>
            </a:r>
            <a:r>
              <a:rPr lang="en-US" sz="2200" dirty="0" err="1">
                <a:solidFill>
                  <a:prstClr val="black"/>
                </a:solidFill>
                <a:latin typeface="Arial"/>
              </a:rPr>
              <a:t>tay</a:t>
            </a:r>
            <a:r>
              <a:rPr lang="en-US" sz="2200" dirty="0">
                <a:solidFill>
                  <a:prstClr val="black"/>
                </a:solidFill>
                <a:latin typeface="Arial"/>
              </a:rPr>
              <a:t>, </a:t>
            </a:r>
            <a:r>
              <a:rPr lang="en-US" sz="2200" dirty="0" err="1">
                <a:solidFill>
                  <a:prstClr val="black"/>
                </a:solidFill>
                <a:latin typeface="Arial"/>
              </a:rPr>
              <a:t>kính</a:t>
            </a:r>
            <a:r>
              <a:rPr lang="en-US" sz="2200" dirty="0">
                <a:solidFill>
                  <a:prstClr val="black"/>
                </a:solidFill>
                <a:latin typeface="Arial"/>
              </a:rPr>
              <a:t> </a:t>
            </a:r>
            <a:r>
              <a:rPr lang="en-US" sz="2200" dirty="0" err="1">
                <a:solidFill>
                  <a:prstClr val="black"/>
                </a:solidFill>
                <a:latin typeface="Arial"/>
              </a:rPr>
              <a:t>bảo</a:t>
            </a:r>
            <a:r>
              <a:rPr lang="en-US" sz="2200" dirty="0">
                <a:solidFill>
                  <a:prstClr val="black"/>
                </a:solidFill>
                <a:latin typeface="Arial"/>
              </a:rPr>
              <a:t> </a:t>
            </a:r>
            <a:r>
              <a:rPr lang="en-US" sz="2200" dirty="0" err="1">
                <a:solidFill>
                  <a:prstClr val="black"/>
                </a:solidFill>
                <a:latin typeface="Arial"/>
              </a:rPr>
              <a:t>hộ</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TextBox 20">
            <a:extLst>
              <a:ext uri="{FF2B5EF4-FFF2-40B4-BE49-F238E27FC236}">
                <a16:creationId xmlns:a16="http://schemas.microsoft.com/office/drawing/2014/main" id="{3A847807-00C3-B672-0367-321CD63C2289}"/>
              </a:ext>
            </a:extLst>
          </p:cNvPr>
          <p:cNvSpPr txBox="1"/>
          <p:nvPr/>
        </p:nvSpPr>
        <p:spPr>
          <a:xfrm>
            <a:off x="2882898" y="5621570"/>
            <a:ext cx="7076647" cy="50789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a:t>
            </a:r>
            <a:r>
              <a:rPr kumimoji="0" lang="en-US" sz="2400" b="1" i="0" u="none" strike="noStrike" kern="1200" cap="none" spc="0" normalizeH="0" baseline="-25000" noProof="0" dirty="0">
                <a:ln>
                  <a:noFill/>
                </a:ln>
                <a:solidFill>
                  <a:prstClr val="black"/>
                </a:solidFill>
                <a:effectLst/>
                <a:uLnTx/>
                <a:uFillTx/>
                <a:latin typeface="Arial"/>
                <a:ea typeface="+mn-ea"/>
                <a:cs typeface="+mn-cs"/>
              </a:rPr>
              <a:t>6</a:t>
            </a:r>
            <a:r>
              <a:rPr kumimoji="0" lang="en-US" sz="2400" b="1" i="0" u="none" strike="noStrike" kern="1200" cap="none" spc="0" normalizeH="0" baseline="0" noProof="0" dirty="0">
                <a:ln>
                  <a:noFill/>
                </a:ln>
                <a:solidFill>
                  <a:prstClr val="black"/>
                </a:solidFill>
                <a:effectLst/>
                <a:uLnTx/>
                <a:uFillTx/>
                <a:latin typeface="Arial"/>
                <a:ea typeface="+mn-ea"/>
                <a:cs typeface="+mn-cs"/>
              </a:rPr>
              <a:t>H</a:t>
            </a:r>
            <a:r>
              <a:rPr kumimoji="0" lang="en-US" sz="2400" b="1" i="0" u="none" strike="noStrike" kern="1200" cap="none" spc="0" normalizeH="0" baseline="-25000" noProof="0" dirty="0">
                <a:ln>
                  <a:noFill/>
                </a:ln>
                <a:solidFill>
                  <a:prstClr val="black"/>
                </a:solidFill>
                <a:effectLst/>
                <a:uLnTx/>
                <a:uFillTx/>
                <a:latin typeface="Arial"/>
                <a:ea typeface="+mn-ea"/>
                <a:cs typeface="+mn-cs"/>
              </a:rPr>
              <a:t>5</a:t>
            </a:r>
            <a:r>
              <a:rPr kumimoji="0" lang="en-US" sz="2400" b="1" i="0" u="none" strike="noStrike" kern="1200" cap="none" spc="0" normalizeH="0" baseline="0" noProof="0" dirty="0">
                <a:ln>
                  <a:noFill/>
                </a:ln>
                <a:solidFill>
                  <a:srgbClr val="FF0000"/>
                </a:solidFill>
                <a:effectLst/>
                <a:uLnTx/>
                <a:uFillTx/>
                <a:latin typeface="Arial"/>
                <a:ea typeface="+mn-ea"/>
                <a:cs typeface="+mn-cs"/>
              </a:rPr>
              <a:t>OH</a:t>
            </a:r>
            <a:r>
              <a:rPr kumimoji="0" lang="en-US" sz="2400" b="1" i="0" u="none" strike="noStrike" kern="1200" cap="none" spc="0" normalizeH="0" baseline="0" noProof="0" dirty="0">
                <a:ln>
                  <a:noFill/>
                </a:ln>
                <a:solidFill>
                  <a:prstClr val="black"/>
                </a:solidFill>
                <a:effectLst/>
                <a:uLnTx/>
                <a:uFillTx/>
                <a:latin typeface="Arial"/>
                <a:ea typeface="+mn-ea"/>
                <a:cs typeface="+mn-cs"/>
              </a:rPr>
              <a:t>  +  Na</a:t>
            </a:r>
            <a:r>
              <a:rPr kumimoji="0" lang="en-US" sz="2400" b="1" i="0" u="none" strike="noStrike" kern="1200" cap="none" spc="0" normalizeH="0" baseline="-25000" noProof="0" dirty="0">
                <a:ln>
                  <a:noFill/>
                </a:ln>
                <a:solidFill>
                  <a:prstClr val="black"/>
                </a:solidFill>
                <a:effectLst/>
                <a:uLnTx/>
                <a:uFillTx/>
                <a:latin typeface="Arial"/>
                <a:ea typeface="+mn-ea"/>
                <a:cs typeface="+mn-cs"/>
              </a:rPr>
              <a:t>2</a:t>
            </a:r>
            <a:r>
              <a:rPr kumimoji="0" lang="en-US" sz="2400" b="1" i="0" u="none" strike="noStrike" kern="1200" cap="none" spc="0" normalizeH="0" baseline="0" noProof="0" dirty="0">
                <a:ln>
                  <a:noFill/>
                </a:ln>
                <a:solidFill>
                  <a:prstClr val="black"/>
                </a:solidFill>
                <a:effectLst/>
                <a:uLnTx/>
                <a:uFillTx/>
                <a:latin typeface="Arial"/>
                <a:ea typeface="+mn-ea"/>
                <a:cs typeface="+mn-cs"/>
              </a:rPr>
              <a:t>CO</a:t>
            </a:r>
            <a:r>
              <a:rPr kumimoji="0" lang="en-US" sz="2400" b="1" i="0" u="none" strike="noStrike" kern="1200" cap="none" spc="0" normalizeH="0" baseline="-25000" noProof="0" dirty="0">
                <a:ln>
                  <a:noFill/>
                </a:ln>
                <a:solidFill>
                  <a:prstClr val="black"/>
                </a:solidFill>
                <a:effectLst/>
                <a:uLnTx/>
                <a:uFillTx/>
                <a:latin typeface="Arial"/>
                <a:ea typeface="+mn-ea"/>
                <a:cs typeface="+mn-cs"/>
              </a:rPr>
              <a:t>3</a:t>
            </a:r>
            <a:r>
              <a:rPr kumimoji="0" lang="en-US" sz="2400" b="1"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a:ln>
                  <a:noFill/>
                </a:ln>
                <a:solidFill>
                  <a:srgbClr val="3A3A3A"/>
                </a:solidFill>
                <a:effectLst/>
                <a:uLnTx/>
                <a:uFillTx/>
                <a:latin typeface="Arial"/>
                <a:ea typeface="+mn-ea"/>
                <a:cs typeface="+mn-cs"/>
              </a:rPr>
              <a:t>⇌</a:t>
            </a:r>
            <a:r>
              <a:rPr kumimoji="0" lang="en-US" sz="2400" b="1" i="0" u="none" strike="noStrike" kern="1200" cap="none" spc="0" normalizeH="0" baseline="0" noProof="0" dirty="0">
                <a:ln>
                  <a:noFill/>
                </a:ln>
                <a:solidFill>
                  <a:prstClr val="black"/>
                </a:solidFill>
                <a:effectLst/>
                <a:uLnTx/>
                <a:uFillTx/>
                <a:latin typeface="Arial"/>
                <a:ea typeface="+mn-ea"/>
                <a:cs typeface="Assistant" pitchFamily="2" charset="-79"/>
                <a:sym typeface="Symbol" panose="05050102010706020507" pitchFamily="18" charset="2"/>
              </a:rPr>
              <a:t> </a:t>
            </a:r>
            <a:r>
              <a:rPr kumimoji="0" lang="en-US" sz="24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C</a:t>
            </a:r>
            <a:r>
              <a:rPr kumimoji="0" lang="en-US" sz="2400" b="1" i="0" u="none" strike="noStrike" kern="1200" cap="none" spc="0" normalizeH="0" baseline="-25000" noProof="0" dirty="0">
                <a:ln>
                  <a:noFill/>
                </a:ln>
                <a:solidFill>
                  <a:prstClr val="black"/>
                </a:solidFill>
                <a:effectLst/>
                <a:uLnTx/>
                <a:uFillTx/>
                <a:latin typeface="Arial"/>
                <a:ea typeface="+mn-ea"/>
                <a:cs typeface="Times New Roman" panose="02020603050405020304" pitchFamily="18" charset="0"/>
              </a:rPr>
              <a:t>6</a:t>
            </a:r>
            <a:r>
              <a:rPr kumimoji="0" lang="en-US" sz="24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H</a:t>
            </a:r>
            <a:r>
              <a:rPr kumimoji="0" lang="en-US" sz="2400" b="1" i="0" u="none" strike="noStrike" kern="1200" cap="none" spc="0" normalizeH="0" baseline="-25000" noProof="0" dirty="0">
                <a:ln>
                  <a:noFill/>
                </a:ln>
                <a:solidFill>
                  <a:prstClr val="black"/>
                </a:solidFill>
                <a:effectLst/>
                <a:uLnTx/>
                <a:uFillTx/>
                <a:latin typeface="Arial"/>
                <a:ea typeface="+mn-ea"/>
                <a:cs typeface="Times New Roman" panose="02020603050405020304" pitchFamily="18" charset="0"/>
              </a:rPr>
              <a:t>5</a:t>
            </a:r>
            <a:r>
              <a:rPr kumimoji="0" lang="en-US" sz="2400" b="1" i="0" u="none" strike="noStrike" kern="1200" cap="none" spc="0" normalizeH="0" baseline="0" noProof="0" dirty="0">
                <a:ln>
                  <a:noFill/>
                </a:ln>
                <a:solidFill>
                  <a:srgbClr val="FF0000"/>
                </a:solidFill>
                <a:effectLst/>
                <a:uLnTx/>
                <a:uFillTx/>
                <a:latin typeface="Arial"/>
                <a:ea typeface="+mn-ea"/>
                <a:cs typeface="Times New Roman" panose="02020603050405020304" pitchFamily="18" charset="0"/>
              </a:rPr>
              <a:t>ONa</a:t>
            </a:r>
            <a:r>
              <a:rPr kumimoji="0" lang="en-US" sz="2400" b="1" i="0" u="none" strike="noStrike" kern="1200" cap="none" spc="0" normalizeH="0" baseline="0" noProof="0" dirty="0">
                <a:ln>
                  <a:noFill/>
                </a:ln>
                <a:solidFill>
                  <a:prstClr val="black"/>
                </a:solidFill>
                <a:effectLst/>
                <a:uLnTx/>
                <a:uFillTx/>
                <a:latin typeface="Arial"/>
                <a:ea typeface="+mn-ea"/>
                <a:cs typeface="Times New Roman" panose="02020603050405020304" pitchFamily="18" charset="0"/>
              </a:rPr>
              <a:t>  +  NaHCO</a:t>
            </a:r>
            <a:r>
              <a:rPr kumimoji="0" lang="en-US" sz="2400" b="1" i="0" u="none" strike="noStrike" kern="1200" cap="none" spc="0" normalizeH="0" baseline="-25000" noProof="0" dirty="0">
                <a:ln>
                  <a:noFill/>
                </a:ln>
                <a:solidFill>
                  <a:prstClr val="black"/>
                </a:solidFill>
                <a:effectLst/>
                <a:uLnTx/>
                <a:uFillTx/>
                <a:latin typeface="Arial"/>
                <a:ea typeface="+mn-ea"/>
                <a:cs typeface="Times New Roman" panose="02020603050405020304" pitchFamily="18" charset="0"/>
              </a:rPr>
              <a:t>3</a:t>
            </a: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p:txBody>
      </p:sp>
      <p:pic>
        <p:nvPicPr>
          <p:cNvPr id="18" name="Graphic 17">
            <a:extLst>
              <a:ext uri="{FF2B5EF4-FFF2-40B4-BE49-F238E27FC236}">
                <a16:creationId xmlns:a16="http://schemas.microsoft.com/office/drawing/2014/main" id="{33673CB6-3690-F570-4F62-B4D10D6E2AED}"/>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9" name="Graphic 18">
            <a:extLst>
              <a:ext uri="{FF2B5EF4-FFF2-40B4-BE49-F238E27FC236}">
                <a16:creationId xmlns:a16="http://schemas.microsoft.com/office/drawing/2014/main" id="{05DA419B-258B-009E-2C2A-7BD6DD91E6F4}"/>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grpSp>
        <p:nvGrpSpPr>
          <p:cNvPr id="25" name="Group 24">
            <a:extLst>
              <a:ext uri="{FF2B5EF4-FFF2-40B4-BE49-F238E27FC236}">
                <a16:creationId xmlns:a16="http://schemas.microsoft.com/office/drawing/2014/main" id="{D796C59A-10B1-1FA8-37B2-972DE01D6D21}"/>
              </a:ext>
            </a:extLst>
          </p:cNvPr>
          <p:cNvGrpSpPr/>
          <p:nvPr/>
        </p:nvGrpSpPr>
        <p:grpSpPr>
          <a:xfrm>
            <a:off x="3946218" y="280203"/>
            <a:ext cx="4299564" cy="980831"/>
            <a:chOff x="3946218" y="280980"/>
            <a:chExt cx="4299564" cy="980831"/>
          </a:xfrm>
        </p:grpSpPr>
        <p:sp>
          <p:nvSpPr>
            <p:cNvPr id="24" name="Rectangle: Rounded Corners 23">
              <a:extLst>
                <a:ext uri="{FF2B5EF4-FFF2-40B4-BE49-F238E27FC236}">
                  <a16:creationId xmlns:a16="http://schemas.microsoft.com/office/drawing/2014/main" id="{AE1F2340-5F8A-849E-1967-AD659CEBCF96}"/>
                </a:ext>
              </a:extLst>
            </p:cNvPr>
            <p:cNvSpPr/>
            <p:nvPr/>
          </p:nvSpPr>
          <p:spPr>
            <a:xfrm>
              <a:off x="4842393" y="280980"/>
              <a:ext cx="2507214" cy="9808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532A3F8-1471-3D8C-D6B2-B08F0725542B}"/>
                </a:ext>
              </a:extLst>
            </p:cNvPr>
            <p:cNvGrpSpPr/>
            <p:nvPr/>
          </p:nvGrpSpPr>
          <p:grpSpPr>
            <a:xfrm>
              <a:off x="4486275" y="389709"/>
              <a:ext cx="3219450" cy="718924"/>
              <a:chOff x="4087456" y="389709"/>
              <a:chExt cx="3219450" cy="718924"/>
            </a:xfrm>
          </p:grpSpPr>
          <p:sp>
            <p:nvSpPr>
              <p:cNvPr id="16" name="Rectangle: Rounded Corners 15">
                <a:extLst>
                  <a:ext uri="{FF2B5EF4-FFF2-40B4-BE49-F238E27FC236}">
                    <a16:creationId xmlns:a16="http://schemas.microsoft.com/office/drawing/2014/main" id="{ADB757E0-5921-9CB3-7713-5C6665DEA784}"/>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EF768CB-0697-BA9C-2417-E8D6016FFA73}"/>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THÍ NGHIỆM 2</a:t>
                </a:r>
              </a:p>
            </p:txBody>
          </p:sp>
        </p:grpSp>
        <p:pic>
          <p:nvPicPr>
            <p:cNvPr id="22" name="Picture 21">
              <a:extLst>
                <a:ext uri="{FF2B5EF4-FFF2-40B4-BE49-F238E27FC236}">
                  <a16:creationId xmlns:a16="http://schemas.microsoft.com/office/drawing/2014/main" id="{A546F756-6D91-DBC0-FA27-17FB0931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6218" y="314569"/>
              <a:ext cx="861768" cy="861768"/>
            </a:xfrm>
            <a:prstGeom prst="rect">
              <a:avLst/>
            </a:prstGeom>
          </p:spPr>
        </p:pic>
        <p:pic>
          <p:nvPicPr>
            <p:cNvPr id="23" name="Picture 22">
              <a:extLst>
                <a:ext uri="{FF2B5EF4-FFF2-40B4-BE49-F238E27FC236}">
                  <a16:creationId xmlns:a16="http://schemas.microsoft.com/office/drawing/2014/main" id="{E0C15BD7-6E7F-23BE-5F11-876DBD0368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384014" y="314569"/>
              <a:ext cx="861768" cy="861768"/>
            </a:xfrm>
            <a:prstGeom prst="rect">
              <a:avLst/>
            </a:prstGeom>
          </p:spPr>
        </p:pic>
      </p:grpSp>
      <p:grpSp>
        <p:nvGrpSpPr>
          <p:cNvPr id="26" name="Group 25">
            <a:extLst>
              <a:ext uri="{FF2B5EF4-FFF2-40B4-BE49-F238E27FC236}">
                <a16:creationId xmlns:a16="http://schemas.microsoft.com/office/drawing/2014/main" id="{F214A2F0-DDB0-D5AD-81FF-0C9D0DE577A6}"/>
              </a:ext>
            </a:extLst>
          </p:cNvPr>
          <p:cNvGrpSpPr/>
          <p:nvPr/>
        </p:nvGrpSpPr>
        <p:grpSpPr>
          <a:xfrm>
            <a:off x="5205672" y="1354382"/>
            <a:ext cx="1806244" cy="569006"/>
            <a:chOff x="1060451" y="1552576"/>
            <a:chExt cx="1806244" cy="569006"/>
          </a:xfrm>
        </p:grpSpPr>
        <p:sp>
          <p:nvSpPr>
            <p:cNvPr id="27" name="Rectangle: Rounded Corners 26">
              <a:extLst>
                <a:ext uri="{FF2B5EF4-FFF2-40B4-BE49-F238E27FC236}">
                  <a16:creationId xmlns:a16="http://schemas.microsoft.com/office/drawing/2014/main" id="{5328E333-70FA-C0C2-4863-2872404AA3E3}"/>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164B91B0-0FFF-53AE-36D7-574A30B9AB6E}"/>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Chuẩn bị</a:t>
              </a:r>
            </a:p>
          </p:txBody>
        </p:sp>
      </p:grpSp>
      <p:sp>
        <p:nvSpPr>
          <p:cNvPr id="14" name="TextBox 13">
            <a:extLst>
              <a:ext uri="{FF2B5EF4-FFF2-40B4-BE49-F238E27FC236}">
                <a16:creationId xmlns:a16="http://schemas.microsoft.com/office/drawing/2014/main" id="{FA71D98E-C6BE-8B9B-700B-4A31BD420840}"/>
              </a:ext>
            </a:extLst>
          </p:cNvPr>
          <p:cNvSpPr txBox="1"/>
          <p:nvPr/>
        </p:nvSpPr>
        <p:spPr>
          <a:xfrm>
            <a:off x="2125172" y="3624454"/>
            <a:ext cx="10517684" cy="985976"/>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Lấy</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khoảng</a:t>
            </a:r>
            <a:r>
              <a:rPr kumimoji="0" lang="en-US" sz="2200" b="0" i="0" u="none" strike="noStrike" kern="1200" cap="none" spc="0" normalizeH="0" baseline="0" noProof="0" dirty="0">
                <a:ln>
                  <a:noFill/>
                </a:ln>
                <a:solidFill>
                  <a:prstClr val="black"/>
                </a:solidFill>
                <a:effectLst/>
                <a:uLnTx/>
                <a:uFillTx/>
                <a:latin typeface="Arial"/>
                <a:ea typeface="+mn-ea"/>
                <a:cs typeface="+mn-cs"/>
              </a:rPr>
              <a:t> 2ml 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dạng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huyền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phù</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vào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ống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kumimoji="0" lang="en-US" sz="22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40000"/>
              </a:lnSpc>
              <a:spcBef>
                <a:spcPts val="0"/>
              </a:spcBef>
              <a:spcAft>
                <a:spcPts val="0"/>
              </a:spcAft>
              <a:buClrTx/>
              <a:buSzTx/>
              <a:buFontTx/>
              <a:buNone/>
              <a:tabLst/>
              <a:defRPr/>
            </a:pPr>
            <a:r>
              <a:rPr lang="en-US" sz="2200" dirty="0" err="1">
                <a:solidFill>
                  <a:prstClr val="black"/>
                </a:solidFill>
                <a:latin typeface="Arial"/>
              </a:rPr>
              <a:t>Thêm</a:t>
            </a:r>
            <a:r>
              <a:rPr lang="en-US" sz="2200" dirty="0">
                <a:solidFill>
                  <a:prstClr val="black"/>
                </a:solidFill>
                <a:latin typeface="Arial"/>
              </a:rPr>
              <a:t> </a:t>
            </a:r>
            <a:r>
              <a:rPr lang="en-US" sz="2200" dirty="0" err="1">
                <a:solidFill>
                  <a:prstClr val="black"/>
                </a:solidFill>
                <a:latin typeface="Arial"/>
              </a:rPr>
              <a:t>tiếp</a:t>
            </a:r>
            <a:r>
              <a:rPr lang="en-US" sz="2200" dirty="0">
                <a:solidFill>
                  <a:prstClr val="black"/>
                </a:solidFill>
                <a:latin typeface="Arial"/>
              </a:rPr>
              <a:t> </a:t>
            </a:r>
            <a:r>
              <a:rPr lang="en-US" sz="2200" dirty="0" err="1">
                <a:solidFill>
                  <a:prstClr val="black"/>
                </a:solidFill>
                <a:latin typeface="Arial"/>
              </a:rPr>
              <a:t>từ</a:t>
            </a:r>
            <a:r>
              <a:rPr lang="en-US" sz="2200" dirty="0">
                <a:solidFill>
                  <a:prstClr val="black"/>
                </a:solidFill>
                <a:latin typeface="Arial"/>
              </a:rPr>
              <a:t> </a:t>
            </a:r>
            <a:r>
              <a:rPr lang="en-US" sz="2200" dirty="0" err="1">
                <a:solidFill>
                  <a:prstClr val="black"/>
                </a:solidFill>
                <a:latin typeface="Arial"/>
              </a:rPr>
              <a:t>từ</a:t>
            </a:r>
            <a:r>
              <a:rPr lang="en-US" sz="2200" dirty="0">
                <a:solidFill>
                  <a:prstClr val="black"/>
                </a:solidFill>
                <a:latin typeface="Arial"/>
              </a:rPr>
              <a:t> </a:t>
            </a:r>
            <a:r>
              <a:rPr lang="en-US" sz="2200" dirty="0" err="1">
                <a:solidFill>
                  <a:prstClr val="black"/>
                </a:solidFill>
                <a:latin typeface="Arial"/>
              </a:rPr>
              <a:t>đến</a:t>
            </a:r>
            <a:r>
              <a:rPr lang="en-US" sz="2200" dirty="0">
                <a:solidFill>
                  <a:prstClr val="black"/>
                </a:solidFill>
                <a:latin typeface="Arial"/>
              </a:rPr>
              <a:t> </a:t>
            </a:r>
            <a:r>
              <a:rPr lang="en-US" sz="2200" dirty="0" err="1">
                <a:solidFill>
                  <a:prstClr val="black"/>
                </a:solidFill>
                <a:latin typeface="Arial"/>
              </a:rPr>
              <a:t>hết</a:t>
            </a:r>
            <a:r>
              <a:rPr lang="en-US" sz="2200" dirty="0">
                <a:solidFill>
                  <a:prstClr val="black"/>
                </a:solidFill>
                <a:latin typeface="Arial"/>
              </a:rPr>
              <a:t> 2ml dung </a:t>
            </a:r>
            <a:r>
              <a:rPr lang="en-US" sz="2200" dirty="0" err="1">
                <a:solidFill>
                  <a:prstClr val="black"/>
                </a:solidFill>
                <a:latin typeface="Arial"/>
              </a:rPr>
              <a:t>dịch</a:t>
            </a:r>
            <a:r>
              <a:rPr lang="en-US" sz="2200" dirty="0">
                <a:solidFill>
                  <a:prstClr val="black"/>
                </a:solidFill>
                <a:latin typeface="Arial"/>
              </a:rPr>
              <a:t> Na</a:t>
            </a:r>
            <a:r>
              <a:rPr lang="en-US" sz="2200" baseline="-25000" dirty="0">
                <a:solidFill>
                  <a:prstClr val="black"/>
                </a:solidFill>
                <a:latin typeface="Arial"/>
              </a:rPr>
              <a:t>2</a:t>
            </a:r>
            <a:r>
              <a:rPr lang="en-US" sz="2200" dirty="0">
                <a:solidFill>
                  <a:prstClr val="black"/>
                </a:solidFill>
                <a:latin typeface="Arial"/>
              </a:rPr>
              <a:t>CO</a:t>
            </a:r>
            <a:r>
              <a:rPr lang="en-US" sz="2200" baseline="-25000" dirty="0">
                <a:solidFill>
                  <a:prstClr val="black"/>
                </a:solidFill>
                <a:latin typeface="Arial"/>
              </a:rPr>
              <a:t>3</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54536800-126F-7991-4A4C-35C007A0E741}"/>
              </a:ext>
            </a:extLst>
          </p:cNvPr>
          <p:cNvGrpSpPr/>
          <p:nvPr/>
        </p:nvGrpSpPr>
        <p:grpSpPr>
          <a:xfrm>
            <a:off x="5167478" y="3019339"/>
            <a:ext cx="1806244" cy="569006"/>
            <a:chOff x="1060451" y="1552576"/>
            <a:chExt cx="1806244" cy="569006"/>
          </a:xfrm>
        </p:grpSpPr>
        <p:sp>
          <p:nvSpPr>
            <p:cNvPr id="33" name="Rectangle: Rounded Corners 32">
              <a:extLst>
                <a:ext uri="{FF2B5EF4-FFF2-40B4-BE49-F238E27FC236}">
                  <a16:creationId xmlns:a16="http://schemas.microsoft.com/office/drawing/2014/main" id="{D8EB09E1-4DE5-5981-372C-0870FBA7FBBA}"/>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44FF2E6E-6ECA-3FCC-B5B7-8A516C1BE8B3}"/>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8" name="Oval 37">
            <a:extLst>
              <a:ext uri="{FF2B5EF4-FFF2-40B4-BE49-F238E27FC236}">
                <a16:creationId xmlns:a16="http://schemas.microsoft.com/office/drawing/2014/main" id="{C5F803DA-9BED-92FB-DF3B-567C012A3187}"/>
              </a:ext>
            </a:extLst>
          </p:cNvPr>
          <p:cNvSpPr/>
          <p:nvPr/>
        </p:nvSpPr>
        <p:spPr>
          <a:xfrm>
            <a:off x="1789664" y="3784110"/>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12FC808E-3022-B79C-89D6-50754751E819}"/>
              </a:ext>
            </a:extLst>
          </p:cNvPr>
          <p:cNvSpPr/>
          <p:nvPr/>
        </p:nvSpPr>
        <p:spPr>
          <a:xfrm>
            <a:off x="1789664" y="4266710"/>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0EAE7801-FE92-23AE-B28B-DED410D27814}"/>
              </a:ext>
            </a:extLst>
          </p:cNvPr>
          <p:cNvGrpSpPr/>
          <p:nvPr/>
        </p:nvGrpSpPr>
        <p:grpSpPr>
          <a:xfrm>
            <a:off x="5205577" y="4936829"/>
            <a:ext cx="1806244" cy="569006"/>
            <a:chOff x="1060451" y="1552576"/>
            <a:chExt cx="1806244" cy="569006"/>
          </a:xfrm>
        </p:grpSpPr>
        <p:sp>
          <p:nvSpPr>
            <p:cNvPr id="4" name="Rectangle: Rounded Corners 3">
              <a:extLst>
                <a:ext uri="{FF2B5EF4-FFF2-40B4-BE49-F238E27FC236}">
                  <a16:creationId xmlns:a16="http://schemas.microsoft.com/office/drawing/2014/main" id="{FB2DE2E2-67EC-B310-F1FA-7835E63D1B5B}"/>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735369B-E0B2-2F79-740C-2767F3B994BF}"/>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PTHH</a:t>
              </a:r>
            </a:p>
          </p:txBody>
        </p:sp>
      </p:grpSp>
    </p:spTree>
    <p:extLst>
      <p:ext uri="{BB962C8B-B14F-4D97-AF65-F5344CB8AC3E}">
        <p14:creationId xmlns:p14="http://schemas.microsoft.com/office/powerpoint/2010/main" val="371763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6</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718924"/>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231125" y="1418546"/>
            <a:ext cx="10078222" cy="508601"/>
          </a:xfrm>
          <a:prstGeom prst="rect">
            <a:avLst/>
          </a:prstGeom>
          <a:noFill/>
        </p:spPr>
        <p:txBody>
          <a:bodyPr wrap="square" rtlCol="0">
            <a:spAutoFit/>
          </a:bodyPr>
          <a:lstStyle/>
          <a:p>
            <a:pPr algn="ctr">
              <a:lnSpc>
                <a:spcPct val="125000"/>
              </a:lnSpc>
            </a:pPr>
            <a:r>
              <a:rPr lang="vi-VN" sz="2400" b="1" dirty="0"/>
              <a:t>Tiến hành thí nghiệm 2, nêu hiện tượng thí nghiệm quan sát được.</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07879" y="2494035"/>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934715" y="3107390"/>
            <a:ext cx="10599739" cy="897105"/>
            <a:chOff x="2991416" y="3619380"/>
            <a:chExt cx="10599739" cy="897105"/>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897105"/>
            </a:xfrm>
            <a:prstGeom prst="rect">
              <a:avLst/>
            </a:prstGeom>
            <a:noFill/>
          </p:spPr>
          <p:txBody>
            <a:bodyPr wrap="square" rtlCol="0">
              <a:spAutoFit/>
            </a:bodyPr>
            <a:lstStyle/>
            <a:p>
              <a:pPr>
                <a:lnSpc>
                  <a:spcPct val="125000"/>
                </a:lnSpc>
              </a:pPr>
              <a:r>
                <a:rPr lang="vi-VN" sz="2200" dirty="0"/>
                <a:t>Phenol tác dụng với Na2CO3 tạo dung dịch trong suốt. </a:t>
              </a:r>
            </a:p>
            <a:p>
              <a:pPr algn="ctr">
                <a:lnSpc>
                  <a:spcPct val="125000"/>
                </a:lnSpc>
              </a:pPr>
              <a:r>
                <a:rPr lang="vi-VN" sz="2200" dirty="0"/>
                <a:t>C</a:t>
              </a:r>
              <a:r>
                <a:rPr lang="vi-VN" sz="2200" baseline="-25000" dirty="0"/>
                <a:t>6</a:t>
              </a:r>
              <a:r>
                <a:rPr lang="vi-VN" sz="2200" dirty="0"/>
                <a:t>H</a:t>
              </a:r>
              <a:r>
                <a:rPr lang="vi-VN" sz="2200" baseline="-25000" dirty="0"/>
                <a:t>5</a:t>
              </a:r>
              <a:r>
                <a:rPr lang="vi-VN" sz="2200" dirty="0"/>
                <a:t>OH + Na</a:t>
              </a:r>
              <a:r>
                <a:rPr lang="vi-VN" sz="2200" baseline="-25000" dirty="0"/>
                <a:t>2</a:t>
              </a:r>
              <a:r>
                <a:rPr lang="vi-VN" sz="2200" dirty="0"/>
                <a:t>CO</a:t>
              </a:r>
              <a:r>
                <a:rPr lang="vi-VN" sz="2200" baseline="-25000" dirty="0"/>
                <a:t>3</a:t>
              </a:r>
              <a:r>
                <a:rPr lang="vi-VN" sz="2200" dirty="0"/>
                <a:t> ⇌ C</a:t>
              </a:r>
              <a:r>
                <a:rPr lang="vi-VN" sz="2200" baseline="-25000" dirty="0"/>
                <a:t>6</a:t>
              </a:r>
              <a:r>
                <a:rPr lang="vi-VN" sz="2200" dirty="0"/>
                <a:t>H</a:t>
              </a:r>
              <a:r>
                <a:rPr lang="vi-VN" sz="2200" baseline="-25000" dirty="0"/>
                <a:t>5</a:t>
              </a:r>
              <a:r>
                <a:rPr lang="vi-VN" sz="2200" dirty="0"/>
                <a:t>ONa + NaHCO</a:t>
              </a:r>
              <a:r>
                <a:rPr lang="vi-VN" sz="2200" baseline="-25000" dirty="0"/>
                <a:t>3</a:t>
              </a:r>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417048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grpSp>
        <p:nvGrpSpPr>
          <p:cNvPr id="2" name="Group 1">
            <a:extLst>
              <a:ext uri="{FF2B5EF4-FFF2-40B4-BE49-F238E27FC236}">
                <a16:creationId xmlns:a16="http://schemas.microsoft.com/office/drawing/2014/main" id="{67A1E3A5-9DE0-8936-9FDB-D9B2DE5C25F3}"/>
              </a:ext>
            </a:extLst>
          </p:cNvPr>
          <p:cNvGrpSpPr/>
          <p:nvPr/>
        </p:nvGrpSpPr>
        <p:grpSpPr>
          <a:xfrm>
            <a:off x="358218" y="192818"/>
            <a:ext cx="3597832" cy="979356"/>
            <a:chOff x="358218" y="192818"/>
            <a:chExt cx="3597832" cy="979356"/>
          </a:xfrm>
        </p:grpSpPr>
        <p:sp>
          <p:nvSpPr>
            <p:cNvPr id="4" name="Rectangle: Rounded Corners 3">
              <a:extLst>
                <a:ext uri="{FF2B5EF4-FFF2-40B4-BE49-F238E27FC236}">
                  <a16:creationId xmlns:a16="http://schemas.microsoft.com/office/drawing/2014/main" id="{B4D04619-A60A-992F-8E23-43942A7AB10C}"/>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584447-F1F0-3718-C955-AC3625DE4620}"/>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LUYỆN TẬP 2</a:t>
              </a:r>
            </a:p>
          </p:txBody>
        </p:sp>
        <p:grpSp>
          <p:nvGrpSpPr>
            <p:cNvPr id="8" name="Group 7">
              <a:extLst>
                <a:ext uri="{FF2B5EF4-FFF2-40B4-BE49-F238E27FC236}">
                  <a16:creationId xmlns:a16="http://schemas.microsoft.com/office/drawing/2014/main" id="{93877B0F-15BB-0169-47B7-043547C492C8}"/>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FF19073-C68C-AB8A-54A2-D1B04999C5EB}"/>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F7D60B-2115-A572-A350-C4B9F2D186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4" name="Group 13">
            <a:extLst>
              <a:ext uri="{FF2B5EF4-FFF2-40B4-BE49-F238E27FC236}">
                <a16:creationId xmlns:a16="http://schemas.microsoft.com/office/drawing/2014/main" id="{9D3871EA-7201-2DBA-FFF9-80DFE03F0E83}"/>
              </a:ext>
            </a:extLst>
          </p:cNvPr>
          <p:cNvGrpSpPr/>
          <p:nvPr/>
        </p:nvGrpSpPr>
        <p:grpSpPr>
          <a:xfrm>
            <a:off x="1077213" y="1170066"/>
            <a:ext cx="10037575" cy="1956194"/>
            <a:chOff x="1704745" y="1503577"/>
            <a:chExt cx="7827951" cy="1754566"/>
          </a:xfrm>
        </p:grpSpPr>
        <p:sp>
          <p:nvSpPr>
            <p:cNvPr id="15" name="Rectangle: Rounded Corners 14">
              <a:extLst>
                <a:ext uri="{FF2B5EF4-FFF2-40B4-BE49-F238E27FC236}">
                  <a16:creationId xmlns:a16="http://schemas.microsoft.com/office/drawing/2014/main" id="{F5DF1332-CAC5-3C6D-0284-787C88C79495}"/>
                </a:ext>
              </a:extLst>
            </p:cNvPr>
            <p:cNvSpPr/>
            <p:nvPr/>
          </p:nvSpPr>
          <p:spPr>
            <a:xfrm>
              <a:off x="1704745" y="1503577"/>
              <a:ext cx="7827951" cy="1754566"/>
            </a:xfrm>
            <a:prstGeom prst="roundRect">
              <a:avLst>
                <a:gd name="adj" fmla="val 15255"/>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BA4C741-D59C-3CA1-30F9-F7970F8CE1A0}"/>
                </a:ext>
              </a:extLst>
            </p:cNvPr>
            <p:cNvSpPr txBox="1"/>
            <p:nvPr/>
          </p:nvSpPr>
          <p:spPr>
            <a:xfrm>
              <a:off x="1832824" y="1589454"/>
              <a:ext cx="7571793" cy="1076268"/>
            </a:xfrm>
            <a:prstGeom prst="rect">
              <a:avLst/>
            </a:prstGeom>
            <a:noFill/>
          </p:spPr>
          <p:txBody>
            <a:bodyPr wrap="square" rtlCol="0">
              <a:spAutoFit/>
            </a:bodyPr>
            <a:lstStyle/>
            <a:p>
              <a:pPr>
                <a:lnSpc>
                  <a:spcPct val="120000"/>
                </a:lnSpc>
              </a:pPr>
              <a:r>
                <a:rPr lang="vi-VN" sz="2400" b="1" dirty="0"/>
                <a:t>Từ kết quả thí nghiệm 1, khi thêm tiếp khoảng 1 mL dung dịch HCl vào ống nghiệm (2), lắc đều và để ổn định. Quan sát thấy chất lỏng phân thành hai lớp như ống nghiệm (1). Giải thích hiện tượng theo mô tả</a:t>
              </a:r>
              <a:r>
                <a:rPr lang="en-US" sz="2400" b="1" dirty="0"/>
                <a:t>.</a:t>
              </a:r>
              <a:endParaRPr lang="vi-VN" sz="2400" b="1" dirty="0"/>
            </a:p>
          </p:txBody>
        </p:sp>
      </p:grpSp>
      <p:grpSp>
        <p:nvGrpSpPr>
          <p:cNvPr id="17" name="Group 16">
            <a:extLst>
              <a:ext uri="{FF2B5EF4-FFF2-40B4-BE49-F238E27FC236}">
                <a16:creationId xmlns:a16="http://schemas.microsoft.com/office/drawing/2014/main" id="{395AF494-593F-5701-DE86-184B425A34E1}"/>
              </a:ext>
            </a:extLst>
          </p:cNvPr>
          <p:cNvGrpSpPr/>
          <p:nvPr/>
        </p:nvGrpSpPr>
        <p:grpSpPr>
          <a:xfrm>
            <a:off x="1121339" y="3849556"/>
            <a:ext cx="9606423" cy="1838378"/>
            <a:chOff x="2077016" y="4643209"/>
            <a:chExt cx="9606423" cy="1838378"/>
          </a:xfrm>
        </p:grpSpPr>
        <p:sp>
          <p:nvSpPr>
            <p:cNvPr id="19" name="TextBox 18">
              <a:extLst>
                <a:ext uri="{FF2B5EF4-FFF2-40B4-BE49-F238E27FC236}">
                  <a16:creationId xmlns:a16="http://schemas.microsoft.com/office/drawing/2014/main" id="{73E86125-D74B-7743-D004-9D07009EFCF4}"/>
                </a:ext>
              </a:extLst>
            </p:cNvPr>
            <p:cNvSpPr txBox="1"/>
            <p:nvPr/>
          </p:nvSpPr>
          <p:spPr>
            <a:xfrm>
              <a:off x="2801257" y="4738096"/>
              <a:ext cx="8882182" cy="1743491"/>
            </a:xfrm>
            <a:prstGeom prst="rect">
              <a:avLst/>
            </a:prstGeom>
            <a:noFill/>
          </p:spPr>
          <p:txBody>
            <a:bodyPr wrap="square" rtlCol="0">
              <a:spAutoFit/>
            </a:bodyPr>
            <a:lstStyle/>
            <a:p>
              <a:pPr>
                <a:lnSpc>
                  <a:spcPct val="125000"/>
                </a:lnSpc>
              </a:pPr>
              <a:r>
                <a:rPr lang="vi-VN" sz="2200" dirty="0"/>
                <a:t>Phenol có lực acid mạnh hơn ancol nhưng phenol vẫn chỉ là một acid rất yếu (phân tử phenol bị acid carbonic đẩy ra khỏi phenolat)</a:t>
              </a:r>
              <a:endParaRPr lang="en-US" sz="2200" dirty="0"/>
            </a:p>
            <a:p>
              <a:pPr>
                <a:lnSpc>
                  <a:spcPct val="125000"/>
                </a:lnSpc>
              </a:pPr>
              <a:r>
                <a:rPr lang="en-US" sz="2200" dirty="0">
                  <a:sym typeface="Wingdings" panose="05000000000000000000" pitchFamily="2" charset="2"/>
                </a:rPr>
                <a:t> </a:t>
              </a:r>
              <a:r>
                <a:rPr lang="en-US" sz="2200" dirty="0" err="1">
                  <a:sym typeface="Wingdings" panose="05000000000000000000" pitchFamily="2" charset="2"/>
                </a:rPr>
                <a:t>Bị</a:t>
              </a:r>
              <a:r>
                <a:rPr lang="vi-VN" sz="2200" dirty="0"/>
                <a:t> phân tử HCl đẩy ra khỏi phenolat</a:t>
              </a:r>
            </a:p>
            <a:p>
              <a:pPr>
                <a:lnSpc>
                  <a:spcPct val="125000"/>
                </a:lnSpc>
              </a:pPr>
              <a:endParaRPr lang="vi-VN" sz="2200" dirty="0"/>
            </a:p>
          </p:txBody>
        </p:sp>
        <p:pic>
          <p:nvPicPr>
            <p:cNvPr id="20" name="Picture 19">
              <a:extLst>
                <a:ext uri="{FF2B5EF4-FFF2-40B4-BE49-F238E27FC236}">
                  <a16:creationId xmlns:a16="http://schemas.microsoft.com/office/drawing/2014/main" id="{09EAD85A-7483-3C1D-55E5-12C6DF25A8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7016" y="4643209"/>
              <a:ext cx="724241" cy="724241"/>
            </a:xfrm>
            <a:prstGeom prst="rect">
              <a:avLst/>
            </a:prstGeom>
          </p:spPr>
        </p:pic>
      </p:grpSp>
    </p:spTree>
    <p:extLst>
      <p:ext uri="{BB962C8B-B14F-4D97-AF65-F5344CB8AC3E}">
        <p14:creationId xmlns:p14="http://schemas.microsoft.com/office/powerpoint/2010/main" val="268991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97063" y="1002840"/>
            <a:ext cx="9659786" cy="312485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7585" y="4438343"/>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360928" y="1342408"/>
            <a:ext cx="9116291" cy="76944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Tên</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thay</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thế</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C</a:t>
            </a:r>
            <a:r>
              <a:rPr kumimoji="0" lang="en-US" sz="44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2</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H</a:t>
            </a:r>
            <a:r>
              <a:rPr kumimoji="0" lang="en-US" sz="44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5</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OH </a:t>
            </a:r>
            <a:r>
              <a:rPr kumimoji="0" lang="vi-VN"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là:</a:t>
            </a:r>
            <a:endPar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38" name="!!o4a">
            <a:extLst>
              <a:ext uri="{FF2B5EF4-FFF2-40B4-BE49-F238E27FC236}">
                <a16:creationId xmlns:a16="http://schemas.microsoft.com/office/drawing/2014/main" id="{03CD02AD-A0B0-4461-82E4-ADE45F3505A9}"/>
              </a:ext>
            </a:extLst>
          </p:cNvPr>
          <p:cNvSpPr/>
          <p:nvPr/>
        </p:nvSpPr>
        <p:spPr>
          <a:xfrm>
            <a:off x="5496666" y="56167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4a">
            <a:extLst>
              <a:ext uri="{FF2B5EF4-FFF2-40B4-BE49-F238E27FC236}">
                <a16:creationId xmlns:a16="http://schemas.microsoft.com/office/drawing/2014/main" id="{7D7392F9-B328-40CF-A436-C3974F476E3C}"/>
              </a:ext>
            </a:extLst>
          </p:cNvPr>
          <p:cNvSpPr txBox="1"/>
          <p:nvPr/>
        </p:nvSpPr>
        <p:spPr>
          <a:xfrm>
            <a:off x="5672010" y="56672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
        <p:nvSpPr>
          <p:cNvPr id="108" name="!!o4b">
            <a:extLst>
              <a:ext uri="{FF2B5EF4-FFF2-40B4-BE49-F238E27FC236}">
                <a16:creationId xmlns:a16="http://schemas.microsoft.com/office/drawing/2014/main" id="{6F40FFA8-451A-4BC0-BD18-CD55C51FC9A2}"/>
              </a:ext>
            </a:extLst>
          </p:cNvPr>
          <p:cNvSpPr/>
          <p:nvPr/>
        </p:nvSpPr>
        <p:spPr>
          <a:xfrm>
            <a:off x="2031613" y="56040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4c">
            <a:extLst>
              <a:ext uri="{FF2B5EF4-FFF2-40B4-BE49-F238E27FC236}">
                <a16:creationId xmlns:a16="http://schemas.microsoft.com/office/drawing/2014/main" id="{A6C41A5A-F1F3-479E-886F-F6915960E5FC}"/>
              </a:ext>
            </a:extLst>
          </p:cNvPr>
          <p:cNvSpPr/>
          <p:nvPr/>
        </p:nvSpPr>
        <p:spPr>
          <a:xfrm>
            <a:off x="3188802" y="56040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4b">
            <a:extLst>
              <a:ext uri="{FF2B5EF4-FFF2-40B4-BE49-F238E27FC236}">
                <a16:creationId xmlns:a16="http://schemas.microsoft.com/office/drawing/2014/main" id="{FF091EC5-DEE3-4725-BA96-0C98047169DD}"/>
              </a:ext>
            </a:extLst>
          </p:cNvPr>
          <p:cNvSpPr txBox="1"/>
          <p:nvPr/>
        </p:nvSpPr>
        <p:spPr>
          <a:xfrm>
            <a:off x="2205250" y="56545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113" name="!!4c">
            <a:extLst>
              <a:ext uri="{FF2B5EF4-FFF2-40B4-BE49-F238E27FC236}">
                <a16:creationId xmlns:a16="http://schemas.microsoft.com/office/drawing/2014/main" id="{6CE2AC29-8488-4255-8CC5-B05EF8ED2BCC}"/>
              </a:ext>
            </a:extLst>
          </p:cNvPr>
          <p:cNvSpPr txBox="1"/>
          <p:nvPr/>
        </p:nvSpPr>
        <p:spPr>
          <a:xfrm>
            <a:off x="3365853" y="56545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102" name="!!o4c">
            <a:extLst>
              <a:ext uri="{FF2B5EF4-FFF2-40B4-BE49-F238E27FC236}">
                <a16:creationId xmlns:a16="http://schemas.microsoft.com/office/drawing/2014/main" id="{A6C41A5A-F1F3-479E-886F-F6915960E5FC}"/>
              </a:ext>
            </a:extLst>
          </p:cNvPr>
          <p:cNvSpPr/>
          <p:nvPr/>
        </p:nvSpPr>
        <p:spPr>
          <a:xfrm>
            <a:off x="4345991" y="56167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4c">
            <a:extLst>
              <a:ext uri="{FF2B5EF4-FFF2-40B4-BE49-F238E27FC236}">
                <a16:creationId xmlns:a16="http://schemas.microsoft.com/office/drawing/2014/main" id="{6CE2AC29-8488-4255-8CC5-B05EF8ED2BCC}"/>
              </a:ext>
            </a:extLst>
          </p:cNvPr>
          <p:cNvSpPr txBox="1"/>
          <p:nvPr/>
        </p:nvSpPr>
        <p:spPr>
          <a:xfrm>
            <a:off x="4523042" y="56672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98" name="!!o4a">
            <a:extLst>
              <a:ext uri="{FF2B5EF4-FFF2-40B4-BE49-F238E27FC236}">
                <a16:creationId xmlns:a16="http://schemas.microsoft.com/office/drawing/2014/main" id="{03CD02AD-A0B0-4461-82E4-ADE45F3505A9}"/>
              </a:ext>
            </a:extLst>
          </p:cNvPr>
          <p:cNvSpPr/>
          <p:nvPr/>
        </p:nvSpPr>
        <p:spPr>
          <a:xfrm>
            <a:off x="6624166" y="56167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4a">
            <a:extLst>
              <a:ext uri="{FF2B5EF4-FFF2-40B4-BE49-F238E27FC236}">
                <a16:creationId xmlns:a16="http://schemas.microsoft.com/office/drawing/2014/main" id="{7D7392F9-B328-40CF-A436-C3974F476E3C}"/>
              </a:ext>
            </a:extLst>
          </p:cNvPr>
          <p:cNvSpPr txBox="1"/>
          <p:nvPr/>
        </p:nvSpPr>
        <p:spPr>
          <a:xfrm>
            <a:off x="6799510" y="56672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96" name="!!o4a">
            <a:extLst>
              <a:ext uri="{FF2B5EF4-FFF2-40B4-BE49-F238E27FC236}">
                <a16:creationId xmlns:a16="http://schemas.microsoft.com/office/drawing/2014/main" id="{03CD02AD-A0B0-4461-82E4-ADE45F3505A9}"/>
              </a:ext>
            </a:extLst>
          </p:cNvPr>
          <p:cNvSpPr/>
          <p:nvPr/>
        </p:nvSpPr>
        <p:spPr>
          <a:xfrm>
            <a:off x="7755892" y="56167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4a">
            <a:extLst>
              <a:ext uri="{FF2B5EF4-FFF2-40B4-BE49-F238E27FC236}">
                <a16:creationId xmlns:a16="http://schemas.microsoft.com/office/drawing/2014/main" id="{7D7392F9-B328-40CF-A436-C3974F476E3C}"/>
              </a:ext>
            </a:extLst>
          </p:cNvPr>
          <p:cNvSpPr txBox="1"/>
          <p:nvPr/>
        </p:nvSpPr>
        <p:spPr>
          <a:xfrm>
            <a:off x="7931236" y="56672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100" name="!!o4a">
            <a:extLst>
              <a:ext uri="{FF2B5EF4-FFF2-40B4-BE49-F238E27FC236}">
                <a16:creationId xmlns:a16="http://schemas.microsoft.com/office/drawing/2014/main" id="{03CD02AD-A0B0-4461-82E4-ADE45F3505A9}"/>
              </a:ext>
            </a:extLst>
          </p:cNvPr>
          <p:cNvSpPr/>
          <p:nvPr/>
        </p:nvSpPr>
        <p:spPr>
          <a:xfrm>
            <a:off x="8905296" y="562946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4a">
            <a:extLst>
              <a:ext uri="{FF2B5EF4-FFF2-40B4-BE49-F238E27FC236}">
                <a16:creationId xmlns:a16="http://schemas.microsoft.com/office/drawing/2014/main" id="{7D7392F9-B328-40CF-A436-C3974F476E3C}"/>
              </a:ext>
            </a:extLst>
          </p:cNvPr>
          <p:cNvSpPr txBox="1"/>
          <p:nvPr/>
        </p:nvSpPr>
        <p:spPr>
          <a:xfrm>
            <a:off x="9055240" y="567999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pic>
        <p:nvPicPr>
          <p:cNvPr id="1026" name="Picture 2" descr="Rượu etylic: Tính chất, cấu tạo phân tử, ứng dụng và điều chế"/>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58640" t="8427" r="1361" b="49469"/>
          <a:stretch/>
        </p:blipFill>
        <p:spPr bwMode="auto">
          <a:xfrm>
            <a:off x="4082141" y="2119368"/>
            <a:ext cx="3517536" cy="193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10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2"/>
                                        </p:tgtEl>
                                        <p:attrNameLst>
                                          <p:attrName>style.visibility</p:attrName>
                                        </p:attrNameLst>
                                      </p:cBhvr>
                                      <p:to>
                                        <p:strVal val="visible"/>
                                      </p:to>
                                    </p:set>
                                    <p:anim calcmode="lin" valueType="num">
                                      <p:cBhvr>
                                        <p:cTn id="18" dur="500" fill="hold"/>
                                        <p:tgtEl>
                                          <p:spTgt spid="112"/>
                                        </p:tgtEl>
                                        <p:attrNameLst>
                                          <p:attrName>ppt_w</p:attrName>
                                        </p:attrNameLst>
                                      </p:cBhvr>
                                      <p:tavLst>
                                        <p:tav tm="0">
                                          <p:val>
                                            <p:fltVal val="0"/>
                                          </p:val>
                                        </p:tav>
                                        <p:tav tm="100000">
                                          <p:val>
                                            <p:strVal val="#ppt_w"/>
                                          </p:val>
                                        </p:tav>
                                      </p:tavLst>
                                    </p:anim>
                                    <p:anim calcmode="lin" valueType="num">
                                      <p:cBhvr>
                                        <p:cTn id="19" dur="500" fill="hold"/>
                                        <p:tgtEl>
                                          <p:spTgt spid="112"/>
                                        </p:tgtEl>
                                        <p:attrNameLst>
                                          <p:attrName>ppt_h</p:attrName>
                                        </p:attrNameLst>
                                      </p:cBhvr>
                                      <p:tavLst>
                                        <p:tav tm="0">
                                          <p:val>
                                            <p:fltVal val="0"/>
                                          </p:val>
                                        </p:tav>
                                        <p:tav tm="100000">
                                          <p:val>
                                            <p:strVal val="#ppt_h"/>
                                          </p:val>
                                        </p:tav>
                                      </p:tavLst>
                                    </p:anim>
                                    <p:animEffect transition="in" filter="fade">
                                      <p:cBhvr>
                                        <p:cTn id="20" dur="500"/>
                                        <p:tgtEl>
                                          <p:spTgt spid="112"/>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2"/>
                                        </p:tgtEl>
                                      </p:cBhvr>
                                    </p:animEffect>
                                    <p:animScale>
                                      <p:cBhvr>
                                        <p:cTn id="23"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24" restart="whenNotActive" fill="hold" evtFilter="cancelBubble" nodeType="interactiveSeq">
                <p:stCondLst>
                  <p:cond evt="onClick" delay="0">
                    <p:tgtEl>
                      <p:spTgt spid="110"/>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anim calcmode="lin" valueType="num">
                                      <p:cBhvr>
                                        <p:cTn id="29" dur="500" fill="hold"/>
                                        <p:tgtEl>
                                          <p:spTgt spid="113"/>
                                        </p:tgtEl>
                                        <p:attrNameLst>
                                          <p:attrName>ppt_w</p:attrName>
                                        </p:attrNameLst>
                                      </p:cBhvr>
                                      <p:tavLst>
                                        <p:tav tm="0">
                                          <p:val>
                                            <p:fltVal val="0"/>
                                          </p:val>
                                        </p:tav>
                                        <p:tav tm="100000">
                                          <p:val>
                                            <p:strVal val="#ppt_w"/>
                                          </p:val>
                                        </p:tav>
                                      </p:tavLst>
                                    </p:anim>
                                    <p:anim calcmode="lin" valueType="num">
                                      <p:cBhvr>
                                        <p:cTn id="30" dur="500" fill="hold"/>
                                        <p:tgtEl>
                                          <p:spTgt spid="113"/>
                                        </p:tgtEl>
                                        <p:attrNameLst>
                                          <p:attrName>ppt_h</p:attrName>
                                        </p:attrNameLst>
                                      </p:cBhvr>
                                      <p:tavLst>
                                        <p:tav tm="0">
                                          <p:val>
                                            <p:fltVal val="0"/>
                                          </p:val>
                                        </p:tav>
                                        <p:tav tm="100000">
                                          <p:val>
                                            <p:strVal val="#ppt_h"/>
                                          </p:val>
                                        </p:tav>
                                      </p:tavLst>
                                    </p:anim>
                                    <p:animEffect transition="in" filter="fade">
                                      <p:cBhvr>
                                        <p:cTn id="31" dur="500"/>
                                        <p:tgtEl>
                                          <p:spTgt spid="11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3"/>
                                        </p:tgtEl>
                                      </p:cBhvr>
                                    </p:animEffect>
                                    <p:animScale>
                                      <p:cBhvr>
                                        <p:cTn id="34"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3"/>
                                        </p:tgtEl>
                                        <p:attrNameLst>
                                          <p:attrName>style.visibility</p:attrName>
                                        </p:attrNameLst>
                                      </p:cBhvr>
                                      <p:to>
                                        <p:strVal val="visible"/>
                                      </p:to>
                                    </p:set>
                                    <p:anim calcmode="lin" valueType="num">
                                      <p:cBhvr>
                                        <p:cTn id="40" dur="500" fill="hold"/>
                                        <p:tgtEl>
                                          <p:spTgt spid="103"/>
                                        </p:tgtEl>
                                        <p:attrNameLst>
                                          <p:attrName>ppt_w</p:attrName>
                                        </p:attrNameLst>
                                      </p:cBhvr>
                                      <p:tavLst>
                                        <p:tav tm="0">
                                          <p:val>
                                            <p:fltVal val="0"/>
                                          </p:val>
                                        </p:tav>
                                        <p:tav tm="100000">
                                          <p:val>
                                            <p:strVal val="#ppt_w"/>
                                          </p:val>
                                        </p:tav>
                                      </p:tavLst>
                                    </p:anim>
                                    <p:anim calcmode="lin" valueType="num">
                                      <p:cBhvr>
                                        <p:cTn id="41" dur="500" fill="hold"/>
                                        <p:tgtEl>
                                          <p:spTgt spid="103"/>
                                        </p:tgtEl>
                                        <p:attrNameLst>
                                          <p:attrName>ppt_h</p:attrName>
                                        </p:attrNameLst>
                                      </p:cBhvr>
                                      <p:tavLst>
                                        <p:tav tm="0">
                                          <p:val>
                                            <p:fltVal val="0"/>
                                          </p:val>
                                        </p:tav>
                                        <p:tav tm="100000">
                                          <p:val>
                                            <p:strVal val="#ppt_h"/>
                                          </p:val>
                                        </p:tav>
                                      </p:tavLst>
                                    </p:anim>
                                    <p:animEffect transition="in" filter="fade">
                                      <p:cBhvr>
                                        <p:cTn id="42" dur="500"/>
                                        <p:tgtEl>
                                          <p:spTgt spid="103"/>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3"/>
                                        </p:tgtEl>
                                      </p:cBhvr>
                                    </p:animEffect>
                                    <p:animScale>
                                      <p:cBhvr>
                                        <p:cTn id="4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46" restart="whenNotActive" fill="hold" evtFilter="cancelBubble" nodeType="interactiveSeq">
                <p:stCondLst>
                  <p:cond evt="onClick" delay="0">
                    <p:tgtEl>
                      <p:spTgt spid="98"/>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p:cTn id="51" dur="500" fill="hold"/>
                                        <p:tgtEl>
                                          <p:spTgt spid="99"/>
                                        </p:tgtEl>
                                        <p:attrNameLst>
                                          <p:attrName>ppt_w</p:attrName>
                                        </p:attrNameLst>
                                      </p:cBhvr>
                                      <p:tavLst>
                                        <p:tav tm="0">
                                          <p:val>
                                            <p:fltVal val="0"/>
                                          </p:val>
                                        </p:tav>
                                        <p:tav tm="100000">
                                          <p:val>
                                            <p:strVal val="#ppt_w"/>
                                          </p:val>
                                        </p:tav>
                                      </p:tavLst>
                                    </p:anim>
                                    <p:anim calcmode="lin" valueType="num">
                                      <p:cBhvr>
                                        <p:cTn id="52" dur="500" fill="hold"/>
                                        <p:tgtEl>
                                          <p:spTgt spid="99"/>
                                        </p:tgtEl>
                                        <p:attrNameLst>
                                          <p:attrName>ppt_h</p:attrName>
                                        </p:attrNameLst>
                                      </p:cBhvr>
                                      <p:tavLst>
                                        <p:tav tm="0">
                                          <p:val>
                                            <p:fltVal val="0"/>
                                          </p:val>
                                        </p:tav>
                                        <p:tav tm="100000">
                                          <p:val>
                                            <p:strVal val="#ppt_h"/>
                                          </p:val>
                                        </p:tav>
                                      </p:tavLst>
                                    </p:anim>
                                    <p:animEffect transition="in" filter="fade">
                                      <p:cBhvr>
                                        <p:cTn id="53" dur="500"/>
                                        <p:tgtEl>
                                          <p:spTgt spid="99"/>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9"/>
                                        </p:tgtEl>
                                      </p:cBhvr>
                                    </p:animEffect>
                                    <p:animScale>
                                      <p:cBhvr>
                                        <p:cTn id="56"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57" restart="whenNotActive" fill="hold" evtFilter="cancelBubble" nodeType="interactiveSeq">
                <p:stCondLst>
                  <p:cond evt="onClick" delay="0">
                    <p:tgtEl>
                      <p:spTgt spid="9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7"/>
                                        </p:tgtEl>
                                        <p:attrNameLst>
                                          <p:attrName>style.visibility</p:attrName>
                                        </p:attrNameLst>
                                      </p:cBhvr>
                                      <p:to>
                                        <p:strVal val="visible"/>
                                      </p:to>
                                    </p:set>
                                    <p:anim calcmode="lin" valueType="num">
                                      <p:cBhvr>
                                        <p:cTn id="62" dur="500" fill="hold"/>
                                        <p:tgtEl>
                                          <p:spTgt spid="97"/>
                                        </p:tgtEl>
                                        <p:attrNameLst>
                                          <p:attrName>ppt_w</p:attrName>
                                        </p:attrNameLst>
                                      </p:cBhvr>
                                      <p:tavLst>
                                        <p:tav tm="0">
                                          <p:val>
                                            <p:fltVal val="0"/>
                                          </p:val>
                                        </p:tav>
                                        <p:tav tm="100000">
                                          <p:val>
                                            <p:strVal val="#ppt_w"/>
                                          </p:val>
                                        </p:tav>
                                      </p:tavLst>
                                    </p:anim>
                                    <p:anim calcmode="lin" valueType="num">
                                      <p:cBhvr>
                                        <p:cTn id="63" dur="500" fill="hold"/>
                                        <p:tgtEl>
                                          <p:spTgt spid="97"/>
                                        </p:tgtEl>
                                        <p:attrNameLst>
                                          <p:attrName>ppt_h</p:attrName>
                                        </p:attrNameLst>
                                      </p:cBhvr>
                                      <p:tavLst>
                                        <p:tav tm="0">
                                          <p:val>
                                            <p:fltVal val="0"/>
                                          </p:val>
                                        </p:tav>
                                        <p:tav tm="100000">
                                          <p:val>
                                            <p:strVal val="#ppt_h"/>
                                          </p:val>
                                        </p:tav>
                                      </p:tavLst>
                                    </p:anim>
                                    <p:animEffect transition="in" filter="fade">
                                      <p:cBhvr>
                                        <p:cTn id="64" dur="500"/>
                                        <p:tgtEl>
                                          <p:spTgt spid="97"/>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7"/>
                                        </p:tgtEl>
                                      </p:cBhvr>
                                    </p:animEffect>
                                    <p:animScale>
                                      <p:cBhvr>
                                        <p:cTn id="67"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68" restart="whenNotActive" fill="hold" evtFilter="cancelBubble" nodeType="interactiveSeq">
                <p:stCondLst>
                  <p:cond evt="onClick" delay="0">
                    <p:tgtEl>
                      <p:spTgt spid="10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 calcmode="lin" valueType="num">
                                      <p:cBhvr>
                                        <p:cTn id="73" dur="500" fill="hold"/>
                                        <p:tgtEl>
                                          <p:spTgt spid="101"/>
                                        </p:tgtEl>
                                        <p:attrNameLst>
                                          <p:attrName>ppt_w</p:attrName>
                                        </p:attrNameLst>
                                      </p:cBhvr>
                                      <p:tavLst>
                                        <p:tav tm="0">
                                          <p:val>
                                            <p:fltVal val="0"/>
                                          </p:val>
                                        </p:tav>
                                        <p:tav tm="100000">
                                          <p:val>
                                            <p:strVal val="#ppt_w"/>
                                          </p:val>
                                        </p:tav>
                                      </p:tavLst>
                                    </p:anim>
                                    <p:anim calcmode="lin" valueType="num">
                                      <p:cBhvr>
                                        <p:cTn id="74" dur="500" fill="hold"/>
                                        <p:tgtEl>
                                          <p:spTgt spid="101"/>
                                        </p:tgtEl>
                                        <p:attrNameLst>
                                          <p:attrName>ppt_h</p:attrName>
                                        </p:attrNameLst>
                                      </p:cBhvr>
                                      <p:tavLst>
                                        <p:tav tm="0">
                                          <p:val>
                                            <p:fltVal val="0"/>
                                          </p:val>
                                        </p:tav>
                                        <p:tav tm="100000">
                                          <p:val>
                                            <p:strVal val="#ppt_h"/>
                                          </p:val>
                                        </p:tav>
                                      </p:tavLst>
                                    </p:anim>
                                    <p:animEffect transition="in" filter="fade">
                                      <p:cBhvr>
                                        <p:cTn id="75" dur="500"/>
                                        <p:tgtEl>
                                          <p:spTgt spid="101"/>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01"/>
                                        </p:tgtEl>
                                      </p:cBhvr>
                                    </p:animEffect>
                                    <p:animScale>
                                      <p:cBhvr>
                                        <p:cTn id="78" dur="250" autoRev="1" fill="hold"/>
                                        <p:tgtEl>
                                          <p:spTgt spid="101"/>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56"/>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67"/>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4" dur="2000" fill="hold"/>
                                        <p:tgtEl>
                                          <p:spTgt spid="55"/>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6" dur="2000" fill="hold"/>
                                        <p:tgtEl>
                                          <p:spTgt spid="5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88" dur="2000" fill="hold"/>
                                        <p:tgtEl>
                                          <p:spTgt spid="59"/>
                                        </p:tgtEl>
                                        <p:attrNameLst>
                                          <p:attrName>ppt_x</p:attrName>
                                          <p:attrName>ppt_y</p:attrName>
                                        </p:attrNameLst>
                                      </p:cBhvr>
                                      <p:rCtr x="-4792" y="65810"/>
                                    </p:animMotion>
                                  </p:childTnLst>
                                </p:cTn>
                              </p:par>
                              <p:par>
                                <p:cTn id="8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0" dur="2000" fill="hold"/>
                                        <p:tgtEl>
                                          <p:spTgt spid="66"/>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2" dur="2000" fill="hold"/>
                                        <p:tgtEl>
                                          <p:spTgt spid="60"/>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4" dur="2000" fill="hold"/>
                                        <p:tgtEl>
                                          <p:spTgt spid="62"/>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6" dur="2000" fill="hold"/>
                                        <p:tgtEl>
                                          <p:spTgt spid="65"/>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8" dur="2000" fill="hold"/>
                                        <p:tgtEl>
                                          <p:spTgt spid="76"/>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0" dur="2000" fill="hold"/>
                                        <p:tgtEl>
                                          <p:spTgt spid="79"/>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77"/>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4" dur="2000" fill="hold"/>
                                        <p:tgtEl>
                                          <p:spTgt spid="80"/>
                                        </p:tgtEl>
                                        <p:attrNameLst>
                                          <p:attrName>ppt_x</p:attrName>
                                          <p:attrName>ppt_y</p:attrName>
                                        </p:attrNameLst>
                                      </p:cBhvr>
                                      <p:rCtr x="18750" y="58287"/>
                                    </p:animMotion>
                                  </p:childTnLst>
                                </p:cTn>
                              </p:par>
                              <p:par>
                                <p:cTn id="10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6" dur="2000" fill="hold"/>
                                        <p:tgtEl>
                                          <p:spTgt spid="81"/>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8" dur="2000" fill="hold"/>
                                        <p:tgtEl>
                                          <p:spTgt spid="83"/>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0" dur="2000" fill="hold"/>
                                        <p:tgtEl>
                                          <p:spTgt spid="85"/>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86"/>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4" dur="2000" fill="hold"/>
                                        <p:tgtEl>
                                          <p:spTgt spid="88"/>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6" dur="2000" fill="hold"/>
                                        <p:tgtEl>
                                          <p:spTgt spid="90"/>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8" dur="2000" fill="hold"/>
                                        <p:tgtEl>
                                          <p:spTgt spid="91"/>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0" dur="2000" fill="hold"/>
                                        <p:tgtEl>
                                          <p:spTgt spid="93"/>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2" dur="2000" fill="hold"/>
                                        <p:tgtEl>
                                          <p:spTgt spid="92"/>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94"/>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6" dur="2000" fill="hold"/>
                                        <p:tgtEl>
                                          <p:spTgt spid="95"/>
                                        </p:tgtEl>
                                        <p:attrNameLst>
                                          <p:attrName>ppt_x</p:attrName>
                                          <p:attrName>ppt_y</p:attrName>
                                        </p:attrNameLst>
                                      </p:cBhvr>
                                    </p:animMotion>
                                  </p:childTnLst>
                                </p:cTn>
                              </p:par>
                            </p:childTnLst>
                          </p:cTn>
                        </p:par>
                      </p:childTnLst>
                    </p:cTn>
                  </p:par>
                </p:childTnLst>
              </p:cTn>
              <p:nextCondLst>
                <p:cond evt="onClick" delay="0">
                  <p:tgtEl>
                    <p:spTgt spid="100"/>
                  </p:tgtEl>
                </p:cond>
              </p:nextCondLst>
            </p:seq>
          </p:childTnLst>
        </p:cTn>
      </p:par>
    </p:tnLst>
    <p:bldLst>
      <p:bldP spid="49" grpId="0"/>
      <p:bldP spid="49" grpId="1"/>
      <p:bldP spid="112" grpId="0"/>
      <p:bldP spid="112" grpId="1"/>
      <p:bldP spid="113" grpId="0"/>
      <p:bldP spid="113" grpId="1"/>
      <p:bldP spid="103" grpId="0"/>
      <p:bldP spid="103" grpId="1"/>
      <p:bldP spid="99" grpId="0"/>
      <p:bldP spid="99" grpId="1"/>
      <p:bldP spid="97" grpId="0"/>
      <p:bldP spid="97" grpId="1"/>
      <p:bldP spid="101" grpId="0"/>
      <p:bldP spid="10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ED03FE8-6C4D-4844-A464-00CD7AACFF9B}"/>
              </a:ext>
            </a:extLst>
          </p:cNvPr>
          <p:cNvSpPr/>
          <p:nvPr/>
        </p:nvSpPr>
        <p:spPr>
          <a:xfrm>
            <a:off x="5128765" y="129540"/>
            <a:ext cx="4537750"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22FA86-8990-AEAF-0DC3-8DD6EC3F9E8B}"/>
              </a:ext>
            </a:extLst>
          </p:cNvPr>
          <p:cNvSpPr txBox="1"/>
          <p:nvPr/>
        </p:nvSpPr>
        <p:spPr>
          <a:xfrm>
            <a:off x="5380083" y="215900"/>
            <a:ext cx="4305094" cy="507831"/>
          </a:xfrm>
          <a:prstGeom prst="rect">
            <a:avLst/>
          </a:prstGeom>
          <a:noFill/>
        </p:spPr>
        <p:txBody>
          <a:bodyPr wrap="square" rtlCol="0">
            <a:spAutoFit/>
          </a:bodyPr>
          <a:lstStyle/>
          <a:p>
            <a:r>
              <a:rPr lang="en-US" sz="2600" b="1">
                <a:solidFill>
                  <a:srgbClr val="C00000"/>
                </a:solidFill>
              </a:rPr>
              <a:t>a) Phản ứng với dd NaOH</a:t>
            </a:r>
          </a:p>
        </p:txBody>
      </p:sp>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215900" y="-152400"/>
            <a:ext cx="51054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D94BFC-0B75-CD87-1975-EF76E4EF9027}"/>
              </a:ext>
            </a:extLst>
          </p:cNvPr>
          <p:cNvSpPr txBox="1"/>
          <p:nvPr/>
        </p:nvSpPr>
        <p:spPr>
          <a:xfrm>
            <a:off x="345228" y="215900"/>
            <a:ext cx="4846776" cy="523220"/>
          </a:xfrm>
          <a:prstGeom prst="rect">
            <a:avLst/>
          </a:prstGeom>
          <a:noFill/>
        </p:spPr>
        <p:txBody>
          <a:bodyPr wrap="none" rtlCol="0">
            <a:spAutoFit/>
          </a:bodyPr>
          <a:lstStyle/>
          <a:p>
            <a:pPr algn="ctr"/>
            <a:r>
              <a:rPr lang="en-US" sz="2800" b="1">
                <a:solidFill>
                  <a:schemeClr val="bg1"/>
                </a:solidFill>
              </a:rPr>
              <a:t>1. TÍNH ACID CỦA PHENOL</a:t>
            </a:r>
          </a:p>
        </p:txBody>
      </p:sp>
      <p:grpSp>
        <p:nvGrpSpPr>
          <p:cNvPr id="16" name="Group 15">
            <a:extLst>
              <a:ext uri="{FF2B5EF4-FFF2-40B4-BE49-F238E27FC236}">
                <a16:creationId xmlns:a16="http://schemas.microsoft.com/office/drawing/2014/main" id="{AE3D1EA4-F81A-9107-44A5-F67D7F8917F5}"/>
              </a:ext>
            </a:extLst>
          </p:cNvPr>
          <p:cNvGrpSpPr/>
          <p:nvPr/>
        </p:nvGrpSpPr>
        <p:grpSpPr>
          <a:xfrm>
            <a:off x="2286000" y="1218924"/>
            <a:ext cx="7620000" cy="1244358"/>
            <a:chOff x="2286000" y="1218924"/>
            <a:chExt cx="7620000" cy="1244358"/>
          </a:xfrm>
        </p:grpSpPr>
        <p:sp>
          <p:nvSpPr>
            <p:cNvPr id="14" name="Hexagon 13">
              <a:extLst>
                <a:ext uri="{FF2B5EF4-FFF2-40B4-BE49-F238E27FC236}">
                  <a16:creationId xmlns:a16="http://schemas.microsoft.com/office/drawing/2014/main" id="{387AC667-B281-E0F0-7B3C-153EE0D56833}"/>
                </a:ext>
              </a:extLst>
            </p:cNvPr>
            <p:cNvSpPr/>
            <p:nvPr/>
          </p:nvSpPr>
          <p:spPr>
            <a:xfrm>
              <a:off x="2286000" y="1218924"/>
              <a:ext cx="7620000" cy="1244358"/>
            </a:xfrm>
            <a:prstGeom prst="hexagon">
              <a:avLst>
                <a:gd name="adj" fmla="val 28726"/>
                <a:gd name="vf" fmla="val 115470"/>
              </a:avLst>
            </a:prstGeom>
            <a:solidFill>
              <a:srgbClr val="E7FB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3D2408-CA82-D49A-A574-E55121C2DF05}"/>
                </a:ext>
              </a:extLst>
            </p:cNvPr>
            <p:cNvSpPr txBox="1"/>
            <p:nvPr/>
          </p:nvSpPr>
          <p:spPr>
            <a:xfrm>
              <a:off x="2647040" y="1355970"/>
              <a:ext cx="6897920" cy="970266"/>
            </a:xfrm>
            <a:prstGeom prst="rect">
              <a:avLst/>
            </a:prstGeom>
            <a:noFill/>
          </p:spPr>
          <p:txBody>
            <a:bodyPr wrap="square" rtlCol="0">
              <a:spAutoFit/>
            </a:bodyPr>
            <a:lstStyle/>
            <a:p>
              <a:pPr algn="ctr">
                <a:lnSpc>
                  <a:spcPct val="125000"/>
                </a:lnSpc>
              </a:pPr>
              <a:r>
                <a:rPr lang="en-US" sz="2400"/>
                <a:t>Phenol ít tan trong nước nhưng tan tốt trong dung dịch sodium hydroxide do có phản ứng sau:</a:t>
              </a:r>
            </a:p>
          </p:txBody>
        </p:sp>
      </p:grpSp>
      <p:grpSp>
        <p:nvGrpSpPr>
          <p:cNvPr id="13" name="Group 12">
            <a:extLst>
              <a:ext uri="{FF2B5EF4-FFF2-40B4-BE49-F238E27FC236}">
                <a16:creationId xmlns:a16="http://schemas.microsoft.com/office/drawing/2014/main" id="{07287FD0-053C-ACB7-FCC7-279A80474134}"/>
              </a:ext>
            </a:extLst>
          </p:cNvPr>
          <p:cNvGrpSpPr/>
          <p:nvPr/>
        </p:nvGrpSpPr>
        <p:grpSpPr>
          <a:xfrm>
            <a:off x="2590800" y="2819400"/>
            <a:ext cx="7010400" cy="811946"/>
            <a:chOff x="2590800" y="2819400"/>
            <a:chExt cx="7010400" cy="811946"/>
          </a:xfrm>
        </p:grpSpPr>
        <p:sp>
          <p:nvSpPr>
            <p:cNvPr id="11" name="Rectangle 10">
              <a:extLst>
                <a:ext uri="{FF2B5EF4-FFF2-40B4-BE49-F238E27FC236}">
                  <a16:creationId xmlns:a16="http://schemas.microsoft.com/office/drawing/2014/main" id="{1498CB79-DF94-769E-5C64-4818B9BE9BDF}"/>
                </a:ext>
              </a:extLst>
            </p:cNvPr>
            <p:cNvSpPr/>
            <p:nvPr/>
          </p:nvSpPr>
          <p:spPr>
            <a:xfrm>
              <a:off x="2590800" y="2819400"/>
              <a:ext cx="7010400" cy="811946"/>
            </a:xfrm>
            <a:prstGeom prst="rect">
              <a:avLst/>
            </a:prstGeom>
            <a:solidFill>
              <a:srgbClr val="FFFFA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FF3020-2F85-B9DB-0625-5890E50E079E}"/>
                </a:ext>
              </a:extLst>
            </p:cNvPr>
            <p:cNvSpPr txBox="1"/>
            <p:nvPr/>
          </p:nvSpPr>
          <p:spPr>
            <a:xfrm>
              <a:off x="2603241" y="2936352"/>
              <a:ext cx="6985518" cy="578043"/>
            </a:xfrm>
            <a:prstGeom prst="rect">
              <a:avLst/>
            </a:prstGeom>
            <a:noFill/>
          </p:spPr>
          <p:txBody>
            <a:bodyPr wrap="square" rtlCol="0">
              <a:spAutoFit/>
            </a:bodyPr>
            <a:lstStyle/>
            <a:p>
              <a:pPr algn="ctr">
                <a:lnSpc>
                  <a:spcPct val="125000"/>
                </a:lnSpc>
              </a:pPr>
              <a:r>
                <a:rPr lang="en-US" sz="2800" b="1">
                  <a:latin typeface="+mj-lt"/>
                </a:rPr>
                <a:t>C</a:t>
              </a:r>
              <a:r>
                <a:rPr lang="en-US" sz="2800" b="1" baseline="-25000">
                  <a:latin typeface="+mj-lt"/>
                </a:rPr>
                <a:t>6</a:t>
              </a:r>
              <a:r>
                <a:rPr lang="en-US" sz="2800" b="1">
                  <a:latin typeface="+mj-lt"/>
                </a:rPr>
                <a:t>H</a:t>
              </a:r>
              <a:r>
                <a:rPr lang="en-US" sz="2800" b="1" baseline="-25000">
                  <a:latin typeface="+mj-lt"/>
                </a:rPr>
                <a:t>5</a:t>
              </a:r>
              <a:r>
                <a:rPr lang="en-US" sz="2800" b="1">
                  <a:latin typeface="+mj-lt"/>
                </a:rPr>
                <a:t>OH  +  NaOH  </a:t>
              </a:r>
              <a:r>
                <a:rPr lang="en-US" sz="2800" b="1">
                  <a:latin typeface="+mj-lt"/>
                  <a:cs typeface="Times New Roman" panose="02020603050405020304" pitchFamily="18" charset="0"/>
                </a:rPr>
                <a:t>→  C</a:t>
              </a:r>
              <a:r>
                <a:rPr lang="en-US" sz="2800" b="1" baseline="-25000">
                  <a:latin typeface="+mj-lt"/>
                  <a:cs typeface="Times New Roman" panose="02020603050405020304" pitchFamily="18" charset="0"/>
                </a:rPr>
                <a:t>6</a:t>
              </a:r>
              <a:r>
                <a:rPr lang="en-US" sz="2800" b="1">
                  <a:latin typeface="+mj-lt"/>
                  <a:cs typeface="Times New Roman" panose="02020603050405020304" pitchFamily="18" charset="0"/>
                </a:rPr>
                <a:t>H</a:t>
              </a:r>
              <a:r>
                <a:rPr lang="en-US" sz="2800" b="1" baseline="-25000">
                  <a:latin typeface="+mj-lt"/>
                  <a:cs typeface="Times New Roman" panose="02020603050405020304" pitchFamily="18" charset="0"/>
                </a:rPr>
                <a:t>5</a:t>
              </a:r>
              <a:r>
                <a:rPr lang="en-US" sz="2800" b="1">
                  <a:latin typeface="+mj-lt"/>
                  <a:cs typeface="Times New Roman" panose="02020603050405020304" pitchFamily="18" charset="0"/>
                </a:rPr>
                <a:t>ONa  +  H</a:t>
              </a:r>
              <a:r>
                <a:rPr lang="en-US" sz="2800" b="1" baseline="-25000">
                  <a:latin typeface="+mj-lt"/>
                  <a:cs typeface="Times New Roman" panose="02020603050405020304" pitchFamily="18" charset="0"/>
                </a:rPr>
                <a:t>2</a:t>
              </a:r>
              <a:r>
                <a:rPr lang="en-US" sz="2800" b="1">
                  <a:latin typeface="+mj-lt"/>
                  <a:cs typeface="Times New Roman" panose="02020603050405020304" pitchFamily="18" charset="0"/>
                </a:rPr>
                <a:t>O</a:t>
              </a:r>
              <a:endParaRPr lang="en-US" sz="2800" b="1">
                <a:latin typeface="+mj-lt"/>
              </a:endParaRPr>
            </a:p>
          </p:txBody>
        </p:sp>
      </p:grpSp>
      <p:pic>
        <p:nvPicPr>
          <p:cNvPr id="15" name="Picture 14">
            <a:extLst>
              <a:ext uri="{FF2B5EF4-FFF2-40B4-BE49-F238E27FC236}">
                <a16:creationId xmlns:a16="http://schemas.microsoft.com/office/drawing/2014/main" id="{16265095-32C5-652D-4B82-6E191C6B9853}"/>
              </a:ext>
            </a:extLst>
          </p:cNvPr>
          <p:cNvPicPr>
            <a:picLocks noChangeAspect="1"/>
          </p:cNvPicPr>
          <p:nvPr/>
        </p:nvPicPr>
        <p:blipFill rotWithShape="1">
          <a:blip r:embed="rId9"/>
          <a:srcRect t="16852" b="11667"/>
          <a:stretch/>
        </p:blipFill>
        <p:spPr>
          <a:xfrm>
            <a:off x="3521003" y="3933138"/>
            <a:ext cx="5149994" cy="2454962"/>
          </a:xfrm>
          <a:prstGeom prst="rect">
            <a:avLst/>
          </a:prstGeom>
        </p:spPr>
      </p:pic>
    </p:spTree>
    <p:extLst>
      <p:ext uri="{BB962C8B-B14F-4D97-AF65-F5344CB8AC3E}">
        <p14:creationId xmlns:p14="http://schemas.microsoft.com/office/powerpoint/2010/main" val="45740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ED03FE8-6C4D-4844-A464-00CD7AACFF9B}"/>
              </a:ext>
            </a:extLst>
          </p:cNvPr>
          <p:cNvSpPr/>
          <p:nvPr/>
        </p:nvSpPr>
        <p:spPr>
          <a:xfrm>
            <a:off x="5128764" y="129540"/>
            <a:ext cx="6478517" cy="685800"/>
          </a:xfrm>
          <a:prstGeom prst="roundRect">
            <a:avLst/>
          </a:prstGeom>
          <a:solidFill>
            <a:srgbClr val="B7D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22FA86-8990-AEAF-0DC3-8DD6EC3F9E8B}"/>
              </a:ext>
            </a:extLst>
          </p:cNvPr>
          <p:cNvSpPr txBox="1"/>
          <p:nvPr/>
        </p:nvSpPr>
        <p:spPr>
          <a:xfrm>
            <a:off x="5380083" y="215900"/>
            <a:ext cx="6245860" cy="492443"/>
          </a:xfrm>
          <a:prstGeom prst="rect">
            <a:avLst/>
          </a:prstGeom>
          <a:noFill/>
        </p:spPr>
        <p:txBody>
          <a:bodyPr wrap="square" rtlCol="0">
            <a:spAutoFit/>
          </a:bodyPr>
          <a:lstStyle/>
          <a:p>
            <a:r>
              <a:rPr lang="en-US" sz="2600" b="1">
                <a:solidFill>
                  <a:srgbClr val="C00000"/>
                </a:solidFill>
              </a:rPr>
              <a:t>b) Phản ứng với dd sodium carbonate</a:t>
            </a:r>
          </a:p>
        </p:txBody>
      </p:sp>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215900" y="-152400"/>
            <a:ext cx="51054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D94BFC-0B75-CD87-1975-EF76E4EF9027}"/>
              </a:ext>
            </a:extLst>
          </p:cNvPr>
          <p:cNvSpPr txBox="1"/>
          <p:nvPr/>
        </p:nvSpPr>
        <p:spPr>
          <a:xfrm>
            <a:off x="345228" y="215900"/>
            <a:ext cx="4846776" cy="523220"/>
          </a:xfrm>
          <a:prstGeom prst="rect">
            <a:avLst/>
          </a:prstGeom>
          <a:noFill/>
        </p:spPr>
        <p:txBody>
          <a:bodyPr wrap="none" rtlCol="0">
            <a:spAutoFit/>
          </a:bodyPr>
          <a:lstStyle/>
          <a:p>
            <a:pPr algn="ctr"/>
            <a:r>
              <a:rPr lang="en-US" sz="2800" b="1">
                <a:solidFill>
                  <a:schemeClr val="bg1"/>
                </a:solidFill>
              </a:rPr>
              <a:t>1. TÍNH ACID CỦA PHENOL</a:t>
            </a:r>
          </a:p>
        </p:txBody>
      </p:sp>
      <p:grpSp>
        <p:nvGrpSpPr>
          <p:cNvPr id="19" name="Group 18">
            <a:extLst>
              <a:ext uri="{FF2B5EF4-FFF2-40B4-BE49-F238E27FC236}">
                <a16:creationId xmlns:a16="http://schemas.microsoft.com/office/drawing/2014/main" id="{A4943F7F-CCDB-29DA-A11F-B978E15C5A5D}"/>
              </a:ext>
            </a:extLst>
          </p:cNvPr>
          <p:cNvGrpSpPr/>
          <p:nvPr/>
        </p:nvGrpSpPr>
        <p:grpSpPr>
          <a:xfrm>
            <a:off x="2239347" y="2429419"/>
            <a:ext cx="7713306" cy="811946"/>
            <a:chOff x="2239347" y="2653354"/>
            <a:chExt cx="7713306" cy="811946"/>
          </a:xfrm>
        </p:grpSpPr>
        <p:sp>
          <p:nvSpPr>
            <p:cNvPr id="18" name="Rectangle 17">
              <a:extLst>
                <a:ext uri="{FF2B5EF4-FFF2-40B4-BE49-F238E27FC236}">
                  <a16:creationId xmlns:a16="http://schemas.microsoft.com/office/drawing/2014/main" id="{460C4C94-F9BA-7978-D517-461B6ECF025F}"/>
                </a:ext>
              </a:extLst>
            </p:cNvPr>
            <p:cNvSpPr/>
            <p:nvPr/>
          </p:nvSpPr>
          <p:spPr>
            <a:xfrm>
              <a:off x="2239347" y="2653354"/>
              <a:ext cx="7713306" cy="811946"/>
            </a:xfrm>
            <a:prstGeom prst="rect">
              <a:avLst/>
            </a:prstGeom>
            <a:solidFill>
              <a:srgbClr val="FFFFA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8FD4B0-8652-2ABB-9E7E-E17A5FE07D3C}"/>
                </a:ext>
              </a:extLst>
            </p:cNvPr>
            <p:cNvSpPr txBox="1"/>
            <p:nvPr/>
          </p:nvSpPr>
          <p:spPr>
            <a:xfrm>
              <a:off x="2313992" y="2770723"/>
              <a:ext cx="7564016" cy="577209"/>
            </a:xfrm>
            <a:prstGeom prst="rect">
              <a:avLst/>
            </a:prstGeom>
            <a:noFill/>
          </p:spPr>
          <p:txBody>
            <a:bodyPr wrap="square" rtlCol="0">
              <a:spAutoFit/>
            </a:bodyPr>
            <a:lstStyle/>
            <a:p>
              <a:pPr algn="ctr">
                <a:lnSpc>
                  <a:spcPct val="125000"/>
                </a:lnSpc>
              </a:pPr>
              <a:r>
                <a:rPr lang="en-US" sz="2800" b="1">
                  <a:latin typeface="+mj-lt"/>
                </a:rPr>
                <a:t>C</a:t>
              </a:r>
              <a:r>
                <a:rPr lang="en-US" sz="2800" b="1" baseline="-25000">
                  <a:latin typeface="+mj-lt"/>
                </a:rPr>
                <a:t>6</a:t>
              </a:r>
              <a:r>
                <a:rPr lang="en-US" sz="2800" b="1">
                  <a:latin typeface="+mj-lt"/>
                </a:rPr>
                <a:t>H</a:t>
              </a:r>
              <a:r>
                <a:rPr lang="en-US" sz="2800" b="1" baseline="-25000">
                  <a:latin typeface="+mj-lt"/>
                </a:rPr>
                <a:t>5</a:t>
              </a:r>
              <a:r>
                <a:rPr lang="en-US" sz="2800" b="1">
                  <a:latin typeface="+mj-lt"/>
                </a:rPr>
                <a:t>OH  +  Na</a:t>
              </a:r>
              <a:r>
                <a:rPr lang="en-US" sz="2800" b="1" baseline="-25000">
                  <a:latin typeface="+mj-lt"/>
                </a:rPr>
                <a:t>2</a:t>
              </a:r>
              <a:r>
                <a:rPr lang="en-US" sz="2800" b="1">
                  <a:latin typeface="+mj-lt"/>
                </a:rPr>
                <a:t>CO</a:t>
              </a:r>
              <a:r>
                <a:rPr lang="en-US" sz="2800" b="1" baseline="-25000">
                  <a:latin typeface="+mj-lt"/>
                </a:rPr>
                <a:t>3</a:t>
              </a:r>
              <a:r>
                <a:rPr lang="en-US" sz="2800" b="1">
                  <a:latin typeface="+mj-lt"/>
                </a:rPr>
                <a:t>  </a:t>
              </a:r>
              <a:r>
                <a:rPr lang="en-US" sz="2800" b="0" i="0">
                  <a:solidFill>
                    <a:srgbClr val="3A3A3A"/>
                  </a:solidFill>
                  <a:effectLst/>
                  <a:latin typeface="+mj-lt"/>
                </a:rPr>
                <a:t>⇌</a:t>
              </a:r>
              <a:r>
                <a:rPr lang="en-US" sz="2800" b="1">
                  <a:latin typeface="+mj-lt"/>
                  <a:cs typeface="Assistant" pitchFamily="2" charset="-79"/>
                  <a:sym typeface="Symbol" panose="05050102010706020507" pitchFamily="18" charset="2"/>
                </a:rPr>
                <a:t> </a:t>
              </a:r>
              <a:r>
                <a:rPr lang="en-US" sz="2800" b="1">
                  <a:latin typeface="+mj-lt"/>
                  <a:cs typeface="Times New Roman" panose="02020603050405020304" pitchFamily="18" charset="0"/>
                </a:rPr>
                <a:t>C</a:t>
              </a:r>
              <a:r>
                <a:rPr lang="en-US" sz="2800" b="1" baseline="-25000">
                  <a:latin typeface="+mj-lt"/>
                  <a:cs typeface="Times New Roman" panose="02020603050405020304" pitchFamily="18" charset="0"/>
                </a:rPr>
                <a:t>6</a:t>
              </a:r>
              <a:r>
                <a:rPr lang="en-US" sz="2800" b="1">
                  <a:latin typeface="+mj-lt"/>
                  <a:cs typeface="Times New Roman" panose="02020603050405020304" pitchFamily="18" charset="0"/>
                </a:rPr>
                <a:t>H</a:t>
              </a:r>
              <a:r>
                <a:rPr lang="en-US" sz="2800" b="1" baseline="-25000">
                  <a:latin typeface="+mj-lt"/>
                  <a:cs typeface="Times New Roman" panose="02020603050405020304" pitchFamily="18" charset="0"/>
                </a:rPr>
                <a:t>5</a:t>
              </a:r>
              <a:r>
                <a:rPr lang="en-US" sz="2800" b="1">
                  <a:latin typeface="+mj-lt"/>
                  <a:cs typeface="Times New Roman" panose="02020603050405020304" pitchFamily="18" charset="0"/>
                </a:rPr>
                <a:t>ONa  +  NaHCO</a:t>
              </a:r>
              <a:r>
                <a:rPr lang="en-US" sz="2800" b="1" baseline="-25000">
                  <a:latin typeface="+mj-lt"/>
                  <a:cs typeface="Times New Roman" panose="02020603050405020304" pitchFamily="18" charset="0"/>
                </a:rPr>
                <a:t>3</a:t>
              </a:r>
              <a:endParaRPr lang="en-US" sz="2800" b="1">
                <a:latin typeface="+mj-lt"/>
              </a:endParaRPr>
            </a:p>
          </p:txBody>
        </p:sp>
      </p:grpSp>
      <p:grpSp>
        <p:nvGrpSpPr>
          <p:cNvPr id="16" name="Group 15">
            <a:extLst>
              <a:ext uri="{FF2B5EF4-FFF2-40B4-BE49-F238E27FC236}">
                <a16:creationId xmlns:a16="http://schemas.microsoft.com/office/drawing/2014/main" id="{0DDC53B0-DEE5-F302-A0E4-E5827D6BB05F}"/>
              </a:ext>
            </a:extLst>
          </p:cNvPr>
          <p:cNvGrpSpPr/>
          <p:nvPr/>
        </p:nvGrpSpPr>
        <p:grpSpPr>
          <a:xfrm>
            <a:off x="1004706" y="5525797"/>
            <a:ext cx="10182588" cy="681132"/>
            <a:chOff x="1004706" y="5271797"/>
            <a:chExt cx="10182588" cy="681132"/>
          </a:xfrm>
        </p:grpSpPr>
        <p:grpSp>
          <p:nvGrpSpPr>
            <p:cNvPr id="13" name="Group 12">
              <a:extLst>
                <a:ext uri="{FF2B5EF4-FFF2-40B4-BE49-F238E27FC236}">
                  <a16:creationId xmlns:a16="http://schemas.microsoft.com/office/drawing/2014/main" id="{EAC80377-C320-81CC-C717-CB55565A719D}"/>
                </a:ext>
              </a:extLst>
            </p:cNvPr>
            <p:cNvGrpSpPr/>
            <p:nvPr/>
          </p:nvGrpSpPr>
          <p:grpSpPr>
            <a:xfrm>
              <a:off x="1726163" y="5271797"/>
              <a:ext cx="8739674" cy="681132"/>
              <a:chOff x="1726163" y="4870580"/>
              <a:chExt cx="8739674" cy="681132"/>
            </a:xfrm>
          </p:grpSpPr>
          <p:sp>
            <p:nvSpPr>
              <p:cNvPr id="12" name="Hexagon 11">
                <a:extLst>
                  <a:ext uri="{FF2B5EF4-FFF2-40B4-BE49-F238E27FC236}">
                    <a16:creationId xmlns:a16="http://schemas.microsoft.com/office/drawing/2014/main" id="{DABA68F3-9D5F-1C2D-B477-954952E88202}"/>
                  </a:ext>
                </a:extLst>
              </p:cNvPr>
              <p:cNvSpPr/>
              <p:nvPr/>
            </p:nvSpPr>
            <p:spPr>
              <a:xfrm>
                <a:off x="1726163" y="4870580"/>
                <a:ext cx="8739674" cy="681132"/>
              </a:xfrm>
              <a:prstGeom prst="hexagon">
                <a:avLst>
                  <a:gd name="adj" fmla="val 28726"/>
                  <a:gd name="vf" fmla="val 115470"/>
                </a:avLst>
              </a:prstGeom>
              <a:solidFill>
                <a:srgbClr val="E7FBD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8C9D48-4140-D45A-BEA1-DF98C90BF8FD}"/>
                  </a:ext>
                </a:extLst>
              </p:cNvPr>
              <p:cNvSpPr txBox="1"/>
              <p:nvPr/>
            </p:nvSpPr>
            <p:spPr>
              <a:xfrm>
                <a:off x="1782147" y="4956846"/>
                <a:ext cx="8627706" cy="508601"/>
              </a:xfrm>
              <a:prstGeom prst="rect">
                <a:avLst/>
              </a:prstGeom>
              <a:noFill/>
            </p:spPr>
            <p:txBody>
              <a:bodyPr wrap="square" rtlCol="0">
                <a:spAutoFit/>
              </a:bodyPr>
              <a:lstStyle/>
              <a:p>
                <a:pPr algn="ctr">
                  <a:lnSpc>
                    <a:spcPct val="125000"/>
                  </a:lnSpc>
                </a:pPr>
                <a:r>
                  <a:rPr lang="en-US" sz="2400"/>
                  <a:t>Như vậy, </a:t>
                </a:r>
                <a:r>
                  <a:rPr lang="en-US" sz="2400" b="1"/>
                  <a:t>tính acid của phenol </a:t>
                </a:r>
                <a:r>
                  <a:rPr lang="en-US" sz="2400" b="1">
                    <a:solidFill>
                      <a:schemeClr val="accent6">
                        <a:lumMod val="75000"/>
                      </a:schemeClr>
                    </a:solidFill>
                  </a:rPr>
                  <a:t>mạnh hơn </a:t>
                </a:r>
                <a:r>
                  <a:rPr lang="en-US" sz="2400" b="1"/>
                  <a:t>so với alcohol</a:t>
                </a:r>
                <a:r>
                  <a:rPr lang="en-US" sz="2400"/>
                  <a:t>.</a:t>
                </a:r>
              </a:p>
            </p:txBody>
          </p:sp>
        </p:grpSp>
        <p:sp>
          <p:nvSpPr>
            <p:cNvPr id="14" name="Arrow: Right 13">
              <a:extLst>
                <a:ext uri="{FF2B5EF4-FFF2-40B4-BE49-F238E27FC236}">
                  <a16:creationId xmlns:a16="http://schemas.microsoft.com/office/drawing/2014/main" id="{C28F61CE-8368-DCC0-3BD7-ED398EE84654}"/>
                </a:ext>
              </a:extLst>
            </p:cNvPr>
            <p:cNvSpPr/>
            <p:nvPr/>
          </p:nvSpPr>
          <p:spPr>
            <a:xfrm>
              <a:off x="1004706" y="5341633"/>
              <a:ext cx="604824" cy="54146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EEFB346-1019-70E6-ED19-58D6265DD87F}"/>
                </a:ext>
              </a:extLst>
            </p:cNvPr>
            <p:cNvSpPr/>
            <p:nvPr/>
          </p:nvSpPr>
          <p:spPr>
            <a:xfrm flipH="1">
              <a:off x="10582470" y="5341633"/>
              <a:ext cx="604824" cy="541460"/>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2C3EFB4E-A14B-9A61-E613-48CDE66131EE}"/>
              </a:ext>
            </a:extLst>
          </p:cNvPr>
          <p:cNvGrpSpPr/>
          <p:nvPr/>
        </p:nvGrpSpPr>
        <p:grpSpPr>
          <a:xfrm>
            <a:off x="1205203" y="1168885"/>
            <a:ext cx="9988936" cy="970266"/>
            <a:chOff x="1205203" y="1168885"/>
            <a:chExt cx="9988936" cy="970266"/>
          </a:xfrm>
        </p:grpSpPr>
        <p:sp>
          <p:nvSpPr>
            <p:cNvPr id="8" name="TextBox 7">
              <a:extLst>
                <a:ext uri="{FF2B5EF4-FFF2-40B4-BE49-F238E27FC236}">
                  <a16:creationId xmlns:a16="http://schemas.microsoft.com/office/drawing/2014/main" id="{D89C89EA-472A-3784-BA96-E07D12B406C0}"/>
                </a:ext>
              </a:extLst>
            </p:cNvPr>
            <p:cNvSpPr txBox="1"/>
            <p:nvPr/>
          </p:nvSpPr>
          <p:spPr>
            <a:xfrm>
              <a:off x="1940769" y="1168885"/>
              <a:ext cx="9253370" cy="970266"/>
            </a:xfrm>
            <a:prstGeom prst="rect">
              <a:avLst/>
            </a:prstGeom>
            <a:noFill/>
          </p:spPr>
          <p:txBody>
            <a:bodyPr wrap="square" rtlCol="0">
              <a:spAutoFit/>
            </a:bodyPr>
            <a:lstStyle/>
            <a:p>
              <a:pPr>
                <a:lnSpc>
                  <a:spcPct val="125000"/>
                </a:lnSpc>
              </a:pPr>
              <a:r>
                <a:rPr lang="en-US" sz="2400"/>
                <a:t>Không chỉ tan trong dung dịch base mạnh như sodium hydroxide </a:t>
              </a:r>
            </a:p>
            <a:p>
              <a:pPr>
                <a:lnSpc>
                  <a:spcPct val="125000"/>
                </a:lnSpc>
              </a:pPr>
              <a:r>
                <a:rPr lang="en-US" sz="2400"/>
                <a:t>mà phenol còn tan được trong dung dịch muối sodium carbonate:</a:t>
              </a:r>
            </a:p>
          </p:txBody>
        </p:sp>
        <p:pic>
          <p:nvPicPr>
            <p:cNvPr id="17" name="Picture 2" descr="Chemical - Free education icons">
              <a:extLst>
                <a:ext uri="{FF2B5EF4-FFF2-40B4-BE49-F238E27FC236}">
                  <a16:creationId xmlns:a16="http://schemas.microsoft.com/office/drawing/2014/main" id="{62A52B5C-FD19-5A89-E2CC-90BC996B72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5203" y="1337582"/>
              <a:ext cx="696491" cy="696491"/>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02A2A56B-4E32-3A25-17A4-6E61530C6D9D}"/>
              </a:ext>
            </a:extLst>
          </p:cNvPr>
          <p:cNvPicPr>
            <a:picLocks noChangeAspect="1"/>
          </p:cNvPicPr>
          <p:nvPr/>
        </p:nvPicPr>
        <p:blipFill>
          <a:blip r:embed="rId8"/>
          <a:stretch>
            <a:fillRect/>
          </a:stretch>
        </p:blipFill>
        <p:spPr>
          <a:xfrm>
            <a:off x="4394200" y="3456482"/>
            <a:ext cx="3403600" cy="1884611"/>
          </a:xfrm>
          <a:prstGeom prst="rect">
            <a:avLst/>
          </a:prstGeom>
        </p:spPr>
      </p:pic>
    </p:spTree>
    <p:extLst>
      <p:ext uri="{BB962C8B-B14F-4D97-AF65-F5344CB8AC3E}">
        <p14:creationId xmlns:p14="http://schemas.microsoft.com/office/powerpoint/2010/main" val="289043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1091682" y="-152400"/>
            <a:ext cx="10008636"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1366184" y="253223"/>
            <a:ext cx="9459641"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a:ea typeface="+mn-ea"/>
                <a:cs typeface="+mn-cs"/>
              </a:rPr>
              <a:t>2. PHẢN ỨNG THẾ </a:t>
            </a:r>
            <a:r>
              <a:rPr lang="en-US" sz="2700" b="1" dirty="0">
                <a:solidFill>
                  <a:prstClr val="white"/>
                </a:solidFill>
                <a:latin typeface="Arial"/>
              </a:rPr>
              <a:t>NGUYÊN TỬ H CỦA</a:t>
            </a:r>
            <a:r>
              <a:rPr kumimoji="0" lang="en-US" sz="2700" b="1" i="0" u="none" strike="noStrike" kern="1200" cap="none" spc="0" normalizeH="0" baseline="0" noProof="0" dirty="0">
                <a:ln>
                  <a:noFill/>
                </a:ln>
                <a:solidFill>
                  <a:prstClr val="white"/>
                </a:solidFill>
                <a:effectLst/>
                <a:uLnTx/>
                <a:uFillTx/>
                <a:latin typeface="Arial"/>
                <a:ea typeface="+mn-ea"/>
                <a:cs typeface="+mn-cs"/>
              </a:rPr>
              <a:t> </a:t>
            </a:r>
            <a:r>
              <a:rPr lang="en-US" sz="2700" b="1" dirty="0">
                <a:solidFill>
                  <a:prstClr val="white"/>
                </a:solidFill>
                <a:latin typeface="Arial"/>
              </a:rPr>
              <a:t>VÒNG BENZENE</a:t>
            </a:r>
            <a:endParaRPr kumimoji="0" lang="en-US" sz="2700" b="1" i="0" u="none" strike="noStrike" kern="1200" cap="none" spc="0" normalizeH="0" baseline="0" noProof="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018347FB-1139-6B18-1683-AF824A5CF5B2}"/>
              </a:ext>
            </a:extLst>
          </p:cNvPr>
          <p:cNvGrpSpPr/>
          <p:nvPr/>
        </p:nvGrpSpPr>
        <p:grpSpPr>
          <a:xfrm>
            <a:off x="1039843" y="1204227"/>
            <a:ext cx="10112314" cy="1099242"/>
            <a:chOff x="2159000" y="2057400"/>
            <a:chExt cx="10112314" cy="1099242"/>
          </a:xfrm>
        </p:grpSpPr>
        <p:sp>
          <p:nvSpPr>
            <p:cNvPr id="6" name="Rectangle 5">
              <a:extLst>
                <a:ext uri="{FF2B5EF4-FFF2-40B4-BE49-F238E27FC236}">
                  <a16:creationId xmlns:a16="http://schemas.microsoft.com/office/drawing/2014/main" id="{2A770E4F-8972-0303-CE90-82E500B5DBF2}"/>
                </a:ext>
              </a:extLst>
            </p:cNvPr>
            <p:cNvSpPr/>
            <p:nvPr/>
          </p:nvSpPr>
          <p:spPr>
            <a:xfrm>
              <a:off x="2159000" y="2057400"/>
              <a:ext cx="10112314" cy="1099242"/>
            </a:xfrm>
            <a:prstGeom prst="rect">
              <a:avLst/>
            </a:prstGeom>
            <a:solidFill>
              <a:srgbClr val="FFFFB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9B70A6A4-2BBA-DFFC-12CE-8D058ED2314A}"/>
                </a:ext>
              </a:extLst>
            </p:cNvPr>
            <p:cNvSpPr txBox="1"/>
            <p:nvPr/>
          </p:nvSpPr>
          <p:spPr>
            <a:xfrm>
              <a:off x="2273299" y="2158469"/>
              <a:ext cx="9998015"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có</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thể</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tham</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gia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phản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ứng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thế</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nguyên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tử</a:t>
              </a:r>
              <a:r>
                <a:rPr kumimoji="0" lang="en-US" sz="2200" b="0" i="0" u="none" strike="noStrike" kern="1200" cap="none" spc="0" normalizeH="0" baseline="0" noProof="0" dirty="0">
                  <a:ln>
                    <a:noFill/>
                  </a:ln>
                  <a:solidFill>
                    <a:prstClr val="black"/>
                  </a:solidFill>
                  <a:effectLst/>
                  <a:uLnTx/>
                  <a:uFillTx/>
                  <a:latin typeface="Arial"/>
                  <a:ea typeface="+mn-ea"/>
                  <a:cs typeface="+mn-cs"/>
                </a:rPr>
                <a:t> hydrogen </a:t>
              </a:r>
              <a:r>
                <a:rPr kumimoji="0" lang="en-US" sz="22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vòng</a:t>
              </a:r>
              <a:r>
                <a:rPr kumimoji="0" lang="en-US" sz="2200" b="0" i="0" u="none" strike="noStrike" kern="1200" cap="none" spc="0" normalizeH="0" baseline="0" noProof="0" dirty="0">
                  <a:ln>
                    <a:noFill/>
                  </a:ln>
                  <a:solidFill>
                    <a:prstClr val="black"/>
                  </a:solidFill>
                  <a:effectLst/>
                  <a:uLnTx/>
                  <a:uFillTx/>
                  <a:latin typeface="Arial"/>
                  <a:ea typeface="+mn-ea"/>
                  <a:cs typeface="+mn-cs"/>
                </a:rPr>
                <a:t> benzene.</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sz="2200" dirty="0" err="1">
                  <a:solidFill>
                    <a:prstClr val="black"/>
                  </a:solidFill>
                  <a:latin typeface="Arial"/>
                </a:rPr>
                <a:t>Phản</a:t>
              </a:r>
              <a:r>
                <a:rPr lang="en-US" sz="2200" dirty="0">
                  <a:solidFill>
                    <a:prstClr val="black"/>
                  </a:solidFill>
                  <a:latin typeface="Arial"/>
                </a:rPr>
                <a:t> </a:t>
              </a:r>
              <a:r>
                <a:rPr lang="en-US" sz="2200" dirty="0" err="1">
                  <a:solidFill>
                    <a:prstClr val="black"/>
                  </a:solidFill>
                  <a:latin typeface="Arial"/>
                </a:rPr>
                <a:t>ứng</a:t>
              </a:r>
              <a:r>
                <a:rPr lang="en-US" sz="2200" dirty="0">
                  <a:solidFill>
                    <a:prstClr val="black"/>
                  </a:solidFill>
                  <a:latin typeface="Arial"/>
                </a:rPr>
                <a:t> </a:t>
              </a:r>
              <a:r>
                <a:rPr lang="en-US" sz="2200" dirty="0" err="1">
                  <a:solidFill>
                    <a:prstClr val="black"/>
                  </a:solidFill>
                  <a:latin typeface="Arial"/>
                </a:rPr>
                <a:t>thế</a:t>
              </a:r>
              <a:r>
                <a:rPr lang="en-US" sz="2200" dirty="0">
                  <a:solidFill>
                    <a:prstClr val="black"/>
                  </a:solidFill>
                  <a:latin typeface="Arial"/>
                </a:rPr>
                <a:t> </a:t>
              </a:r>
              <a:r>
                <a:rPr lang="en-US" sz="2200" dirty="0" err="1">
                  <a:solidFill>
                    <a:prstClr val="black"/>
                  </a:solidFill>
                  <a:latin typeface="Arial"/>
                </a:rPr>
                <a:t>ưu</a:t>
              </a:r>
              <a:r>
                <a:rPr lang="en-US" sz="2200" dirty="0">
                  <a:solidFill>
                    <a:prstClr val="black"/>
                  </a:solidFill>
                  <a:latin typeface="Arial"/>
                </a:rPr>
                <a:t> </a:t>
              </a:r>
              <a:r>
                <a:rPr lang="en-US" sz="2200" dirty="0" err="1">
                  <a:solidFill>
                    <a:prstClr val="black"/>
                  </a:solidFill>
                  <a:latin typeface="Arial"/>
                </a:rPr>
                <a:t>tiên</a:t>
              </a:r>
              <a:r>
                <a:rPr lang="en-US" sz="2200" dirty="0">
                  <a:solidFill>
                    <a:prstClr val="black"/>
                  </a:solidFill>
                  <a:latin typeface="Arial"/>
                </a:rPr>
                <a:t>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vị</a:t>
              </a:r>
              <a:r>
                <a:rPr lang="en-US" sz="2200" dirty="0">
                  <a:solidFill>
                    <a:prstClr val="black"/>
                  </a:solidFill>
                  <a:latin typeface="Arial"/>
                </a:rPr>
                <a:t> </a:t>
              </a:r>
              <a:r>
                <a:rPr lang="en-US" sz="2200" dirty="0" err="1">
                  <a:solidFill>
                    <a:prstClr val="black"/>
                  </a:solidFill>
                  <a:latin typeface="Arial"/>
                </a:rPr>
                <a:t>trí</a:t>
              </a:r>
              <a:r>
                <a:rPr lang="en-US" sz="2200" dirty="0">
                  <a:solidFill>
                    <a:prstClr val="black"/>
                  </a:solidFill>
                  <a:latin typeface="Arial"/>
                </a:rPr>
                <a:t> 2,4,6 (</a:t>
              </a:r>
              <a:r>
                <a:rPr lang="en-US" sz="2200" i="1" dirty="0">
                  <a:solidFill>
                    <a:prstClr val="black"/>
                  </a:solidFill>
                  <a:latin typeface="Arial"/>
                </a:rPr>
                <a:t>ortho </a:t>
              </a:r>
              <a:r>
                <a:rPr lang="en-US" sz="2200" dirty="0" err="1">
                  <a:solidFill>
                    <a:prstClr val="black"/>
                  </a:solidFill>
                  <a:latin typeface="Arial"/>
                </a:rPr>
                <a:t>và</a:t>
              </a:r>
              <a:r>
                <a:rPr lang="en-US" sz="2200" dirty="0">
                  <a:solidFill>
                    <a:prstClr val="black"/>
                  </a:solidFill>
                  <a:latin typeface="Arial"/>
                </a:rPr>
                <a:t> </a:t>
              </a:r>
              <a:r>
                <a:rPr lang="en-US" sz="2200" i="1" dirty="0">
                  <a:solidFill>
                    <a:prstClr val="black"/>
                  </a:solidFill>
                  <a:latin typeface="Arial"/>
                </a:rPr>
                <a:t>para</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pic>
        <p:nvPicPr>
          <p:cNvPr id="22" name="Picture 2" descr="Phenols - Wikipedia">
            <a:extLst>
              <a:ext uri="{FF2B5EF4-FFF2-40B4-BE49-F238E27FC236}">
                <a16:creationId xmlns:a16="http://schemas.microsoft.com/office/drawing/2014/main" id="{77293836-5EA5-61BD-33FC-753A3BB6D3C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9347"/>
          <a:stretch/>
        </p:blipFill>
        <p:spPr bwMode="auto">
          <a:xfrm>
            <a:off x="4799190" y="2144309"/>
            <a:ext cx="2707917" cy="418812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D79B8216-9A26-7E12-F44C-AC8189340AF4}"/>
              </a:ext>
            </a:extLst>
          </p:cNvPr>
          <p:cNvCxnSpPr>
            <a:cxnSpLocks/>
          </p:cNvCxnSpPr>
          <p:nvPr/>
        </p:nvCxnSpPr>
        <p:spPr>
          <a:xfrm flipH="1">
            <a:off x="7144501" y="3818956"/>
            <a:ext cx="763314" cy="49416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FD517BF-6E61-8985-0B3D-57D4F0AC65A8}"/>
              </a:ext>
            </a:extLst>
          </p:cNvPr>
          <p:cNvCxnSpPr>
            <a:cxnSpLocks/>
          </p:cNvCxnSpPr>
          <p:nvPr/>
        </p:nvCxnSpPr>
        <p:spPr>
          <a:xfrm>
            <a:off x="4530088" y="3818956"/>
            <a:ext cx="763314" cy="49416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99C771C-6396-6A07-3DF0-B2781B548ADB}"/>
              </a:ext>
            </a:extLst>
          </p:cNvPr>
          <p:cNvCxnSpPr>
            <a:cxnSpLocks/>
          </p:cNvCxnSpPr>
          <p:nvPr/>
        </p:nvCxnSpPr>
        <p:spPr>
          <a:xfrm flipV="1">
            <a:off x="6240234" y="5934674"/>
            <a:ext cx="0" cy="64755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64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11" name="TextBox 10">
            <a:extLst>
              <a:ext uri="{FF2B5EF4-FFF2-40B4-BE49-F238E27FC236}">
                <a16:creationId xmlns:a16="http://schemas.microsoft.com/office/drawing/2014/main" id="{4D10075C-EB8D-5196-7504-3629D82BD902}"/>
              </a:ext>
            </a:extLst>
          </p:cNvPr>
          <p:cNvSpPr txBox="1"/>
          <p:nvPr/>
        </p:nvSpPr>
        <p:spPr>
          <a:xfrm>
            <a:off x="849952" y="2630791"/>
            <a:ext cx="10517684"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mn-ea"/>
                <a:cs typeface="+mn-cs"/>
              </a:rPr>
              <a:t>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200" b="0" i="0" u="none" strike="noStrike" kern="1200" cap="none" spc="0" normalizeH="0" baseline="0" noProof="0" dirty="0">
                <a:ln>
                  <a:noFill/>
                </a:ln>
                <a:solidFill>
                  <a:prstClr val="black"/>
                </a:solidFill>
                <a:effectLst/>
                <a:uLnTx/>
                <a:uFillTx/>
                <a:latin typeface="Arial"/>
                <a:ea typeface="+mn-ea"/>
                <a:cs typeface="+mn-cs"/>
              </a:rPr>
              <a:t> phenol, </a:t>
            </a:r>
            <a:r>
              <a:rPr lang="en-US" sz="2200" dirty="0" err="1">
                <a:solidFill>
                  <a:prstClr val="black"/>
                </a:solidFill>
                <a:latin typeface="Arial"/>
              </a:rPr>
              <a:t>nước</a:t>
            </a:r>
            <a:r>
              <a:rPr lang="en-US" sz="2200" dirty="0">
                <a:solidFill>
                  <a:prstClr val="black"/>
                </a:solidFill>
                <a:latin typeface="Arial"/>
              </a:rPr>
              <a:t> bromine</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sz="2200" dirty="0">
                <a:solidFill>
                  <a:prstClr val="black"/>
                </a:solidFill>
                <a:latin typeface="Arial"/>
              </a:rPr>
              <a:t>Ố</a:t>
            </a:r>
            <a:r>
              <a:rPr kumimoji="0" lang="en-US" sz="2200" b="0" i="0" u="none" strike="noStrike" kern="1200" cap="none" spc="0" normalizeH="0" baseline="0" noProof="0" dirty="0">
                <a:ln>
                  <a:noFill/>
                </a:ln>
                <a:solidFill>
                  <a:prstClr val="black"/>
                </a:solidFill>
                <a:effectLst/>
                <a:uLnTx/>
                <a:uFillTx/>
                <a:latin typeface="Arial"/>
                <a:ea typeface="+mn-ea"/>
                <a:cs typeface="+mn-cs"/>
              </a:rPr>
              <a:t>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hút</a:t>
            </a:r>
            <a:r>
              <a:rPr lang="en-US" sz="2200" dirty="0">
                <a:solidFill>
                  <a:prstClr val="black"/>
                </a:solidFill>
                <a:latin typeface="Arial"/>
              </a:rPr>
              <a:t> </a:t>
            </a:r>
            <a:r>
              <a:rPr lang="en-US" sz="2200" dirty="0" err="1">
                <a:solidFill>
                  <a:prstClr val="black"/>
                </a:solidFill>
                <a:latin typeface="Arial"/>
              </a:rPr>
              <a:t>nhỏ</a:t>
            </a:r>
            <a:r>
              <a:rPr lang="en-US" sz="2200" dirty="0">
                <a:solidFill>
                  <a:prstClr val="black"/>
                </a:solidFill>
                <a:latin typeface="Arial"/>
              </a:rPr>
              <a:t> </a:t>
            </a:r>
            <a:r>
              <a:rPr lang="en-US" sz="2200" dirty="0" err="1">
                <a:solidFill>
                  <a:prstClr val="black"/>
                </a:solidFill>
                <a:latin typeface="Arial"/>
              </a:rPr>
              <a:t>giọt</a:t>
            </a:r>
            <a:r>
              <a:rPr lang="en-US" sz="2200" dirty="0">
                <a:solidFill>
                  <a:prstClr val="black"/>
                </a:solidFill>
                <a:latin typeface="Arial"/>
              </a:rPr>
              <a:t>, </a:t>
            </a:r>
            <a:r>
              <a:rPr lang="en-US" sz="2200" dirty="0" err="1">
                <a:solidFill>
                  <a:prstClr val="black"/>
                </a:solidFill>
                <a:latin typeface="Arial"/>
              </a:rPr>
              <a:t>giá</a:t>
            </a:r>
            <a:r>
              <a:rPr lang="en-US" sz="2200" dirty="0">
                <a:solidFill>
                  <a:prstClr val="black"/>
                </a:solidFill>
                <a:latin typeface="Arial"/>
              </a:rPr>
              <a:t> </a:t>
            </a:r>
            <a:r>
              <a:rPr lang="en-US" sz="2200" dirty="0" err="1">
                <a:solidFill>
                  <a:prstClr val="black"/>
                </a:solidFill>
                <a:latin typeface="Arial"/>
              </a:rPr>
              <a:t>đỡ</a:t>
            </a:r>
            <a:r>
              <a:rPr lang="en-US" sz="2200" dirty="0">
                <a:solidFill>
                  <a:prstClr val="black"/>
                </a:solidFill>
                <a:latin typeface="Arial"/>
              </a:rPr>
              <a:t>, gang </a:t>
            </a:r>
            <a:r>
              <a:rPr lang="en-US" sz="2200" dirty="0" err="1">
                <a:solidFill>
                  <a:prstClr val="black"/>
                </a:solidFill>
                <a:latin typeface="Arial"/>
              </a:rPr>
              <a:t>tay</a:t>
            </a:r>
            <a:r>
              <a:rPr lang="en-US" sz="2200" dirty="0">
                <a:solidFill>
                  <a:prstClr val="black"/>
                </a:solidFill>
                <a:latin typeface="Arial"/>
              </a:rPr>
              <a:t>, </a:t>
            </a:r>
            <a:r>
              <a:rPr lang="en-US" sz="2200" dirty="0" err="1">
                <a:solidFill>
                  <a:prstClr val="black"/>
                </a:solidFill>
                <a:latin typeface="Arial"/>
              </a:rPr>
              <a:t>kính</a:t>
            </a:r>
            <a:r>
              <a:rPr lang="en-US" sz="2200" dirty="0">
                <a:solidFill>
                  <a:prstClr val="black"/>
                </a:solidFill>
                <a:latin typeface="Arial"/>
              </a:rPr>
              <a:t> </a:t>
            </a:r>
            <a:r>
              <a:rPr lang="en-US" sz="2200" dirty="0" err="1">
                <a:solidFill>
                  <a:prstClr val="black"/>
                </a:solidFill>
                <a:latin typeface="Arial"/>
              </a:rPr>
              <a:t>bảo</a:t>
            </a:r>
            <a:r>
              <a:rPr lang="en-US" sz="2200" dirty="0">
                <a:solidFill>
                  <a:prstClr val="black"/>
                </a:solidFill>
                <a:latin typeface="Arial"/>
              </a:rPr>
              <a:t> </a:t>
            </a:r>
            <a:r>
              <a:rPr lang="en-US" sz="2200" dirty="0" err="1">
                <a:solidFill>
                  <a:prstClr val="black"/>
                </a:solidFill>
                <a:latin typeface="Arial"/>
              </a:rPr>
              <a:t>hộ</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8" name="Graphic 17">
            <a:extLst>
              <a:ext uri="{FF2B5EF4-FFF2-40B4-BE49-F238E27FC236}">
                <a16:creationId xmlns:a16="http://schemas.microsoft.com/office/drawing/2014/main" id="{33673CB6-3690-F570-4F62-B4D10D6E2AED}"/>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9" name="Graphic 18">
            <a:extLst>
              <a:ext uri="{FF2B5EF4-FFF2-40B4-BE49-F238E27FC236}">
                <a16:creationId xmlns:a16="http://schemas.microsoft.com/office/drawing/2014/main" id="{05DA419B-258B-009E-2C2A-7BD6DD91E6F4}"/>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grpSp>
        <p:nvGrpSpPr>
          <p:cNvPr id="25" name="Group 24">
            <a:extLst>
              <a:ext uri="{FF2B5EF4-FFF2-40B4-BE49-F238E27FC236}">
                <a16:creationId xmlns:a16="http://schemas.microsoft.com/office/drawing/2014/main" id="{D796C59A-10B1-1FA8-37B2-972DE01D6D21}"/>
              </a:ext>
            </a:extLst>
          </p:cNvPr>
          <p:cNvGrpSpPr/>
          <p:nvPr/>
        </p:nvGrpSpPr>
        <p:grpSpPr>
          <a:xfrm>
            <a:off x="3946218" y="280203"/>
            <a:ext cx="4299564" cy="980831"/>
            <a:chOff x="3946218" y="280980"/>
            <a:chExt cx="4299564" cy="980831"/>
          </a:xfrm>
        </p:grpSpPr>
        <p:sp>
          <p:nvSpPr>
            <p:cNvPr id="24" name="Rectangle: Rounded Corners 23">
              <a:extLst>
                <a:ext uri="{FF2B5EF4-FFF2-40B4-BE49-F238E27FC236}">
                  <a16:creationId xmlns:a16="http://schemas.microsoft.com/office/drawing/2014/main" id="{AE1F2340-5F8A-849E-1967-AD659CEBCF96}"/>
                </a:ext>
              </a:extLst>
            </p:cNvPr>
            <p:cNvSpPr/>
            <p:nvPr/>
          </p:nvSpPr>
          <p:spPr>
            <a:xfrm>
              <a:off x="4842393" y="280980"/>
              <a:ext cx="2507214" cy="9808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532A3F8-1471-3D8C-D6B2-B08F0725542B}"/>
                </a:ext>
              </a:extLst>
            </p:cNvPr>
            <p:cNvGrpSpPr/>
            <p:nvPr/>
          </p:nvGrpSpPr>
          <p:grpSpPr>
            <a:xfrm>
              <a:off x="4486275" y="389709"/>
              <a:ext cx="3219450" cy="718924"/>
              <a:chOff x="4087456" y="389709"/>
              <a:chExt cx="3219450" cy="718924"/>
            </a:xfrm>
          </p:grpSpPr>
          <p:sp>
            <p:nvSpPr>
              <p:cNvPr id="16" name="Rectangle: Rounded Corners 15">
                <a:extLst>
                  <a:ext uri="{FF2B5EF4-FFF2-40B4-BE49-F238E27FC236}">
                    <a16:creationId xmlns:a16="http://schemas.microsoft.com/office/drawing/2014/main" id="{ADB757E0-5921-9CB3-7713-5C6665DEA784}"/>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EF768CB-0697-BA9C-2417-E8D6016FFA73}"/>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THÍ NGHIỆM 3</a:t>
                </a:r>
              </a:p>
            </p:txBody>
          </p:sp>
        </p:grpSp>
        <p:pic>
          <p:nvPicPr>
            <p:cNvPr id="22" name="Picture 21">
              <a:extLst>
                <a:ext uri="{FF2B5EF4-FFF2-40B4-BE49-F238E27FC236}">
                  <a16:creationId xmlns:a16="http://schemas.microsoft.com/office/drawing/2014/main" id="{A546F756-6D91-DBC0-FA27-17FB0931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6218" y="314569"/>
              <a:ext cx="861768" cy="861768"/>
            </a:xfrm>
            <a:prstGeom prst="rect">
              <a:avLst/>
            </a:prstGeom>
          </p:spPr>
        </p:pic>
        <p:pic>
          <p:nvPicPr>
            <p:cNvPr id="23" name="Picture 22">
              <a:extLst>
                <a:ext uri="{FF2B5EF4-FFF2-40B4-BE49-F238E27FC236}">
                  <a16:creationId xmlns:a16="http://schemas.microsoft.com/office/drawing/2014/main" id="{E0C15BD7-6E7F-23BE-5F11-876DBD0368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384014" y="314569"/>
              <a:ext cx="861768" cy="861768"/>
            </a:xfrm>
            <a:prstGeom prst="rect">
              <a:avLst/>
            </a:prstGeom>
          </p:spPr>
        </p:pic>
      </p:grpSp>
      <p:grpSp>
        <p:nvGrpSpPr>
          <p:cNvPr id="26" name="Group 25">
            <a:extLst>
              <a:ext uri="{FF2B5EF4-FFF2-40B4-BE49-F238E27FC236}">
                <a16:creationId xmlns:a16="http://schemas.microsoft.com/office/drawing/2014/main" id="{F214A2F0-DDB0-D5AD-81FF-0C9D0DE577A6}"/>
              </a:ext>
            </a:extLst>
          </p:cNvPr>
          <p:cNvGrpSpPr/>
          <p:nvPr/>
        </p:nvGrpSpPr>
        <p:grpSpPr>
          <a:xfrm>
            <a:off x="5205672" y="2031914"/>
            <a:ext cx="1806244" cy="569006"/>
            <a:chOff x="1060451" y="1552576"/>
            <a:chExt cx="1806244" cy="569006"/>
          </a:xfrm>
        </p:grpSpPr>
        <p:sp>
          <p:nvSpPr>
            <p:cNvPr id="27" name="Rectangle: Rounded Corners 26">
              <a:extLst>
                <a:ext uri="{FF2B5EF4-FFF2-40B4-BE49-F238E27FC236}">
                  <a16:creationId xmlns:a16="http://schemas.microsoft.com/office/drawing/2014/main" id="{5328E333-70FA-C0C2-4863-2872404AA3E3}"/>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164B91B0-0FFF-53AE-36D7-574A30B9AB6E}"/>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Chuẩn bị</a:t>
              </a:r>
            </a:p>
          </p:txBody>
        </p:sp>
      </p:grpSp>
      <p:sp>
        <p:nvSpPr>
          <p:cNvPr id="14" name="TextBox 13">
            <a:extLst>
              <a:ext uri="{FF2B5EF4-FFF2-40B4-BE49-F238E27FC236}">
                <a16:creationId xmlns:a16="http://schemas.microsoft.com/office/drawing/2014/main" id="{FA71D98E-C6BE-8B9B-700B-4A31BD420840}"/>
              </a:ext>
            </a:extLst>
          </p:cNvPr>
          <p:cNvSpPr txBox="1"/>
          <p:nvPr/>
        </p:nvSpPr>
        <p:spPr>
          <a:xfrm>
            <a:off x="2125172" y="4577344"/>
            <a:ext cx="10517684" cy="985976"/>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Lấy</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khoảng</a:t>
            </a:r>
            <a:r>
              <a:rPr kumimoji="0" lang="en-US" sz="2200" b="0" i="0" u="none" strike="noStrike" kern="1200" cap="none" spc="0" normalizeH="0" baseline="0" noProof="0" dirty="0">
                <a:ln>
                  <a:noFill/>
                </a:ln>
                <a:solidFill>
                  <a:prstClr val="black"/>
                </a:solidFill>
                <a:effectLst/>
                <a:uLnTx/>
                <a:uFillTx/>
                <a:latin typeface="Arial"/>
                <a:ea typeface="+mn-ea"/>
                <a:cs typeface="+mn-cs"/>
              </a:rPr>
              <a:t> 2ml dung </a:t>
            </a:r>
            <a:r>
              <a:rPr kumimoji="0" lang="en-US" sz="2200" b="0" i="0" u="none" strike="noStrike" kern="1200" cap="none" spc="0" normalizeH="0" baseline="0" noProof="0" dirty="0" err="1">
                <a:ln>
                  <a:noFill/>
                </a:ln>
                <a:solidFill>
                  <a:prstClr val="black"/>
                </a:solidFill>
                <a:effectLst/>
                <a:uLnTx/>
                <a:uFillTx/>
                <a:latin typeface="Arial"/>
                <a:ea typeface="+mn-ea"/>
                <a:cs typeface="+mn-cs"/>
              </a:rPr>
              <a:t>dịch</a:t>
            </a:r>
            <a:r>
              <a:rPr kumimoji="0" lang="en-US" sz="2200" b="0" i="0" u="none" strike="noStrike" kern="1200" cap="none" spc="0" normalizeH="0" baseline="0" noProof="0" dirty="0">
                <a:ln>
                  <a:noFill/>
                </a:ln>
                <a:solidFill>
                  <a:prstClr val="black"/>
                </a:solidFill>
                <a:effectLst/>
                <a:uLnTx/>
                <a:uFillTx/>
                <a:latin typeface="Arial"/>
                <a:ea typeface="+mn-ea"/>
                <a:cs typeface="+mn-cs"/>
              </a:rPr>
              <a:t> phenol </a:t>
            </a:r>
            <a:r>
              <a:rPr kumimoji="0" lang="en-US" sz="2200" b="0" i="0" u="none" strike="noStrike" kern="1200" cap="none" spc="0" normalizeH="0" baseline="0" noProof="0" dirty="0" err="1">
                <a:ln>
                  <a:noFill/>
                </a:ln>
                <a:solidFill>
                  <a:prstClr val="black"/>
                </a:solidFill>
                <a:effectLst/>
                <a:uLnTx/>
                <a:uFillTx/>
                <a:latin typeface="Arial"/>
                <a:ea typeface="+mn-ea"/>
                <a:cs typeface="+mn-cs"/>
              </a:rPr>
              <a:t>cho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vào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ống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kumimoji="0" lang="en-US" sz="22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40000"/>
              </a:lnSpc>
              <a:spcBef>
                <a:spcPts val="0"/>
              </a:spcBef>
              <a:spcAft>
                <a:spcPts val="0"/>
              </a:spcAft>
              <a:buClrTx/>
              <a:buSzTx/>
              <a:buFontTx/>
              <a:buNone/>
              <a:tabLst/>
              <a:defRPr/>
            </a:pPr>
            <a:r>
              <a:rPr lang="en-US" sz="2200" dirty="0" err="1">
                <a:solidFill>
                  <a:prstClr val="black"/>
                </a:solidFill>
                <a:latin typeface="Arial"/>
              </a:rPr>
              <a:t>Thêm</a:t>
            </a:r>
            <a:r>
              <a:rPr lang="en-US" sz="2200" dirty="0">
                <a:solidFill>
                  <a:prstClr val="black"/>
                </a:solidFill>
                <a:latin typeface="Arial"/>
              </a:rPr>
              <a:t> </a:t>
            </a:r>
            <a:r>
              <a:rPr lang="en-US" sz="2200" dirty="0" err="1">
                <a:solidFill>
                  <a:prstClr val="black"/>
                </a:solidFill>
                <a:latin typeface="Arial"/>
              </a:rPr>
              <a:t>tiếp</a:t>
            </a:r>
            <a:r>
              <a:rPr lang="en-US" sz="2200" dirty="0">
                <a:solidFill>
                  <a:prstClr val="black"/>
                </a:solidFill>
                <a:latin typeface="Arial"/>
              </a:rPr>
              <a:t> </a:t>
            </a:r>
            <a:r>
              <a:rPr lang="en-US" sz="2200" dirty="0" err="1">
                <a:solidFill>
                  <a:prstClr val="black"/>
                </a:solidFill>
                <a:latin typeface="Arial"/>
              </a:rPr>
              <a:t>vài</a:t>
            </a:r>
            <a:r>
              <a:rPr lang="en-US" sz="2200" dirty="0">
                <a:solidFill>
                  <a:prstClr val="black"/>
                </a:solidFill>
                <a:latin typeface="Arial"/>
              </a:rPr>
              <a:t> </a:t>
            </a:r>
            <a:r>
              <a:rPr lang="en-US" sz="2200" dirty="0" err="1">
                <a:solidFill>
                  <a:prstClr val="black"/>
                </a:solidFill>
                <a:latin typeface="Arial"/>
              </a:rPr>
              <a:t>giọt</a:t>
            </a:r>
            <a:r>
              <a:rPr lang="en-US" sz="2200" dirty="0">
                <a:solidFill>
                  <a:prstClr val="black"/>
                </a:solidFill>
                <a:latin typeface="Arial"/>
              </a:rPr>
              <a:t> </a:t>
            </a:r>
            <a:r>
              <a:rPr lang="en-US" sz="2200" dirty="0" err="1">
                <a:solidFill>
                  <a:prstClr val="black"/>
                </a:solidFill>
                <a:latin typeface="Arial"/>
              </a:rPr>
              <a:t>nước</a:t>
            </a:r>
            <a:r>
              <a:rPr lang="en-US" sz="2200" dirty="0">
                <a:solidFill>
                  <a:prstClr val="black"/>
                </a:solidFill>
                <a:latin typeface="Arial"/>
              </a:rPr>
              <a:t> bromine.</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54536800-126F-7991-4A4C-35C007A0E741}"/>
              </a:ext>
            </a:extLst>
          </p:cNvPr>
          <p:cNvGrpSpPr/>
          <p:nvPr/>
        </p:nvGrpSpPr>
        <p:grpSpPr>
          <a:xfrm>
            <a:off x="5167478" y="3972229"/>
            <a:ext cx="1806244" cy="569006"/>
            <a:chOff x="1060451" y="1552576"/>
            <a:chExt cx="1806244" cy="569006"/>
          </a:xfrm>
        </p:grpSpPr>
        <p:sp>
          <p:nvSpPr>
            <p:cNvPr id="33" name="Rectangle: Rounded Corners 32">
              <a:extLst>
                <a:ext uri="{FF2B5EF4-FFF2-40B4-BE49-F238E27FC236}">
                  <a16:creationId xmlns:a16="http://schemas.microsoft.com/office/drawing/2014/main" id="{D8EB09E1-4DE5-5981-372C-0870FBA7FBBA}"/>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44FF2E6E-6ECA-3FCC-B5B7-8A516C1BE8B3}"/>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8" name="Oval 37">
            <a:extLst>
              <a:ext uri="{FF2B5EF4-FFF2-40B4-BE49-F238E27FC236}">
                <a16:creationId xmlns:a16="http://schemas.microsoft.com/office/drawing/2014/main" id="{C5F803DA-9BED-92FB-DF3B-567C012A3187}"/>
              </a:ext>
            </a:extLst>
          </p:cNvPr>
          <p:cNvSpPr/>
          <p:nvPr/>
        </p:nvSpPr>
        <p:spPr>
          <a:xfrm>
            <a:off x="1789664" y="4737000"/>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12FC808E-3022-B79C-89D6-50754751E819}"/>
              </a:ext>
            </a:extLst>
          </p:cNvPr>
          <p:cNvSpPr/>
          <p:nvPr/>
        </p:nvSpPr>
        <p:spPr>
          <a:xfrm>
            <a:off x="1789664" y="5219600"/>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8305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grpSp>
        <p:nvGrpSpPr>
          <p:cNvPr id="19" name="Group 18">
            <a:extLst>
              <a:ext uri="{FF2B5EF4-FFF2-40B4-BE49-F238E27FC236}">
                <a16:creationId xmlns:a16="http://schemas.microsoft.com/office/drawing/2014/main" id="{018347FB-1139-6B18-1683-AF824A5CF5B2}"/>
              </a:ext>
            </a:extLst>
          </p:cNvPr>
          <p:cNvGrpSpPr/>
          <p:nvPr/>
        </p:nvGrpSpPr>
        <p:grpSpPr>
          <a:xfrm>
            <a:off x="2171357" y="1604842"/>
            <a:ext cx="7899400" cy="1099242"/>
            <a:chOff x="2159000" y="2057400"/>
            <a:chExt cx="7899400" cy="1099242"/>
          </a:xfrm>
        </p:grpSpPr>
        <p:sp>
          <p:nvSpPr>
            <p:cNvPr id="6" name="Rectangle 5">
              <a:extLst>
                <a:ext uri="{FF2B5EF4-FFF2-40B4-BE49-F238E27FC236}">
                  <a16:creationId xmlns:a16="http://schemas.microsoft.com/office/drawing/2014/main" id="{2A770E4F-8972-0303-CE90-82E500B5DBF2}"/>
                </a:ext>
              </a:extLst>
            </p:cNvPr>
            <p:cNvSpPr/>
            <p:nvPr/>
          </p:nvSpPr>
          <p:spPr>
            <a:xfrm>
              <a:off x="2159000" y="2057400"/>
              <a:ext cx="7899400" cy="1099242"/>
            </a:xfrm>
            <a:prstGeom prst="rect">
              <a:avLst/>
            </a:prstGeom>
            <a:solidFill>
              <a:srgbClr val="FFFFB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9B70A6A4-2BBA-DFFC-12CE-8D058ED2314A}"/>
                </a:ext>
              </a:extLst>
            </p:cNvPr>
            <p:cNvSpPr txBox="1"/>
            <p:nvPr/>
          </p:nvSpPr>
          <p:spPr>
            <a:xfrm>
              <a:off x="2273300" y="2158469"/>
              <a:ext cx="7670800" cy="89710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Nhỏ nước bromine vào dung dịch phenol, thấy xuất hiện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kết tủa trắng, do có phản ứng sinh ra 2,4,6-tribromophenol.</a:t>
              </a:r>
            </a:p>
          </p:txBody>
        </p:sp>
      </p:grpSp>
      <p:grpSp>
        <p:nvGrpSpPr>
          <p:cNvPr id="20" name="Group 19">
            <a:extLst>
              <a:ext uri="{FF2B5EF4-FFF2-40B4-BE49-F238E27FC236}">
                <a16:creationId xmlns:a16="http://schemas.microsoft.com/office/drawing/2014/main" id="{42EEC7B8-6137-BE1F-6DA0-EEA2862D3D7B}"/>
              </a:ext>
            </a:extLst>
          </p:cNvPr>
          <p:cNvGrpSpPr/>
          <p:nvPr/>
        </p:nvGrpSpPr>
        <p:grpSpPr>
          <a:xfrm>
            <a:off x="2484794" y="2805153"/>
            <a:ext cx="7677310" cy="2587237"/>
            <a:chOff x="2491580" y="3410460"/>
            <a:chExt cx="7677310" cy="2587237"/>
          </a:xfrm>
        </p:grpSpPr>
        <p:grpSp>
          <p:nvGrpSpPr>
            <p:cNvPr id="44" name="Group 43">
              <a:extLst>
                <a:ext uri="{FF2B5EF4-FFF2-40B4-BE49-F238E27FC236}">
                  <a16:creationId xmlns:a16="http://schemas.microsoft.com/office/drawing/2014/main" id="{BF1BEF55-97F8-2EAD-C53B-3B224C7915D2}"/>
                </a:ext>
              </a:extLst>
            </p:cNvPr>
            <p:cNvGrpSpPr/>
            <p:nvPr/>
          </p:nvGrpSpPr>
          <p:grpSpPr>
            <a:xfrm flipH="1">
              <a:off x="2924925" y="4100577"/>
              <a:ext cx="726948" cy="843259"/>
              <a:chOff x="1451725" y="4100577"/>
              <a:chExt cx="726948" cy="843259"/>
            </a:xfrm>
          </p:grpSpPr>
          <p:sp>
            <p:nvSpPr>
              <p:cNvPr id="11" name="Hexagon 10">
                <a:extLst>
                  <a:ext uri="{FF2B5EF4-FFF2-40B4-BE49-F238E27FC236}">
                    <a16:creationId xmlns:a16="http://schemas.microsoft.com/office/drawing/2014/main" id="{32CE9A3E-F854-223C-DD32-70BEA976D9A6}"/>
                  </a:ext>
                </a:extLst>
              </p:cNvPr>
              <p:cNvSpPr/>
              <p:nvPr/>
            </p:nvSpPr>
            <p:spPr>
              <a:xfrm rot="5400000">
                <a:off x="1393569" y="4158733"/>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2E9A25D1-416F-3DE1-DFD1-18677EDB4D66}"/>
                  </a:ext>
                </a:extLst>
              </p:cNvPr>
              <p:cNvCxnSpPr>
                <a:cxnSpLocks/>
              </p:cNvCxnSpPr>
              <p:nvPr/>
            </p:nvCxnSpPr>
            <p:spPr>
              <a:xfrm flipV="1">
                <a:off x="1813676" y="467816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9BB40C-3401-319B-0ECE-57308102FF97}"/>
                  </a:ext>
                </a:extLst>
              </p:cNvPr>
              <p:cNvCxnSpPr>
                <a:cxnSpLocks/>
              </p:cNvCxnSpPr>
              <p:nvPr/>
            </p:nvCxnSpPr>
            <p:spPr>
              <a:xfrm flipH="1" flipV="1">
                <a:off x="1811484" y="4206172"/>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FE4903-9764-C400-CEAA-669245CD31E5}"/>
                  </a:ext>
                </a:extLst>
              </p:cNvPr>
              <p:cNvCxnSpPr>
                <a:cxnSpLocks/>
              </p:cNvCxnSpPr>
              <p:nvPr/>
            </p:nvCxnSpPr>
            <p:spPr>
              <a:xfrm flipV="1">
                <a:off x="1535260" y="4356458"/>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EE2A3775-8A2D-C5CE-B1E9-6D71DA9D52AE}"/>
                </a:ext>
              </a:extLst>
            </p:cNvPr>
            <p:cNvCxnSpPr>
              <a:cxnSpLocks/>
              <a:stCxn id="11" idx="3"/>
            </p:cNvCxnSpPr>
            <p:nvPr/>
          </p:nvCxnSpPr>
          <p:spPr>
            <a:xfrm flipH="1" flipV="1">
              <a:off x="3284684" y="3902778"/>
              <a:ext cx="3716" cy="19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462A5F1-64CC-17CF-7E28-36FF8FDB0D93}"/>
                </a:ext>
              </a:extLst>
            </p:cNvPr>
            <p:cNvSpPr txBox="1"/>
            <p:nvPr/>
          </p:nvSpPr>
          <p:spPr>
            <a:xfrm>
              <a:off x="3050228" y="3410460"/>
              <a:ext cx="724766" cy="578043"/>
            </a:xfrm>
            <a:prstGeom prst="rect">
              <a:avLst/>
            </a:prstGeom>
            <a:noFill/>
            <a:ln>
              <a:noFill/>
            </a:ln>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OH</a:t>
              </a:r>
            </a:p>
          </p:txBody>
        </p:sp>
        <p:sp>
          <p:nvSpPr>
            <p:cNvPr id="18" name="TextBox 17">
              <a:extLst>
                <a:ext uri="{FF2B5EF4-FFF2-40B4-BE49-F238E27FC236}">
                  <a16:creationId xmlns:a16="http://schemas.microsoft.com/office/drawing/2014/main" id="{3894C4FB-1265-4BF3-C941-5D0BC6F2711B}"/>
                </a:ext>
              </a:extLst>
            </p:cNvPr>
            <p:cNvSpPr txBox="1"/>
            <p:nvPr/>
          </p:nvSpPr>
          <p:spPr>
            <a:xfrm>
              <a:off x="3760028" y="4211946"/>
              <a:ext cx="1492692"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  3</a:t>
              </a:r>
              <a:r>
                <a:rPr kumimoji="0" lang="en-US" sz="2800" b="1" i="0" u="none" strike="noStrike" kern="1200" cap="none" spc="0" normalizeH="0" baseline="0" noProof="0" dirty="0">
                  <a:ln>
                    <a:noFill/>
                  </a:ln>
                  <a:solidFill>
                    <a:srgbClr val="FF0000"/>
                  </a:solidFill>
                  <a:effectLst/>
                  <a:uLnTx/>
                  <a:uFillTx/>
                  <a:latin typeface="Arial"/>
                  <a:ea typeface="+mn-ea"/>
                  <a:cs typeface="+mn-cs"/>
                </a:rPr>
                <a:t>Br</a:t>
              </a:r>
              <a:r>
                <a:rPr kumimoji="0" lang="en-US" sz="2800" b="1" i="0" u="none" strike="noStrike" kern="1200" cap="none" spc="0" normalizeH="0" baseline="-25000" noProof="0" dirty="0">
                  <a:ln>
                    <a:noFill/>
                  </a:ln>
                  <a:solidFill>
                    <a:srgbClr val="FF0000"/>
                  </a:solidFill>
                  <a:effectLst/>
                  <a:uLnTx/>
                  <a:uFillTx/>
                  <a:latin typeface="Arial"/>
                  <a:ea typeface="+mn-ea"/>
                  <a:cs typeface="+mn-cs"/>
                </a:rPr>
                <a:t>2</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cxnSp>
          <p:nvCxnSpPr>
            <p:cNvPr id="21" name="Straight Arrow Connector 20">
              <a:extLst>
                <a:ext uri="{FF2B5EF4-FFF2-40B4-BE49-F238E27FC236}">
                  <a16:creationId xmlns:a16="http://schemas.microsoft.com/office/drawing/2014/main" id="{E81B9909-F35D-5137-6880-5B4DFC0C0131}"/>
                </a:ext>
              </a:extLst>
            </p:cNvPr>
            <p:cNvCxnSpPr/>
            <p:nvPr/>
          </p:nvCxnSpPr>
          <p:spPr>
            <a:xfrm>
              <a:off x="5252720" y="4533900"/>
              <a:ext cx="9372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5AC376A8-F179-49C6-6E15-9B5196EC40B6}"/>
                </a:ext>
              </a:extLst>
            </p:cNvPr>
            <p:cNvGrpSpPr/>
            <p:nvPr/>
          </p:nvGrpSpPr>
          <p:grpSpPr>
            <a:xfrm flipH="1">
              <a:off x="7058775" y="4100577"/>
              <a:ext cx="726948" cy="843259"/>
              <a:chOff x="5585575" y="4100577"/>
              <a:chExt cx="726948" cy="843259"/>
            </a:xfrm>
          </p:grpSpPr>
          <p:sp>
            <p:nvSpPr>
              <p:cNvPr id="23" name="Hexagon 22">
                <a:extLst>
                  <a:ext uri="{FF2B5EF4-FFF2-40B4-BE49-F238E27FC236}">
                    <a16:creationId xmlns:a16="http://schemas.microsoft.com/office/drawing/2014/main" id="{87BF341C-1957-16BC-8F85-AB3BFDC97157}"/>
                  </a:ext>
                </a:extLst>
              </p:cNvPr>
              <p:cNvSpPr/>
              <p:nvPr/>
            </p:nvSpPr>
            <p:spPr>
              <a:xfrm rot="5400000">
                <a:off x="5527419" y="4158733"/>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436716C4-A356-DFF0-D015-C4221BC8A397}"/>
                  </a:ext>
                </a:extLst>
              </p:cNvPr>
              <p:cNvCxnSpPr>
                <a:cxnSpLocks/>
              </p:cNvCxnSpPr>
              <p:nvPr/>
            </p:nvCxnSpPr>
            <p:spPr>
              <a:xfrm flipV="1">
                <a:off x="5947526" y="467816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5DEBAB-F756-191A-57F8-F0B8154E1F9B}"/>
                  </a:ext>
                </a:extLst>
              </p:cNvPr>
              <p:cNvCxnSpPr>
                <a:cxnSpLocks/>
              </p:cNvCxnSpPr>
              <p:nvPr/>
            </p:nvCxnSpPr>
            <p:spPr>
              <a:xfrm flipH="1" flipV="1">
                <a:off x="5945334" y="4206172"/>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AF1990-B798-E994-1574-D15397CE25C9}"/>
                  </a:ext>
                </a:extLst>
              </p:cNvPr>
              <p:cNvCxnSpPr>
                <a:cxnSpLocks/>
              </p:cNvCxnSpPr>
              <p:nvPr/>
            </p:nvCxnSpPr>
            <p:spPr>
              <a:xfrm flipV="1">
                <a:off x="5669110" y="4356458"/>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64869E67-B650-6A08-1E06-6F233065DB16}"/>
                </a:ext>
              </a:extLst>
            </p:cNvPr>
            <p:cNvCxnSpPr>
              <a:cxnSpLocks/>
              <a:stCxn id="23" idx="3"/>
            </p:cNvCxnSpPr>
            <p:nvPr/>
          </p:nvCxnSpPr>
          <p:spPr>
            <a:xfrm flipH="1" flipV="1">
              <a:off x="7418534" y="3902778"/>
              <a:ext cx="3716" cy="19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B4FD101-FD35-9A5A-2E39-DFB8982B73AA}"/>
                </a:ext>
              </a:extLst>
            </p:cNvPr>
            <p:cNvSpPr txBox="1"/>
            <p:nvPr/>
          </p:nvSpPr>
          <p:spPr>
            <a:xfrm>
              <a:off x="7184078" y="3410460"/>
              <a:ext cx="724766" cy="578043"/>
            </a:xfrm>
            <a:prstGeom prst="rect">
              <a:avLst/>
            </a:prstGeom>
            <a:noFill/>
            <a:ln>
              <a:noFill/>
            </a:ln>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OH</a:t>
              </a:r>
            </a:p>
          </p:txBody>
        </p:sp>
        <p:sp>
          <p:nvSpPr>
            <p:cNvPr id="29" name="TextBox 28">
              <a:extLst>
                <a:ext uri="{FF2B5EF4-FFF2-40B4-BE49-F238E27FC236}">
                  <a16:creationId xmlns:a16="http://schemas.microsoft.com/office/drawing/2014/main" id="{E0DB2171-0F4F-4A71-B916-19EB31066507}"/>
                </a:ext>
              </a:extLst>
            </p:cNvPr>
            <p:cNvSpPr txBox="1"/>
            <p:nvPr/>
          </p:nvSpPr>
          <p:spPr>
            <a:xfrm>
              <a:off x="8386638" y="4211946"/>
              <a:ext cx="1782252" cy="578043"/>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  3H</a:t>
              </a:r>
              <a:r>
                <a:rPr kumimoji="0" lang="en-US" sz="2800" b="1" i="0" u="none" strike="noStrike" kern="1200" cap="none" spc="0" normalizeH="0" baseline="0" noProof="0">
                  <a:ln>
                    <a:noFill/>
                  </a:ln>
                  <a:solidFill>
                    <a:srgbClr val="FF0000"/>
                  </a:solidFill>
                  <a:effectLst/>
                  <a:uLnTx/>
                  <a:uFillTx/>
                  <a:latin typeface="Arial"/>
                  <a:ea typeface="+mn-ea"/>
                  <a:cs typeface="+mn-cs"/>
                </a:rPr>
                <a:t>Br</a:t>
              </a:r>
            </a:p>
          </p:txBody>
        </p:sp>
        <p:cxnSp>
          <p:nvCxnSpPr>
            <p:cNvPr id="30" name="Straight Connector 29">
              <a:extLst>
                <a:ext uri="{FF2B5EF4-FFF2-40B4-BE49-F238E27FC236}">
                  <a16:creationId xmlns:a16="http://schemas.microsoft.com/office/drawing/2014/main" id="{811C0117-998A-28B1-0D6F-C92748C5F0BD}"/>
                </a:ext>
              </a:extLst>
            </p:cNvPr>
            <p:cNvCxnSpPr>
              <a:cxnSpLocks/>
              <a:stCxn id="23" idx="2"/>
            </p:cNvCxnSpPr>
            <p:nvPr/>
          </p:nvCxnSpPr>
          <p:spPr>
            <a:xfrm flipV="1">
              <a:off x="7785724" y="4174819"/>
              <a:ext cx="238295" cy="137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8364596-3992-5DB9-53DC-6E4E7A844800}"/>
                </a:ext>
              </a:extLst>
            </p:cNvPr>
            <p:cNvSpPr txBox="1"/>
            <p:nvPr/>
          </p:nvSpPr>
          <p:spPr>
            <a:xfrm>
              <a:off x="7960169" y="3751747"/>
              <a:ext cx="724766" cy="578043"/>
            </a:xfrm>
            <a:prstGeom prst="rect">
              <a:avLst/>
            </a:prstGeom>
            <a:noFill/>
            <a:ln>
              <a:noFill/>
            </a:ln>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Br</a:t>
              </a:r>
            </a:p>
          </p:txBody>
        </p:sp>
        <p:cxnSp>
          <p:nvCxnSpPr>
            <p:cNvPr id="37" name="Straight Connector 36">
              <a:extLst>
                <a:ext uri="{FF2B5EF4-FFF2-40B4-BE49-F238E27FC236}">
                  <a16:creationId xmlns:a16="http://schemas.microsoft.com/office/drawing/2014/main" id="{6585E0CC-1FF7-5A6D-DB57-6E389F584AF9}"/>
                </a:ext>
              </a:extLst>
            </p:cNvPr>
            <p:cNvCxnSpPr>
              <a:cxnSpLocks/>
              <a:stCxn id="23" idx="4"/>
            </p:cNvCxnSpPr>
            <p:nvPr/>
          </p:nvCxnSpPr>
          <p:spPr>
            <a:xfrm flipH="1" flipV="1">
              <a:off x="6826966" y="4174819"/>
              <a:ext cx="231810" cy="137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F379E58-1C78-8DC0-D346-D796EF184660}"/>
                </a:ext>
              </a:extLst>
            </p:cNvPr>
            <p:cNvSpPr txBox="1"/>
            <p:nvPr/>
          </p:nvSpPr>
          <p:spPr>
            <a:xfrm>
              <a:off x="6309670" y="3751747"/>
              <a:ext cx="724766" cy="578043"/>
            </a:xfrm>
            <a:prstGeom prst="rect">
              <a:avLst/>
            </a:prstGeom>
            <a:noFill/>
            <a:ln>
              <a:noFill/>
            </a:ln>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Br</a:t>
              </a:r>
            </a:p>
          </p:txBody>
        </p:sp>
        <p:cxnSp>
          <p:nvCxnSpPr>
            <p:cNvPr id="40" name="Straight Connector 39">
              <a:extLst>
                <a:ext uri="{FF2B5EF4-FFF2-40B4-BE49-F238E27FC236}">
                  <a16:creationId xmlns:a16="http://schemas.microsoft.com/office/drawing/2014/main" id="{ADBC5529-C30C-3D5A-FA39-5B4C3BD37688}"/>
                </a:ext>
              </a:extLst>
            </p:cNvPr>
            <p:cNvCxnSpPr>
              <a:cxnSpLocks/>
              <a:endCxn id="23" idx="0"/>
            </p:cNvCxnSpPr>
            <p:nvPr/>
          </p:nvCxnSpPr>
          <p:spPr>
            <a:xfrm flipV="1">
              <a:off x="7422249" y="4943837"/>
              <a:ext cx="1" cy="1996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78B2397-EC24-9B45-0E2B-DBF58EE2A4A3}"/>
                </a:ext>
              </a:extLst>
            </p:cNvPr>
            <p:cNvSpPr txBox="1"/>
            <p:nvPr/>
          </p:nvSpPr>
          <p:spPr>
            <a:xfrm>
              <a:off x="7210272" y="5005764"/>
              <a:ext cx="724766" cy="578043"/>
            </a:xfrm>
            <a:prstGeom prst="rect">
              <a:avLst/>
            </a:prstGeom>
            <a:noFill/>
            <a:ln>
              <a:noFill/>
            </a:ln>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Br</a:t>
              </a:r>
            </a:p>
          </p:txBody>
        </p:sp>
        <p:sp>
          <p:nvSpPr>
            <p:cNvPr id="49" name="TextBox 48">
              <a:extLst>
                <a:ext uri="{FF2B5EF4-FFF2-40B4-BE49-F238E27FC236}">
                  <a16:creationId xmlns:a16="http://schemas.microsoft.com/office/drawing/2014/main" id="{14028C37-CE8C-F03D-89CA-F51CA7A0C23D}"/>
                </a:ext>
              </a:extLst>
            </p:cNvPr>
            <p:cNvSpPr txBox="1"/>
            <p:nvPr/>
          </p:nvSpPr>
          <p:spPr>
            <a:xfrm>
              <a:off x="2491580" y="5489096"/>
              <a:ext cx="1578769" cy="508601"/>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Phenol</a:t>
              </a:r>
            </a:p>
          </p:txBody>
        </p:sp>
        <p:sp>
          <p:nvSpPr>
            <p:cNvPr id="50" name="TextBox 49">
              <a:extLst>
                <a:ext uri="{FF2B5EF4-FFF2-40B4-BE49-F238E27FC236}">
                  <a16:creationId xmlns:a16="http://schemas.microsoft.com/office/drawing/2014/main" id="{29BA0088-4A47-77E8-E592-A425B9F58729}"/>
                </a:ext>
              </a:extLst>
            </p:cNvPr>
            <p:cNvSpPr txBox="1"/>
            <p:nvPr/>
          </p:nvSpPr>
          <p:spPr>
            <a:xfrm>
              <a:off x="5778340" y="5489096"/>
              <a:ext cx="3459640" cy="508601"/>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2,4,6-tribromophenol</a:t>
              </a:r>
            </a:p>
          </p:txBody>
        </p:sp>
      </p:grpSp>
      <p:sp>
        <p:nvSpPr>
          <p:cNvPr id="31" name="Rectangle: Rounded Corners 30">
            <a:extLst>
              <a:ext uri="{FF2B5EF4-FFF2-40B4-BE49-F238E27FC236}">
                <a16:creationId xmlns:a16="http://schemas.microsoft.com/office/drawing/2014/main" id="{6D79C942-A666-17F2-7BDE-1B7161F158D6}"/>
              </a:ext>
            </a:extLst>
          </p:cNvPr>
          <p:cNvSpPr/>
          <p:nvPr/>
        </p:nvSpPr>
        <p:spPr>
          <a:xfrm>
            <a:off x="1091682" y="-152400"/>
            <a:ext cx="10008636"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TextBox 31">
            <a:extLst>
              <a:ext uri="{FF2B5EF4-FFF2-40B4-BE49-F238E27FC236}">
                <a16:creationId xmlns:a16="http://schemas.microsoft.com/office/drawing/2014/main" id="{8A861AA4-0CE1-E2C7-4CD0-EF881D9D01D7}"/>
              </a:ext>
            </a:extLst>
          </p:cNvPr>
          <p:cNvSpPr txBox="1"/>
          <p:nvPr/>
        </p:nvSpPr>
        <p:spPr>
          <a:xfrm>
            <a:off x="1366184" y="253223"/>
            <a:ext cx="9459641"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rial"/>
                <a:ea typeface="+mn-ea"/>
                <a:cs typeface="+mn-cs"/>
              </a:rPr>
              <a:t>2. PHẢN ỨNG THẾ </a:t>
            </a:r>
            <a:r>
              <a:rPr lang="en-US" sz="2700" b="1" dirty="0">
                <a:solidFill>
                  <a:prstClr val="white"/>
                </a:solidFill>
                <a:latin typeface="Arial"/>
              </a:rPr>
              <a:t>NGUYÊN TỬ H CỦA</a:t>
            </a:r>
            <a:r>
              <a:rPr kumimoji="0" lang="en-US" sz="2700" b="1" i="0" u="none" strike="noStrike" kern="1200" cap="none" spc="0" normalizeH="0" baseline="0" noProof="0" dirty="0">
                <a:ln>
                  <a:noFill/>
                </a:ln>
                <a:solidFill>
                  <a:prstClr val="white"/>
                </a:solidFill>
                <a:effectLst/>
                <a:uLnTx/>
                <a:uFillTx/>
                <a:latin typeface="Arial"/>
                <a:ea typeface="+mn-ea"/>
                <a:cs typeface="+mn-cs"/>
              </a:rPr>
              <a:t> </a:t>
            </a:r>
            <a:r>
              <a:rPr lang="en-US" sz="2700" b="1" dirty="0">
                <a:solidFill>
                  <a:prstClr val="white"/>
                </a:solidFill>
                <a:latin typeface="Arial"/>
              </a:rPr>
              <a:t>VÒNG BENZENE</a:t>
            </a:r>
            <a:endParaRPr kumimoji="0" lang="en-US" sz="2700" b="1"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7686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8" name="Graphic 17">
            <a:extLst>
              <a:ext uri="{FF2B5EF4-FFF2-40B4-BE49-F238E27FC236}">
                <a16:creationId xmlns:a16="http://schemas.microsoft.com/office/drawing/2014/main" id="{33673CB6-3690-F570-4F62-B4D10D6E2AED}"/>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9" name="Graphic 18">
            <a:extLst>
              <a:ext uri="{FF2B5EF4-FFF2-40B4-BE49-F238E27FC236}">
                <a16:creationId xmlns:a16="http://schemas.microsoft.com/office/drawing/2014/main" id="{05DA419B-258B-009E-2C2A-7BD6DD91E6F4}"/>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grpSp>
        <p:nvGrpSpPr>
          <p:cNvPr id="25" name="Group 24">
            <a:extLst>
              <a:ext uri="{FF2B5EF4-FFF2-40B4-BE49-F238E27FC236}">
                <a16:creationId xmlns:a16="http://schemas.microsoft.com/office/drawing/2014/main" id="{D796C59A-10B1-1FA8-37B2-972DE01D6D21}"/>
              </a:ext>
            </a:extLst>
          </p:cNvPr>
          <p:cNvGrpSpPr/>
          <p:nvPr/>
        </p:nvGrpSpPr>
        <p:grpSpPr>
          <a:xfrm>
            <a:off x="3946218" y="280203"/>
            <a:ext cx="4299564" cy="980831"/>
            <a:chOff x="3946218" y="280980"/>
            <a:chExt cx="4299564" cy="980831"/>
          </a:xfrm>
        </p:grpSpPr>
        <p:sp>
          <p:nvSpPr>
            <p:cNvPr id="24" name="Rectangle: Rounded Corners 23">
              <a:extLst>
                <a:ext uri="{FF2B5EF4-FFF2-40B4-BE49-F238E27FC236}">
                  <a16:creationId xmlns:a16="http://schemas.microsoft.com/office/drawing/2014/main" id="{AE1F2340-5F8A-849E-1967-AD659CEBCF96}"/>
                </a:ext>
              </a:extLst>
            </p:cNvPr>
            <p:cNvSpPr/>
            <p:nvPr/>
          </p:nvSpPr>
          <p:spPr>
            <a:xfrm>
              <a:off x="4842393" y="280980"/>
              <a:ext cx="2507214" cy="98083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532A3F8-1471-3D8C-D6B2-B08F0725542B}"/>
                </a:ext>
              </a:extLst>
            </p:cNvPr>
            <p:cNvGrpSpPr/>
            <p:nvPr/>
          </p:nvGrpSpPr>
          <p:grpSpPr>
            <a:xfrm>
              <a:off x="4486275" y="389709"/>
              <a:ext cx="3219450" cy="718924"/>
              <a:chOff x="4087456" y="389709"/>
              <a:chExt cx="3219450" cy="718924"/>
            </a:xfrm>
          </p:grpSpPr>
          <p:sp>
            <p:nvSpPr>
              <p:cNvPr id="16" name="Rectangle: Rounded Corners 15">
                <a:extLst>
                  <a:ext uri="{FF2B5EF4-FFF2-40B4-BE49-F238E27FC236}">
                    <a16:creationId xmlns:a16="http://schemas.microsoft.com/office/drawing/2014/main" id="{ADB757E0-5921-9CB3-7713-5C6665DEA784}"/>
                  </a:ext>
                </a:extLst>
              </p:cNvPr>
              <p:cNvSpPr/>
              <p:nvPr/>
            </p:nvSpPr>
            <p:spPr>
              <a:xfrm>
                <a:off x="4087456" y="389709"/>
                <a:ext cx="3219450" cy="718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EF768CB-0697-BA9C-2417-E8D6016FFA73}"/>
                  </a:ext>
                </a:extLst>
              </p:cNvPr>
              <p:cNvSpPr txBox="1"/>
              <p:nvPr/>
            </p:nvSpPr>
            <p:spPr>
              <a:xfrm>
                <a:off x="4403251" y="509786"/>
                <a:ext cx="25878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mn-cs"/>
                  </a:rPr>
                  <a:t>THÍ NGHIỆM </a:t>
                </a:r>
                <a:r>
                  <a:rPr lang="en-US" sz="2800" b="1" dirty="0">
                    <a:solidFill>
                      <a:prstClr val="white"/>
                    </a:solidFill>
                    <a:latin typeface="Arial"/>
                  </a:rPr>
                  <a:t>4</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22" name="Picture 21">
              <a:extLst>
                <a:ext uri="{FF2B5EF4-FFF2-40B4-BE49-F238E27FC236}">
                  <a16:creationId xmlns:a16="http://schemas.microsoft.com/office/drawing/2014/main" id="{A546F756-6D91-DBC0-FA27-17FB0931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6218" y="314569"/>
              <a:ext cx="861768" cy="861768"/>
            </a:xfrm>
            <a:prstGeom prst="rect">
              <a:avLst/>
            </a:prstGeom>
          </p:spPr>
        </p:pic>
        <p:pic>
          <p:nvPicPr>
            <p:cNvPr id="23" name="Picture 22">
              <a:extLst>
                <a:ext uri="{FF2B5EF4-FFF2-40B4-BE49-F238E27FC236}">
                  <a16:creationId xmlns:a16="http://schemas.microsoft.com/office/drawing/2014/main" id="{E0C15BD7-6E7F-23BE-5F11-876DBD0368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384014" y="314569"/>
              <a:ext cx="861768" cy="861768"/>
            </a:xfrm>
            <a:prstGeom prst="rect">
              <a:avLst/>
            </a:prstGeom>
          </p:spPr>
        </p:pic>
      </p:grpSp>
      <p:sp>
        <p:nvSpPr>
          <p:cNvPr id="14" name="TextBox 13">
            <a:extLst>
              <a:ext uri="{FF2B5EF4-FFF2-40B4-BE49-F238E27FC236}">
                <a16:creationId xmlns:a16="http://schemas.microsoft.com/office/drawing/2014/main" id="{FA71D98E-C6BE-8B9B-700B-4A31BD420840}"/>
              </a:ext>
            </a:extLst>
          </p:cNvPr>
          <p:cNvSpPr txBox="1"/>
          <p:nvPr/>
        </p:nvSpPr>
        <p:spPr>
          <a:xfrm>
            <a:off x="1121339" y="1985277"/>
            <a:ext cx="10517684" cy="4303807"/>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Dùng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đũ</a:t>
            </a:r>
            <a:r>
              <a:rPr lang="en-US" sz="2200" dirty="0">
                <a:solidFill>
                  <a:prstClr val="black"/>
                </a:solidFill>
                <a:latin typeface="Arial"/>
              </a:rPr>
              <a:t>a </a:t>
            </a:r>
            <a:r>
              <a:rPr lang="en-US" sz="2200" dirty="0" err="1">
                <a:solidFill>
                  <a:prstClr val="black"/>
                </a:solidFill>
                <a:latin typeface="Arial"/>
              </a:rPr>
              <a:t>thủy</a:t>
            </a:r>
            <a:r>
              <a:rPr lang="en-US" sz="2200" dirty="0">
                <a:solidFill>
                  <a:prstClr val="black"/>
                </a:solidFill>
                <a:latin typeface="Arial"/>
              </a:rPr>
              <a:t> </a:t>
            </a:r>
            <a:r>
              <a:rPr lang="en-US" sz="2200" dirty="0" err="1">
                <a:solidFill>
                  <a:prstClr val="black"/>
                </a:solidFill>
                <a:latin typeface="Arial"/>
              </a:rPr>
              <a:t>tinh</a:t>
            </a:r>
            <a:r>
              <a:rPr lang="en-US" sz="2200" dirty="0">
                <a:solidFill>
                  <a:prstClr val="black"/>
                </a:solidFill>
                <a:latin typeface="Arial"/>
              </a:rPr>
              <a:t> </a:t>
            </a:r>
            <a:r>
              <a:rPr lang="en-US" sz="2200" dirty="0" err="1">
                <a:solidFill>
                  <a:prstClr val="black"/>
                </a:solidFill>
                <a:latin typeface="Arial"/>
              </a:rPr>
              <a:t>lấy</a:t>
            </a:r>
            <a:r>
              <a:rPr lang="en-US" sz="2200" dirty="0">
                <a:solidFill>
                  <a:prstClr val="black"/>
                </a:solidFill>
                <a:latin typeface="Arial"/>
              </a:rPr>
              <a:t> </a:t>
            </a:r>
            <a:r>
              <a:rPr lang="en-US" sz="2200" dirty="0" err="1">
                <a:solidFill>
                  <a:prstClr val="black"/>
                </a:solidFill>
                <a:latin typeface="Arial"/>
              </a:rPr>
              <a:t>vài</a:t>
            </a:r>
            <a:r>
              <a:rPr lang="en-US" sz="2200" dirty="0">
                <a:solidFill>
                  <a:prstClr val="black"/>
                </a:solidFill>
                <a:latin typeface="Arial"/>
              </a:rPr>
              <a:t> </a:t>
            </a:r>
            <a:r>
              <a:rPr lang="en-US" sz="2200" dirty="0" err="1">
                <a:solidFill>
                  <a:prstClr val="black"/>
                </a:solidFill>
                <a:latin typeface="Arial"/>
              </a:rPr>
              <a:t>tinh</a:t>
            </a:r>
            <a:r>
              <a:rPr lang="en-US" sz="2200" dirty="0">
                <a:solidFill>
                  <a:prstClr val="black"/>
                </a:solidFill>
                <a:latin typeface="Arial"/>
              </a:rPr>
              <a:t> </a:t>
            </a:r>
            <a:r>
              <a:rPr lang="en-US" sz="2200" dirty="0" err="1">
                <a:solidFill>
                  <a:prstClr val="black"/>
                </a:solidFill>
                <a:latin typeface="Arial"/>
              </a:rPr>
              <a:t>thể</a:t>
            </a:r>
            <a:r>
              <a:rPr lang="en-US" sz="2200" dirty="0">
                <a:solidFill>
                  <a:prstClr val="black"/>
                </a:solidFill>
                <a:latin typeface="Arial"/>
              </a:rPr>
              <a:t> phenol </a:t>
            </a:r>
            <a:r>
              <a:rPr lang="en-US" sz="2200" dirty="0" err="1">
                <a:solidFill>
                  <a:prstClr val="black"/>
                </a:solidFill>
                <a:latin typeface="Arial"/>
              </a:rPr>
              <a:t>cho</a:t>
            </a:r>
            <a:r>
              <a:rPr lang="en-US" sz="2200" dirty="0">
                <a:solidFill>
                  <a:prstClr val="black"/>
                </a:solidFill>
                <a:latin typeface="Arial"/>
              </a:rPr>
              <a:t>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them </a:t>
            </a:r>
            <a:r>
              <a:rPr lang="en-US" sz="2200" dirty="0" err="1">
                <a:solidFill>
                  <a:prstClr val="black"/>
                </a:solidFill>
                <a:latin typeface="Arial"/>
              </a:rPr>
              <a:t>tiếp</a:t>
            </a:r>
            <a:r>
              <a:rPr lang="en-US" sz="2200" dirty="0">
                <a:solidFill>
                  <a:prstClr val="black"/>
                </a:solidFill>
                <a:latin typeface="Arial"/>
              </a:rPr>
              <a:t> </a:t>
            </a:r>
            <a:r>
              <a:rPr lang="en-US" sz="2200" dirty="0" err="1">
                <a:solidFill>
                  <a:prstClr val="black"/>
                </a:solidFill>
                <a:latin typeface="Arial"/>
              </a:rPr>
              <a:t>khoảng</a:t>
            </a:r>
            <a:r>
              <a:rPr lang="en-US" sz="2200" dirty="0">
                <a:solidFill>
                  <a:prstClr val="black"/>
                </a:solidFill>
                <a:latin typeface="Arial"/>
              </a:rPr>
              <a:t> 1ml dung </a:t>
            </a:r>
            <a:r>
              <a:rPr lang="en-US" sz="2200" dirty="0" err="1">
                <a:solidFill>
                  <a:prstClr val="black"/>
                </a:solidFill>
                <a:latin typeface="Arial"/>
              </a:rPr>
              <a:t>dịch</a:t>
            </a:r>
            <a:r>
              <a:rPr lang="en-US" sz="2200" dirty="0">
                <a:solidFill>
                  <a:prstClr val="black"/>
                </a:solidFill>
                <a:latin typeface="Arial"/>
              </a:rPr>
              <a:t> H</a:t>
            </a:r>
            <a:r>
              <a:rPr lang="en-US" sz="2200" baseline="-25000" dirty="0">
                <a:solidFill>
                  <a:prstClr val="black"/>
                </a:solidFill>
                <a:latin typeface="Arial"/>
              </a:rPr>
              <a:t>2</a:t>
            </a:r>
            <a:r>
              <a:rPr lang="en-US" sz="2200" dirty="0">
                <a:solidFill>
                  <a:prstClr val="black"/>
                </a:solidFill>
                <a:latin typeface="Arial"/>
              </a:rPr>
              <a:t>SO</a:t>
            </a:r>
            <a:r>
              <a:rPr lang="en-US" sz="2200" baseline="-25000" dirty="0">
                <a:solidFill>
                  <a:prstClr val="black"/>
                </a:solidFill>
                <a:latin typeface="Arial"/>
              </a:rPr>
              <a:t>4</a:t>
            </a:r>
            <a:r>
              <a:rPr lang="en-US" sz="2200" dirty="0">
                <a:solidFill>
                  <a:prstClr val="black"/>
                </a:solidFill>
                <a:latin typeface="Arial"/>
              </a:rPr>
              <a:t> </a:t>
            </a:r>
            <a:r>
              <a:rPr lang="en-US" sz="2200" dirty="0" err="1">
                <a:solidFill>
                  <a:prstClr val="black"/>
                </a:solidFill>
                <a:latin typeface="Arial"/>
              </a:rPr>
              <a:t>đặc</a:t>
            </a:r>
            <a:r>
              <a:rPr lang="en-US" sz="2200" dirty="0">
                <a:solidFill>
                  <a:prstClr val="black"/>
                </a:solidFill>
                <a:latin typeface="Arial"/>
              </a:rPr>
              <a:t>, </a:t>
            </a:r>
            <a:r>
              <a:rPr lang="en-US" sz="2200" dirty="0" err="1">
                <a:solidFill>
                  <a:prstClr val="black"/>
                </a:solidFill>
                <a:latin typeface="Arial"/>
              </a:rPr>
              <a:t>đun</a:t>
            </a:r>
            <a:r>
              <a:rPr lang="en-US" sz="2200" dirty="0">
                <a:solidFill>
                  <a:prstClr val="black"/>
                </a:solidFill>
                <a:latin typeface="Arial"/>
              </a:rPr>
              <a:t> </a:t>
            </a:r>
            <a:r>
              <a:rPr lang="en-US" sz="2200" dirty="0" err="1">
                <a:solidFill>
                  <a:prstClr val="black"/>
                </a:solidFill>
                <a:latin typeface="Arial"/>
              </a:rPr>
              <a:t>nhẹ</a:t>
            </a:r>
            <a:r>
              <a:rPr lang="en-US" sz="2200" dirty="0">
                <a:solidFill>
                  <a:prstClr val="black"/>
                </a:solidFill>
                <a:latin typeface="Arial"/>
              </a:rPr>
              <a:t> </a:t>
            </a:r>
            <a:r>
              <a:rPr lang="en-US" sz="2200" dirty="0" err="1">
                <a:solidFill>
                  <a:prstClr val="black"/>
                </a:solidFill>
                <a:latin typeface="Arial"/>
              </a:rPr>
              <a:t>hỗn</a:t>
            </a:r>
            <a:r>
              <a:rPr lang="en-US" sz="2200" dirty="0">
                <a:solidFill>
                  <a:prstClr val="black"/>
                </a:solidFill>
                <a:latin typeface="Arial"/>
              </a:rPr>
              <a:t> </a:t>
            </a:r>
            <a:r>
              <a:rPr lang="en-US" sz="2200" dirty="0" err="1">
                <a:solidFill>
                  <a:prstClr val="black"/>
                </a:solidFill>
                <a:latin typeface="Arial"/>
              </a:rPr>
              <a:t>hợp</a:t>
            </a:r>
            <a:r>
              <a:rPr lang="en-US" sz="2200" dirty="0">
                <a:solidFill>
                  <a:prstClr val="black"/>
                </a:solidFill>
                <a:latin typeface="Arial"/>
              </a:rPr>
              <a:t> </a:t>
            </a:r>
            <a:r>
              <a:rPr lang="en-US" sz="2200" dirty="0" err="1">
                <a:solidFill>
                  <a:prstClr val="black"/>
                </a:solidFill>
                <a:latin typeface="Arial"/>
              </a:rPr>
              <a:t>cho</a:t>
            </a:r>
            <a:r>
              <a:rPr lang="en-US" sz="2200" dirty="0">
                <a:solidFill>
                  <a:prstClr val="black"/>
                </a:solidFill>
                <a:latin typeface="Arial"/>
              </a:rPr>
              <a:t> </a:t>
            </a:r>
            <a:r>
              <a:rPr lang="en-US" sz="2200" dirty="0" err="1">
                <a:solidFill>
                  <a:prstClr val="black"/>
                </a:solidFill>
                <a:latin typeface="Arial"/>
              </a:rPr>
              <a:t>đến</a:t>
            </a:r>
            <a:r>
              <a:rPr lang="en-US" sz="2200" dirty="0">
                <a:solidFill>
                  <a:prstClr val="black"/>
                </a:solidFill>
                <a:latin typeface="Arial"/>
              </a:rPr>
              <a:t> </a:t>
            </a:r>
            <a:r>
              <a:rPr lang="en-US" sz="2200" dirty="0" err="1">
                <a:solidFill>
                  <a:prstClr val="black"/>
                </a:solidFill>
                <a:latin typeface="Arial"/>
              </a:rPr>
              <a:t>khi</a:t>
            </a:r>
            <a:r>
              <a:rPr lang="en-US" sz="2200" dirty="0">
                <a:solidFill>
                  <a:prstClr val="black"/>
                </a:solidFill>
                <a:latin typeface="Arial"/>
              </a:rPr>
              <a:t> </a:t>
            </a:r>
            <a:r>
              <a:rPr lang="en-US" sz="2200" dirty="0" err="1">
                <a:solidFill>
                  <a:prstClr val="black"/>
                </a:solidFill>
                <a:latin typeface="Arial"/>
              </a:rPr>
              <a:t>thu</a:t>
            </a:r>
            <a:r>
              <a:rPr lang="en-US" sz="2200" dirty="0">
                <a:solidFill>
                  <a:prstClr val="black"/>
                </a:solidFill>
                <a:latin typeface="Arial"/>
              </a:rPr>
              <a:t> </a:t>
            </a:r>
            <a:r>
              <a:rPr lang="en-US" sz="2200" dirty="0" err="1">
                <a:solidFill>
                  <a:prstClr val="black"/>
                </a:solidFill>
                <a:latin typeface="Arial"/>
              </a:rPr>
              <a:t>được</a:t>
            </a:r>
            <a:r>
              <a:rPr lang="en-US" sz="2200" dirty="0">
                <a:solidFill>
                  <a:prstClr val="black"/>
                </a:solidFill>
                <a:latin typeface="Arial"/>
              </a:rPr>
              <a:t> dung </a:t>
            </a:r>
            <a:r>
              <a:rPr lang="en-US" sz="2200" dirty="0" err="1">
                <a:solidFill>
                  <a:prstClr val="black"/>
                </a:solidFill>
                <a:latin typeface="Arial"/>
              </a:rPr>
              <a:t>dịch</a:t>
            </a:r>
            <a:r>
              <a:rPr lang="en-US" sz="2200" dirty="0">
                <a:solidFill>
                  <a:prstClr val="black"/>
                </a:solidFill>
                <a:latin typeface="Arial"/>
              </a:rPr>
              <a:t> </a:t>
            </a:r>
            <a:r>
              <a:rPr lang="en-US" sz="2200" dirty="0" err="1">
                <a:solidFill>
                  <a:prstClr val="black"/>
                </a:solidFill>
                <a:latin typeface="Arial"/>
              </a:rPr>
              <a:t>màu</a:t>
            </a:r>
            <a:r>
              <a:rPr lang="en-US" sz="2200" dirty="0">
                <a:solidFill>
                  <a:prstClr val="black"/>
                </a:solidFill>
                <a:latin typeface="Arial"/>
              </a:rPr>
              <a:t> </a:t>
            </a:r>
            <a:r>
              <a:rPr lang="en-US" sz="2200" dirty="0" err="1">
                <a:solidFill>
                  <a:prstClr val="black"/>
                </a:solidFill>
                <a:latin typeface="Arial"/>
              </a:rPr>
              <a:t>đỏ</a:t>
            </a:r>
            <a:r>
              <a:rPr lang="en-US" sz="2200" dirty="0">
                <a:solidFill>
                  <a:prstClr val="black"/>
                </a:solidFill>
                <a:latin typeface="Arial"/>
              </a:rPr>
              <a:t> </a:t>
            </a:r>
            <a:r>
              <a:rPr lang="en-US" sz="2200" dirty="0" err="1">
                <a:solidFill>
                  <a:prstClr val="black"/>
                </a:solidFill>
                <a:latin typeface="Arial"/>
              </a:rPr>
              <a:t>nhạt</a:t>
            </a:r>
            <a:r>
              <a:rPr lang="en-US" sz="2200" dirty="0">
                <a:solidFill>
                  <a:prstClr val="black"/>
                </a:solidFill>
                <a:latin typeface="Arial"/>
              </a:rPr>
              <a:t>, </a:t>
            </a:r>
            <a:r>
              <a:rPr lang="en-US" sz="2200" dirty="0" err="1">
                <a:solidFill>
                  <a:prstClr val="black"/>
                </a:solidFill>
                <a:latin typeface="Arial"/>
              </a:rPr>
              <a:t>đồng</a:t>
            </a:r>
            <a:r>
              <a:rPr lang="en-US" sz="2200" dirty="0">
                <a:solidFill>
                  <a:prstClr val="black"/>
                </a:solidFill>
                <a:latin typeface="Arial"/>
              </a:rPr>
              <a:t> </a:t>
            </a:r>
            <a:r>
              <a:rPr lang="en-US" sz="2200" dirty="0" err="1">
                <a:solidFill>
                  <a:prstClr val="black"/>
                </a:solidFill>
                <a:latin typeface="Arial"/>
              </a:rPr>
              <a:t>nhất</a:t>
            </a:r>
            <a:r>
              <a:rPr lang="en-US" sz="2200" dirty="0">
                <a:solidFill>
                  <a:prstClr val="black"/>
                </a:solidFill>
                <a:latin typeface="Arial"/>
              </a:rPr>
              <a:t>.</a:t>
            </a:r>
          </a:p>
          <a:p>
            <a:pPr marL="0" marR="0" lvl="0" indent="0" algn="l" defTabSz="914400" rtl="0" eaLnBrk="1" fontAlgn="auto" latinLnBrk="0" hangingPunct="1">
              <a:lnSpc>
                <a:spcPct val="140000"/>
              </a:lnSpc>
              <a:spcBef>
                <a:spcPts val="0"/>
              </a:spcBef>
              <a:spcAft>
                <a:spcPts val="0"/>
              </a:spcAft>
              <a:buClrTx/>
              <a:buSzTx/>
              <a:buFontTx/>
              <a:buNone/>
              <a:tabLst/>
              <a:defRPr/>
            </a:pPr>
            <a:r>
              <a:rPr lang="en-US" sz="2200" dirty="0" err="1">
                <a:solidFill>
                  <a:prstClr val="black"/>
                </a:solidFill>
                <a:latin typeface="Arial"/>
              </a:rPr>
              <a:t>Để</a:t>
            </a:r>
            <a:r>
              <a:rPr lang="en-US" sz="2200" dirty="0">
                <a:solidFill>
                  <a:prstClr val="black"/>
                </a:solidFill>
                <a:latin typeface="Arial"/>
              </a:rPr>
              <a:t> </a:t>
            </a:r>
            <a:r>
              <a:rPr lang="en-US" sz="2200" dirty="0" err="1">
                <a:solidFill>
                  <a:prstClr val="black"/>
                </a:solidFill>
                <a:latin typeface="Arial"/>
              </a:rPr>
              <a:t>nguội</a:t>
            </a:r>
            <a:r>
              <a:rPr lang="en-US" sz="2200" dirty="0">
                <a:solidFill>
                  <a:prstClr val="black"/>
                </a:solidFill>
                <a:latin typeface="Arial"/>
              </a:rPr>
              <a:t> </a:t>
            </a:r>
            <a:r>
              <a:rPr lang="en-US" sz="2200" dirty="0" err="1">
                <a:solidFill>
                  <a:prstClr val="black"/>
                </a:solidFill>
                <a:latin typeface="Arial"/>
              </a:rPr>
              <a:t>và</a:t>
            </a:r>
            <a:r>
              <a:rPr lang="en-US" sz="2200" dirty="0">
                <a:solidFill>
                  <a:prstClr val="black"/>
                </a:solidFill>
                <a:latin typeface="Arial"/>
              </a:rPr>
              <a:t> </a:t>
            </a:r>
            <a:r>
              <a:rPr lang="en-US" sz="2200" dirty="0" err="1">
                <a:solidFill>
                  <a:prstClr val="black"/>
                </a:solidFill>
                <a:latin typeface="Arial"/>
              </a:rPr>
              <a:t>đặt</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cốc</a:t>
            </a:r>
            <a:r>
              <a:rPr lang="en-US" sz="2200" dirty="0">
                <a:solidFill>
                  <a:prstClr val="black"/>
                </a:solidFill>
                <a:latin typeface="Arial"/>
              </a:rPr>
              <a:t> </a:t>
            </a:r>
            <a:r>
              <a:rPr lang="en-US" sz="2200" dirty="0" err="1">
                <a:solidFill>
                  <a:prstClr val="black"/>
                </a:solidFill>
                <a:latin typeface="Arial"/>
              </a:rPr>
              <a:t>nước</a:t>
            </a:r>
            <a:r>
              <a:rPr lang="en-US" sz="2200" dirty="0">
                <a:solidFill>
                  <a:prstClr val="black"/>
                </a:solidFill>
                <a:latin typeface="Arial"/>
              </a:rPr>
              <a:t> </a:t>
            </a:r>
            <a:r>
              <a:rPr lang="en-US" sz="2200" dirty="0" err="1">
                <a:solidFill>
                  <a:prstClr val="black"/>
                </a:solidFill>
                <a:latin typeface="Arial"/>
              </a:rPr>
              <a:t>đá</a:t>
            </a:r>
            <a:r>
              <a:rPr lang="en-US" sz="2200" dirty="0">
                <a:solidFill>
                  <a:prstClr val="black"/>
                </a:solidFill>
                <a:latin typeface="Arial"/>
              </a:rPr>
              <a:t>, </a:t>
            </a:r>
            <a:r>
              <a:rPr lang="en-US" sz="2200" dirty="0" err="1">
                <a:solidFill>
                  <a:prstClr val="black"/>
                </a:solidFill>
                <a:latin typeface="Arial"/>
              </a:rPr>
              <a:t>nhỏ</a:t>
            </a:r>
            <a:r>
              <a:rPr lang="en-US" sz="2200" dirty="0">
                <a:solidFill>
                  <a:prstClr val="black"/>
                </a:solidFill>
                <a:latin typeface="Arial"/>
              </a:rPr>
              <a:t> </a:t>
            </a:r>
            <a:r>
              <a:rPr lang="en-US" sz="2200" dirty="0" err="1">
                <a:solidFill>
                  <a:prstClr val="black"/>
                </a:solidFill>
                <a:latin typeface="Arial"/>
              </a:rPr>
              <a:t>từ</a:t>
            </a:r>
            <a:r>
              <a:rPr lang="en-US" sz="2200" dirty="0">
                <a:solidFill>
                  <a:prstClr val="black"/>
                </a:solidFill>
                <a:latin typeface="Arial"/>
              </a:rPr>
              <a:t> </a:t>
            </a:r>
            <a:r>
              <a:rPr lang="en-US" sz="2200" dirty="0" err="1">
                <a:solidFill>
                  <a:prstClr val="black"/>
                </a:solidFill>
                <a:latin typeface="Arial"/>
              </a:rPr>
              <a:t>từ</a:t>
            </a:r>
            <a:r>
              <a:rPr lang="en-US" sz="2200" dirty="0">
                <a:solidFill>
                  <a:prstClr val="black"/>
                </a:solidFill>
                <a:latin typeface="Arial"/>
              </a:rPr>
              <a:t> </a:t>
            </a:r>
            <a:r>
              <a:rPr lang="en-US" sz="2200" dirty="0" err="1">
                <a:solidFill>
                  <a:prstClr val="black"/>
                </a:solidFill>
                <a:latin typeface="Arial"/>
              </a:rPr>
              <a:t>khoảng</a:t>
            </a:r>
            <a:r>
              <a:rPr lang="en-US" sz="2200" dirty="0">
                <a:solidFill>
                  <a:prstClr val="black"/>
                </a:solidFill>
                <a:latin typeface="Arial"/>
              </a:rPr>
              <a:t> 1ml dung </a:t>
            </a:r>
            <a:r>
              <a:rPr lang="en-US" sz="2200" dirty="0" err="1">
                <a:solidFill>
                  <a:prstClr val="black"/>
                </a:solidFill>
                <a:latin typeface="Arial"/>
              </a:rPr>
              <a:t>dịch</a:t>
            </a:r>
            <a:r>
              <a:rPr lang="en-US" sz="2200" dirty="0">
                <a:solidFill>
                  <a:prstClr val="black"/>
                </a:solidFill>
                <a:latin typeface="Arial"/>
              </a:rPr>
              <a:t> HNO</a:t>
            </a:r>
            <a:r>
              <a:rPr lang="en-US" sz="2200" baseline="-25000" dirty="0">
                <a:solidFill>
                  <a:prstClr val="black"/>
                </a:solidFill>
                <a:latin typeface="Arial"/>
              </a:rPr>
              <a:t>3</a:t>
            </a:r>
            <a:r>
              <a:rPr lang="en-US" sz="2200" dirty="0">
                <a:solidFill>
                  <a:prstClr val="black"/>
                </a:solidFill>
                <a:latin typeface="Arial"/>
              </a:rPr>
              <a:t> </a:t>
            </a:r>
            <a:r>
              <a:rPr lang="en-US" sz="2200" dirty="0" err="1">
                <a:solidFill>
                  <a:prstClr val="black"/>
                </a:solidFill>
                <a:latin typeface="Arial"/>
              </a:rPr>
              <a:t>đặc</a:t>
            </a:r>
            <a:r>
              <a:rPr lang="en-US" sz="2200" dirty="0">
                <a:solidFill>
                  <a:prstClr val="black"/>
                </a:solidFill>
                <a:latin typeface="Arial"/>
              </a:rPr>
              <a:t> </a:t>
            </a:r>
            <a:r>
              <a:rPr lang="en-US" sz="2200" dirty="0" err="1">
                <a:solidFill>
                  <a:prstClr val="black"/>
                </a:solidFill>
                <a:latin typeface="Arial"/>
              </a:rPr>
              <a:t>vào</a:t>
            </a:r>
            <a:r>
              <a:rPr lang="en-US" sz="2200" dirty="0">
                <a:solidFill>
                  <a:prstClr val="black"/>
                </a:solidFill>
                <a:latin typeface="Arial"/>
              </a:rPr>
              <a:t> </a:t>
            </a:r>
            <a:r>
              <a:rPr lang="en-US" sz="2200" dirty="0" err="1">
                <a:solidFill>
                  <a:prstClr val="black"/>
                </a:solidFill>
                <a:latin typeface="Arial"/>
              </a:rPr>
              <a:t>ống</a:t>
            </a:r>
            <a:r>
              <a:rPr lang="en-US" sz="2200" dirty="0">
                <a:solidFill>
                  <a:prstClr val="black"/>
                </a:solidFill>
                <a:latin typeface="Arial"/>
              </a:rPr>
              <a:t> </a:t>
            </a:r>
            <a:r>
              <a:rPr lang="en-US" sz="2200" dirty="0" err="1">
                <a:solidFill>
                  <a:prstClr val="black"/>
                </a:solidFill>
                <a:latin typeface="Arial"/>
              </a:rPr>
              <a:t>nghiệm</a:t>
            </a:r>
            <a:r>
              <a:rPr lang="en-US" sz="2200" dirty="0">
                <a:solidFill>
                  <a:prstClr val="black"/>
                </a:solidFill>
                <a:latin typeface="Arial"/>
              </a:rPr>
              <a:t> </a:t>
            </a:r>
            <a:r>
              <a:rPr lang="en-US" sz="2200" dirty="0" err="1">
                <a:solidFill>
                  <a:prstClr val="black"/>
                </a:solidFill>
                <a:latin typeface="Arial"/>
              </a:rPr>
              <a:t>và</a:t>
            </a:r>
            <a:r>
              <a:rPr lang="en-US" sz="2200" dirty="0">
                <a:solidFill>
                  <a:prstClr val="black"/>
                </a:solidFill>
                <a:latin typeface="Arial"/>
              </a:rPr>
              <a:t> </a:t>
            </a:r>
            <a:r>
              <a:rPr lang="en-US" sz="2200" dirty="0" err="1">
                <a:solidFill>
                  <a:prstClr val="black"/>
                </a:solidFill>
                <a:latin typeface="Arial"/>
              </a:rPr>
              <a:t>lắc</a:t>
            </a:r>
            <a:r>
              <a:rPr lang="en-US" sz="2200" dirty="0">
                <a:solidFill>
                  <a:prstClr val="black"/>
                </a:solidFill>
                <a:latin typeface="Arial"/>
              </a:rPr>
              <a:t> </a:t>
            </a:r>
            <a:r>
              <a:rPr lang="en-US" sz="2200" dirty="0" err="1">
                <a:solidFill>
                  <a:prstClr val="black"/>
                </a:solidFill>
                <a:latin typeface="Arial"/>
              </a:rPr>
              <a:t>đều</a:t>
            </a:r>
            <a:r>
              <a:rPr lang="en-US" sz="2200" dirty="0">
                <a:solidFill>
                  <a:prstClr val="black"/>
                </a:solidFill>
                <a:latin typeface="Arial"/>
              </a:rPr>
              <a:t>. Dung </a:t>
            </a:r>
            <a:r>
              <a:rPr lang="en-US" sz="2200" dirty="0" err="1">
                <a:solidFill>
                  <a:prstClr val="black"/>
                </a:solidFill>
                <a:latin typeface="Arial"/>
              </a:rPr>
              <a:t>dịch</a:t>
            </a:r>
            <a:r>
              <a:rPr lang="en-US" sz="2200" dirty="0">
                <a:solidFill>
                  <a:prstClr val="black"/>
                </a:solidFill>
                <a:latin typeface="Arial"/>
              </a:rPr>
              <a:t> </a:t>
            </a:r>
            <a:r>
              <a:rPr lang="en-US" sz="2200" dirty="0" err="1">
                <a:solidFill>
                  <a:prstClr val="black"/>
                </a:solidFill>
                <a:latin typeface="Arial"/>
              </a:rPr>
              <a:t>có</a:t>
            </a:r>
            <a:r>
              <a:rPr lang="en-US" sz="2200" dirty="0">
                <a:solidFill>
                  <a:prstClr val="black"/>
                </a:solidFill>
                <a:latin typeface="Arial"/>
              </a:rPr>
              <a:t> </a:t>
            </a:r>
            <a:r>
              <a:rPr lang="en-US" sz="2200" dirty="0" err="1">
                <a:solidFill>
                  <a:prstClr val="black"/>
                </a:solidFill>
                <a:latin typeface="Arial"/>
              </a:rPr>
              <a:t>màu</a:t>
            </a:r>
            <a:r>
              <a:rPr lang="en-US" sz="2200" dirty="0">
                <a:solidFill>
                  <a:prstClr val="black"/>
                </a:solidFill>
                <a:latin typeface="Arial"/>
              </a:rPr>
              <a:t> </a:t>
            </a:r>
            <a:r>
              <a:rPr lang="en-US" sz="2200" dirty="0" err="1">
                <a:solidFill>
                  <a:prstClr val="black"/>
                </a:solidFill>
                <a:latin typeface="Arial"/>
              </a:rPr>
              <a:t>đỏ</a:t>
            </a:r>
            <a:r>
              <a:rPr lang="en-US" sz="2200" dirty="0">
                <a:solidFill>
                  <a:prstClr val="black"/>
                </a:solidFill>
                <a:latin typeface="Arial"/>
              </a:rPr>
              <a:t> </a:t>
            </a:r>
            <a:r>
              <a:rPr lang="en-US" sz="2200" dirty="0" err="1">
                <a:solidFill>
                  <a:prstClr val="black"/>
                </a:solidFill>
                <a:latin typeface="Arial"/>
              </a:rPr>
              <a:t>sẫm</a:t>
            </a:r>
            <a:r>
              <a:rPr lang="en-US" sz="2200" dirty="0">
                <a:solidFill>
                  <a:prstClr val="black"/>
                </a:solidFill>
                <a:latin typeface="Arial"/>
              </a:rPr>
              <a:t>.</a:t>
            </a:r>
          </a:p>
          <a:p>
            <a:pPr marL="0" marR="0" lvl="0" indent="0" algn="l" defTabSz="914400" rtl="0" eaLnBrk="1" fontAlgn="auto" latinLnBrk="0" hangingPunct="1">
              <a:lnSpc>
                <a:spcPct val="140000"/>
              </a:lnSpc>
              <a:spcBef>
                <a:spcPts val="0"/>
              </a:spcBef>
              <a:spcAft>
                <a:spcPts val="0"/>
              </a:spcAft>
              <a:buClrTx/>
              <a:buSzTx/>
              <a:buFontTx/>
              <a:buNone/>
              <a:tabLst/>
              <a:defRPr/>
            </a:pPr>
            <a:r>
              <a:rPr lang="en-US" sz="2200" dirty="0" err="1">
                <a:solidFill>
                  <a:prstClr val="black"/>
                </a:solidFill>
                <a:latin typeface="Arial"/>
              </a:rPr>
              <a:t>Đun</a:t>
            </a:r>
            <a:r>
              <a:rPr lang="en-US" sz="2200" dirty="0">
                <a:solidFill>
                  <a:prstClr val="black"/>
                </a:solidFill>
                <a:latin typeface="Arial"/>
              </a:rPr>
              <a:t> </a:t>
            </a:r>
            <a:r>
              <a:rPr lang="en-US" sz="2200" dirty="0" err="1">
                <a:solidFill>
                  <a:prstClr val="black"/>
                </a:solidFill>
                <a:latin typeface="Arial"/>
              </a:rPr>
              <a:t>cách</a:t>
            </a:r>
            <a:r>
              <a:rPr lang="en-US" sz="2200" dirty="0">
                <a:solidFill>
                  <a:prstClr val="black"/>
                </a:solidFill>
                <a:latin typeface="Arial"/>
              </a:rPr>
              <a:t> </a:t>
            </a:r>
            <a:r>
              <a:rPr lang="en-US" sz="2200" dirty="0" err="1">
                <a:solidFill>
                  <a:prstClr val="black"/>
                </a:solidFill>
                <a:latin typeface="Arial"/>
              </a:rPr>
              <a:t>thủy</a:t>
            </a:r>
            <a:r>
              <a:rPr lang="en-US" sz="2200" dirty="0">
                <a:solidFill>
                  <a:prstClr val="black"/>
                </a:solidFill>
                <a:latin typeface="Arial"/>
              </a:rPr>
              <a:t> </a:t>
            </a:r>
            <a:r>
              <a:rPr lang="en-US" sz="2200" dirty="0" err="1">
                <a:solidFill>
                  <a:prstClr val="black"/>
                </a:solidFill>
                <a:latin typeface="Arial"/>
              </a:rPr>
              <a:t>hỗn</a:t>
            </a:r>
            <a:r>
              <a:rPr lang="en-US" sz="2200" dirty="0">
                <a:solidFill>
                  <a:prstClr val="black"/>
                </a:solidFill>
                <a:latin typeface="Arial"/>
              </a:rPr>
              <a:t> </a:t>
            </a:r>
            <a:r>
              <a:rPr lang="en-US" sz="2200" dirty="0" err="1">
                <a:solidFill>
                  <a:prstClr val="black"/>
                </a:solidFill>
                <a:latin typeface="Arial"/>
              </a:rPr>
              <a:t>hợp</a:t>
            </a:r>
            <a:r>
              <a:rPr lang="en-US" sz="2200" dirty="0">
                <a:solidFill>
                  <a:prstClr val="black"/>
                </a:solidFill>
                <a:latin typeface="Arial"/>
              </a:rPr>
              <a:t> </a:t>
            </a:r>
            <a:r>
              <a:rPr lang="en-US" sz="2200" dirty="0" err="1">
                <a:solidFill>
                  <a:prstClr val="black"/>
                </a:solidFill>
                <a:latin typeface="Arial"/>
              </a:rPr>
              <a:t>trong</a:t>
            </a:r>
            <a:r>
              <a:rPr lang="en-US" sz="2200" dirty="0">
                <a:solidFill>
                  <a:prstClr val="black"/>
                </a:solidFill>
                <a:latin typeface="Arial"/>
              </a:rPr>
              <a:t> </a:t>
            </a:r>
            <a:r>
              <a:rPr lang="en-US" sz="2200" dirty="0" err="1">
                <a:solidFill>
                  <a:prstClr val="black"/>
                </a:solidFill>
                <a:latin typeface="Arial"/>
              </a:rPr>
              <a:t>khoảng</a:t>
            </a:r>
            <a:r>
              <a:rPr lang="en-US" sz="2200" dirty="0">
                <a:solidFill>
                  <a:prstClr val="black"/>
                </a:solidFill>
                <a:latin typeface="Arial"/>
              </a:rPr>
              <a:t> 15 </a:t>
            </a:r>
            <a:r>
              <a:rPr lang="en-US" sz="2200" dirty="0" err="1">
                <a:solidFill>
                  <a:prstClr val="black"/>
                </a:solidFill>
                <a:latin typeface="Arial"/>
              </a:rPr>
              <a:t>phút</a:t>
            </a:r>
            <a:r>
              <a:rPr lang="en-US" sz="2200" dirty="0">
                <a:solidFill>
                  <a:prstClr val="black"/>
                </a:solidFill>
                <a:latin typeface="Arial"/>
              </a:rPr>
              <a:t>, dung </a:t>
            </a:r>
            <a:r>
              <a:rPr lang="en-US" sz="2200" dirty="0" err="1">
                <a:solidFill>
                  <a:prstClr val="black"/>
                </a:solidFill>
                <a:latin typeface="Arial"/>
              </a:rPr>
              <a:t>dịch</a:t>
            </a:r>
            <a:r>
              <a:rPr lang="en-US" sz="2200" dirty="0">
                <a:solidFill>
                  <a:prstClr val="black"/>
                </a:solidFill>
                <a:latin typeface="Arial"/>
              </a:rPr>
              <a:t> </a:t>
            </a:r>
            <a:r>
              <a:rPr lang="en-US" sz="2200" dirty="0" err="1">
                <a:solidFill>
                  <a:prstClr val="black"/>
                </a:solidFill>
                <a:latin typeface="Arial"/>
              </a:rPr>
              <a:t>trở</a:t>
            </a:r>
            <a:r>
              <a:rPr lang="en-US" sz="2200" dirty="0">
                <a:solidFill>
                  <a:prstClr val="black"/>
                </a:solidFill>
                <a:latin typeface="Arial"/>
              </a:rPr>
              <a:t> </a:t>
            </a:r>
            <a:r>
              <a:rPr lang="en-US" sz="2200" dirty="0" err="1">
                <a:solidFill>
                  <a:prstClr val="black"/>
                </a:solidFill>
                <a:latin typeface="Arial"/>
              </a:rPr>
              <a:t>lại</a:t>
            </a:r>
            <a:r>
              <a:rPr lang="en-US" sz="2200" dirty="0">
                <a:solidFill>
                  <a:prstClr val="black"/>
                </a:solidFill>
                <a:latin typeface="Arial"/>
              </a:rPr>
              <a:t> </a:t>
            </a:r>
            <a:r>
              <a:rPr lang="en-US" sz="2200" dirty="0" err="1">
                <a:solidFill>
                  <a:prstClr val="black"/>
                </a:solidFill>
                <a:latin typeface="Arial"/>
              </a:rPr>
              <a:t>màu</a:t>
            </a:r>
            <a:r>
              <a:rPr lang="en-US" sz="2200" dirty="0">
                <a:solidFill>
                  <a:prstClr val="black"/>
                </a:solidFill>
                <a:latin typeface="Arial"/>
              </a:rPr>
              <a:t> </a:t>
            </a:r>
            <a:r>
              <a:rPr lang="en-US" sz="2200" dirty="0" err="1">
                <a:solidFill>
                  <a:prstClr val="black"/>
                </a:solidFill>
                <a:latin typeface="Arial"/>
              </a:rPr>
              <a:t>đỏ</a:t>
            </a:r>
            <a:r>
              <a:rPr lang="en-US" sz="2200" dirty="0">
                <a:solidFill>
                  <a:prstClr val="black"/>
                </a:solidFill>
                <a:latin typeface="Arial"/>
              </a:rPr>
              <a:t>, </a:t>
            </a:r>
            <a:r>
              <a:rPr lang="en-US" sz="2200" dirty="0" err="1">
                <a:solidFill>
                  <a:prstClr val="black"/>
                </a:solidFill>
                <a:latin typeface="Arial"/>
              </a:rPr>
              <a:t>sau</a:t>
            </a:r>
            <a:r>
              <a:rPr lang="en-US" sz="2200" dirty="0">
                <a:solidFill>
                  <a:prstClr val="black"/>
                </a:solidFill>
                <a:latin typeface="Arial"/>
              </a:rPr>
              <a:t> </a:t>
            </a:r>
            <a:r>
              <a:rPr lang="en-US" sz="2200" dirty="0" err="1">
                <a:solidFill>
                  <a:prstClr val="black"/>
                </a:solidFill>
                <a:latin typeface="Arial"/>
              </a:rPr>
              <a:t>đó</a:t>
            </a:r>
            <a:r>
              <a:rPr lang="en-US" sz="2200" dirty="0">
                <a:solidFill>
                  <a:prstClr val="black"/>
                </a:solidFill>
                <a:latin typeface="Arial"/>
              </a:rPr>
              <a:t> </a:t>
            </a:r>
            <a:r>
              <a:rPr lang="en-US" sz="2200" dirty="0" err="1">
                <a:solidFill>
                  <a:prstClr val="black"/>
                </a:solidFill>
                <a:latin typeface="Arial"/>
              </a:rPr>
              <a:t>để</a:t>
            </a:r>
            <a:r>
              <a:rPr lang="en-US" sz="2200" dirty="0">
                <a:solidFill>
                  <a:prstClr val="black"/>
                </a:solidFill>
                <a:latin typeface="Arial"/>
              </a:rPr>
              <a:t> </a:t>
            </a:r>
            <a:r>
              <a:rPr lang="en-US" sz="2200" dirty="0" err="1">
                <a:solidFill>
                  <a:prstClr val="black"/>
                </a:solidFill>
                <a:latin typeface="Arial"/>
              </a:rPr>
              <a:t>nguội</a:t>
            </a:r>
            <a:r>
              <a:rPr lang="en-US" sz="2200" dirty="0">
                <a:solidFill>
                  <a:prstClr val="black"/>
                </a:solidFill>
                <a:latin typeface="Arial"/>
              </a:rPr>
              <a:t>.</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a:ea typeface="+mn-ea"/>
                <a:cs typeface="+mn-cs"/>
              </a:rPr>
              <a:t>Dùng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khoảng</a:t>
            </a:r>
            <a:r>
              <a:rPr kumimoji="0" lang="en-US" sz="2200" b="0" i="0" u="none" strike="noStrike" kern="1200" cap="none" spc="0" normalizeH="0" baseline="0" noProof="0" dirty="0">
                <a:ln>
                  <a:noFill/>
                </a:ln>
                <a:solidFill>
                  <a:prstClr val="black"/>
                </a:solidFill>
                <a:effectLst/>
                <a:uLnTx/>
                <a:uFillTx/>
                <a:latin typeface="Arial"/>
                <a:ea typeface="+mn-ea"/>
                <a:cs typeface="+mn-cs"/>
              </a:rPr>
              <a:t> 5ml </a:t>
            </a:r>
            <a:r>
              <a:rPr kumimoji="0" lang="en-US" sz="2200" b="0" i="0" u="none" strike="noStrike" kern="1200" cap="none" spc="0" normalizeH="0" baseline="0" noProof="0" dirty="0" err="1">
                <a:ln>
                  <a:noFill/>
                </a:ln>
                <a:solidFill>
                  <a:prstClr val="black"/>
                </a:solidFill>
                <a:effectLst/>
                <a:uLnTx/>
                <a:uFillTx/>
                <a:latin typeface="Arial"/>
                <a:ea typeface="+mn-ea"/>
                <a:cs typeface="+mn-cs"/>
              </a:rPr>
              <a:t>nước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cất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tráng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đều</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ống</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nghiệm</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rót</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hỗn</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hợp</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vào</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cốc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nước</a:t>
            </a:r>
            <a:r>
              <a:rPr kumimoji="0" lang="en-US" sz="2200" b="0" i="0" u="none" strike="noStrike" kern="1200" cap="none" spc="0" normalizeH="0" baseline="0" noProof="0" dirty="0">
                <a:ln>
                  <a:noFill/>
                </a:ln>
                <a:solidFill>
                  <a:prstClr val="black"/>
                </a:solidFill>
                <a:effectLst/>
                <a:uLnTx/>
                <a:uFillTx/>
                <a:latin typeface="Arial"/>
                <a:ea typeface="+mn-ea"/>
                <a:cs typeface="+mn-cs"/>
              </a:rPr>
              <a:t> </a:t>
            </a:r>
            <a:r>
              <a:rPr kumimoji="0" lang="en-US" sz="2200" b="0" i="0" u="none" strike="noStrike" kern="1200" cap="none" spc="0" normalizeH="0" baseline="0" noProof="0" dirty="0" err="1">
                <a:ln>
                  <a:noFill/>
                </a:ln>
                <a:solidFill>
                  <a:prstClr val="black"/>
                </a:solidFill>
                <a:effectLst/>
                <a:uLnTx/>
                <a:uFillTx/>
                <a:latin typeface="Arial"/>
                <a:ea typeface="+mn-ea"/>
                <a:cs typeface="+mn-cs"/>
              </a:rPr>
              <a:t>lạnh</a:t>
            </a:r>
            <a:r>
              <a:rPr lang="en-US" sz="2200" dirty="0">
                <a:solidFill>
                  <a:prstClr val="black"/>
                </a:solidFill>
                <a:latin typeface="Arial"/>
              </a:rPr>
              <a:t>, </a:t>
            </a:r>
            <a:r>
              <a:rPr lang="en-US" sz="2200" dirty="0" err="1">
                <a:solidFill>
                  <a:prstClr val="black"/>
                </a:solidFill>
                <a:latin typeface="Arial"/>
              </a:rPr>
              <a:t>để</a:t>
            </a:r>
            <a:r>
              <a:rPr lang="en-US" sz="2200" dirty="0">
                <a:solidFill>
                  <a:prstClr val="black"/>
                </a:solidFill>
                <a:latin typeface="Arial"/>
              </a:rPr>
              <a:t> </a:t>
            </a:r>
            <a:r>
              <a:rPr lang="en-US" sz="2200" dirty="0" err="1">
                <a:solidFill>
                  <a:prstClr val="black"/>
                </a:solidFill>
                <a:latin typeface="Arial"/>
              </a:rPr>
              <a:t>ổn</a:t>
            </a:r>
            <a:r>
              <a:rPr lang="en-US" sz="2200" dirty="0">
                <a:solidFill>
                  <a:prstClr val="black"/>
                </a:solidFill>
                <a:latin typeface="Arial"/>
              </a:rPr>
              <a:t> </a:t>
            </a:r>
            <a:r>
              <a:rPr lang="en-US" sz="2200" dirty="0" err="1">
                <a:solidFill>
                  <a:prstClr val="black"/>
                </a:solidFill>
                <a:latin typeface="Arial"/>
              </a:rPr>
              <a:t>định</a:t>
            </a:r>
            <a:r>
              <a:rPr lang="en-US" sz="2200" dirty="0">
                <a:solidFill>
                  <a:prstClr val="black"/>
                </a:solidFill>
                <a:latin typeface="Arial"/>
              </a:rPr>
              <a:t>, picric acid </a:t>
            </a:r>
            <a:r>
              <a:rPr lang="en-US" sz="2200" dirty="0" err="1">
                <a:solidFill>
                  <a:prstClr val="black"/>
                </a:solidFill>
                <a:latin typeface="Arial"/>
              </a:rPr>
              <a:t>tách</a:t>
            </a:r>
            <a:r>
              <a:rPr lang="en-US" sz="2200" dirty="0">
                <a:solidFill>
                  <a:prstClr val="black"/>
                </a:solidFill>
                <a:latin typeface="Arial"/>
              </a:rPr>
              <a:t> </a:t>
            </a:r>
            <a:r>
              <a:rPr lang="en-US" sz="2200" dirty="0" err="1">
                <a:solidFill>
                  <a:prstClr val="black"/>
                </a:solidFill>
                <a:latin typeface="Arial"/>
              </a:rPr>
              <a:t>ra</a:t>
            </a:r>
            <a:r>
              <a:rPr lang="en-US" sz="2200" dirty="0">
                <a:solidFill>
                  <a:prstClr val="black"/>
                </a:solidFill>
                <a:latin typeface="Arial"/>
              </a:rPr>
              <a:t> </a:t>
            </a:r>
            <a:r>
              <a:rPr lang="en-US" sz="2200" dirty="0" err="1">
                <a:solidFill>
                  <a:prstClr val="black"/>
                </a:solidFill>
                <a:latin typeface="Arial"/>
              </a:rPr>
              <a:t>kết</a:t>
            </a:r>
            <a:r>
              <a:rPr lang="en-US" sz="2200" dirty="0">
                <a:solidFill>
                  <a:prstClr val="black"/>
                </a:solidFill>
                <a:latin typeface="Arial"/>
              </a:rPr>
              <a:t> </a:t>
            </a:r>
            <a:r>
              <a:rPr lang="en-US" sz="2200" dirty="0" err="1">
                <a:solidFill>
                  <a:prstClr val="black"/>
                </a:solidFill>
                <a:latin typeface="Arial"/>
              </a:rPr>
              <a:t>tủa</a:t>
            </a:r>
            <a:r>
              <a:rPr lang="en-US" sz="2200" dirty="0">
                <a:solidFill>
                  <a:prstClr val="black"/>
                </a:solidFill>
                <a:latin typeface="Arial"/>
              </a:rPr>
              <a:t> </a:t>
            </a:r>
            <a:r>
              <a:rPr lang="en-US" sz="2200" dirty="0" err="1">
                <a:solidFill>
                  <a:prstClr val="black"/>
                </a:solidFill>
                <a:latin typeface="Arial"/>
              </a:rPr>
              <a:t>màu</a:t>
            </a:r>
            <a:r>
              <a:rPr lang="en-US" sz="2200" dirty="0">
                <a:solidFill>
                  <a:prstClr val="black"/>
                </a:solidFill>
                <a:latin typeface="Arial"/>
              </a:rPr>
              <a:t> </a:t>
            </a:r>
            <a:r>
              <a:rPr lang="en-US" sz="2200" dirty="0" err="1">
                <a:solidFill>
                  <a:prstClr val="black"/>
                </a:solidFill>
                <a:latin typeface="Arial"/>
              </a:rPr>
              <a:t>vàng</a:t>
            </a:r>
            <a:r>
              <a:rPr lang="en-US" sz="2200" dirty="0">
                <a:solidFill>
                  <a:prstClr val="black"/>
                </a:solidFill>
                <a:latin typeface="Arial"/>
              </a:rPr>
              <a:t>.</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54536800-126F-7991-4A4C-35C007A0E741}"/>
              </a:ext>
            </a:extLst>
          </p:cNvPr>
          <p:cNvGrpSpPr/>
          <p:nvPr/>
        </p:nvGrpSpPr>
        <p:grpSpPr>
          <a:xfrm>
            <a:off x="5303402" y="1436639"/>
            <a:ext cx="1806244" cy="569006"/>
            <a:chOff x="1060451" y="1552576"/>
            <a:chExt cx="1806244" cy="569006"/>
          </a:xfrm>
        </p:grpSpPr>
        <p:sp>
          <p:nvSpPr>
            <p:cNvPr id="33" name="Rectangle: Rounded Corners 32">
              <a:extLst>
                <a:ext uri="{FF2B5EF4-FFF2-40B4-BE49-F238E27FC236}">
                  <a16:creationId xmlns:a16="http://schemas.microsoft.com/office/drawing/2014/main" id="{D8EB09E1-4DE5-5981-372C-0870FBA7FBBA}"/>
                </a:ext>
              </a:extLst>
            </p:cNvPr>
            <p:cNvSpPr/>
            <p:nvPr/>
          </p:nvSpPr>
          <p:spPr>
            <a:xfrm>
              <a:off x="1060451" y="1552576"/>
              <a:ext cx="1806244" cy="569006"/>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44FF2E6E-6ECA-3FCC-B5B7-8A516C1BE8B3}"/>
                </a:ext>
              </a:extLst>
            </p:cNvPr>
            <p:cNvSpPr txBox="1"/>
            <p:nvPr/>
          </p:nvSpPr>
          <p:spPr>
            <a:xfrm>
              <a:off x="1098550" y="1615771"/>
              <a:ext cx="16792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a:ea typeface="+mn-ea"/>
                  <a:cs typeface="+mn-cs"/>
                </a:rPr>
                <a:t>Tiến</a:t>
              </a:r>
              <a:r>
                <a:rPr kumimoji="0" lang="en-US" sz="2400" b="1" i="0" u="none" strike="noStrike" kern="1200" cap="none" spc="0" normalizeH="0" baseline="0" noProof="0" dirty="0">
                  <a:ln>
                    <a:noFill/>
                  </a:ln>
                  <a:solidFill>
                    <a:prstClr val="white"/>
                  </a:solidFill>
                  <a:effectLst/>
                  <a:uLnTx/>
                  <a:uFillTx/>
                  <a:latin typeface="Arial"/>
                  <a:ea typeface="+mn-ea"/>
                  <a:cs typeface="+mn-cs"/>
                </a:rPr>
                <a:t> </a:t>
              </a:r>
              <a:r>
                <a:rPr kumimoji="0" lang="en-US" sz="2400" b="1" i="0" u="none" strike="noStrike" kern="1200" cap="none" spc="0" normalizeH="0" baseline="0" noProof="0" dirty="0" err="1">
                  <a:ln>
                    <a:noFill/>
                  </a:ln>
                  <a:solidFill>
                    <a:prstClr val="white"/>
                  </a:solidFill>
                  <a:effectLst/>
                  <a:uLnTx/>
                  <a:uFillTx/>
                  <a:latin typeface="Arial"/>
                  <a:ea typeface="+mn-ea"/>
                  <a:cs typeface="+mn-cs"/>
                </a:rPr>
                <a:t>hành</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38" name="Oval 37">
            <a:extLst>
              <a:ext uri="{FF2B5EF4-FFF2-40B4-BE49-F238E27FC236}">
                <a16:creationId xmlns:a16="http://schemas.microsoft.com/office/drawing/2014/main" id="{C5F803DA-9BED-92FB-DF3B-567C012A3187}"/>
              </a:ext>
            </a:extLst>
          </p:cNvPr>
          <p:cNvSpPr/>
          <p:nvPr/>
        </p:nvSpPr>
        <p:spPr>
          <a:xfrm>
            <a:off x="785831" y="2144933"/>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12FC808E-3022-B79C-89D6-50754751E819}"/>
              </a:ext>
            </a:extLst>
          </p:cNvPr>
          <p:cNvSpPr/>
          <p:nvPr/>
        </p:nvSpPr>
        <p:spPr>
          <a:xfrm>
            <a:off x="792148" y="3556753"/>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Oval 1">
            <a:extLst>
              <a:ext uri="{FF2B5EF4-FFF2-40B4-BE49-F238E27FC236}">
                <a16:creationId xmlns:a16="http://schemas.microsoft.com/office/drawing/2014/main" id="{5596F161-65ED-37DD-69A0-7348C82F203C}"/>
              </a:ext>
            </a:extLst>
          </p:cNvPr>
          <p:cNvSpPr/>
          <p:nvPr/>
        </p:nvSpPr>
        <p:spPr>
          <a:xfrm>
            <a:off x="785830" y="4485543"/>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Oval 3">
            <a:extLst>
              <a:ext uri="{FF2B5EF4-FFF2-40B4-BE49-F238E27FC236}">
                <a16:creationId xmlns:a16="http://schemas.microsoft.com/office/drawing/2014/main" id="{5A46E7CB-6D9B-E3F6-163A-546672A0D18A}"/>
              </a:ext>
            </a:extLst>
          </p:cNvPr>
          <p:cNvSpPr/>
          <p:nvPr/>
        </p:nvSpPr>
        <p:spPr>
          <a:xfrm>
            <a:off x="782704" y="5414333"/>
            <a:ext cx="276225" cy="2762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7873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1091682" y="-152400"/>
            <a:ext cx="10008636"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D94BFC-0B75-CD87-1975-EF76E4EF9027}"/>
              </a:ext>
            </a:extLst>
          </p:cNvPr>
          <p:cNvSpPr txBox="1"/>
          <p:nvPr/>
        </p:nvSpPr>
        <p:spPr>
          <a:xfrm>
            <a:off x="1194915" y="253223"/>
            <a:ext cx="9802171" cy="523220"/>
          </a:xfrm>
          <a:prstGeom prst="rect">
            <a:avLst/>
          </a:prstGeom>
          <a:noFill/>
        </p:spPr>
        <p:txBody>
          <a:bodyPr wrap="none" rtlCol="0">
            <a:spAutoFit/>
          </a:bodyPr>
          <a:lstStyle/>
          <a:p>
            <a:pPr algn="ctr"/>
            <a:r>
              <a:rPr lang="en-US" sz="2700" b="1">
                <a:solidFill>
                  <a:schemeClr val="bg1"/>
                </a:solidFill>
              </a:rPr>
              <a:t>2. PHẢN ỨNG THẾ NGUYÊN TỬ H CỦA VÒNG BENZENE</a:t>
            </a:r>
          </a:p>
        </p:txBody>
      </p:sp>
      <p:grpSp>
        <p:nvGrpSpPr>
          <p:cNvPr id="5" name="Group 4">
            <a:extLst>
              <a:ext uri="{FF2B5EF4-FFF2-40B4-BE49-F238E27FC236}">
                <a16:creationId xmlns:a16="http://schemas.microsoft.com/office/drawing/2014/main" id="{B298AECD-B7A8-A014-12A8-453ADDB42458}"/>
              </a:ext>
            </a:extLst>
          </p:cNvPr>
          <p:cNvGrpSpPr/>
          <p:nvPr/>
        </p:nvGrpSpPr>
        <p:grpSpPr>
          <a:xfrm>
            <a:off x="1141220" y="3397439"/>
            <a:ext cx="9959098" cy="2638037"/>
            <a:chOff x="597142" y="3905760"/>
            <a:chExt cx="9959098" cy="2638037"/>
          </a:xfrm>
        </p:grpSpPr>
        <p:grpSp>
          <p:nvGrpSpPr>
            <p:cNvPr id="11" name="Group 10">
              <a:extLst>
                <a:ext uri="{FF2B5EF4-FFF2-40B4-BE49-F238E27FC236}">
                  <a16:creationId xmlns:a16="http://schemas.microsoft.com/office/drawing/2014/main" id="{EC4AB59E-0DED-0080-5435-F14E64D7B868}"/>
                </a:ext>
              </a:extLst>
            </p:cNvPr>
            <p:cNvGrpSpPr/>
            <p:nvPr/>
          </p:nvGrpSpPr>
          <p:grpSpPr>
            <a:xfrm flipH="1">
              <a:off x="1030487" y="4595877"/>
              <a:ext cx="726948" cy="843259"/>
              <a:chOff x="1451725" y="4100577"/>
              <a:chExt cx="726948" cy="843259"/>
            </a:xfrm>
          </p:grpSpPr>
          <p:sp>
            <p:nvSpPr>
              <p:cNvPr id="34" name="Hexagon 33">
                <a:extLst>
                  <a:ext uri="{FF2B5EF4-FFF2-40B4-BE49-F238E27FC236}">
                    <a16:creationId xmlns:a16="http://schemas.microsoft.com/office/drawing/2014/main" id="{C01688E3-31D2-5F90-0020-E8C81A6AFDF7}"/>
                  </a:ext>
                </a:extLst>
              </p:cNvPr>
              <p:cNvSpPr/>
              <p:nvPr/>
            </p:nvSpPr>
            <p:spPr>
              <a:xfrm rot="5400000">
                <a:off x="1393569" y="4158733"/>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94F1BAD-A44F-8A4E-2407-5502AA48C9A6}"/>
                  </a:ext>
                </a:extLst>
              </p:cNvPr>
              <p:cNvCxnSpPr>
                <a:cxnSpLocks/>
              </p:cNvCxnSpPr>
              <p:nvPr/>
            </p:nvCxnSpPr>
            <p:spPr>
              <a:xfrm flipV="1">
                <a:off x="1813676" y="467816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31A88E0-1364-1CDC-6380-7045503E333F}"/>
                  </a:ext>
                </a:extLst>
              </p:cNvPr>
              <p:cNvCxnSpPr>
                <a:cxnSpLocks/>
              </p:cNvCxnSpPr>
              <p:nvPr/>
            </p:nvCxnSpPr>
            <p:spPr>
              <a:xfrm flipH="1" flipV="1">
                <a:off x="1811484" y="4206172"/>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7995373-899E-DF2A-1C8B-AC9D3BF153AB}"/>
                  </a:ext>
                </a:extLst>
              </p:cNvPr>
              <p:cNvCxnSpPr>
                <a:cxnSpLocks/>
              </p:cNvCxnSpPr>
              <p:nvPr/>
            </p:nvCxnSpPr>
            <p:spPr>
              <a:xfrm flipV="1">
                <a:off x="1535260" y="4356458"/>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5AA46FC0-728A-9841-8EE8-759F3A75A007}"/>
                </a:ext>
              </a:extLst>
            </p:cNvPr>
            <p:cNvCxnSpPr>
              <a:cxnSpLocks/>
              <a:stCxn id="34" idx="3"/>
            </p:cNvCxnSpPr>
            <p:nvPr/>
          </p:nvCxnSpPr>
          <p:spPr>
            <a:xfrm flipH="1" flipV="1">
              <a:off x="1390246" y="4398078"/>
              <a:ext cx="3716" cy="19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E35A15-290C-9C48-8C25-0B621D35DF72}"/>
                </a:ext>
              </a:extLst>
            </p:cNvPr>
            <p:cNvSpPr txBox="1"/>
            <p:nvPr/>
          </p:nvSpPr>
          <p:spPr>
            <a:xfrm>
              <a:off x="1155790" y="3905760"/>
              <a:ext cx="724766" cy="578043"/>
            </a:xfrm>
            <a:prstGeom prst="rect">
              <a:avLst/>
            </a:prstGeom>
            <a:noFill/>
            <a:ln>
              <a:noFill/>
            </a:ln>
          </p:spPr>
          <p:txBody>
            <a:bodyPr wrap="square" rtlCol="0">
              <a:spAutoFit/>
            </a:bodyPr>
            <a:lstStyle/>
            <a:p>
              <a:pPr>
                <a:lnSpc>
                  <a:spcPct val="125000"/>
                </a:lnSpc>
              </a:pPr>
              <a:r>
                <a:rPr lang="en-US" sz="2800" b="1"/>
                <a:t>OH</a:t>
              </a:r>
            </a:p>
          </p:txBody>
        </p:sp>
        <p:sp>
          <p:nvSpPr>
            <p:cNvPr id="15" name="TextBox 14">
              <a:extLst>
                <a:ext uri="{FF2B5EF4-FFF2-40B4-BE49-F238E27FC236}">
                  <a16:creationId xmlns:a16="http://schemas.microsoft.com/office/drawing/2014/main" id="{2BC92778-A4E5-EFC1-A077-B4E758BF8B04}"/>
                </a:ext>
              </a:extLst>
            </p:cNvPr>
            <p:cNvSpPr txBox="1"/>
            <p:nvPr/>
          </p:nvSpPr>
          <p:spPr>
            <a:xfrm>
              <a:off x="1865589" y="4707246"/>
              <a:ext cx="2458527" cy="578043"/>
            </a:xfrm>
            <a:prstGeom prst="rect">
              <a:avLst/>
            </a:prstGeom>
            <a:noFill/>
          </p:spPr>
          <p:txBody>
            <a:bodyPr wrap="square" rtlCol="0">
              <a:spAutoFit/>
            </a:bodyPr>
            <a:lstStyle/>
            <a:p>
              <a:pPr algn="ctr">
                <a:lnSpc>
                  <a:spcPct val="125000"/>
                </a:lnSpc>
              </a:pPr>
              <a:r>
                <a:rPr lang="en-US" sz="2800" b="1">
                  <a:latin typeface="+mj-lt"/>
                </a:rPr>
                <a:t>+  3HO</a:t>
              </a:r>
              <a:r>
                <a:rPr lang="en-US" sz="2800" b="1">
                  <a:latin typeface="+mj-lt"/>
                  <a:ea typeface="Tahoma" panose="020B0604030504040204" pitchFamily="34" charset="0"/>
                  <a:cs typeface="Tahoma" panose="020B0604030504040204" pitchFamily="34" charset="0"/>
                </a:rPr>
                <a:t>−</a:t>
              </a:r>
              <a:r>
                <a:rPr lang="en-US" sz="2800" b="1">
                  <a:solidFill>
                    <a:srgbClr val="FF0000"/>
                  </a:solidFill>
                  <a:latin typeface="+mj-lt"/>
                  <a:ea typeface="Tahoma" panose="020B0604030504040204" pitchFamily="34" charset="0"/>
                  <a:cs typeface="Tahoma" panose="020B0604030504040204" pitchFamily="34" charset="0"/>
                </a:rPr>
                <a:t>NO</a:t>
              </a:r>
              <a:r>
                <a:rPr lang="en-US" sz="2800" b="1" baseline="-25000">
                  <a:solidFill>
                    <a:srgbClr val="FF0000"/>
                  </a:solidFill>
                  <a:latin typeface="+mj-lt"/>
                  <a:ea typeface="Tahoma" panose="020B0604030504040204" pitchFamily="34" charset="0"/>
                  <a:cs typeface="Tahoma" panose="020B0604030504040204" pitchFamily="34" charset="0"/>
                </a:rPr>
                <a:t>2</a:t>
              </a:r>
              <a:endParaRPr lang="en-US" sz="2800" b="1">
                <a:solidFill>
                  <a:srgbClr val="FF0000"/>
                </a:solidFill>
                <a:latin typeface="+mj-lt"/>
              </a:endParaRPr>
            </a:p>
          </p:txBody>
        </p:sp>
        <p:cxnSp>
          <p:nvCxnSpPr>
            <p:cNvPr id="16" name="Straight Arrow Connector 15">
              <a:extLst>
                <a:ext uri="{FF2B5EF4-FFF2-40B4-BE49-F238E27FC236}">
                  <a16:creationId xmlns:a16="http://schemas.microsoft.com/office/drawing/2014/main" id="{9139B089-602D-1936-5EBD-B20FFD469928}"/>
                </a:ext>
              </a:extLst>
            </p:cNvPr>
            <p:cNvCxnSpPr>
              <a:cxnSpLocks/>
            </p:cNvCxnSpPr>
            <p:nvPr/>
          </p:nvCxnSpPr>
          <p:spPr>
            <a:xfrm>
              <a:off x="4352925" y="5029200"/>
              <a:ext cx="15925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F22AE8E-409E-5C4B-AC10-B30016277F3B}"/>
                </a:ext>
              </a:extLst>
            </p:cNvPr>
            <p:cNvGrpSpPr/>
            <p:nvPr/>
          </p:nvGrpSpPr>
          <p:grpSpPr>
            <a:xfrm flipH="1">
              <a:off x="7147675" y="4595877"/>
              <a:ext cx="726948" cy="843259"/>
              <a:chOff x="5585575" y="4100577"/>
              <a:chExt cx="726948" cy="843259"/>
            </a:xfrm>
          </p:grpSpPr>
          <p:sp>
            <p:nvSpPr>
              <p:cNvPr id="30" name="Hexagon 29">
                <a:extLst>
                  <a:ext uri="{FF2B5EF4-FFF2-40B4-BE49-F238E27FC236}">
                    <a16:creationId xmlns:a16="http://schemas.microsoft.com/office/drawing/2014/main" id="{110D1F9D-8823-8672-E663-804C2B63EDC3}"/>
                  </a:ext>
                </a:extLst>
              </p:cNvPr>
              <p:cNvSpPr/>
              <p:nvPr/>
            </p:nvSpPr>
            <p:spPr>
              <a:xfrm rot="5400000">
                <a:off x="5527419" y="4158733"/>
                <a:ext cx="843259" cy="726948"/>
              </a:xfrm>
              <a:prstGeom prst="hexagon">
                <a:avLst>
                  <a:gd name="adj" fmla="val 29136"/>
                  <a:gd name="vf" fmla="val 11547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F8C5BE09-4AE5-27FD-E92B-5B2F17D6F093}"/>
                  </a:ext>
                </a:extLst>
              </p:cNvPr>
              <p:cNvCxnSpPr>
                <a:cxnSpLocks/>
              </p:cNvCxnSpPr>
              <p:nvPr/>
            </p:nvCxnSpPr>
            <p:spPr>
              <a:xfrm flipV="1">
                <a:off x="5947526" y="4678163"/>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B0A5884-5269-9B7F-AE73-36A15AE3699E}"/>
                  </a:ext>
                </a:extLst>
              </p:cNvPr>
              <p:cNvCxnSpPr>
                <a:cxnSpLocks/>
              </p:cNvCxnSpPr>
              <p:nvPr/>
            </p:nvCxnSpPr>
            <p:spPr>
              <a:xfrm flipH="1" flipV="1">
                <a:off x="5945334" y="4206172"/>
                <a:ext cx="283559" cy="165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7F1C20-F975-6707-C267-BB26BE891939}"/>
                  </a:ext>
                </a:extLst>
              </p:cNvPr>
              <p:cNvCxnSpPr>
                <a:cxnSpLocks/>
              </p:cNvCxnSpPr>
              <p:nvPr/>
            </p:nvCxnSpPr>
            <p:spPr>
              <a:xfrm flipV="1">
                <a:off x="5669110" y="4356458"/>
                <a:ext cx="0" cy="331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64E1086D-B0E6-0210-81A8-1816D0F56E76}"/>
                </a:ext>
              </a:extLst>
            </p:cNvPr>
            <p:cNvCxnSpPr>
              <a:cxnSpLocks/>
              <a:stCxn id="30" idx="3"/>
            </p:cNvCxnSpPr>
            <p:nvPr/>
          </p:nvCxnSpPr>
          <p:spPr>
            <a:xfrm flipH="1" flipV="1">
              <a:off x="7507434" y="4398078"/>
              <a:ext cx="3716" cy="19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B1FA817-D322-1264-E302-8AE8CD0FA6A5}"/>
                </a:ext>
              </a:extLst>
            </p:cNvPr>
            <p:cNvSpPr txBox="1"/>
            <p:nvPr/>
          </p:nvSpPr>
          <p:spPr>
            <a:xfrm>
              <a:off x="7272978" y="3905760"/>
              <a:ext cx="724766" cy="578043"/>
            </a:xfrm>
            <a:prstGeom prst="rect">
              <a:avLst/>
            </a:prstGeom>
            <a:noFill/>
            <a:ln>
              <a:noFill/>
            </a:ln>
          </p:spPr>
          <p:txBody>
            <a:bodyPr wrap="square" rtlCol="0">
              <a:spAutoFit/>
            </a:bodyPr>
            <a:lstStyle/>
            <a:p>
              <a:pPr>
                <a:lnSpc>
                  <a:spcPct val="125000"/>
                </a:lnSpc>
              </a:pPr>
              <a:r>
                <a:rPr lang="en-US" sz="2800" b="1"/>
                <a:t>OH</a:t>
              </a:r>
            </a:p>
          </p:txBody>
        </p:sp>
        <p:sp>
          <p:nvSpPr>
            <p:cNvPr id="20" name="TextBox 19">
              <a:extLst>
                <a:ext uri="{FF2B5EF4-FFF2-40B4-BE49-F238E27FC236}">
                  <a16:creationId xmlns:a16="http://schemas.microsoft.com/office/drawing/2014/main" id="{FF00C5EE-5648-11DD-1C62-EF4C44B2C42E}"/>
                </a:ext>
              </a:extLst>
            </p:cNvPr>
            <p:cNvSpPr txBox="1"/>
            <p:nvPr/>
          </p:nvSpPr>
          <p:spPr>
            <a:xfrm>
              <a:off x="8773988" y="4707246"/>
              <a:ext cx="1782252" cy="578043"/>
            </a:xfrm>
            <a:prstGeom prst="rect">
              <a:avLst/>
            </a:prstGeom>
            <a:noFill/>
          </p:spPr>
          <p:txBody>
            <a:bodyPr wrap="square" rtlCol="0">
              <a:spAutoFit/>
            </a:bodyPr>
            <a:lstStyle/>
            <a:p>
              <a:pPr algn="ctr">
                <a:lnSpc>
                  <a:spcPct val="125000"/>
                </a:lnSpc>
              </a:pPr>
              <a:r>
                <a:rPr lang="en-US" sz="2800" b="1"/>
                <a:t>+  3H</a:t>
              </a:r>
              <a:r>
                <a:rPr lang="en-US" sz="2800" b="1" baseline="-25000"/>
                <a:t>2</a:t>
              </a:r>
              <a:r>
                <a:rPr lang="en-US" sz="2800" b="1"/>
                <a:t>O</a:t>
              </a:r>
              <a:endParaRPr lang="en-US" sz="2800" b="1">
                <a:solidFill>
                  <a:srgbClr val="FF0000"/>
                </a:solidFill>
              </a:endParaRPr>
            </a:p>
          </p:txBody>
        </p:sp>
        <p:cxnSp>
          <p:nvCxnSpPr>
            <p:cNvPr id="21" name="Straight Connector 20">
              <a:extLst>
                <a:ext uri="{FF2B5EF4-FFF2-40B4-BE49-F238E27FC236}">
                  <a16:creationId xmlns:a16="http://schemas.microsoft.com/office/drawing/2014/main" id="{B863079A-84C7-7426-9269-B181EACC405D}"/>
                </a:ext>
              </a:extLst>
            </p:cNvPr>
            <p:cNvCxnSpPr>
              <a:cxnSpLocks/>
              <a:stCxn id="30" idx="2"/>
            </p:cNvCxnSpPr>
            <p:nvPr/>
          </p:nvCxnSpPr>
          <p:spPr>
            <a:xfrm flipV="1">
              <a:off x="7874624" y="4670119"/>
              <a:ext cx="238295" cy="137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5198B96-63B3-5B1D-6808-85AF34643775}"/>
                </a:ext>
              </a:extLst>
            </p:cNvPr>
            <p:cNvSpPr txBox="1"/>
            <p:nvPr/>
          </p:nvSpPr>
          <p:spPr>
            <a:xfrm>
              <a:off x="8087168" y="4247047"/>
              <a:ext cx="872681" cy="578043"/>
            </a:xfrm>
            <a:prstGeom prst="rect">
              <a:avLst/>
            </a:prstGeom>
            <a:noFill/>
            <a:ln>
              <a:noFill/>
            </a:ln>
          </p:spPr>
          <p:txBody>
            <a:bodyPr wrap="square" rtlCol="0">
              <a:spAutoFit/>
            </a:bodyPr>
            <a:lstStyle/>
            <a:p>
              <a:pPr>
                <a:lnSpc>
                  <a:spcPct val="125000"/>
                </a:lnSpc>
              </a:pPr>
              <a:r>
                <a:rPr lang="en-US" sz="2800" b="1">
                  <a:solidFill>
                    <a:srgbClr val="FF0000"/>
                  </a:solidFill>
                </a:rPr>
                <a:t>NO</a:t>
              </a:r>
              <a:r>
                <a:rPr lang="en-US" sz="2800" b="1" baseline="-25000">
                  <a:solidFill>
                    <a:srgbClr val="FF0000"/>
                  </a:solidFill>
                </a:rPr>
                <a:t>2</a:t>
              </a:r>
              <a:endParaRPr lang="en-US" sz="2800" b="1">
                <a:solidFill>
                  <a:srgbClr val="FF0000"/>
                </a:solidFill>
              </a:endParaRPr>
            </a:p>
          </p:txBody>
        </p:sp>
        <p:cxnSp>
          <p:nvCxnSpPr>
            <p:cNvPr id="23" name="Straight Connector 22">
              <a:extLst>
                <a:ext uri="{FF2B5EF4-FFF2-40B4-BE49-F238E27FC236}">
                  <a16:creationId xmlns:a16="http://schemas.microsoft.com/office/drawing/2014/main" id="{7DBC6694-D54A-7480-C6FF-5A702C55F235}"/>
                </a:ext>
              </a:extLst>
            </p:cNvPr>
            <p:cNvCxnSpPr>
              <a:cxnSpLocks/>
              <a:stCxn id="30" idx="4"/>
            </p:cNvCxnSpPr>
            <p:nvPr/>
          </p:nvCxnSpPr>
          <p:spPr>
            <a:xfrm flipH="1" flipV="1">
              <a:off x="6915866" y="4670119"/>
              <a:ext cx="231810" cy="137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B996F07-95FD-0816-AF25-75F12D998E25}"/>
                </a:ext>
              </a:extLst>
            </p:cNvPr>
            <p:cNvSpPr txBox="1"/>
            <p:nvPr/>
          </p:nvSpPr>
          <p:spPr>
            <a:xfrm>
              <a:off x="6115051" y="4247047"/>
              <a:ext cx="879698" cy="578043"/>
            </a:xfrm>
            <a:prstGeom prst="rect">
              <a:avLst/>
            </a:prstGeom>
            <a:noFill/>
            <a:ln>
              <a:noFill/>
            </a:ln>
          </p:spPr>
          <p:txBody>
            <a:bodyPr wrap="square" rtlCol="0">
              <a:spAutoFit/>
            </a:bodyPr>
            <a:lstStyle/>
            <a:p>
              <a:pPr>
                <a:lnSpc>
                  <a:spcPct val="125000"/>
                </a:lnSpc>
              </a:pPr>
              <a:r>
                <a:rPr lang="en-US" sz="2800" b="1">
                  <a:solidFill>
                    <a:srgbClr val="FF0000"/>
                  </a:solidFill>
                </a:rPr>
                <a:t>O</a:t>
              </a:r>
              <a:r>
                <a:rPr lang="en-US" sz="2800" b="1" baseline="-25000">
                  <a:solidFill>
                    <a:srgbClr val="FF0000"/>
                  </a:solidFill>
                </a:rPr>
                <a:t>2</a:t>
              </a:r>
              <a:r>
                <a:rPr lang="en-US" sz="2800" b="1">
                  <a:solidFill>
                    <a:srgbClr val="FF0000"/>
                  </a:solidFill>
                </a:rPr>
                <a:t>N</a:t>
              </a:r>
            </a:p>
          </p:txBody>
        </p:sp>
        <p:cxnSp>
          <p:nvCxnSpPr>
            <p:cNvPr id="25" name="Straight Connector 24">
              <a:extLst>
                <a:ext uri="{FF2B5EF4-FFF2-40B4-BE49-F238E27FC236}">
                  <a16:creationId xmlns:a16="http://schemas.microsoft.com/office/drawing/2014/main" id="{D8323157-EE65-7B2E-2059-014B614BEE45}"/>
                </a:ext>
              </a:extLst>
            </p:cNvPr>
            <p:cNvCxnSpPr>
              <a:cxnSpLocks/>
              <a:endCxn id="30" idx="0"/>
            </p:cNvCxnSpPr>
            <p:nvPr/>
          </p:nvCxnSpPr>
          <p:spPr>
            <a:xfrm flipV="1">
              <a:off x="7511149" y="5439137"/>
              <a:ext cx="1" cy="1996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B07789-825E-3EB5-C1B6-C0858EDAC212}"/>
                </a:ext>
              </a:extLst>
            </p:cNvPr>
            <p:cNvSpPr txBox="1"/>
            <p:nvPr/>
          </p:nvSpPr>
          <p:spPr>
            <a:xfrm>
              <a:off x="7286472" y="5501064"/>
              <a:ext cx="892328" cy="578043"/>
            </a:xfrm>
            <a:prstGeom prst="rect">
              <a:avLst/>
            </a:prstGeom>
            <a:noFill/>
            <a:ln>
              <a:noFill/>
            </a:ln>
          </p:spPr>
          <p:txBody>
            <a:bodyPr wrap="square" rtlCol="0">
              <a:spAutoFit/>
            </a:bodyPr>
            <a:lstStyle/>
            <a:p>
              <a:pPr>
                <a:lnSpc>
                  <a:spcPct val="125000"/>
                </a:lnSpc>
              </a:pPr>
              <a:r>
                <a:rPr lang="en-US" sz="2800" b="1">
                  <a:solidFill>
                    <a:srgbClr val="FF0000"/>
                  </a:solidFill>
                </a:rPr>
                <a:t>NO</a:t>
              </a:r>
              <a:r>
                <a:rPr lang="en-US" sz="2800" b="1" baseline="-25000">
                  <a:solidFill>
                    <a:srgbClr val="FF0000"/>
                  </a:solidFill>
                </a:rPr>
                <a:t>2</a:t>
              </a:r>
              <a:endParaRPr lang="en-US" sz="2800" b="1">
                <a:solidFill>
                  <a:srgbClr val="FF0000"/>
                </a:solidFill>
              </a:endParaRPr>
            </a:p>
          </p:txBody>
        </p:sp>
        <p:sp>
          <p:nvSpPr>
            <p:cNvPr id="27" name="TextBox 26">
              <a:extLst>
                <a:ext uri="{FF2B5EF4-FFF2-40B4-BE49-F238E27FC236}">
                  <a16:creationId xmlns:a16="http://schemas.microsoft.com/office/drawing/2014/main" id="{506BDD77-8A5D-BCC0-BA43-CBE81A577E2D}"/>
                </a:ext>
              </a:extLst>
            </p:cNvPr>
            <p:cNvSpPr txBox="1"/>
            <p:nvPr/>
          </p:nvSpPr>
          <p:spPr>
            <a:xfrm>
              <a:off x="597142" y="6035196"/>
              <a:ext cx="1578769" cy="508601"/>
            </a:xfrm>
            <a:prstGeom prst="rect">
              <a:avLst/>
            </a:prstGeom>
            <a:noFill/>
            <a:ln>
              <a:noFill/>
            </a:ln>
          </p:spPr>
          <p:txBody>
            <a:bodyPr wrap="square" rtlCol="0">
              <a:spAutoFit/>
            </a:bodyPr>
            <a:lstStyle/>
            <a:p>
              <a:pPr algn="ctr">
                <a:lnSpc>
                  <a:spcPct val="125000"/>
                </a:lnSpc>
              </a:pPr>
              <a:r>
                <a:rPr lang="en-US" sz="2400" b="1">
                  <a:solidFill>
                    <a:srgbClr val="002060"/>
                  </a:solidFill>
                </a:rPr>
                <a:t>Phenol</a:t>
              </a:r>
            </a:p>
          </p:txBody>
        </p:sp>
        <p:sp>
          <p:nvSpPr>
            <p:cNvPr id="28" name="TextBox 27">
              <a:extLst>
                <a:ext uri="{FF2B5EF4-FFF2-40B4-BE49-F238E27FC236}">
                  <a16:creationId xmlns:a16="http://schemas.microsoft.com/office/drawing/2014/main" id="{FEBD0688-745C-7910-DBBB-547BBE00BBAE}"/>
                </a:ext>
              </a:extLst>
            </p:cNvPr>
            <p:cNvSpPr txBox="1"/>
            <p:nvPr/>
          </p:nvSpPr>
          <p:spPr>
            <a:xfrm>
              <a:off x="5867240" y="6035196"/>
              <a:ext cx="3459640" cy="508601"/>
            </a:xfrm>
            <a:prstGeom prst="rect">
              <a:avLst/>
            </a:prstGeom>
            <a:noFill/>
            <a:ln>
              <a:noFill/>
            </a:ln>
          </p:spPr>
          <p:txBody>
            <a:bodyPr wrap="square" rtlCol="0">
              <a:spAutoFit/>
            </a:bodyPr>
            <a:lstStyle/>
            <a:p>
              <a:pPr algn="ctr">
                <a:lnSpc>
                  <a:spcPct val="125000"/>
                </a:lnSpc>
              </a:pPr>
              <a:r>
                <a:rPr lang="en-US" sz="2400" b="1">
                  <a:solidFill>
                    <a:srgbClr val="002060"/>
                  </a:solidFill>
                </a:rPr>
                <a:t>2,4,6-trinitrophenol</a:t>
              </a:r>
            </a:p>
          </p:txBody>
        </p:sp>
        <p:sp>
          <p:nvSpPr>
            <p:cNvPr id="29" name="TextBox 28">
              <a:extLst>
                <a:ext uri="{FF2B5EF4-FFF2-40B4-BE49-F238E27FC236}">
                  <a16:creationId xmlns:a16="http://schemas.microsoft.com/office/drawing/2014/main" id="{50131508-FF99-6E16-7884-B0FA6A670CC7}"/>
                </a:ext>
              </a:extLst>
            </p:cNvPr>
            <p:cNvSpPr txBox="1"/>
            <p:nvPr/>
          </p:nvSpPr>
          <p:spPr>
            <a:xfrm>
              <a:off x="4543674" y="4487702"/>
              <a:ext cx="1196753" cy="508601"/>
            </a:xfrm>
            <a:prstGeom prst="rect">
              <a:avLst/>
            </a:prstGeom>
            <a:noFill/>
            <a:ln>
              <a:noFill/>
            </a:ln>
          </p:spPr>
          <p:txBody>
            <a:bodyPr wrap="square" rtlCol="0">
              <a:spAutoFit/>
            </a:bodyPr>
            <a:lstStyle/>
            <a:p>
              <a:pPr>
                <a:lnSpc>
                  <a:spcPct val="125000"/>
                </a:lnSpc>
              </a:pPr>
              <a:r>
                <a:rPr lang="en-US" sz="2400" b="1"/>
                <a:t>H</a:t>
              </a:r>
              <a:r>
                <a:rPr lang="en-US" sz="2400" b="1" baseline="-25000"/>
                <a:t>2</a:t>
              </a:r>
              <a:r>
                <a:rPr lang="en-US" sz="2400" b="1"/>
                <a:t>SO</a:t>
              </a:r>
              <a:r>
                <a:rPr lang="en-US" sz="2400" b="1" baseline="-25000"/>
                <a:t>4</a:t>
              </a:r>
              <a:endParaRPr lang="en-US" sz="2400" b="1"/>
            </a:p>
          </p:txBody>
        </p:sp>
      </p:grpSp>
      <p:grpSp>
        <p:nvGrpSpPr>
          <p:cNvPr id="40" name="Group 39">
            <a:extLst>
              <a:ext uri="{FF2B5EF4-FFF2-40B4-BE49-F238E27FC236}">
                <a16:creationId xmlns:a16="http://schemas.microsoft.com/office/drawing/2014/main" id="{55E6BBBB-3EB0-C231-CCCC-01C95102B4F3}"/>
              </a:ext>
            </a:extLst>
          </p:cNvPr>
          <p:cNvGrpSpPr/>
          <p:nvPr/>
        </p:nvGrpSpPr>
        <p:grpSpPr>
          <a:xfrm>
            <a:off x="615820" y="1213647"/>
            <a:ext cx="10960360" cy="1916922"/>
            <a:chOff x="615820" y="1917960"/>
            <a:chExt cx="10960360" cy="1916922"/>
          </a:xfrm>
        </p:grpSpPr>
        <p:sp>
          <p:nvSpPr>
            <p:cNvPr id="41" name="Rectangle 40">
              <a:extLst>
                <a:ext uri="{FF2B5EF4-FFF2-40B4-BE49-F238E27FC236}">
                  <a16:creationId xmlns:a16="http://schemas.microsoft.com/office/drawing/2014/main" id="{CBAD42C5-7C29-9A67-9123-71921E5A08FC}"/>
                </a:ext>
              </a:extLst>
            </p:cNvPr>
            <p:cNvSpPr/>
            <p:nvPr/>
          </p:nvSpPr>
          <p:spPr>
            <a:xfrm>
              <a:off x="615820" y="1917960"/>
              <a:ext cx="10960360" cy="1916922"/>
            </a:xfrm>
            <a:prstGeom prst="rect">
              <a:avLst/>
            </a:prstGeom>
            <a:solidFill>
              <a:srgbClr val="FFFFA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CA9CDBA1-618C-6A33-3988-B3C50665CDB8}"/>
                </a:ext>
              </a:extLst>
            </p:cNvPr>
            <p:cNvSpPr txBox="1"/>
            <p:nvPr/>
          </p:nvSpPr>
          <p:spPr>
            <a:xfrm>
              <a:off x="785583" y="2004676"/>
              <a:ext cx="10620834" cy="1743491"/>
            </a:xfrm>
            <a:prstGeom prst="rect">
              <a:avLst/>
            </a:prstGeom>
            <a:noFill/>
          </p:spPr>
          <p:txBody>
            <a:bodyPr wrap="square" rtlCol="0">
              <a:spAutoFit/>
            </a:bodyPr>
            <a:lstStyle/>
            <a:p>
              <a:pPr algn="just">
                <a:lnSpc>
                  <a:spcPct val="125000"/>
                </a:lnSpc>
              </a:pPr>
              <a:r>
                <a:rPr lang="en-US" sz="2200">
                  <a:latin typeface="+mj-lt"/>
                </a:rPr>
                <a:t>Picric acid (hay 2,4,6-trinitrophenol) được xem là một trong những hợp chất có tính acid mạnh nhất của phenol và thường ở dưới dạng tinh thể màu vàng với công thức hóa học là C</a:t>
              </a:r>
              <a:r>
                <a:rPr lang="en-US" sz="2200" baseline="-25000">
                  <a:latin typeface="+mj-lt"/>
                </a:rPr>
                <a:t>6</a:t>
              </a:r>
              <a:r>
                <a:rPr lang="en-US" sz="2200">
                  <a:latin typeface="+mj-lt"/>
                </a:rPr>
                <a:t>H</a:t>
              </a:r>
              <a:r>
                <a:rPr lang="en-US" sz="2200" baseline="-25000">
                  <a:latin typeface="+mj-lt"/>
                </a:rPr>
                <a:t>3</a:t>
              </a:r>
              <a:r>
                <a:rPr lang="en-US" sz="2200">
                  <a:latin typeface="+mj-lt"/>
                </a:rPr>
                <a:t>N</a:t>
              </a:r>
              <a:r>
                <a:rPr lang="en-US" sz="2200" baseline="-25000">
                  <a:latin typeface="+mj-lt"/>
                </a:rPr>
                <a:t>3</a:t>
              </a:r>
              <a:r>
                <a:rPr lang="en-US" sz="2200">
                  <a:latin typeface="+mj-lt"/>
                </a:rPr>
                <a:t>O</a:t>
              </a:r>
              <a:r>
                <a:rPr lang="en-US" sz="2200" baseline="-25000">
                  <a:latin typeface="+mj-lt"/>
                </a:rPr>
                <a:t>7</a:t>
              </a:r>
              <a:r>
                <a:rPr lang="en-US" sz="2200">
                  <a:latin typeface="+mj-lt"/>
                </a:rPr>
                <a:t> hoặc C</a:t>
              </a:r>
              <a:r>
                <a:rPr lang="en-US" sz="2200" baseline="-25000">
                  <a:latin typeface="+mj-lt"/>
                </a:rPr>
                <a:t>6</a:t>
              </a:r>
              <a:r>
                <a:rPr lang="en-US" sz="2200">
                  <a:latin typeface="+mj-lt"/>
                </a:rPr>
                <a:t>H</a:t>
              </a:r>
              <a:r>
                <a:rPr lang="en-US" sz="2200" baseline="-25000">
                  <a:latin typeface="+mj-lt"/>
                </a:rPr>
                <a:t>2</a:t>
              </a:r>
              <a:r>
                <a:rPr lang="en-US" sz="2200">
                  <a:latin typeface="+mj-lt"/>
                </a:rPr>
                <a:t>(NO</a:t>
              </a:r>
              <a:r>
                <a:rPr lang="en-US" sz="2200" baseline="-25000">
                  <a:latin typeface="+mj-lt"/>
                </a:rPr>
                <a:t>2</a:t>
              </a:r>
              <a:r>
                <a:rPr lang="en-US" sz="2200">
                  <a:latin typeface="+mj-lt"/>
                </a:rPr>
                <a:t>)</a:t>
              </a:r>
              <a:r>
                <a:rPr lang="en-US" sz="2200" baseline="-25000">
                  <a:latin typeface="+mj-lt"/>
                </a:rPr>
                <a:t>3</a:t>
              </a:r>
              <a:r>
                <a:rPr lang="en-US" sz="2200">
                  <a:latin typeface="+mj-lt"/>
                </a:rPr>
                <a:t>OH. Picric acid là sản phẩm thu được khi cho phenol phản ứng với dung dịch nitric acid đặc (xúc tác sulfuric acid đặc).</a:t>
              </a:r>
            </a:p>
          </p:txBody>
        </p:sp>
      </p:grpSp>
    </p:spTree>
    <p:extLst>
      <p:ext uri="{BB962C8B-B14F-4D97-AF65-F5344CB8AC3E}">
        <p14:creationId xmlns:p14="http://schemas.microsoft.com/office/powerpoint/2010/main" val="3905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7</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1095772"/>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231125" y="1418546"/>
            <a:ext cx="10078222" cy="970266"/>
          </a:xfrm>
          <a:prstGeom prst="rect">
            <a:avLst/>
          </a:prstGeom>
          <a:noFill/>
        </p:spPr>
        <p:txBody>
          <a:bodyPr wrap="square" rtlCol="0">
            <a:spAutoFit/>
          </a:bodyPr>
          <a:lstStyle/>
          <a:p>
            <a:pPr algn="ctr">
              <a:lnSpc>
                <a:spcPct val="125000"/>
              </a:lnSpc>
            </a:pPr>
            <a:r>
              <a:rPr lang="vi-VN" sz="2400" b="1" dirty="0"/>
              <a:t>Tiến hành thí nghiệm 3, nêu hiện tượng quan sát được và giải thích kết quả thí nghiệm </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49495" y="2676873"/>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976331" y="3290228"/>
            <a:ext cx="10599739" cy="1320298"/>
            <a:chOff x="2991416" y="3619380"/>
            <a:chExt cx="10599739" cy="1320298"/>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1320298"/>
            </a:xfrm>
            <a:prstGeom prst="rect">
              <a:avLst/>
            </a:prstGeom>
            <a:noFill/>
          </p:spPr>
          <p:txBody>
            <a:bodyPr wrap="square" rtlCol="0">
              <a:spAutoFit/>
            </a:bodyPr>
            <a:lstStyle/>
            <a:p>
              <a:pPr>
                <a:lnSpc>
                  <a:spcPct val="125000"/>
                </a:lnSpc>
              </a:pPr>
              <a:r>
                <a:rPr lang="vi-VN" sz="2200" dirty="0"/>
                <a:t>Khi cho phenol vào dung dịch Bromine (Br</a:t>
              </a:r>
              <a:r>
                <a:rPr lang="vi-VN" sz="2200" baseline="-25000" dirty="0"/>
                <a:t>2</a:t>
              </a:r>
              <a:r>
                <a:rPr lang="vi-VN" sz="2200" dirty="0"/>
                <a:t>), phản ứng xảy ra thấy dung dịch bromine bị nhạt màu dần, kết tủa trắng dần dần xuất hiện.</a:t>
              </a:r>
            </a:p>
            <a:p>
              <a:pPr algn="ctr">
                <a:lnSpc>
                  <a:spcPct val="125000"/>
                </a:lnSpc>
              </a:pPr>
              <a:r>
                <a:rPr lang="vi-VN" sz="2200" dirty="0"/>
                <a:t>PTHH: C</a:t>
              </a:r>
              <a:r>
                <a:rPr lang="vi-VN" sz="2200" baseline="-25000" dirty="0"/>
                <a:t>6</a:t>
              </a:r>
              <a:r>
                <a:rPr lang="vi-VN" sz="2200" dirty="0"/>
                <a:t>H</a:t>
              </a:r>
              <a:r>
                <a:rPr lang="vi-VN" sz="2200" baseline="-25000" dirty="0"/>
                <a:t>5</a:t>
              </a:r>
              <a:r>
                <a:rPr lang="vi-VN" sz="2200" dirty="0"/>
                <a:t>OH + 3Br</a:t>
              </a:r>
              <a:r>
                <a:rPr lang="vi-VN" sz="2200" baseline="-25000" dirty="0"/>
                <a:t>2</a:t>
              </a:r>
              <a:r>
                <a:rPr lang="vi-VN" sz="2200" dirty="0"/>
                <a:t> → C</a:t>
              </a:r>
              <a:r>
                <a:rPr lang="vi-VN" sz="2200" baseline="-25000" dirty="0"/>
                <a:t>6</a:t>
              </a:r>
              <a:r>
                <a:rPr lang="vi-VN" sz="2200" dirty="0"/>
                <a:t>H</a:t>
              </a:r>
              <a:r>
                <a:rPr lang="vi-VN" sz="2200" baseline="-25000" dirty="0"/>
                <a:t>2</a:t>
              </a:r>
              <a:r>
                <a:rPr lang="vi-VN" sz="2200" dirty="0"/>
                <a:t>Br</a:t>
              </a:r>
              <a:r>
                <a:rPr lang="vi-VN" sz="2200" baseline="-25000" dirty="0"/>
                <a:t>3</a:t>
              </a:r>
              <a:r>
                <a:rPr lang="vi-VN" sz="2200" dirty="0"/>
                <a:t>OH + 3HBr</a:t>
              </a:r>
              <a:endParaRPr lang="vi-VN" sz="2200" baseline="-25000" dirty="0"/>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pic>
        <p:nvPicPr>
          <p:cNvPr id="4098" name="Picture 2" descr="Tiến hành thí nghiệm 3, nêu hiện tượng quan sát được và giải thích kết quả thí nghiệm ">
            <a:extLst>
              <a:ext uri="{FF2B5EF4-FFF2-40B4-BE49-F238E27FC236}">
                <a16:creationId xmlns:a16="http://schemas.microsoft.com/office/drawing/2014/main" id="{E6B418BE-4E12-B6C9-4500-462F470099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2948" y="4677168"/>
            <a:ext cx="3595804" cy="182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84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grpSp>
        <p:nvGrpSpPr>
          <p:cNvPr id="2" name="Group 1">
            <a:extLst>
              <a:ext uri="{FF2B5EF4-FFF2-40B4-BE49-F238E27FC236}">
                <a16:creationId xmlns:a16="http://schemas.microsoft.com/office/drawing/2014/main" id="{67A1E3A5-9DE0-8936-9FDB-D9B2DE5C25F3}"/>
              </a:ext>
            </a:extLst>
          </p:cNvPr>
          <p:cNvGrpSpPr/>
          <p:nvPr/>
        </p:nvGrpSpPr>
        <p:grpSpPr>
          <a:xfrm>
            <a:off x="358218" y="192818"/>
            <a:ext cx="3597832" cy="979356"/>
            <a:chOff x="358218" y="192818"/>
            <a:chExt cx="3597832" cy="979356"/>
          </a:xfrm>
        </p:grpSpPr>
        <p:sp>
          <p:nvSpPr>
            <p:cNvPr id="4" name="Rectangle: Rounded Corners 3">
              <a:extLst>
                <a:ext uri="{FF2B5EF4-FFF2-40B4-BE49-F238E27FC236}">
                  <a16:creationId xmlns:a16="http://schemas.microsoft.com/office/drawing/2014/main" id="{B4D04619-A60A-992F-8E23-43942A7AB10C}"/>
                </a:ext>
              </a:extLst>
            </p:cNvPr>
            <p:cNvSpPr/>
            <p:nvPr/>
          </p:nvSpPr>
          <p:spPr>
            <a:xfrm>
              <a:off x="840662" y="323034"/>
              <a:ext cx="3115388" cy="718924"/>
            </a:xfrm>
            <a:prstGeom prst="roundRect">
              <a:avLst/>
            </a:prstGeom>
            <a:solidFill>
              <a:srgbClr val="B12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584447-F1F0-3718-C955-AC3625DE4620}"/>
                </a:ext>
              </a:extLst>
            </p:cNvPr>
            <p:cNvSpPr txBox="1"/>
            <p:nvPr/>
          </p:nvSpPr>
          <p:spPr>
            <a:xfrm>
              <a:off x="1404382" y="443111"/>
              <a:ext cx="2488167" cy="523220"/>
            </a:xfrm>
            <a:prstGeom prst="rect">
              <a:avLst/>
            </a:prstGeom>
            <a:noFill/>
          </p:spPr>
          <p:txBody>
            <a:bodyPr wrap="square" rtlCol="0">
              <a:spAutoFit/>
            </a:bodyPr>
            <a:lstStyle/>
            <a:p>
              <a:r>
                <a:rPr lang="en-US" sz="2800" b="1" dirty="0">
                  <a:solidFill>
                    <a:schemeClr val="bg1"/>
                  </a:solidFill>
                </a:rPr>
                <a:t>LUYỆN TẬP 3</a:t>
              </a:r>
            </a:p>
          </p:txBody>
        </p:sp>
        <p:grpSp>
          <p:nvGrpSpPr>
            <p:cNvPr id="8" name="Group 7">
              <a:extLst>
                <a:ext uri="{FF2B5EF4-FFF2-40B4-BE49-F238E27FC236}">
                  <a16:creationId xmlns:a16="http://schemas.microsoft.com/office/drawing/2014/main" id="{93877B0F-15BB-0169-47B7-043547C492C8}"/>
                </a:ext>
              </a:extLst>
            </p:cNvPr>
            <p:cNvGrpSpPr/>
            <p:nvPr/>
          </p:nvGrpSpPr>
          <p:grpSpPr>
            <a:xfrm>
              <a:off x="358218" y="192818"/>
              <a:ext cx="979356" cy="979356"/>
              <a:chOff x="1697831" y="4833618"/>
              <a:chExt cx="871538" cy="871538"/>
            </a:xfrm>
          </p:grpSpPr>
          <p:sp>
            <p:nvSpPr>
              <p:cNvPr id="9" name="Oval 8">
                <a:extLst>
                  <a:ext uri="{FF2B5EF4-FFF2-40B4-BE49-F238E27FC236}">
                    <a16:creationId xmlns:a16="http://schemas.microsoft.com/office/drawing/2014/main" id="{2FF19073-C68C-AB8A-54A2-D1B04999C5EB}"/>
                  </a:ext>
                </a:extLst>
              </p:cNvPr>
              <p:cNvSpPr/>
              <p:nvPr/>
            </p:nvSpPr>
            <p:spPr>
              <a:xfrm>
                <a:off x="1697831" y="4833618"/>
                <a:ext cx="871538" cy="871538"/>
              </a:xfrm>
              <a:prstGeom prst="ellipse">
                <a:avLst/>
              </a:prstGeom>
              <a:solidFill>
                <a:schemeClr val="bg1"/>
              </a:solidFill>
              <a:ln w="5715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F7D60B-2115-A572-A350-C4B9F2D186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180" y="4893774"/>
                <a:ext cx="698841" cy="698841"/>
              </a:xfrm>
              <a:prstGeom prst="rect">
                <a:avLst/>
              </a:prstGeom>
            </p:spPr>
          </p:pic>
        </p:grpSp>
      </p:grpSp>
      <p:grpSp>
        <p:nvGrpSpPr>
          <p:cNvPr id="14" name="Group 13">
            <a:extLst>
              <a:ext uri="{FF2B5EF4-FFF2-40B4-BE49-F238E27FC236}">
                <a16:creationId xmlns:a16="http://schemas.microsoft.com/office/drawing/2014/main" id="{9D3871EA-7201-2DBA-FFF9-80DFE03F0E83}"/>
              </a:ext>
            </a:extLst>
          </p:cNvPr>
          <p:cNvGrpSpPr/>
          <p:nvPr/>
        </p:nvGrpSpPr>
        <p:grpSpPr>
          <a:xfrm>
            <a:off x="908386" y="1182103"/>
            <a:ext cx="10756569" cy="1956194"/>
            <a:chOff x="1704745" y="1503577"/>
            <a:chExt cx="7827951" cy="1754566"/>
          </a:xfrm>
        </p:grpSpPr>
        <p:sp>
          <p:nvSpPr>
            <p:cNvPr id="15" name="Rectangle: Rounded Corners 14">
              <a:extLst>
                <a:ext uri="{FF2B5EF4-FFF2-40B4-BE49-F238E27FC236}">
                  <a16:creationId xmlns:a16="http://schemas.microsoft.com/office/drawing/2014/main" id="{F5DF1332-CAC5-3C6D-0284-787C88C79495}"/>
                </a:ext>
              </a:extLst>
            </p:cNvPr>
            <p:cNvSpPr/>
            <p:nvPr/>
          </p:nvSpPr>
          <p:spPr>
            <a:xfrm>
              <a:off x="1704745" y="1503577"/>
              <a:ext cx="7827951" cy="1754566"/>
            </a:xfrm>
            <a:prstGeom prst="roundRect">
              <a:avLst>
                <a:gd name="adj" fmla="val 15255"/>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BA4C741-D59C-3CA1-30F9-F7970F8CE1A0}"/>
                </a:ext>
              </a:extLst>
            </p:cNvPr>
            <p:cNvSpPr txBox="1"/>
            <p:nvPr/>
          </p:nvSpPr>
          <p:spPr>
            <a:xfrm>
              <a:off x="1832824" y="1589454"/>
              <a:ext cx="7571793" cy="1636308"/>
            </a:xfrm>
            <a:prstGeom prst="rect">
              <a:avLst/>
            </a:prstGeom>
            <a:noFill/>
          </p:spPr>
          <p:txBody>
            <a:bodyPr wrap="square" rtlCol="0">
              <a:spAutoFit/>
            </a:bodyPr>
            <a:lstStyle/>
            <a:p>
              <a:pPr>
                <a:lnSpc>
                  <a:spcPct val="120000"/>
                </a:lnSpc>
              </a:pPr>
              <a:r>
                <a:rPr lang="vi-VN" sz="2400" b="1" dirty="0"/>
                <a:t> Hai chất o - nitro - phenol và p - nitro - phenol được dùng trong sản xuất thuốc diệt trừ nấm mốc và sâu bọ. Viết phương trình hóa học của phản ứng điều chế o - nitro - phenol và p - nitro - phenol  từ phenol và dung dịch HNO</a:t>
              </a:r>
              <a:r>
                <a:rPr lang="vi-VN" sz="2400" b="1" baseline="-25000" dirty="0"/>
                <a:t>3</a:t>
              </a:r>
              <a:r>
                <a:rPr lang="vi-VN" sz="2400" b="1" dirty="0"/>
                <a:t> loãng phản ứng xảy ra ở nhiệt độ thường.</a:t>
              </a:r>
            </a:p>
          </p:txBody>
        </p:sp>
      </p:grpSp>
      <p:grpSp>
        <p:nvGrpSpPr>
          <p:cNvPr id="17" name="Group 16">
            <a:extLst>
              <a:ext uri="{FF2B5EF4-FFF2-40B4-BE49-F238E27FC236}">
                <a16:creationId xmlns:a16="http://schemas.microsoft.com/office/drawing/2014/main" id="{395AF494-593F-5701-DE86-184B425A34E1}"/>
              </a:ext>
            </a:extLst>
          </p:cNvPr>
          <p:cNvGrpSpPr/>
          <p:nvPr/>
        </p:nvGrpSpPr>
        <p:grpSpPr>
          <a:xfrm>
            <a:off x="1121339" y="3849556"/>
            <a:ext cx="10409308" cy="807963"/>
            <a:chOff x="2077016" y="4643209"/>
            <a:chExt cx="10409308" cy="807963"/>
          </a:xfrm>
        </p:grpSpPr>
        <p:sp>
          <p:nvSpPr>
            <p:cNvPr id="19" name="TextBox 18">
              <a:extLst>
                <a:ext uri="{FF2B5EF4-FFF2-40B4-BE49-F238E27FC236}">
                  <a16:creationId xmlns:a16="http://schemas.microsoft.com/office/drawing/2014/main" id="{73E86125-D74B-7743-D004-9D07009EFCF4}"/>
                </a:ext>
              </a:extLst>
            </p:cNvPr>
            <p:cNvSpPr txBox="1"/>
            <p:nvPr/>
          </p:nvSpPr>
          <p:spPr>
            <a:xfrm>
              <a:off x="3604142" y="4977260"/>
              <a:ext cx="8882182" cy="473912"/>
            </a:xfrm>
            <a:prstGeom prst="rect">
              <a:avLst/>
            </a:prstGeom>
            <a:noFill/>
          </p:spPr>
          <p:txBody>
            <a:bodyPr wrap="square" rtlCol="0">
              <a:spAutoFit/>
            </a:bodyPr>
            <a:lstStyle/>
            <a:p>
              <a:pPr>
                <a:lnSpc>
                  <a:spcPct val="125000"/>
                </a:lnSpc>
              </a:pPr>
              <a:r>
                <a:rPr lang="vi-VN" sz="2200" dirty="0"/>
                <a:t> </a:t>
              </a:r>
              <a:r>
                <a:rPr lang="en-US" sz="2200" dirty="0"/>
                <a:t>                                                                                  </a:t>
              </a:r>
              <a:r>
                <a:rPr lang="vi-VN" sz="2200" dirty="0"/>
                <a:t>+ H</a:t>
              </a:r>
              <a:r>
                <a:rPr lang="vi-VN" sz="2200" baseline="-25000" dirty="0"/>
                <a:t>2</a:t>
              </a:r>
              <a:r>
                <a:rPr lang="vi-VN" sz="2200" dirty="0"/>
                <a:t>O</a:t>
              </a:r>
            </a:p>
          </p:txBody>
        </p:sp>
        <p:pic>
          <p:nvPicPr>
            <p:cNvPr id="20" name="Picture 19">
              <a:extLst>
                <a:ext uri="{FF2B5EF4-FFF2-40B4-BE49-F238E27FC236}">
                  <a16:creationId xmlns:a16="http://schemas.microsoft.com/office/drawing/2014/main" id="{09EAD85A-7483-3C1D-55E5-12C6DF25A8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7016" y="4643209"/>
              <a:ext cx="724241" cy="724241"/>
            </a:xfrm>
            <a:prstGeom prst="rect">
              <a:avLst/>
            </a:prstGeom>
          </p:spPr>
        </p:pic>
      </p:grpSp>
      <p:pic>
        <p:nvPicPr>
          <p:cNvPr id="5122" name="Picture 2" descr="Hai chất o - nitro - phenol và p - nitro - phenol được dùng trong sản xuất thuốc diệt trừ nấm mốc và sâu bọ. Viết phương trình hóa học của phản ứng điều chế o - nitro - phenol và p - nitro - phenol  từ phenol và dung dịch HNO3 loãng phản ứng xảy ra ở nhiệt độ thường.">
            <a:extLst>
              <a:ext uri="{FF2B5EF4-FFF2-40B4-BE49-F238E27FC236}">
                <a16:creationId xmlns:a16="http://schemas.microsoft.com/office/drawing/2014/main" id="{4C85718D-2DDF-B6AE-D33B-A2EB3024BD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8356" y="3555727"/>
            <a:ext cx="6501963" cy="257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62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grpSp>
        <p:nvGrpSpPr>
          <p:cNvPr id="2" name="Group 1">
            <a:extLst>
              <a:ext uri="{FF2B5EF4-FFF2-40B4-BE49-F238E27FC236}">
                <a16:creationId xmlns:a16="http://schemas.microsoft.com/office/drawing/2014/main" id="{6F293A71-DDB4-EB7D-176B-61BF470AF8D2}"/>
              </a:ext>
            </a:extLst>
          </p:cNvPr>
          <p:cNvGrpSpPr/>
          <p:nvPr/>
        </p:nvGrpSpPr>
        <p:grpSpPr>
          <a:xfrm>
            <a:off x="345997" y="1342816"/>
            <a:ext cx="11650488" cy="2846126"/>
            <a:chOff x="1921109" y="1265118"/>
            <a:chExt cx="7193265" cy="1408092"/>
          </a:xfrm>
        </p:grpSpPr>
        <p:sp>
          <p:nvSpPr>
            <p:cNvPr id="4" name="Rectangle: Rounded Corners 3">
              <a:extLst>
                <a:ext uri="{FF2B5EF4-FFF2-40B4-BE49-F238E27FC236}">
                  <a16:creationId xmlns:a16="http://schemas.microsoft.com/office/drawing/2014/main" id="{F625CAEA-67A6-4CC0-9926-1CD5B0FF1A94}"/>
                </a:ext>
              </a:extLst>
            </p:cNvPr>
            <p:cNvSpPr/>
            <p:nvPr/>
          </p:nvSpPr>
          <p:spPr>
            <a:xfrm>
              <a:off x="1988584" y="1326658"/>
              <a:ext cx="7125790" cy="1346552"/>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2DCC345-3302-0480-51B4-9A9FEC8E43E7}"/>
                </a:ext>
              </a:extLst>
            </p:cNvPr>
            <p:cNvSpPr/>
            <p:nvPr/>
          </p:nvSpPr>
          <p:spPr>
            <a:xfrm>
              <a:off x="1921109" y="1265118"/>
              <a:ext cx="7032879" cy="1198249"/>
            </a:xfrm>
            <a:prstGeom prst="roundRect">
              <a:avLst>
                <a:gd name="adj" fmla="val 9851"/>
              </a:avLst>
            </a:prstGeom>
            <a:solidFill>
              <a:schemeClr val="bg1"/>
            </a:solidFill>
            <a:ln w="38100">
              <a:solidFill>
                <a:srgbClr val="2038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51DE721-6082-87FB-10CD-77D71F3E360B}"/>
                </a:ext>
              </a:extLst>
            </p:cNvPr>
            <p:cNvSpPr txBox="1"/>
            <p:nvPr/>
          </p:nvSpPr>
          <p:spPr>
            <a:xfrm>
              <a:off x="2102004" y="1344936"/>
              <a:ext cx="6836304" cy="913220"/>
            </a:xfrm>
            <a:prstGeom prst="rect">
              <a:avLst/>
            </a:prstGeom>
            <a:noFill/>
          </p:spPr>
          <p:txBody>
            <a:bodyPr wrap="square" rtlCol="0">
              <a:spAutoFit/>
            </a:bodyPr>
            <a:lstStyle/>
            <a:p>
              <a:pPr algn="ctr">
                <a:lnSpc>
                  <a:spcPct val="120000"/>
                </a:lnSpc>
              </a:pPr>
              <a:r>
                <a:rPr lang="en-US" sz="2200" b="1" dirty="0"/>
                <a:t>Picric acid </a:t>
              </a:r>
              <a:r>
                <a:rPr lang="en-US" sz="2200" b="1" dirty="0" err="1"/>
                <a:t>là</a:t>
              </a:r>
              <a:r>
                <a:rPr lang="en-US" sz="2200" b="1" dirty="0"/>
                <a:t> </a:t>
              </a:r>
              <a:r>
                <a:rPr lang="en-US" sz="2200" b="1" dirty="0" err="1"/>
                <a:t>một</a:t>
              </a:r>
              <a:r>
                <a:rPr lang="en-US" sz="2200" b="1" dirty="0"/>
                <a:t> </a:t>
              </a:r>
              <a:r>
                <a:rPr lang="en-US" sz="2200" b="1" dirty="0" err="1"/>
                <a:t>chất</a:t>
              </a:r>
              <a:r>
                <a:rPr lang="en-US" sz="2200" b="1" dirty="0"/>
                <a:t> </a:t>
              </a:r>
              <a:r>
                <a:rPr lang="en-US" sz="2200" b="1" dirty="0" err="1"/>
                <a:t>nổ</a:t>
              </a:r>
              <a:endParaRPr lang="en-US" sz="2200" b="1" dirty="0"/>
            </a:p>
            <a:p>
              <a:pPr>
                <a:lnSpc>
                  <a:spcPct val="120000"/>
                </a:lnSpc>
              </a:pPr>
              <a:r>
                <a:rPr lang="en-US" sz="2200" dirty="0"/>
                <a:t>Picric acid </a:t>
              </a:r>
              <a:r>
                <a:rPr lang="en-US" sz="2200" dirty="0" err="1"/>
                <a:t>được</a:t>
              </a:r>
              <a:r>
                <a:rPr lang="en-US" sz="2200" dirty="0"/>
                <a:t> </a:t>
              </a:r>
              <a:r>
                <a:rPr lang="en-US" sz="2200" dirty="0" err="1"/>
                <a:t>sử</a:t>
              </a:r>
              <a:r>
                <a:rPr lang="en-US" sz="2200" dirty="0"/>
                <a:t> </a:t>
              </a:r>
              <a:r>
                <a:rPr lang="en-US" sz="2200" dirty="0" err="1"/>
                <a:t>dụng</a:t>
              </a:r>
              <a:r>
                <a:rPr lang="en-US" sz="2200" dirty="0"/>
                <a:t> </a:t>
              </a:r>
              <a:r>
                <a:rPr lang="en-US" sz="2200" dirty="0" err="1"/>
                <a:t>trong</a:t>
              </a:r>
              <a:r>
                <a:rPr lang="en-US" sz="2200" dirty="0"/>
                <a:t> </a:t>
              </a:r>
              <a:r>
                <a:rPr lang="en-US" sz="2200" dirty="0" err="1"/>
                <a:t>sản</a:t>
              </a:r>
              <a:r>
                <a:rPr lang="en-US" sz="2200" dirty="0"/>
                <a:t> </a:t>
              </a:r>
              <a:r>
                <a:rPr lang="en-US" sz="2200" dirty="0" err="1"/>
                <a:t>xuất</a:t>
              </a:r>
              <a:r>
                <a:rPr lang="en-US" sz="2200" dirty="0"/>
                <a:t> </a:t>
              </a:r>
              <a:r>
                <a:rPr lang="en-US" sz="2200" dirty="0" err="1"/>
                <a:t>chất</a:t>
              </a:r>
              <a:r>
                <a:rPr lang="en-US" sz="2200" dirty="0"/>
                <a:t> </a:t>
              </a:r>
              <a:r>
                <a:rPr lang="en-US" sz="2200" dirty="0" err="1"/>
                <a:t>nổ</a:t>
              </a:r>
              <a:r>
                <a:rPr lang="en-US" sz="2200" dirty="0"/>
                <a:t>, </a:t>
              </a:r>
              <a:r>
                <a:rPr lang="en-US" sz="2200" dirty="0" err="1"/>
                <a:t>diêm</a:t>
              </a:r>
              <a:r>
                <a:rPr lang="en-US" sz="2200" dirty="0"/>
                <a:t>, pin </a:t>
              </a:r>
              <a:r>
                <a:rPr lang="en-US" sz="2200" dirty="0" err="1"/>
                <a:t>điện</a:t>
              </a:r>
              <a:r>
                <a:rPr lang="en-US" sz="2200" dirty="0"/>
                <a:t>; dung </a:t>
              </a:r>
              <a:r>
                <a:rPr lang="en-US" sz="2200" dirty="0" err="1"/>
                <a:t>để</a:t>
              </a:r>
              <a:r>
                <a:rPr lang="en-US" sz="2200" dirty="0"/>
                <a:t> </a:t>
              </a:r>
              <a:r>
                <a:rPr lang="en-US" sz="2200" dirty="0" err="1"/>
                <a:t>điêu</a:t>
              </a:r>
              <a:r>
                <a:rPr lang="en-US" sz="2200" dirty="0"/>
                <a:t> </a:t>
              </a:r>
              <a:r>
                <a:rPr lang="en-US" sz="2200" dirty="0" err="1"/>
                <a:t>khắc</a:t>
              </a:r>
              <a:r>
                <a:rPr lang="en-US" sz="2200" dirty="0"/>
                <a:t> </a:t>
              </a:r>
              <a:r>
                <a:rPr lang="en-US" sz="2200" dirty="0" err="1"/>
                <a:t>vật</a:t>
              </a:r>
              <a:r>
                <a:rPr lang="en-US" sz="2200" dirty="0"/>
                <a:t> </a:t>
              </a:r>
              <a:r>
                <a:rPr lang="en-US" sz="2200" dirty="0" err="1"/>
                <a:t>liệu</a:t>
              </a:r>
              <a:r>
                <a:rPr lang="en-US" sz="2200" dirty="0"/>
                <a:t> </a:t>
              </a:r>
              <a:r>
                <a:rPr lang="en-US" sz="2200" dirty="0" err="1"/>
                <a:t>bằng</a:t>
              </a:r>
              <a:r>
                <a:rPr lang="en-US" sz="2200" dirty="0"/>
                <a:t> </a:t>
              </a:r>
              <a:r>
                <a:rPr lang="en-US" sz="2200" dirty="0" err="1"/>
                <a:t>đồng</a:t>
              </a:r>
              <a:r>
                <a:rPr lang="en-US" sz="2200" dirty="0"/>
                <a:t>, </a:t>
              </a:r>
              <a:r>
                <a:rPr lang="en-US" sz="2200" dirty="0" err="1"/>
                <a:t>sản</a:t>
              </a:r>
              <a:r>
                <a:rPr lang="en-US" sz="2200" dirty="0"/>
                <a:t> </a:t>
              </a:r>
              <a:r>
                <a:rPr lang="en-US" sz="2200" dirty="0" err="1"/>
                <a:t>xuất</a:t>
              </a:r>
              <a:r>
                <a:rPr lang="en-US" sz="2200" dirty="0"/>
                <a:t> </a:t>
              </a:r>
              <a:r>
                <a:rPr lang="en-US" sz="2200" dirty="0" err="1"/>
                <a:t>thủy</a:t>
              </a:r>
              <a:r>
                <a:rPr lang="en-US" sz="2200" dirty="0"/>
                <a:t> </a:t>
              </a:r>
              <a:r>
                <a:rPr lang="en-US" sz="2200" dirty="0" err="1"/>
                <a:t>tinh</a:t>
              </a:r>
              <a:r>
                <a:rPr lang="en-US" sz="2200" dirty="0"/>
                <a:t> </a:t>
              </a:r>
              <a:r>
                <a:rPr lang="en-US" sz="2200" dirty="0" err="1"/>
                <a:t>màu</a:t>
              </a:r>
              <a:r>
                <a:rPr lang="en-US" sz="2200" dirty="0"/>
                <a:t>, dung </a:t>
              </a:r>
              <a:r>
                <a:rPr lang="en-US" sz="2200" dirty="0" err="1"/>
                <a:t>trong</a:t>
              </a:r>
              <a:r>
                <a:rPr lang="en-US" sz="2200" dirty="0"/>
                <a:t> </a:t>
              </a:r>
              <a:r>
                <a:rPr lang="en-US" sz="2200" dirty="0" err="1"/>
                <a:t>công</a:t>
              </a:r>
              <a:r>
                <a:rPr lang="en-US" sz="2200" dirty="0"/>
                <a:t> </a:t>
              </a:r>
              <a:r>
                <a:rPr lang="en-US" sz="2200" dirty="0" err="1"/>
                <a:t>nghiệp</a:t>
              </a:r>
              <a:r>
                <a:rPr lang="en-US" sz="2200" dirty="0"/>
                <a:t> </a:t>
              </a:r>
              <a:r>
                <a:rPr lang="en-US" sz="2200" dirty="0" err="1"/>
                <a:t>thuộc</a:t>
              </a:r>
              <a:r>
                <a:rPr lang="en-US" sz="2200" dirty="0"/>
                <a:t> da </a:t>
              </a:r>
              <a:r>
                <a:rPr lang="en-US" sz="2200" dirty="0" err="1"/>
                <a:t>và</a:t>
              </a:r>
              <a:r>
                <a:rPr lang="en-US" sz="2200" dirty="0"/>
                <a:t> </a:t>
              </a:r>
              <a:r>
                <a:rPr lang="en-US" sz="2200" dirty="0" err="1"/>
                <a:t>phẩm</a:t>
              </a:r>
              <a:r>
                <a:rPr lang="en-US" sz="2200" dirty="0"/>
                <a:t> </a:t>
              </a:r>
              <a:r>
                <a:rPr lang="en-US" sz="2200" dirty="0" err="1"/>
                <a:t>nhuộm</a:t>
              </a:r>
              <a:r>
                <a:rPr lang="en-US" sz="2200" dirty="0"/>
                <a:t>. Picric acid </a:t>
              </a:r>
              <a:r>
                <a:rPr lang="en-US" sz="2200" dirty="0" err="1"/>
                <a:t>rất</a:t>
              </a:r>
              <a:r>
                <a:rPr lang="en-US" sz="2200" dirty="0"/>
                <a:t> </a:t>
              </a:r>
              <a:r>
                <a:rPr lang="en-US" sz="2200" dirty="0" err="1"/>
                <a:t>dễ</a:t>
              </a:r>
              <a:r>
                <a:rPr lang="en-US" sz="2200" dirty="0"/>
                <a:t> </a:t>
              </a:r>
              <a:r>
                <a:rPr lang="en-US" sz="2200" dirty="0" err="1"/>
                <a:t>bắt</a:t>
              </a:r>
              <a:r>
                <a:rPr lang="en-US" sz="2200" dirty="0"/>
                <a:t> </a:t>
              </a:r>
              <a:r>
                <a:rPr lang="en-US" sz="2200" dirty="0" err="1"/>
                <a:t>nhiệt</a:t>
              </a:r>
              <a:r>
                <a:rPr lang="en-US" sz="2200" dirty="0"/>
                <a:t> </a:t>
              </a:r>
              <a:r>
                <a:rPr lang="en-US" sz="2200" dirty="0" err="1"/>
                <a:t>và</a:t>
              </a:r>
              <a:r>
                <a:rPr lang="en-US" sz="2200" dirty="0"/>
                <a:t> </a:t>
              </a:r>
              <a:r>
                <a:rPr lang="en-US" sz="2200" dirty="0" err="1"/>
                <a:t>có</a:t>
              </a:r>
              <a:r>
                <a:rPr lang="en-US" sz="2200" dirty="0"/>
                <a:t> </a:t>
              </a:r>
              <a:r>
                <a:rPr lang="en-US" sz="2200" dirty="0" err="1"/>
                <a:t>thể</a:t>
              </a:r>
              <a:r>
                <a:rPr lang="en-US" sz="2200" dirty="0"/>
                <a:t> </a:t>
              </a:r>
              <a:r>
                <a:rPr lang="en-US" sz="2200" dirty="0" err="1"/>
                <a:t>phát</a:t>
              </a:r>
              <a:r>
                <a:rPr lang="en-US" sz="2200" dirty="0"/>
                <a:t> </a:t>
              </a:r>
              <a:r>
                <a:rPr lang="en-US" sz="2200" dirty="0" err="1"/>
                <a:t>nổ</a:t>
              </a:r>
              <a:r>
                <a:rPr lang="en-US" sz="2200" dirty="0"/>
                <a:t> </a:t>
              </a:r>
              <a:r>
                <a:rPr lang="en-US" sz="2200" dirty="0" err="1"/>
                <a:t>nếu</a:t>
              </a:r>
              <a:r>
                <a:rPr lang="en-US" sz="2200" dirty="0"/>
                <a:t> </a:t>
              </a:r>
              <a:r>
                <a:rPr lang="en-US" sz="2200" dirty="0" err="1"/>
                <a:t>tiếp</a:t>
              </a:r>
              <a:r>
                <a:rPr lang="en-US" sz="2200" dirty="0"/>
                <a:t> </a:t>
              </a:r>
              <a:r>
                <a:rPr lang="en-US" sz="2200" dirty="0" err="1"/>
                <a:t>xúc</a:t>
              </a:r>
              <a:r>
                <a:rPr lang="en-US" sz="2200" dirty="0"/>
                <a:t> </a:t>
              </a:r>
              <a:r>
                <a:rPr lang="en-US" sz="2200" dirty="0" err="1"/>
                <a:t>với</a:t>
              </a:r>
              <a:r>
                <a:rPr lang="en-US" sz="2200" dirty="0"/>
                <a:t> </a:t>
              </a:r>
              <a:r>
                <a:rPr lang="en-US" sz="2200" dirty="0" err="1"/>
                <a:t>nguồn</a:t>
              </a:r>
              <a:r>
                <a:rPr lang="en-US" sz="2200" dirty="0"/>
                <a:t> </a:t>
              </a:r>
              <a:r>
                <a:rPr lang="en-US" sz="2200" dirty="0" err="1"/>
                <a:t>nhiệt</a:t>
              </a:r>
              <a:r>
                <a:rPr lang="en-US" sz="2200" dirty="0"/>
                <a:t>, </a:t>
              </a:r>
              <a:r>
                <a:rPr lang="en-US" sz="2200" dirty="0" err="1"/>
                <a:t>ngọn</a:t>
              </a:r>
              <a:r>
                <a:rPr lang="en-US" sz="2200" dirty="0"/>
                <a:t> </a:t>
              </a:r>
              <a:r>
                <a:rPr lang="en-US" sz="2200" dirty="0" err="1"/>
                <a:t>lửa</a:t>
              </a:r>
              <a:r>
                <a:rPr lang="en-US" sz="2200" dirty="0"/>
                <a:t>, ma </a:t>
              </a:r>
              <a:r>
                <a:rPr lang="en-US" sz="2200" dirty="0" err="1"/>
                <a:t>sát</a:t>
              </a:r>
              <a:r>
                <a:rPr lang="en-US" sz="2200" dirty="0"/>
                <a:t> </a:t>
              </a:r>
              <a:r>
                <a:rPr lang="en-US" sz="2200" dirty="0" err="1"/>
                <a:t>hoặc</a:t>
              </a:r>
              <a:r>
                <a:rPr lang="en-US" sz="2200" dirty="0"/>
                <a:t> </a:t>
              </a:r>
              <a:r>
                <a:rPr lang="en-US" sz="2200" dirty="0" err="1"/>
                <a:t>va</a:t>
              </a:r>
              <a:r>
                <a:rPr lang="en-US" sz="2200" dirty="0"/>
                <a:t> </a:t>
              </a:r>
              <a:r>
                <a:rPr lang="en-US" sz="2200" dirty="0" err="1"/>
                <a:t>chạm</a:t>
              </a:r>
              <a:r>
                <a:rPr lang="en-US" sz="2200" dirty="0"/>
                <a:t>,</a:t>
              </a:r>
              <a:endParaRPr lang="vi-VN" sz="2200" dirty="0"/>
            </a:p>
          </p:txBody>
        </p:sp>
      </p:grpSp>
      <p:grpSp>
        <p:nvGrpSpPr>
          <p:cNvPr id="9" name="Group 8">
            <a:extLst>
              <a:ext uri="{FF2B5EF4-FFF2-40B4-BE49-F238E27FC236}">
                <a16:creationId xmlns:a16="http://schemas.microsoft.com/office/drawing/2014/main" id="{3B074B49-3681-25AA-5B30-46BE087F5BCD}"/>
              </a:ext>
            </a:extLst>
          </p:cNvPr>
          <p:cNvGrpSpPr/>
          <p:nvPr/>
        </p:nvGrpSpPr>
        <p:grpSpPr>
          <a:xfrm>
            <a:off x="178736" y="206375"/>
            <a:ext cx="3370914" cy="920492"/>
            <a:chOff x="705786" y="311150"/>
            <a:chExt cx="3370914" cy="920492"/>
          </a:xfrm>
        </p:grpSpPr>
        <p:sp>
          <p:nvSpPr>
            <p:cNvPr id="11" name="Rectangle: Rounded Corners 10">
              <a:extLst>
                <a:ext uri="{FF2B5EF4-FFF2-40B4-BE49-F238E27FC236}">
                  <a16:creationId xmlns:a16="http://schemas.microsoft.com/office/drawing/2014/main" id="{ADBEDA7C-9B30-6D2C-3AAB-CA7552D2B652}"/>
                </a:ext>
              </a:extLst>
            </p:cNvPr>
            <p:cNvSpPr/>
            <p:nvPr/>
          </p:nvSpPr>
          <p:spPr>
            <a:xfrm>
              <a:off x="1088312" y="389709"/>
              <a:ext cx="2988388" cy="718924"/>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981B856-38D2-9C00-04AA-DE53A1972117}"/>
                </a:ext>
              </a:extLst>
            </p:cNvPr>
            <p:cNvSpPr txBox="1"/>
            <p:nvPr/>
          </p:nvSpPr>
          <p:spPr>
            <a:xfrm>
              <a:off x="1690132" y="509786"/>
              <a:ext cx="2266825" cy="523220"/>
            </a:xfrm>
            <a:prstGeom prst="rect">
              <a:avLst/>
            </a:prstGeom>
            <a:noFill/>
          </p:spPr>
          <p:txBody>
            <a:bodyPr wrap="square" rtlCol="0">
              <a:spAutoFit/>
            </a:bodyPr>
            <a:lstStyle/>
            <a:p>
              <a:r>
                <a:rPr lang="en-US" sz="2800" b="1">
                  <a:solidFill>
                    <a:schemeClr val="bg1"/>
                  </a:solidFill>
                </a:rPr>
                <a:t>EM CÓ BIẾT</a:t>
              </a:r>
            </a:p>
          </p:txBody>
        </p:sp>
        <p:grpSp>
          <p:nvGrpSpPr>
            <p:cNvPr id="15" name="Group 14">
              <a:extLst>
                <a:ext uri="{FF2B5EF4-FFF2-40B4-BE49-F238E27FC236}">
                  <a16:creationId xmlns:a16="http://schemas.microsoft.com/office/drawing/2014/main" id="{935B5193-94C9-3FE3-B764-F5B34931FB3C}"/>
                </a:ext>
              </a:extLst>
            </p:cNvPr>
            <p:cNvGrpSpPr/>
            <p:nvPr/>
          </p:nvGrpSpPr>
          <p:grpSpPr>
            <a:xfrm>
              <a:off x="705786" y="311150"/>
              <a:ext cx="920492" cy="920492"/>
              <a:chOff x="383897" y="299737"/>
              <a:chExt cx="833552" cy="833552"/>
            </a:xfrm>
          </p:grpSpPr>
          <p:sp>
            <p:nvSpPr>
              <p:cNvPr id="16" name="Oval 15">
                <a:extLst>
                  <a:ext uri="{FF2B5EF4-FFF2-40B4-BE49-F238E27FC236}">
                    <a16:creationId xmlns:a16="http://schemas.microsoft.com/office/drawing/2014/main" id="{E0E3F91A-74DE-6C21-16F9-165894529943}"/>
                  </a:ext>
                </a:extLst>
              </p:cNvPr>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C61427D-DE70-9BAC-16AA-38CDD18664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pic>
        <p:nvPicPr>
          <p:cNvPr id="6146" name="Picture 2">
            <a:extLst>
              <a:ext uri="{FF2B5EF4-FFF2-40B4-BE49-F238E27FC236}">
                <a16:creationId xmlns:a16="http://schemas.microsoft.com/office/drawing/2014/main" id="{B5414B8A-7F80-2ECA-0DE4-9669E8AA77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17" t="16314" r="16480" b="16347"/>
          <a:stretch/>
        </p:blipFill>
        <p:spPr bwMode="auto">
          <a:xfrm>
            <a:off x="1099228" y="4358718"/>
            <a:ext cx="2897211" cy="1876738"/>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6148" name="Picture 4" descr="Tìm hiểu về Diêm – Dạy Và Học Online – Luyện Thi Hà Thành">
            <a:extLst>
              <a:ext uri="{FF2B5EF4-FFF2-40B4-BE49-F238E27FC236}">
                <a16:creationId xmlns:a16="http://schemas.microsoft.com/office/drawing/2014/main" id="{7B555AFA-AFEC-EA0C-6D5E-E31F6C92A3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3508" y="4358718"/>
            <a:ext cx="1524033" cy="1876738"/>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6150" name="Picture 6" descr="Nguyên tắc hoạt động của pin điện hóa 2022 - UNITOOLS">
            <a:extLst>
              <a:ext uri="{FF2B5EF4-FFF2-40B4-BE49-F238E27FC236}">
                <a16:creationId xmlns:a16="http://schemas.microsoft.com/office/drawing/2014/main" id="{3E881BEF-D6E2-24C7-2CB6-4D751DB181E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7771"/>
          <a:stretch/>
        </p:blipFill>
        <p:spPr bwMode="auto">
          <a:xfrm>
            <a:off x="5897541" y="4369306"/>
            <a:ext cx="2763392" cy="1876738"/>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pic>
        <p:nvPicPr>
          <p:cNvPr id="6152" name="Picture 8" descr="Các loại hóa chất tạo màu cho thủy tinh hiện nay 2023">
            <a:extLst>
              <a:ext uri="{FF2B5EF4-FFF2-40B4-BE49-F238E27FC236}">
                <a16:creationId xmlns:a16="http://schemas.microsoft.com/office/drawing/2014/main" id="{0649CFC3-5D7B-9838-C634-94D94E40DA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21398" y="4369306"/>
            <a:ext cx="2781495" cy="1724527"/>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5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317685" y="1277325"/>
            <a:ext cx="9551973" cy="2575111"/>
          </a:xfrm>
          <a:prstGeom prst="roundRect">
            <a:avLst>
              <a:gd name="adj" fmla="val 18073"/>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91277" y="4247394"/>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627845" y="1706070"/>
            <a:ext cx="9058398" cy="144655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Alcohol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thể</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được</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điều</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chế</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bằng</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cách</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hidrate</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hóa</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44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__</a:t>
            </a:r>
          </a:p>
        </p:txBody>
      </p:sp>
      <p:sp>
        <p:nvSpPr>
          <p:cNvPr id="97" name="!!o6a">
            <a:extLst>
              <a:ext uri="{FF2B5EF4-FFF2-40B4-BE49-F238E27FC236}">
                <a16:creationId xmlns:a16="http://schemas.microsoft.com/office/drawing/2014/main" id="{A69446C8-8AE1-4684-80C5-705063A5E993}"/>
              </a:ext>
            </a:extLst>
          </p:cNvPr>
          <p:cNvSpPr/>
          <p:nvPr/>
        </p:nvSpPr>
        <p:spPr>
          <a:xfrm>
            <a:off x="2595116" y="5439615"/>
            <a:ext cx="1007365" cy="10467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6a">
            <a:extLst>
              <a:ext uri="{FF2B5EF4-FFF2-40B4-BE49-F238E27FC236}">
                <a16:creationId xmlns:a16="http://schemas.microsoft.com/office/drawing/2014/main" id="{1A2132AA-48E4-495E-A5D0-6D2BBB8C76E1}"/>
              </a:ext>
            </a:extLst>
          </p:cNvPr>
          <p:cNvSpPr txBox="1"/>
          <p:nvPr/>
        </p:nvSpPr>
        <p:spPr>
          <a:xfrm>
            <a:off x="2768064" y="5525630"/>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101" name="!!o6a">
            <a:extLst>
              <a:ext uri="{FF2B5EF4-FFF2-40B4-BE49-F238E27FC236}">
                <a16:creationId xmlns:a16="http://schemas.microsoft.com/office/drawing/2014/main" id="{A69446C8-8AE1-4684-80C5-705063A5E993}"/>
              </a:ext>
            </a:extLst>
          </p:cNvPr>
          <p:cNvSpPr/>
          <p:nvPr/>
        </p:nvSpPr>
        <p:spPr>
          <a:xfrm>
            <a:off x="3734980" y="5439616"/>
            <a:ext cx="1007365" cy="10441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6a">
            <a:extLst>
              <a:ext uri="{FF2B5EF4-FFF2-40B4-BE49-F238E27FC236}">
                <a16:creationId xmlns:a16="http://schemas.microsoft.com/office/drawing/2014/main" id="{1A2132AA-48E4-495E-A5D0-6D2BBB8C76E1}"/>
              </a:ext>
            </a:extLst>
          </p:cNvPr>
          <p:cNvSpPr txBox="1"/>
          <p:nvPr/>
        </p:nvSpPr>
        <p:spPr>
          <a:xfrm>
            <a:off x="3884144" y="5585976"/>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l</a:t>
            </a:r>
          </a:p>
        </p:txBody>
      </p:sp>
      <p:sp>
        <p:nvSpPr>
          <p:cNvPr id="99" name="!!o6a">
            <a:extLst>
              <a:ext uri="{FF2B5EF4-FFF2-40B4-BE49-F238E27FC236}">
                <a16:creationId xmlns:a16="http://schemas.microsoft.com/office/drawing/2014/main" id="{A69446C8-8AE1-4684-80C5-705063A5E993}"/>
              </a:ext>
            </a:extLst>
          </p:cNvPr>
          <p:cNvSpPr/>
          <p:nvPr/>
        </p:nvSpPr>
        <p:spPr>
          <a:xfrm>
            <a:off x="4891509" y="5438118"/>
            <a:ext cx="1007365" cy="10467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6a">
            <a:extLst>
              <a:ext uri="{FF2B5EF4-FFF2-40B4-BE49-F238E27FC236}">
                <a16:creationId xmlns:a16="http://schemas.microsoft.com/office/drawing/2014/main" id="{1A2132AA-48E4-495E-A5D0-6D2BBB8C76E1}"/>
              </a:ext>
            </a:extLst>
          </p:cNvPr>
          <p:cNvSpPr txBox="1"/>
          <p:nvPr/>
        </p:nvSpPr>
        <p:spPr>
          <a:xfrm>
            <a:off x="5064457" y="5524133"/>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k</a:t>
            </a:r>
          </a:p>
        </p:txBody>
      </p:sp>
      <p:sp>
        <p:nvSpPr>
          <p:cNvPr id="94" name="!!o6a">
            <a:extLst>
              <a:ext uri="{FF2B5EF4-FFF2-40B4-BE49-F238E27FC236}">
                <a16:creationId xmlns:a16="http://schemas.microsoft.com/office/drawing/2014/main" id="{A69446C8-8AE1-4684-80C5-705063A5E993}"/>
              </a:ext>
            </a:extLst>
          </p:cNvPr>
          <p:cNvSpPr/>
          <p:nvPr/>
        </p:nvSpPr>
        <p:spPr>
          <a:xfrm>
            <a:off x="6039283" y="5438118"/>
            <a:ext cx="1007365" cy="10467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6a">
            <a:extLst>
              <a:ext uri="{FF2B5EF4-FFF2-40B4-BE49-F238E27FC236}">
                <a16:creationId xmlns:a16="http://schemas.microsoft.com/office/drawing/2014/main" id="{1A2132AA-48E4-495E-A5D0-6D2BBB8C76E1}"/>
              </a:ext>
            </a:extLst>
          </p:cNvPr>
          <p:cNvSpPr txBox="1"/>
          <p:nvPr/>
        </p:nvSpPr>
        <p:spPr>
          <a:xfrm>
            <a:off x="6212231" y="5524133"/>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sp>
        <p:nvSpPr>
          <p:cNvPr id="96" name="!!o6a">
            <a:extLst>
              <a:ext uri="{FF2B5EF4-FFF2-40B4-BE49-F238E27FC236}">
                <a16:creationId xmlns:a16="http://schemas.microsoft.com/office/drawing/2014/main" id="{A69446C8-8AE1-4684-80C5-705063A5E993}"/>
              </a:ext>
            </a:extLst>
          </p:cNvPr>
          <p:cNvSpPr/>
          <p:nvPr/>
        </p:nvSpPr>
        <p:spPr>
          <a:xfrm>
            <a:off x="7187057" y="5438118"/>
            <a:ext cx="1007365" cy="10467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6a">
            <a:extLst>
              <a:ext uri="{FF2B5EF4-FFF2-40B4-BE49-F238E27FC236}">
                <a16:creationId xmlns:a16="http://schemas.microsoft.com/office/drawing/2014/main" id="{1A2132AA-48E4-495E-A5D0-6D2BBB8C76E1}"/>
              </a:ext>
            </a:extLst>
          </p:cNvPr>
          <p:cNvSpPr txBox="1"/>
          <p:nvPr/>
        </p:nvSpPr>
        <p:spPr>
          <a:xfrm>
            <a:off x="7360005" y="5524133"/>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sp>
        <p:nvSpPr>
          <p:cNvPr id="104" name="!!o6a">
            <a:extLst>
              <a:ext uri="{FF2B5EF4-FFF2-40B4-BE49-F238E27FC236}">
                <a16:creationId xmlns:a16="http://schemas.microsoft.com/office/drawing/2014/main" id="{A69446C8-8AE1-4684-80C5-705063A5E993}"/>
              </a:ext>
            </a:extLst>
          </p:cNvPr>
          <p:cNvSpPr/>
          <p:nvPr/>
        </p:nvSpPr>
        <p:spPr>
          <a:xfrm>
            <a:off x="8334831" y="5438118"/>
            <a:ext cx="1007365" cy="104677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6a">
            <a:extLst>
              <a:ext uri="{FF2B5EF4-FFF2-40B4-BE49-F238E27FC236}">
                <a16:creationId xmlns:a16="http://schemas.microsoft.com/office/drawing/2014/main" id="{1A2132AA-48E4-495E-A5D0-6D2BBB8C76E1}"/>
              </a:ext>
            </a:extLst>
          </p:cNvPr>
          <p:cNvSpPr txBox="1"/>
          <p:nvPr/>
        </p:nvSpPr>
        <p:spPr>
          <a:xfrm>
            <a:off x="8507779" y="5524133"/>
            <a:ext cx="6806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e</a:t>
            </a:r>
          </a:p>
        </p:txBody>
      </p:sp>
      <p:pic>
        <p:nvPicPr>
          <p:cNvPr id="91" name="Picture 90">
            <a:extLst>
              <a:ext uri="{FF2B5EF4-FFF2-40B4-BE49-F238E27FC236}">
                <a16:creationId xmlns:a16="http://schemas.microsoft.com/office/drawing/2014/main" id="{9675DFE9-CA9A-4ECD-BA71-E68DA677B78E}"/>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92" name="Picture 91">
            <a:extLst>
              <a:ext uri="{FF2B5EF4-FFF2-40B4-BE49-F238E27FC236}">
                <a16:creationId xmlns:a16="http://schemas.microsoft.com/office/drawing/2014/main" id="{F0E72F9C-5ED5-4278-BAFD-A02E55A427D9}"/>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93" name="Picture 92">
            <a:extLst>
              <a:ext uri="{FF2B5EF4-FFF2-40B4-BE49-F238E27FC236}">
                <a16:creationId xmlns:a16="http://schemas.microsoft.com/office/drawing/2014/main" id="{5FE066A9-AE79-42AA-888F-CC57498EE90B}"/>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106" name="Picture 105">
            <a:extLst>
              <a:ext uri="{FF2B5EF4-FFF2-40B4-BE49-F238E27FC236}">
                <a16:creationId xmlns:a16="http://schemas.microsoft.com/office/drawing/2014/main" id="{4CC87EF8-774F-428A-9339-6A305457035E}"/>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107" name="Picture 106">
            <a:extLst>
              <a:ext uri="{FF2B5EF4-FFF2-40B4-BE49-F238E27FC236}">
                <a16:creationId xmlns:a16="http://schemas.microsoft.com/office/drawing/2014/main" id="{DC059A72-C368-464F-9166-ABEB1FCD0C8A}"/>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108" name="Picture 107">
            <a:extLst>
              <a:ext uri="{FF2B5EF4-FFF2-40B4-BE49-F238E27FC236}">
                <a16:creationId xmlns:a16="http://schemas.microsoft.com/office/drawing/2014/main" id="{187D1FDD-56BC-404A-80B8-700F878EAE82}"/>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109" name="Picture 108">
            <a:extLst>
              <a:ext uri="{FF2B5EF4-FFF2-40B4-BE49-F238E27FC236}">
                <a16:creationId xmlns:a16="http://schemas.microsoft.com/office/drawing/2014/main" id="{89E0D148-CF1A-4D3D-BC6C-E4ED4F8D8A3A}"/>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110" name="Picture 109">
            <a:extLst>
              <a:ext uri="{FF2B5EF4-FFF2-40B4-BE49-F238E27FC236}">
                <a16:creationId xmlns:a16="http://schemas.microsoft.com/office/drawing/2014/main" id="{7E2EB5AB-8BA8-4C6E-A4B1-E970107967EC}"/>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111" name="Picture 110">
            <a:extLst>
              <a:ext uri="{FF2B5EF4-FFF2-40B4-BE49-F238E27FC236}">
                <a16:creationId xmlns:a16="http://schemas.microsoft.com/office/drawing/2014/main" id="{E2ACEBE5-E6A1-4742-8F76-34CF0EE31CF1}"/>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12" name="Picture 111">
            <a:extLst>
              <a:ext uri="{FF2B5EF4-FFF2-40B4-BE49-F238E27FC236}">
                <a16:creationId xmlns:a16="http://schemas.microsoft.com/office/drawing/2014/main" id="{31FF0748-6D3A-4DC9-A5DA-C562E83EB93D}"/>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13" name="Picture 112">
            <a:extLst>
              <a:ext uri="{FF2B5EF4-FFF2-40B4-BE49-F238E27FC236}">
                <a16:creationId xmlns:a16="http://schemas.microsoft.com/office/drawing/2014/main" id="{50A915F1-2144-4B20-98CC-87F94380FE31}"/>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14" name="Picture 113">
            <a:extLst>
              <a:ext uri="{FF2B5EF4-FFF2-40B4-BE49-F238E27FC236}">
                <a16:creationId xmlns:a16="http://schemas.microsoft.com/office/drawing/2014/main" id="{8A88CF31-A1E3-415D-9BC4-1A3CC4C8606E}"/>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15" name="Picture 114">
            <a:extLst>
              <a:ext uri="{FF2B5EF4-FFF2-40B4-BE49-F238E27FC236}">
                <a16:creationId xmlns:a16="http://schemas.microsoft.com/office/drawing/2014/main" id="{009EFD73-92A3-41E8-80AA-A85DBFF0AFF5}"/>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16" name="Picture 115">
            <a:extLst>
              <a:ext uri="{FF2B5EF4-FFF2-40B4-BE49-F238E27FC236}">
                <a16:creationId xmlns:a16="http://schemas.microsoft.com/office/drawing/2014/main" id="{77E2F0CA-80C3-4FEE-B820-DDD06F9EB02D}"/>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17" name="Picture 116">
            <a:extLst>
              <a:ext uri="{FF2B5EF4-FFF2-40B4-BE49-F238E27FC236}">
                <a16:creationId xmlns:a16="http://schemas.microsoft.com/office/drawing/2014/main" id="{71585584-3952-41B3-8147-354196B4D0B2}"/>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18" name="Picture 117">
            <a:extLst>
              <a:ext uri="{FF2B5EF4-FFF2-40B4-BE49-F238E27FC236}">
                <a16:creationId xmlns:a16="http://schemas.microsoft.com/office/drawing/2014/main" id="{275ACA86-3767-4A5F-A08E-27D330F593D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19" name="Picture 118">
            <a:extLst>
              <a:ext uri="{FF2B5EF4-FFF2-40B4-BE49-F238E27FC236}">
                <a16:creationId xmlns:a16="http://schemas.microsoft.com/office/drawing/2014/main" id="{1AE351B7-0398-4233-9C0E-E8FAD81CB0C7}"/>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20" name="Picture 119">
            <a:extLst>
              <a:ext uri="{FF2B5EF4-FFF2-40B4-BE49-F238E27FC236}">
                <a16:creationId xmlns:a16="http://schemas.microsoft.com/office/drawing/2014/main" id="{06DAFDD2-10C5-4908-BFE4-4CFDC767966F}"/>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21" name="Picture 120">
            <a:extLst>
              <a:ext uri="{FF2B5EF4-FFF2-40B4-BE49-F238E27FC236}">
                <a16:creationId xmlns:a16="http://schemas.microsoft.com/office/drawing/2014/main" id="{73693C48-E9B6-4CDB-B670-9786AA89990B}"/>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22" name="Picture 121">
            <a:extLst>
              <a:ext uri="{FF2B5EF4-FFF2-40B4-BE49-F238E27FC236}">
                <a16:creationId xmlns:a16="http://schemas.microsoft.com/office/drawing/2014/main" id="{DB175582-052B-4A89-9812-57992605E5C4}"/>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23" name="Picture 122">
            <a:extLst>
              <a:ext uri="{FF2B5EF4-FFF2-40B4-BE49-F238E27FC236}">
                <a16:creationId xmlns:a16="http://schemas.microsoft.com/office/drawing/2014/main" id="{3C524276-F7C6-4ACB-9030-612780FA5A51}"/>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24" name="Picture 123">
            <a:extLst>
              <a:ext uri="{FF2B5EF4-FFF2-40B4-BE49-F238E27FC236}">
                <a16:creationId xmlns:a16="http://schemas.microsoft.com/office/drawing/2014/main" id="{5082D3B4-BAC8-445A-9D29-D26AF49E42E1}"/>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25" name="Picture 124">
            <a:extLst>
              <a:ext uri="{FF2B5EF4-FFF2-40B4-BE49-F238E27FC236}">
                <a16:creationId xmlns:a16="http://schemas.microsoft.com/office/drawing/2014/main" id="{26EB6412-86EC-4A0B-A327-E1DAE63882E9}"/>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26" name="Picture 125">
            <a:extLst>
              <a:ext uri="{FF2B5EF4-FFF2-40B4-BE49-F238E27FC236}">
                <a16:creationId xmlns:a16="http://schemas.microsoft.com/office/drawing/2014/main" id="{50077623-605A-4E4F-9EAB-70EBDF6C9543}"/>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27" name="Picture 126">
            <a:extLst>
              <a:ext uri="{FF2B5EF4-FFF2-40B4-BE49-F238E27FC236}">
                <a16:creationId xmlns:a16="http://schemas.microsoft.com/office/drawing/2014/main" id="{FD8FE783-5688-4994-A5B4-891DA846BDB2}"/>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28" name="Picture 127">
            <a:extLst>
              <a:ext uri="{FF2B5EF4-FFF2-40B4-BE49-F238E27FC236}">
                <a16:creationId xmlns:a16="http://schemas.microsoft.com/office/drawing/2014/main" id="{91DB4ABE-6263-42D1-9535-20AB27D3DB0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29" name="Picture 128">
            <a:extLst>
              <a:ext uri="{FF2B5EF4-FFF2-40B4-BE49-F238E27FC236}">
                <a16:creationId xmlns:a16="http://schemas.microsoft.com/office/drawing/2014/main" id="{5AC46BCB-B86D-49E7-8ED3-5AEA9D462F89}"/>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30" name="Picture 129">
            <a:extLst>
              <a:ext uri="{FF2B5EF4-FFF2-40B4-BE49-F238E27FC236}">
                <a16:creationId xmlns:a16="http://schemas.microsoft.com/office/drawing/2014/main" id="{CBDE6CB9-37C1-4F72-9F41-F52BA10A1836}"/>
              </a:ext>
            </a:extLst>
          </p:cNvPr>
          <p:cNvPicPr>
            <a:picLocks noChangeAspect="1"/>
          </p:cNvPicPr>
          <p:nvPr/>
        </p:nvPicPr>
        <p:blipFill>
          <a:blip r:embed="rId10"/>
          <a:stretch>
            <a:fillRect/>
          </a:stretch>
        </p:blipFill>
        <p:spPr>
          <a:xfrm>
            <a:off x="3883013" y="-504088"/>
            <a:ext cx="360000" cy="218075"/>
          </a:xfrm>
          <a:prstGeom prst="rect">
            <a:avLst/>
          </a:prstGeom>
        </p:spPr>
      </p:pic>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500" fill="hold"/>
                                        <p:tgtEl>
                                          <p:spTgt spid="98"/>
                                        </p:tgtEl>
                                        <p:attrNameLst>
                                          <p:attrName>ppt_w</p:attrName>
                                        </p:attrNameLst>
                                      </p:cBhvr>
                                      <p:tavLst>
                                        <p:tav tm="0">
                                          <p:val>
                                            <p:fltVal val="0"/>
                                          </p:val>
                                        </p:tav>
                                        <p:tav tm="100000">
                                          <p:val>
                                            <p:strVal val="#ppt_w"/>
                                          </p:val>
                                        </p:tav>
                                      </p:tavLst>
                                    </p:anim>
                                    <p:anim calcmode="lin" valueType="num">
                                      <p:cBhvr>
                                        <p:cTn id="8" dur="500" fill="hold"/>
                                        <p:tgtEl>
                                          <p:spTgt spid="98"/>
                                        </p:tgtEl>
                                        <p:attrNameLst>
                                          <p:attrName>ppt_h</p:attrName>
                                        </p:attrNameLst>
                                      </p:cBhvr>
                                      <p:tavLst>
                                        <p:tav tm="0">
                                          <p:val>
                                            <p:fltVal val="0"/>
                                          </p:val>
                                        </p:tav>
                                        <p:tav tm="100000">
                                          <p:val>
                                            <p:strVal val="#ppt_h"/>
                                          </p:val>
                                        </p:tav>
                                      </p:tavLst>
                                    </p:anim>
                                    <p:animEffect transition="in" filter="fade">
                                      <p:cBhvr>
                                        <p:cTn id="9" dur="500"/>
                                        <p:tgtEl>
                                          <p:spTgt spid="9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8"/>
                                        </p:tgtEl>
                                      </p:cBhvr>
                                    </p:animEffect>
                                    <p:animScale>
                                      <p:cBhvr>
                                        <p:cTn id="12"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3" restart="whenNotActive" fill="hold" evtFilter="cancelBubble" nodeType="interactiveSeq">
                <p:stCondLst>
                  <p:cond evt="onClick" delay="0">
                    <p:tgtEl>
                      <p:spTgt spid="101"/>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p:cTn id="18" dur="500" fill="hold"/>
                                        <p:tgtEl>
                                          <p:spTgt spid="102"/>
                                        </p:tgtEl>
                                        <p:attrNameLst>
                                          <p:attrName>ppt_w</p:attrName>
                                        </p:attrNameLst>
                                      </p:cBhvr>
                                      <p:tavLst>
                                        <p:tav tm="0">
                                          <p:val>
                                            <p:fltVal val="0"/>
                                          </p:val>
                                        </p:tav>
                                        <p:tav tm="100000">
                                          <p:val>
                                            <p:strVal val="#ppt_w"/>
                                          </p:val>
                                        </p:tav>
                                      </p:tavLst>
                                    </p:anim>
                                    <p:anim calcmode="lin" valueType="num">
                                      <p:cBhvr>
                                        <p:cTn id="19" dur="500" fill="hold"/>
                                        <p:tgtEl>
                                          <p:spTgt spid="102"/>
                                        </p:tgtEl>
                                        <p:attrNameLst>
                                          <p:attrName>ppt_h</p:attrName>
                                        </p:attrNameLst>
                                      </p:cBhvr>
                                      <p:tavLst>
                                        <p:tav tm="0">
                                          <p:val>
                                            <p:fltVal val="0"/>
                                          </p:val>
                                        </p:tav>
                                        <p:tav tm="100000">
                                          <p:val>
                                            <p:strVal val="#ppt_h"/>
                                          </p:val>
                                        </p:tav>
                                      </p:tavLst>
                                    </p:anim>
                                    <p:animEffect transition="in" filter="fade">
                                      <p:cBhvr>
                                        <p:cTn id="20" dur="500"/>
                                        <p:tgtEl>
                                          <p:spTgt spid="10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2"/>
                                        </p:tgtEl>
                                      </p:cBhvr>
                                    </p:animEffect>
                                    <p:animScale>
                                      <p:cBhvr>
                                        <p:cTn id="23"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24" restart="whenNotActive" fill="hold" evtFilter="cancelBubble" nodeType="interactiveSeq">
                <p:stCondLst>
                  <p:cond evt="onClick" delay="0">
                    <p:tgtEl>
                      <p:spTgt spid="9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500" fill="hold"/>
                                        <p:tgtEl>
                                          <p:spTgt spid="100"/>
                                        </p:tgtEl>
                                        <p:attrNameLst>
                                          <p:attrName>ppt_w</p:attrName>
                                        </p:attrNameLst>
                                      </p:cBhvr>
                                      <p:tavLst>
                                        <p:tav tm="0">
                                          <p:val>
                                            <p:fltVal val="0"/>
                                          </p:val>
                                        </p:tav>
                                        <p:tav tm="100000">
                                          <p:val>
                                            <p:strVal val="#ppt_w"/>
                                          </p:val>
                                        </p:tav>
                                      </p:tavLst>
                                    </p:anim>
                                    <p:anim calcmode="lin" valueType="num">
                                      <p:cBhvr>
                                        <p:cTn id="30" dur="500" fill="hold"/>
                                        <p:tgtEl>
                                          <p:spTgt spid="100"/>
                                        </p:tgtEl>
                                        <p:attrNameLst>
                                          <p:attrName>ppt_h</p:attrName>
                                        </p:attrNameLst>
                                      </p:cBhvr>
                                      <p:tavLst>
                                        <p:tav tm="0">
                                          <p:val>
                                            <p:fltVal val="0"/>
                                          </p:val>
                                        </p:tav>
                                        <p:tav tm="100000">
                                          <p:val>
                                            <p:strVal val="#ppt_h"/>
                                          </p:val>
                                        </p:tav>
                                      </p:tavLst>
                                    </p:anim>
                                    <p:animEffect transition="in" filter="fade">
                                      <p:cBhvr>
                                        <p:cTn id="31" dur="500"/>
                                        <p:tgtEl>
                                          <p:spTgt spid="100"/>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0"/>
                                        </p:tgtEl>
                                      </p:cBhvr>
                                    </p:animEffect>
                                    <p:animScale>
                                      <p:cBhvr>
                                        <p:cTn id="3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9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5"/>
                                        </p:tgtEl>
                                        <p:attrNameLst>
                                          <p:attrName>style.visibility</p:attrName>
                                        </p:attrNameLst>
                                      </p:cBhvr>
                                      <p:to>
                                        <p:strVal val="visible"/>
                                      </p:to>
                                    </p:set>
                                    <p:anim calcmode="lin" valueType="num">
                                      <p:cBhvr>
                                        <p:cTn id="40" dur="500" fill="hold"/>
                                        <p:tgtEl>
                                          <p:spTgt spid="95"/>
                                        </p:tgtEl>
                                        <p:attrNameLst>
                                          <p:attrName>ppt_w</p:attrName>
                                        </p:attrNameLst>
                                      </p:cBhvr>
                                      <p:tavLst>
                                        <p:tav tm="0">
                                          <p:val>
                                            <p:fltVal val="0"/>
                                          </p:val>
                                        </p:tav>
                                        <p:tav tm="100000">
                                          <p:val>
                                            <p:strVal val="#ppt_w"/>
                                          </p:val>
                                        </p:tav>
                                      </p:tavLst>
                                    </p:anim>
                                    <p:anim calcmode="lin" valueType="num">
                                      <p:cBhvr>
                                        <p:cTn id="41" dur="500" fill="hold"/>
                                        <p:tgtEl>
                                          <p:spTgt spid="95"/>
                                        </p:tgtEl>
                                        <p:attrNameLst>
                                          <p:attrName>ppt_h</p:attrName>
                                        </p:attrNameLst>
                                      </p:cBhvr>
                                      <p:tavLst>
                                        <p:tav tm="0">
                                          <p:val>
                                            <p:fltVal val="0"/>
                                          </p:val>
                                        </p:tav>
                                        <p:tav tm="100000">
                                          <p:val>
                                            <p:strVal val="#ppt_h"/>
                                          </p:val>
                                        </p:tav>
                                      </p:tavLst>
                                    </p:anim>
                                    <p:animEffect transition="in" filter="fade">
                                      <p:cBhvr>
                                        <p:cTn id="42" dur="500"/>
                                        <p:tgtEl>
                                          <p:spTgt spid="95"/>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5"/>
                                        </p:tgtEl>
                                      </p:cBhvr>
                                    </p:animEffect>
                                    <p:animScale>
                                      <p:cBhvr>
                                        <p:cTn id="45" dur="250" autoRev="1" fill="hold"/>
                                        <p:tgtEl>
                                          <p:spTgt spid="95"/>
                                        </p:tgtEl>
                                      </p:cBhvr>
                                      <p:by x="105000" y="105000"/>
                                    </p:animScale>
                                  </p:childTnLst>
                                </p:cTn>
                              </p:par>
                            </p:childTnLst>
                          </p:cTn>
                        </p:par>
                      </p:childTnLst>
                    </p:cTn>
                  </p:par>
                </p:childTnLst>
              </p:cTn>
              <p:nextCondLst>
                <p:cond evt="onClick" delay="0">
                  <p:tgtEl>
                    <p:spTgt spid="94"/>
                  </p:tgtEl>
                </p:cond>
              </p:nextCondLst>
            </p:seq>
            <p:seq concurrent="1" nextAc="seek">
              <p:cTn id="46" restart="whenNotActive" fill="hold" evtFilter="cancelBubble" nodeType="interactiveSeq">
                <p:stCondLst>
                  <p:cond evt="onClick" delay="0">
                    <p:tgtEl>
                      <p:spTgt spid="96"/>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3"/>
                                        </p:tgtEl>
                                        <p:attrNameLst>
                                          <p:attrName>style.visibility</p:attrName>
                                        </p:attrNameLst>
                                      </p:cBhvr>
                                      <p:to>
                                        <p:strVal val="visible"/>
                                      </p:to>
                                    </p:set>
                                    <p:anim calcmode="lin" valueType="num">
                                      <p:cBhvr>
                                        <p:cTn id="51" dur="500" fill="hold"/>
                                        <p:tgtEl>
                                          <p:spTgt spid="103"/>
                                        </p:tgtEl>
                                        <p:attrNameLst>
                                          <p:attrName>ppt_w</p:attrName>
                                        </p:attrNameLst>
                                      </p:cBhvr>
                                      <p:tavLst>
                                        <p:tav tm="0">
                                          <p:val>
                                            <p:fltVal val="0"/>
                                          </p:val>
                                        </p:tav>
                                        <p:tav tm="100000">
                                          <p:val>
                                            <p:strVal val="#ppt_w"/>
                                          </p:val>
                                        </p:tav>
                                      </p:tavLst>
                                    </p:anim>
                                    <p:anim calcmode="lin" valueType="num">
                                      <p:cBhvr>
                                        <p:cTn id="52" dur="500" fill="hold"/>
                                        <p:tgtEl>
                                          <p:spTgt spid="103"/>
                                        </p:tgtEl>
                                        <p:attrNameLst>
                                          <p:attrName>ppt_h</p:attrName>
                                        </p:attrNameLst>
                                      </p:cBhvr>
                                      <p:tavLst>
                                        <p:tav tm="0">
                                          <p:val>
                                            <p:fltVal val="0"/>
                                          </p:val>
                                        </p:tav>
                                        <p:tav tm="100000">
                                          <p:val>
                                            <p:strVal val="#ppt_h"/>
                                          </p:val>
                                        </p:tav>
                                      </p:tavLst>
                                    </p:anim>
                                    <p:animEffect transition="in" filter="fade">
                                      <p:cBhvr>
                                        <p:cTn id="53" dur="500"/>
                                        <p:tgtEl>
                                          <p:spTgt spid="103"/>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3"/>
                                        </p:tgtEl>
                                      </p:cBhvr>
                                    </p:animEffect>
                                    <p:animScale>
                                      <p:cBhvr>
                                        <p:cTn id="56" dur="250" autoRev="1" fill="hold"/>
                                        <p:tgtEl>
                                          <p:spTgt spid="103"/>
                                        </p:tgtEl>
                                      </p:cBhvr>
                                      <p:by x="105000" y="105000"/>
                                    </p:animScale>
                                  </p:childTnLst>
                                </p:cTn>
                              </p:par>
                            </p:childTnLst>
                          </p:cTn>
                        </p:par>
                      </p:childTnLst>
                    </p:cTn>
                  </p:par>
                </p:childTnLst>
              </p:cTn>
              <p:nextCondLst>
                <p:cond evt="onClick" delay="0">
                  <p:tgtEl>
                    <p:spTgt spid="96"/>
                  </p:tgtEl>
                </p:cond>
              </p:nextCondLst>
            </p:seq>
            <p:seq concurrent="1" nextAc="seek">
              <p:cTn id="57" restart="whenNotActive" fill="hold" evtFilter="cancelBubble" nodeType="interactiveSeq">
                <p:stCondLst>
                  <p:cond evt="onClick" delay="0">
                    <p:tgtEl>
                      <p:spTgt spid="10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5"/>
                                        </p:tgtEl>
                                        <p:attrNameLst>
                                          <p:attrName>style.visibility</p:attrName>
                                        </p:attrNameLst>
                                      </p:cBhvr>
                                      <p:to>
                                        <p:strVal val="visible"/>
                                      </p:to>
                                    </p:set>
                                    <p:anim calcmode="lin" valueType="num">
                                      <p:cBhvr>
                                        <p:cTn id="62" dur="500" fill="hold"/>
                                        <p:tgtEl>
                                          <p:spTgt spid="105"/>
                                        </p:tgtEl>
                                        <p:attrNameLst>
                                          <p:attrName>ppt_w</p:attrName>
                                        </p:attrNameLst>
                                      </p:cBhvr>
                                      <p:tavLst>
                                        <p:tav tm="0">
                                          <p:val>
                                            <p:fltVal val="0"/>
                                          </p:val>
                                        </p:tav>
                                        <p:tav tm="100000">
                                          <p:val>
                                            <p:strVal val="#ppt_w"/>
                                          </p:val>
                                        </p:tav>
                                      </p:tavLst>
                                    </p:anim>
                                    <p:anim calcmode="lin" valueType="num">
                                      <p:cBhvr>
                                        <p:cTn id="63" dur="500" fill="hold"/>
                                        <p:tgtEl>
                                          <p:spTgt spid="105"/>
                                        </p:tgtEl>
                                        <p:attrNameLst>
                                          <p:attrName>ppt_h</p:attrName>
                                        </p:attrNameLst>
                                      </p:cBhvr>
                                      <p:tavLst>
                                        <p:tav tm="0">
                                          <p:val>
                                            <p:fltVal val="0"/>
                                          </p:val>
                                        </p:tav>
                                        <p:tav tm="100000">
                                          <p:val>
                                            <p:strVal val="#ppt_h"/>
                                          </p:val>
                                        </p:tav>
                                      </p:tavLst>
                                    </p:anim>
                                    <p:animEffect transition="in" filter="fade">
                                      <p:cBhvr>
                                        <p:cTn id="64" dur="500"/>
                                        <p:tgtEl>
                                          <p:spTgt spid="105"/>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5"/>
                                        </p:tgtEl>
                                      </p:cBhvr>
                                    </p:animEffect>
                                    <p:animScale>
                                      <p:cBhvr>
                                        <p:cTn id="67" dur="250" autoRev="1" fill="hold"/>
                                        <p:tgtEl>
                                          <p:spTgt spid="105"/>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9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12"/>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3" dur="2000" fill="hold"/>
                                        <p:tgtEl>
                                          <p:spTgt spid="91"/>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5" dur="2000" fill="hold"/>
                                        <p:tgtEl>
                                          <p:spTgt spid="10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7" dur="2000" fill="hold"/>
                                        <p:tgtEl>
                                          <p:spTgt spid="107"/>
                                        </p:tgtEl>
                                        <p:attrNameLst>
                                          <p:attrName>ppt_x</p:attrName>
                                          <p:attrName>ppt_y</p:attrName>
                                        </p:attrNameLst>
                                      </p:cBhvr>
                                      <p:rCtr x="-4792" y="65810"/>
                                    </p:animMotion>
                                  </p:childTnLst>
                                </p:cTn>
                              </p:par>
                              <p:par>
                                <p:cTn id="7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9" dur="2000" fill="hold"/>
                                        <p:tgtEl>
                                          <p:spTgt spid="111"/>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1" dur="2000" fill="hold"/>
                                        <p:tgtEl>
                                          <p:spTgt spid="108"/>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3" dur="2000" fill="hold"/>
                                        <p:tgtEl>
                                          <p:spTgt spid="109"/>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5" dur="2000" fill="hold"/>
                                        <p:tgtEl>
                                          <p:spTgt spid="110"/>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7" dur="2000" fill="hold"/>
                                        <p:tgtEl>
                                          <p:spTgt spid="113"/>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9" dur="2000" fill="hold"/>
                                        <p:tgtEl>
                                          <p:spTgt spid="115"/>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14"/>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3" dur="2000" fill="hold"/>
                                        <p:tgtEl>
                                          <p:spTgt spid="116"/>
                                        </p:tgtEl>
                                        <p:attrNameLst>
                                          <p:attrName>ppt_x</p:attrName>
                                          <p:attrName>ppt_y</p:attrName>
                                        </p:attrNameLst>
                                      </p:cBhvr>
                                      <p:rCtr x="18750" y="58287"/>
                                    </p:animMotion>
                                  </p:childTnLst>
                                </p:cTn>
                              </p:par>
                              <p:par>
                                <p:cTn id="9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5" dur="2000" fill="hold"/>
                                        <p:tgtEl>
                                          <p:spTgt spid="117"/>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7" dur="2000" fill="hold"/>
                                        <p:tgtEl>
                                          <p:spTgt spid="119"/>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9" dur="2000" fill="hold"/>
                                        <p:tgtEl>
                                          <p:spTgt spid="121"/>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22"/>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3" dur="2000" fill="hold"/>
                                        <p:tgtEl>
                                          <p:spTgt spid="124"/>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125"/>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7" dur="2000" fill="hold"/>
                                        <p:tgtEl>
                                          <p:spTgt spid="126"/>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9" dur="2000" fill="hold"/>
                                        <p:tgtEl>
                                          <p:spTgt spid="128"/>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1" dur="2000" fill="hold"/>
                                        <p:tgtEl>
                                          <p:spTgt spid="127"/>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29"/>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130"/>
                                        </p:tgtEl>
                                        <p:attrNameLst>
                                          <p:attrName>ppt_x</p:attrName>
                                          <p:attrName>ppt_y</p:attrName>
                                        </p:attrNameLst>
                                      </p:cBhvr>
                                    </p:animMotion>
                                  </p:childTnLst>
                                </p:cTn>
                              </p:par>
                            </p:childTnLst>
                          </p:cTn>
                        </p:par>
                      </p:childTnLst>
                    </p:cTn>
                  </p:par>
                </p:childTnLst>
              </p:cTn>
              <p:nextCondLst>
                <p:cond evt="onClick" delay="0">
                  <p:tgtEl>
                    <p:spTgt spid="104"/>
                  </p:tgtEl>
                </p:cond>
              </p:nextCondLst>
            </p:seq>
          </p:childTnLst>
        </p:cTn>
      </p:par>
    </p:tnLst>
    <p:bldLst>
      <p:bldP spid="98" grpId="0"/>
      <p:bldP spid="98" grpId="1"/>
      <p:bldP spid="102" grpId="0"/>
      <p:bldP spid="102" grpId="1"/>
      <p:bldP spid="100" grpId="0"/>
      <p:bldP spid="100" grpId="1"/>
      <p:bldP spid="95" grpId="0"/>
      <p:bldP spid="95" grpId="1"/>
      <p:bldP spid="103" grpId="0"/>
      <p:bldP spid="103" grpId="1"/>
      <p:bldP spid="105" grpId="0"/>
      <p:bldP spid="10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4D070-7C49-F0D7-67C5-53F30AC6B666}"/>
              </a:ext>
            </a:extLst>
          </p:cNvPr>
          <p:cNvPicPr>
            <a:picLocks noChangeAspect="1"/>
          </p:cNvPicPr>
          <p:nvPr/>
        </p:nvPicPr>
        <p:blipFill rotWithShape="1">
          <a:blip r:embed="rId2">
            <a:extLst>
              <a:ext uri="{28A0092B-C50C-407E-A947-70E740481C1C}">
                <a14:useLocalDpi xmlns:a14="http://schemas.microsoft.com/office/drawing/2010/main" val="0"/>
              </a:ext>
            </a:extLst>
          </a:blip>
          <a:srcRect l="4278" r="2388"/>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5493D4D6-06F0-A601-02C8-63570C537BF8}"/>
              </a:ext>
            </a:extLst>
          </p:cNvPr>
          <p:cNvSpPr/>
          <p:nvPr/>
        </p:nvSpPr>
        <p:spPr>
          <a:xfrm>
            <a:off x="981075" y="2818263"/>
            <a:ext cx="4594158" cy="2360226"/>
          </a:xfrm>
          <a:prstGeom prst="roundRect">
            <a:avLst>
              <a:gd name="adj" fmla="val 9148"/>
            </a:avLst>
          </a:prstGeom>
          <a:solidFill>
            <a:srgbClr val="FFFF7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nnel URL">
            <a:extLst>
              <a:ext uri="{FF2B5EF4-FFF2-40B4-BE49-F238E27FC236}">
                <a16:creationId xmlns:a16="http://schemas.microsoft.com/office/drawing/2014/main" id="{D49AD55A-DC5C-AD09-E987-66F40A99B0C4}"/>
              </a:ext>
            </a:extLst>
          </p:cNvPr>
          <p:cNvSpPr txBox="1"/>
          <p:nvPr/>
        </p:nvSpPr>
        <p:spPr>
          <a:xfrm>
            <a:off x="1152525" y="3000827"/>
            <a:ext cx="4251258"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ỨNG DỤNG, </a:t>
            </a:r>
            <a:b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br>
            <a:r>
              <a:rPr lang="en-US" sz="5400" b="1">
                <a:solidFill>
                  <a:srgbClr val="FF0000"/>
                </a:solidFill>
                <a:latin typeface="Arial" panose="020B0604020202020204" pitchFamily="34" charset="0"/>
                <a:ea typeface="Tahoma" panose="020B0604030504040204" pitchFamily="34" charset="0"/>
                <a:cs typeface="Arial" panose="020B0604020202020204" pitchFamily="34" charset="0"/>
              </a:rPr>
              <a:t>ĐIỀU CHẾ</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0576538-6919-A954-59D8-9738EB930191}"/>
              </a:ext>
            </a:extLst>
          </p:cNvPr>
          <p:cNvSpPr/>
          <p:nvPr/>
        </p:nvSpPr>
        <p:spPr>
          <a:xfrm>
            <a:off x="1441451" y="1299029"/>
            <a:ext cx="3673408" cy="119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nnel URL">
            <a:extLst>
              <a:ext uri="{FF2B5EF4-FFF2-40B4-BE49-F238E27FC236}">
                <a16:creationId xmlns:a16="http://schemas.microsoft.com/office/drawing/2014/main" id="{7788DF3E-3A0E-5548-7505-62C5BCB5BB3C}"/>
              </a:ext>
            </a:extLst>
          </p:cNvPr>
          <p:cNvSpPr txBox="1"/>
          <p:nvPr/>
        </p:nvSpPr>
        <p:spPr>
          <a:xfrm>
            <a:off x="1551403" y="1344860"/>
            <a:ext cx="3453502"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a:solidFill>
                  <a:srgbClr val="002060"/>
                </a:solidFill>
                <a:latin typeface="Arial" panose="020B0604020202020204" pitchFamily="34" charset="0"/>
                <a:ea typeface="Tahoma" panose="020B0604030504040204" pitchFamily="34" charset="0"/>
                <a:cs typeface="Arial" panose="020B0604020202020204" pitchFamily="34" charset="0"/>
              </a:rPr>
              <a:t>PHẦN IV.</a:t>
            </a:r>
            <a:endParaRPr kumimoji="0" lang="vi-VN" sz="6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034912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4">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667250" y="-152400"/>
            <a:ext cx="28575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807039" y="215900"/>
            <a:ext cx="257795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ỨNG DỤNG</a:t>
            </a:r>
          </a:p>
        </p:txBody>
      </p:sp>
      <p:grpSp>
        <p:nvGrpSpPr>
          <p:cNvPr id="8" name="Group 7">
            <a:extLst>
              <a:ext uri="{FF2B5EF4-FFF2-40B4-BE49-F238E27FC236}">
                <a16:creationId xmlns:a16="http://schemas.microsoft.com/office/drawing/2014/main" id="{8139D9A7-522E-E498-664F-830F9C06FDD3}"/>
              </a:ext>
            </a:extLst>
          </p:cNvPr>
          <p:cNvGrpSpPr/>
          <p:nvPr/>
        </p:nvGrpSpPr>
        <p:grpSpPr>
          <a:xfrm>
            <a:off x="1371600" y="1206349"/>
            <a:ext cx="9448800" cy="781072"/>
            <a:chOff x="1371600" y="1206349"/>
            <a:chExt cx="9448800" cy="781072"/>
          </a:xfrm>
        </p:grpSpPr>
        <p:sp>
          <p:nvSpPr>
            <p:cNvPr id="6" name="Rectangle 5">
              <a:extLst>
                <a:ext uri="{FF2B5EF4-FFF2-40B4-BE49-F238E27FC236}">
                  <a16:creationId xmlns:a16="http://schemas.microsoft.com/office/drawing/2014/main" id="{CE831760-9D3B-E1C3-D413-BB2BD67527D8}"/>
                </a:ext>
              </a:extLst>
            </p:cNvPr>
            <p:cNvSpPr/>
            <p:nvPr/>
          </p:nvSpPr>
          <p:spPr>
            <a:xfrm>
              <a:off x="1371600" y="1206349"/>
              <a:ext cx="9448800" cy="781072"/>
            </a:xfrm>
            <a:prstGeom prst="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ABBD1F6-AFAF-62C2-1627-38D4D2918DBC}"/>
                </a:ext>
              </a:extLst>
            </p:cNvPr>
            <p:cNvSpPr txBox="1"/>
            <p:nvPr/>
          </p:nvSpPr>
          <p:spPr>
            <a:xfrm>
              <a:off x="1548882" y="1342585"/>
              <a:ext cx="9094236"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Phenol được sử dụng nhiều trong công nghiệp hóa chất và y học.</a:t>
              </a:r>
            </a:p>
          </p:txBody>
        </p:sp>
      </p:grpSp>
      <p:pic>
        <p:nvPicPr>
          <p:cNvPr id="5122" name="Picture 2" descr="Hoá chất Phenol Xylong CAS 108-95-2 C6H6O chai 500g | Shopee Việt Nam">
            <a:extLst>
              <a:ext uri="{FF2B5EF4-FFF2-40B4-BE49-F238E27FC236}">
                <a16:creationId xmlns:a16="http://schemas.microsoft.com/office/drawing/2014/main" id="{F6C4CA03-6EB3-08F3-193A-9185CE3C80D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778" r="12778"/>
          <a:stretch/>
        </p:blipFill>
        <p:spPr bwMode="auto">
          <a:xfrm>
            <a:off x="1708432" y="2422667"/>
            <a:ext cx="2774668" cy="372716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0483133-3B22-B529-AAD7-3A4D4895030C}"/>
              </a:ext>
            </a:extLst>
          </p:cNvPr>
          <p:cNvGrpSpPr/>
          <p:nvPr/>
        </p:nvGrpSpPr>
        <p:grpSpPr>
          <a:xfrm>
            <a:off x="5019286" y="3121037"/>
            <a:ext cx="1307671" cy="2376935"/>
            <a:chOff x="1377079" y="2321455"/>
            <a:chExt cx="1683966" cy="3060921"/>
          </a:xfrm>
        </p:grpSpPr>
        <p:grpSp>
          <p:nvGrpSpPr>
            <p:cNvPr id="11" name="Group 10">
              <a:extLst>
                <a:ext uri="{FF2B5EF4-FFF2-40B4-BE49-F238E27FC236}">
                  <a16:creationId xmlns:a16="http://schemas.microsoft.com/office/drawing/2014/main" id="{AB3D960D-99A1-DEE3-3D59-B675099E7A11}"/>
                </a:ext>
              </a:extLst>
            </p:cNvPr>
            <p:cNvGrpSpPr/>
            <p:nvPr/>
          </p:nvGrpSpPr>
          <p:grpSpPr>
            <a:xfrm>
              <a:off x="1377079" y="3049070"/>
              <a:ext cx="1629296" cy="2333306"/>
              <a:chOff x="1377079" y="3049070"/>
              <a:chExt cx="1629296" cy="2333306"/>
            </a:xfrm>
          </p:grpSpPr>
          <p:sp>
            <p:nvSpPr>
              <p:cNvPr id="15" name="Hexagon 14">
                <a:extLst>
                  <a:ext uri="{FF2B5EF4-FFF2-40B4-BE49-F238E27FC236}">
                    <a16:creationId xmlns:a16="http://schemas.microsoft.com/office/drawing/2014/main" id="{487A30CC-A0C2-D18F-9402-A7FEB6264B7F}"/>
                  </a:ext>
                </a:extLst>
              </p:cNvPr>
              <p:cNvSpPr/>
              <p:nvPr/>
            </p:nvSpPr>
            <p:spPr>
              <a:xfrm rot="5400000">
                <a:off x="1246736" y="3622737"/>
                <a:ext cx="1889982" cy="1629296"/>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1F1F4C8F-28F1-7659-6436-CEDA2279BC6A}"/>
                  </a:ext>
                </a:extLst>
              </p:cNvPr>
              <p:cNvCxnSpPr>
                <a:cxnSpLocks/>
              </p:cNvCxnSpPr>
              <p:nvPr/>
            </p:nvCxnSpPr>
            <p:spPr>
              <a:xfrm flipV="1">
                <a:off x="2188315" y="4786927"/>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808BA4-A696-F22D-0E59-24EE9D6EEC53}"/>
                  </a:ext>
                </a:extLst>
              </p:cNvPr>
              <p:cNvCxnSpPr>
                <a:cxnSpLocks/>
              </p:cNvCxnSpPr>
              <p:nvPr/>
            </p:nvCxnSpPr>
            <p:spPr>
              <a:xfrm flipH="1" flipV="1">
                <a:off x="2183402" y="3729061"/>
                <a:ext cx="635536" cy="370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CCE279-D7E0-EE58-5ABF-326783C39163}"/>
                  </a:ext>
                </a:extLst>
              </p:cNvPr>
              <p:cNvCxnSpPr>
                <a:cxnSpLocks/>
              </p:cNvCxnSpPr>
              <p:nvPr/>
            </p:nvCxnSpPr>
            <p:spPr>
              <a:xfrm flipV="1">
                <a:off x="1564306" y="4065895"/>
                <a:ext cx="0" cy="7429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434DEB2-4240-0E56-066F-8E0FA424072C}"/>
                  </a:ext>
                </a:extLst>
              </p:cNvPr>
              <p:cNvCxnSpPr>
                <a:cxnSpLocks/>
                <a:stCxn id="15" idx="3"/>
              </p:cNvCxnSpPr>
              <p:nvPr/>
            </p:nvCxnSpPr>
            <p:spPr>
              <a:xfrm flipH="1" flipV="1">
                <a:off x="2183402" y="3049070"/>
                <a:ext cx="8326" cy="443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2A86A025-434B-AB03-B219-62F40EE02414}"/>
                </a:ext>
              </a:extLst>
            </p:cNvPr>
            <p:cNvSpPr txBox="1">
              <a:spLocks noChangeAspect="1"/>
            </p:cNvSpPr>
            <p:nvPr>
              <p:custDataLst>
                <p:tags r:id="rId2"/>
              </p:custDataLst>
            </p:nvPr>
          </p:nvSpPr>
          <p:spPr>
            <a:xfrm>
              <a:off x="1904634" y="2321455"/>
              <a:ext cx="1156411" cy="617689"/>
            </a:xfrm>
            <a:custGeom>
              <a:avLst/>
              <a:gdLst/>
              <a:ahLst/>
              <a:cxnLst/>
              <a:rect l="l" t="t" r="r" b="b"/>
              <a:pathLst>
                <a:path w="488403" h="260877">
                  <a:moveTo>
                    <a:pt x="122523" y="43537"/>
                  </a:moveTo>
                  <a:cubicBezTo>
                    <a:pt x="101529" y="43537"/>
                    <a:pt x="84608" y="50736"/>
                    <a:pt x="71759" y="65133"/>
                  </a:cubicBezTo>
                  <a:cubicBezTo>
                    <a:pt x="58910" y="79531"/>
                    <a:pt x="52486" y="101242"/>
                    <a:pt x="52486" y="130267"/>
                  </a:cubicBezTo>
                  <a:cubicBezTo>
                    <a:pt x="52486" y="158832"/>
                    <a:pt x="59082" y="180486"/>
                    <a:pt x="72275" y="195228"/>
                  </a:cubicBezTo>
                  <a:cubicBezTo>
                    <a:pt x="85468" y="209969"/>
                    <a:pt x="102217" y="217340"/>
                    <a:pt x="122523" y="217340"/>
                  </a:cubicBezTo>
                  <a:cubicBezTo>
                    <a:pt x="142829" y="217340"/>
                    <a:pt x="159492" y="210027"/>
                    <a:pt x="172513" y="195400"/>
                  </a:cubicBezTo>
                  <a:cubicBezTo>
                    <a:pt x="185534" y="180773"/>
                    <a:pt x="192045" y="158832"/>
                    <a:pt x="192045" y="129578"/>
                  </a:cubicBezTo>
                  <a:cubicBezTo>
                    <a:pt x="192045" y="100668"/>
                    <a:pt x="185706" y="79101"/>
                    <a:pt x="173029" y="64875"/>
                  </a:cubicBezTo>
                  <a:cubicBezTo>
                    <a:pt x="160353" y="50650"/>
                    <a:pt x="143517" y="43537"/>
                    <a:pt x="122523" y="43537"/>
                  </a:cubicBezTo>
                  <a:close/>
                  <a:moveTo>
                    <a:pt x="286722" y="4302"/>
                  </a:moveTo>
                  <a:lnTo>
                    <a:pt x="337659" y="4302"/>
                  </a:lnTo>
                  <a:lnTo>
                    <a:pt x="337659" y="103594"/>
                  </a:lnTo>
                  <a:lnTo>
                    <a:pt x="437467" y="103594"/>
                  </a:lnTo>
                  <a:lnTo>
                    <a:pt x="437467" y="4302"/>
                  </a:lnTo>
                  <a:lnTo>
                    <a:pt x="488403" y="4302"/>
                  </a:lnTo>
                  <a:lnTo>
                    <a:pt x="488403" y="256575"/>
                  </a:lnTo>
                  <a:lnTo>
                    <a:pt x="437467" y="256575"/>
                  </a:lnTo>
                  <a:lnTo>
                    <a:pt x="437467" y="146270"/>
                  </a:lnTo>
                  <a:lnTo>
                    <a:pt x="337659" y="146270"/>
                  </a:lnTo>
                  <a:lnTo>
                    <a:pt x="337659" y="256575"/>
                  </a:lnTo>
                  <a:lnTo>
                    <a:pt x="286722" y="256575"/>
                  </a:lnTo>
                  <a:close/>
                  <a:moveTo>
                    <a:pt x="122007" y="0"/>
                  </a:moveTo>
                  <a:cubicBezTo>
                    <a:pt x="159177" y="0"/>
                    <a:pt x="188918" y="11530"/>
                    <a:pt x="211232" y="34589"/>
                  </a:cubicBezTo>
                  <a:cubicBezTo>
                    <a:pt x="233545" y="57648"/>
                    <a:pt x="244702" y="89712"/>
                    <a:pt x="244702" y="130783"/>
                  </a:cubicBezTo>
                  <a:cubicBezTo>
                    <a:pt x="244702" y="171509"/>
                    <a:pt x="233631" y="203373"/>
                    <a:pt x="211490" y="226375"/>
                  </a:cubicBezTo>
                  <a:cubicBezTo>
                    <a:pt x="189349" y="249376"/>
                    <a:pt x="159750" y="260877"/>
                    <a:pt x="122695" y="260877"/>
                  </a:cubicBezTo>
                  <a:cubicBezTo>
                    <a:pt x="85181" y="260877"/>
                    <a:pt x="55354" y="249434"/>
                    <a:pt x="33212" y="226547"/>
                  </a:cubicBezTo>
                  <a:cubicBezTo>
                    <a:pt x="11071" y="203660"/>
                    <a:pt x="0" y="172140"/>
                    <a:pt x="0" y="131987"/>
                  </a:cubicBezTo>
                  <a:cubicBezTo>
                    <a:pt x="0" y="106290"/>
                    <a:pt x="3844" y="84722"/>
                    <a:pt x="11530" y="67284"/>
                  </a:cubicBezTo>
                  <a:cubicBezTo>
                    <a:pt x="17266" y="54436"/>
                    <a:pt x="25096" y="42906"/>
                    <a:pt x="35019" y="32696"/>
                  </a:cubicBezTo>
                  <a:cubicBezTo>
                    <a:pt x="44943" y="22486"/>
                    <a:pt x="55813" y="14914"/>
                    <a:pt x="67629" y="9981"/>
                  </a:cubicBezTo>
                  <a:cubicBezTo>
                    <a:pt x="83346" y="3327"/>
                    <a:pt x="101472" y="0"/>
                    <a:pt x="122007"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D7FB1A67-ECB3-423E-43FA-9E073DF84D4A}"/>
              </a:ext>
            </a:extLst>
          </p:cNvPr>
          <p:cNvGrpSpPr/>
          <p:nvPr/>
        </p:nvGrpSpPr>
        <p:grpSpPr>
          <a:xfrm>
            <a:off x="7098953" y="3121037"/>
            <a:ext cx="1307669" cy="2376935"/>
            <a:chOff x="4066346" y="2321455"/>
            <a:chExt cx="1683963" cy="3060921"/>
          </a:xfrm>
        </p:grpSpPr>
        <p:sp>
          <p:nvSpPr>
            <p:cNvPr id="21" name="TextBox 20">
              <a:extLst>
                <a:ext uri="{FF2B5EF4-FFF2-40B4-BE49-F238E27FC236}">
                  <a16:creationId xmlns:a16="http://schemas.microsoft.com/office/drawing/2014/main" id="{BB061B58-F8DF-F15D-71CA-FDF2B223910D}"/>
                </a:ext>
              </a:extLst>
            </p:cNvPr>
            <p:cNvSpPr txBox="1">
              <a:spLocks noChangeAspect="1"/>
            </p:cNvSpPr>
            <p:nvPr>
              <p:custDataLst>
                <p:tags r:id="rId1"/>
              </p:custDataLst>
            </p:nvPr>
          </p:nvSpPr>
          <p:spPr>
            <a:xfrm>
              <a:off x="4593900" y="2321455"/>
              <a:ext cx="1156409" cy="617689"/>
            </a:xfrm>
            <a:custGeom>
              <a:avLst/>
              <a:gdLst/>
              <a:ahLst/>
              <a:cxnLst/>
              <a:rect l="l" t="t" r="r" b="b"/>
              <a:pathLst>
                <a:path w="488402" h="260877">
                  <a:moveTo>
                    <a:pt x="122522" y="43537"/>
                  </a:moveTo>
                  <a:cubicBezTo>
                    <a:pt x="101528" y="43537"/>
                    <a:pt x="84607" y="50736"/>
                    <a:pt x="71758" y="65133"/>
                  </a:cubicBezTo>
                  <a:cubicBezTo>
                    <a:pt x="58909" y="79531"/>
                    <a:pt x="52485" y="101242"/>
                    <a:pt x="52485" y="130267"/>
                  </a:cubicBezTo>
                  <a:cubicBezTo>
                    <a:pt x="52485" y="158832"/>
                    <a:pt x="59081" y="180486"/>
                    <a:pt x="72274" y="195228"/>
                  </a:cubicBezTo>
                  <a:cubicBezTo>
                    <a:pt x="85467" y="209969"/>
                    <a:pt x="102217" y="217340"/>
                    <a:pt x="122522" y="217340"/>
                  </a:cubicBezTo>
                  <a:cubicBezTo>
                    <a:pt x="142828" y="217340"/>
                    <a:pt x="159491" y="210027"/>
                    <a:pt x="172512" y="195400"/>
                  </a:cubicBezTo>
                  <a:cubicBezTo>
                    <a:pt x="185533" y="180773"/>
                    <a:pt x="192044" y="158832"/>
                    <a:pt x="192044" y="129578"/>
                  </a:cubicBezTo>
                  <a:cubicBezTo>
                    <a:pt x="192044" y="100668"/>
                    <a:pt x="185705" y="79101"/>
                    <a:pt x="173029" y="64875"/>
                  </a:cubicBezTo>
                  <a:cubicBezTo>
                    <a:pt x="160352" y="50650"/>
                    <a:pt x="143516" y="43537"/>
                    <a:pt x="122522" y="43537"/>
                  </a:cubicBezTo>
                  <a:close/>
                  <a:moveTo>
                    <a:pt x="286722" y="4302"/>
                  </a:moveTo>
                  <a:lnTo>
                    <a:pt x="337658" y="4302"/>
                  </a:lnTo>
                  <a:lnTo>
                    <a:pt x="337658" y="103594"/>
                  </a:lnTo>
                  <a:lnTo>
                    <a:pt x="437466" y="103594"/>
                  </a:lnTo>
                  <a:lnTo>
                    <a:pt x="437466" y="4302"/>
                  </a:lnTo>
                  <a:lnTo>
                    <a:pt x="488402" y="4302"/>
                  </a:lnTo>
                  <a:lnTo>
                    <a:pt x="488402" y="256575"/>
                  </a:lnTo>
                  <a:lnTo>
                    <a:pt x="437466" y="256575"/>
                  </a:lnTo>
                  <a:lnTo>
                    <a:pt x="437466" y="146270"/>
                  </a:lnTo>
                  <a:lnTo>
                    <a:pt x="337658" y="146270"/>
                  </a:lnTo>
                  <a:lnTo>
                    <a:pt x="337658" y="256575"/>
                  </a:lnTo>
                  <a:lnTo>
                    <a:pt x="286722" y="256575"/>
                  </a:lnTo>
                  <a:close/>
                  <a:moveTo>
                    <a:pt x="122006" y="0"/>
                  </a:moveTo>
                  <a:cubicBezTo>
                    <a:pt x="159176" y="0"/>
                    <a:pt x="188918" y="11530"/>
                    <a:pt x="211231" y="34589"/>
                  </a:cubicBezTo>
                  <a:cubicBezTo>
                    <a:pt x="233544" y="57648"/>
                    <a:pt x="244701" y="89712"/>
                    <a:pt x="244701" y="130783"/>
                  </a:cubicBezTo>
                  <a:cubicBezTo>
                    <a:pt x="244701" y="171509"/>
                    <a:pt x="233630" y="203373"/>
                    <a:pt x="211489" y="226375"/>
                  </a:cubicBezTo>
                  <a:cubicBezTo>
                    <a:pt x="189348" y="249376"/>
                    <a:pt x="159750" y="260877"/>
                    <a:pt x="122694" y="260877"/>
                  </a:cubicBezTo>
                  <a:cubicBezTo>
                    <a:pt x="85180" y="260877"/>
                    <a:pt x="55353" y="249434"/>
                    <a:pt x="33212" y="226547"/>
                  </a:cubicBezTo>
                  <a:cubicBezTo>
                    <a:pt x="11070" y="203660"/>
                    <a:pt x="0" y="172140"/>
                    <a:pt x="0" y="131987"/>
                  </a:cubicBezTo>
                  <a:cubicBezTo>
                    <a:pt x="0" y="106290"/>
                    <a:pt x="3843" y="84722"/>
                    <a:pt x="11529" y="67284"/>
                  </a:cubicBezTo>
                  <a:cubicBezTo>
                    <a:pt x="17265" y="54436"/>
                    <a:pt x="25095" y="42906"/>
                    <a:pt x="35018" y="32696"/>
                  </a:cubicBezTo>
                  <a:cubicBezTo>
                    <a:pt x="44942" y="22486"/>
                    <a:pt x="55812" y="14914"/>
                    <a:pt x="67628" y="9981"/>
                  </a:cubicBezTo>
                  <a:cubicBezTo>
                    <a:pt x="83345" y="3327"/>
                    <a:pt x="101471" y="0"/>
                    <a:pt x="122006"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F6236102-81DD-4DA1-0EA7-B9CCA442527C}"/>
                </a:ext>
              </a:extLst>
            </p:cNvPr>
            <p:cNvGrpSpPr/>
            <p:nvPr/>
          </p:nvGrpSpPr>
          <p:grpSpPr>
            <a:xfrm>
              <a:off x="4066346" y="3049070"/>
              <a:ext cx="1629296" cy="2333306"/>
              <a:chOff x="4066346" y="3049070"/>
              <a:chExt cx="1629296" cy="2333306"/>
            </a:xfrm>
          </p:grpSpPr>
          <p:sp>
            <p:nvSpPr>
              <p:cNvPr id="23" name="Hexagon 22">
                <a:extLst>
                  <a:ext uri="{FF2B5EF4-FFF2-40B4-BE49-F238E27FC236}">
                    <a16:creationId xmlns:a16="http://schemas.microsoft.com/office/drawing/2014/main" id="{D324387E-E004-D4EC-58D9-4897CC631D4C}"/>
                  </a:ext>
                </a:extLst>
              </p:cNvPr>
              <p:cNvSpPr/>
              <p:nvPr/>
            </p:nvSpPr>
            <p:spPr>
              <a:xfrm rot="5400000">
                <a:off x="3936003" y="3622737"/>
                <a:ext cx="1889982" cy="1629296"/>
              </a:xfrm>
              <a:prstGeom prst="hexagon">
                <a:avLst>
                  <a:gd name="adj" fmla="val 29136"/>
                  <a:gd name="v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FB06AAA0-EA21-2496-29A9-AB0880B56650}"/>
                  </a:ext>
                </a:extLst>
              </p:cNvPr>
              <p:cNvCxnSpPr>
                <a:cxnSpLocks/>
                <a:stCxn id="23" idx="3"/>
              </p:cNvCxnSpPr>
              <p:nvPr/>
            </p:nvCxnSpPr>
            <p:spPr>
              <a:xfrm flipH="1" flipV="1">
                <a:off x="4872669" y="3049070"/>
                <a:ext cx="8326" cy="4433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DD6A80A-5A6A-E4A1-4B30-085DEEDBB857}"/>
                  </a:ext>
                </a:extLst>
              </p:cNvPr>
              <p:cNvSpPr/>
              <p:nvPr/>
            </p:nvSpPr>
            <p:spPr>
              <a:xfrm>
                <a:off x="4297925" y="3854318"/>
                <a:ext cx="1166135" cy="11661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pic>
        <p:nvPicPr>
          <p:cNvPr id="26" name="Picture 25">
            <a:extLst>
              <a:ext uri="{FF2B5EF4-FFF2-40B4-BE49-F238E27FC236}">
                <a16:creationId xmlns:a16="http://schemas.microsoft.com/office/drawing/2014/main" id="{5452AC35-C947-7A80-7662-FAF245C3BCCD}"/>
              </a:ext>
            </a:extLst>
          </p:cNvPr>
          <p:cNvPicPr>
            <a:picLocks noChangeAspect="1"/>
          </p:cNvPicPr>
          <p:nvPr/>
        </p:nvPicPr>
        <p:blipFill>
          <a:blip r:embed="rId12"/>
          <a:stretch>
            <a:fillRect/>
          </a:stretch>
        </p:blipFill>
        <p:spPr>
          <a:xfrm>
            <a:off x="8658901" y="2874191"/>
            <a:ext cx="2546904" cy="2973510"/>
          </a:xfrm>
          <a:prstGeom prst="rect">
            <a:avLst/>
          </a:prstGeom>
        </p:spPr>
      </p:pic>
    </p:spTree>
    <p:extLst>
      <p:ext uri="{BB962C8B-B14F-4D97-AF65-F5344CB8AC3E}">
        <p14:creationId xmlns:p14="http://schemas.microsoft.com/office/powerpoint/2010/main" val="31796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667250" y="-152400"/>
            <a:ext cx="28575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807039" y="215900"/>
            <a:ext cx="257795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ỨNG DỤNG</a:t>
            </a:r>
          </a:p>
        </p:txBody>
      </p:sp>
      <p:grpSp>
        <p:nvGrpSpPr>
          <p:cNvPr id="17" name="Group 16">
            <a:extLst>
              <a:ext uri="{FF2B5EF4-FFF2-40B4-BE49-F238E27FC236}">
                <a16:creationId xmlns:a16="http://schemas.microsoft.com/office/drawing/2014/main" id="{5CDC8811-E730-D0A6-360D-64B4AEF51CF7}"/>
              </a:ext>
            </a:extLst>
          </p:cNvPr>
          <p:cNvGrpSpPr/>
          <p:nvPr/>
        </p:nvGrpSpPr>
        <p:grpSpPr>
          <a:xfrm>
            <a:off x="2326302" y="1102439"/>
            <a:ext cx="7883726" cy="897105"/>
            <a:chOff x="2326302" y="1102439"/>
            <a:chExt cx="7883726" cy="897105"/>
          </a:xfrm>
        </p:grpSpPr>
        <p:sp>
          <p:nvSpPr>
            <p:cNvPr id="5" name="TextBox 4">
              <a:extLst>
                <a:ext uri="{FF2B5EF4-FFF2-40B4-BE49-F238E27FC236}">
                  <a16:creationId xmlns:a16="http://schemas.microsoft.com/office/drawing/2014/main" id="{3ABBD1F6-AFAF-62C2-1627-38D4D2918DBC}"/>
                </a:ext>
              </a:extLst>
            </p:cNvPr>
            <p:cNvSpPr txBox="1"/>
            <p:nvPr/>
          </p:nvSpPr>
          <p:spPr>
            <a:xfrm>
              <a:off x="3058886" y="1102439"/>
              <a:ext cx="7151142"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Phenol là nguyên liệu chính để sản xuất bisphenol A, một chất trung gian dùng trong sản xuất nhựa epoxy.</a:t>
              </a:r>
            </a:p>
          </p:txBody>
        </p:sp>
        <p:pic>
          <p:nvPicPr>
            <p:cNvPr id="8" name="Picture 2" descr="Chemical - Free education icons">
              <a:extLst>
                <a:ext uri="{FF2B5EF4-FFF2-40B4-BE49-F238E27FC236}">
                  <a16:creationId xmlns:a16="http://schemas.microsoft.com/office/drawing/2014/main" id="{C66E9405-A821-151C-6DB7-8FDD369666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6302" y="1240972"/>
              <a:ext cx="673553" cy="6735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906E38BC-10AC-2137-AB89-2472C159B4CC}"/>
              </a:ext>
            </a:extLst>
          </p:cNvPr>
          <p:cNvGrpSpPr/>
          <p:nvPr/>
        </p:nvGrpSpPr>
        <p:grpSpPr>
          <a:xfrm>
            <a:off x="2326302" y="2162241"/>
            <a:ext cx="7883726" cy="897105"/>
            <a:chOff x="2326302" y="2162241"/>
            <a:chExt cx="7883726" cy="897105"/>
          </a:xfrm>
        </p:grpSpPr>
        <p:sp>
          <p:nvSpPr>
            <p:cNvPr id="6" name="TextBox 5">
              <a:extLst>
                <a:ext uri="{FF2B5EF4-FFF2-40B4-BE49-F238E27FC236}">
                  <a16:creationId xmlns:a16="http://schemas.microsoft.com/office/drawing/2014/main" id="{89BCC790-B363-A2D1-CAFD-3745E554A6C7}"/>
                </a:ext>
              </a:extLst>
            </p:cNvPr>
            <p:cNvSpPr txBox="1"/>
            <p:nvPr/>
          </p:nvSpPr>
          <p:spPr>
            <a:xfrm>
              <a:off x="3058886" y="2162241"/>
              <a:ext cx="7151142" cy="897105"/>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Phenol cũng được sử dụng nhiều trong sản xuất nhựa phenol-formaldehyde hay poly(phenol-formaldehyde).</a:t>
              </a:r>
            </a:p>
          </p:txBody>
        </p:sp>
        <p:pic>
          <p:nvPicPr>
            <p:cNvPr id="9" name="Picture 2" descr="Chemical - Free education icons">
              <a:extLst>
                <a:ext uri="{FF2B5EF4-FFF2-40B4-BE49-F238E27FC236}">
                  <a16:creationId xmlns:a16="http://schemas.microsoft.com/office/drawing/2014/main" id="{AAFF6186-88F2-3EAF-169A-0C4CEAA9BB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26302" y="2311338"/>
              <a:ext cx="673553" cy="67355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3B56A7E3-63E9-C3F0-A424-E590E4D31478}"/>
              </a:ext>
            </a:extLst>
          </p:cNvPr>
          <p:cNvPicPr>
            <a:picLocks noChangeAspect="1"/>
          </p:cNvPicPr>
          <p:nvPr/>
        </p:nvPicPr>
        <p:blipFill>
          <a:blip r:embed="rId10"/>
          <a:stretch>
            <a:fillRect/>
          </a:stretch>
        </p:blipFill>
        <p:spPr>
          <a:xfrm>
            <a:off x="1492250" y="3429000"/>
            <a:ext cx="3810000" cy="2857500"/>
          </a:xfrm>
          <a:prstGeom prst="rect">
            <a:avLst/>
          </a:prstGeom>
        </p:spPr>
      </p:pic>
      <p:pic>
        <p:nvPicPr>
          <p:cNvPr id="15" name="Picture 14">
            <a:extLst>
              <a:ext uri="{FF2B5EF4-FFF2-40B4-BE49-F238E27FC236}">
                <a16:creationId xmlns:a16="http://schemas.microsoft.com/office/drawing/2014/main" id="{E3A77BAE-67B6-E2FC-6F84-5B6591343470}"/>
              </a:ext>
            </a:extLst>
          </p:cNvPr>
          <p:cNvPicPr>
            <a:picLocks noChangeAspect="1"/>
          </p:cNvPicPr>
          <p:nvPr/>
        </p:nvPicPr>
        <p:blipFill rotWithShape="1">
          <a:blip r:embed="rId11"/>
          <a:srcRect t="8244" b="8244"/>
          <a:stretch/>
        </p:blipFill>
        <p:spPr>
          <a:xfrm>
            <a:off x="5588000" y="3428200"/>
            <a:ext cx="5111750" cy="2857500"/>
          </a:xfrm>
          <a:prstGeom prst="rect">
            <a:avLst/>
          </a:prstGeom>
        </p:spPr>
      </p:pic>
    </p:spTree>
    <p:extLst>
      <p:ext uri="{BB962C8B-B14F-4D97-AF65-F5344CB8AC3E}">
        <p14:creationId xmlns:p14="http://schemas.microsoft.com/office/powerpoint/2010/main" val="207143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5">
            <a:duotone>
              <a:prstClr val="black"/>
              <a:schemeClr val="accent1">
                <a:tint val="45000"/>
                <a:satMod val="400000"/>
              </a:schemeClr>
            </a:duotone>
            <a:extLst>
              <a:ext uri="{96DAC541-7B7A-43D3-8B79-37D633B846F1}">
                <asvg:svgBlip xmlns:asvg="http://schemas.microsoft.com/office/drawing/2016/SVG/main" r:embed="rId6"/>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5">
            <a:duotone>
              <a:prstClr val="black"/>
              <a:schemeClr val="accent1">
                <a:tint val="45000"/>
                <a:satMod val="400000"/>
              </a:schemeClr>
            </a:duotone>
            <a:extLst>
              <a:ext uri="{96DAC541-7B7A-43D3-8B79-37D633B846F1}">
                <asvg:svgBlip xmlns:asvg="http://schemas.microsoft.com/office/drawing/2016/SVG/main" r:embed="rId6"/>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667250" y="-152400"/>
            <a:ext cx="28575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807039" y="215900"/>
            <a:ext cx="257795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ỨNG DỤNG</a:t>
            </a:r>
          </a:p>
        </p:txBody>
      </p:sp>
      <p:grpSp>
        <p:nvGrpSpPr>
          <p:cNvPr id="26" name="Group 25">
            <a:extLst>
              <a:ext uri="{FF2B5EF4-FFF2-40B4-BE49-F238E27FC236}">
                <a16:creationId xmlns:a16="http://schemas.microsoft.com/office/drawing/2014/main" id="{5DAAF213-A718-695B-A25D-D8393C9977E5}"/>
              </a:ext>
            </a:extLst>
          </p:cNvPr>
          <p:cNvGrpSpPr/>
          <p:nvPr/>
        </p:nvGrpSpPr>
        <p:grpSpPr>
          <a:xfrm>
            <a:off x="593003" y="1292491"/>
            <a:ext cx="7785334" cy="5489309"/>
            <a:chOff x="593003" y="1292491"/>
            <a:chExt cx="7785334" cy="5489309"/>
          </a:xfrm>
        </p:grpSpPr>
        <p:sp>
          <p:nvSpPr>
            <p:cNvPr id="6" name="Arrow: Right 5">
              <a:extLst>
                <a:ext uri="{FF2B5EF4-FFF2-40B4-BE49-F238E27FC236}">
                  <a16:creationId xmlns:a16="http://schemas.microsoft.com/office/drawing/2014/main" id="{D9619714-7DD9-0252-75DE-20816BD3F899}"/>
                </a:ext>
              </a:extLst>
            </p:cNvPr>
            <p:cNvSpPr/>
            <p:nvPr/>
          </p:nvSpPr>
          <p:spPr>
            <a:xfrm>
              <a:off x="785835" y="2395688"/>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Arrow: Right 17">
              <a:extLst>
                <a:ext uri="{FF2B5EF4-FFF2-40B4-BE49-F238E27FC236}">
                  <a16:creationId xmlns:a16="http://schemas.microsoft.com/office/drawing/2014/main" id="{E9AF9BE9-468B-18C6-B484-6F594D11D6D5}"/>
                </a:ext>
              </a:extLst>
            </p:cNvPr>
            <p:cNvSpPr/>
            <p:nvPr/>
          </p:nvSpPr>
          <p:spPr>
            <a:xfrm>
              <a:off x="785835" y="5521288"/>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Arrow: Right 18">
              <a:extLst>
                <a:ext uri="{FF2B5EF4-FFF2-40B4-BE49-F238E27FC236}">
                  <a16:creationId xmlns:a16="http://schemas.microsoft.com/office/drawing/2014/main" id="{2C085C0B-EF3B-7ACD-8BBB-BDD959CBA9FF}"/>
                </a:ext>
              </a:extLst>
            </p:cNvPr>
            <p:cNvSpPr/>
            <p:nvPr/>
          </p:nvSpPr>
          <p:spPr>
            <a:xfrm>
              <a:off x="785835" y="4479422"/>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Arrow: Right 19">
              <a:extLst>
                <a:ext uri="{FF2B5EF4-FFF2-40B4-BE49-F238E27FC236}">
                  <a16:creationId xmlns:a16="http://schemas.microsoft.com/office/drawing/2014/main" id="{FEA74DBA-0009-8070-1296-9383C671072E}"/>
                </a:ext>
              </a:extLst>
            </p:cNvPr>
            <p:cNvSpPr/>
            <p:nvPr/>
          </p:nvSpPr>
          <p:spPr>
            <a:xfrm>
              <a:off x="785835" y="3437555"/>
              <a:ext cx="651079" cy="4478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40208469-B62E-71BF-392C-2815C3C8B6BE}"/>
                </a:ext>
              </a:extLst>
            </p:cNvPr>
            <p:cNvSpPr/>
            <p:nvPr/>
          </p:nvSpPr>
          <p:spPr>
            <a:xfrm>
              <a:off x="1484539" y="4357152"/>
              <a:ext cx="6651755" cy="666750"/>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B67BFD06-0015-B4BB-4C95-2C8E89B18EBA}"/>
                </a:ext>
              </a:extLst>
            </p:cNvPr>
            <p:cNvSpPr/>
            <p:nvPr/>
          </p:nvSpPr>
          <p:spPr>
            <a:xfrm>
              <a:off x="1484538" y="3314605"/>
              <a:ext cx="5205511" cy="666750"/>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42DA1599-A9EB-2DF5-1D66-0A047B04AB2B}"/>
                </a:ext>
              </a:extLst>
            </p:cNvPr>
            <p:cNvSpPr/>
            <p:nvPr/>
          </p:nvSpPr>
          <p:spPr>
            <a:xfrm>
              <a:off x="1484539" y="5399698"/>
              <a:ext cx="6763722" cy="666750"/>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61520554-BFA9-0A7F-B329-4B33F5E846CB}"/>
                </a:ext>
              </a:extLst>
            </p:cNvPr>
            <p:cNvSpPr/>
            <p:nvPr/>
          </p:nvSpPr>
          <p:spPr>
            <a:xfrm>
              <a:off x="1484540" y="2272058"/>
              <a:ext cx="3143444" cy="666750"/>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7B4D53CC-4A1F-D607-36F2-EC2624316A87}"/>
                </a:ext>
              </a:extLst>
            </p:cNvPr>
            <p:cNvSpPr/>
            <p:nvPr/>
          </p:nvSpPr>
          <p:spPr>
            <a:xfrm>
              <a:off x="738786" y="1752600"/>
              <a:ext cx="156954" cy="5029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E2DFA8BC-98AF-AA34-FDB8-9AE5A6027626}"/>
                </a:ext>
              </a:extLst>
            </p:cNvPr>
            <p:cNvSpPr txBox="1"/>
            <p:nvPr/>
          </p:nvSpPr>
          <p:spPr>
            <a:xfrm>
              <a:off x="1624885" y="2397579"/>
              <a:ext cx="2999219" cy="381579"/>
            </a:xfrm>
            <a:prstGeom prst="rect">
              <a:avLst/>
            </a:prstGeom>
            <a:noFill/>
          </p:spPr>
          <p:txBody>
            <a:bodyPr vert="horz" wrap="none" lIns="0" tIns="0" rIns="0" bIns="0"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Sản xuất phẩm nhuộm </a:t>
              </a:r>
            </a:p>
          </p:txBody>
        </p:sp>
        <p:sp>
          <p:nvSpPr>
            <p:cNvPr id="11" name="TextBox 10">
              <a:extLst>
                <a:ext uri="{FF2B5EF4-FFF2-40B4-BE49-F238E27FC236}">
                  <a16:creationId xmlns:a16="http://schemas.microsoft.com/office/drawing/2014/main" id="{1A0B26A3-8C5F-3AFD-835A-8B87E1012DF4}"/>
                </a:ext>
              </a:extLst>
            </p:cNvPr>
            <p:cNvSpPr txBox="1"/>
            <p:nvPr/>
          </p:nvSpPr>
          <p:spPr>
            <a:xfrm>
              <a:off x="1624885" y="3431635"/>
              <a:ext cx="5010987" cy="381579"/>
            </a:xfrm>
            <a:prstGeom prst="rect">
              <a:avLst/>
            </a:prstGeom>
            <a:noFill/>
          </p:spPr>
          <p:txBody>
            <a:bodyPr vert="horz" wrap="none" lIns="0" tIns="0" rIns="0" bIns="0"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Sản xuất thuốc nổ (2,4,6-trinitrophenol) </a:t>
              </a:r>
            </a:p>
          </p:txBody>
        </p:sp>
        <p:sp>
          <p:nvSpPr>
            <p:cNvPr id="14" name="TextBox 13">
              <a:extLst>
                <a:ext uri="{FF2B5EF4-FFF2-40B4-BE49-F238E27FC236}">
                  <a16:creationId xmlns:a16="http://schemas.microsoft.com/office/drawing/2014/main" id="{187081CC-2556-92BA-36C8-0C132DA790F0}"/>
                </a:ext>
              </a:extLst>
            </p:cNvPr>
            <p:cNvSpPr txBox="1"/>
            <p:nvPr/>
          </p:nvSpPr>
          <p:spPr>
            <a:xfrm>
              <a:off x="1624885" y="4491091"/>
              <a:ext cx="6437660" cy="381579"/>
            </a:xfrm>
            <a:prstGeom prst="rect">
              <a:avLst/>
            </a:prstGeom>
            <a:noFill/>
          </p:spPr>
          <p:txBody>
            <a:bodyPr vert="horz" wrap="none" lIns="0" tIns="0" rIns="0" bIns="0"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Chất diệt cỏ 2,4-D(2,4-dichlorophenoxyacetic acid) </a:t>
              </a:r>
            </a:p>
          </p:txBody>
        </p:sp>
        <p:sp>
          <p:nvSpPr>
            <p:cNvPr id="15" name="TextBox 14">
              <a:extLst>
                <a:ext uri="{FF2B5EF4-FFF2-40B4-BE49-F238E27FC236}">
                  <a16:creationId xmlns:a16="http://schemas.microsoft.com/office/drawing/2014/main" id="{60B976F8-26A7-A1BD-489A-D72427C971E2}"/>
                </a:ext>
              </a:extLst>
            </p:cNvPr>
            <p:cNvSpPr txBox="1"/>
            <p:nvPr/>
          </p:nvSpPr>
          <p:spPr>
            <a:xfrm>
              <a:off x="1624885" y="5575946"/>
              <a:ext cx="6753452" cy="338554"/>
            </a:xfrm>
            <a:prstGeom prst="rect">
              <a:avLst/>
            </a:prstGeom>
            <a:noFill/>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Chất diệt nấm mốc (các đồng phân của nitrophenol)</a:t>
              </a:r>
            </a:p>
          </p:txBody>
        </p:sp>
        <p:sp>
          <p:nvSpPr>
            <p:cNvPr id="16" name="Rectangle: Rounded Corners 15">
              <a:extLst>
                <a:ext uri="{FF2B5EF4-FFF2-40B4-BE49-F238E27FC236}">
                  <a16:creationId xmlns:a16="http://schemas.microsoft.com/office/drawing/2014/main" id="{74EE3335-C0C9-128F-7852-FA00543C2A19}"/>
                </a:ext>
              </a:extLst>
            </p:cNvPr>
            <p:cNvSpPr/>
            <p:nvPr/>
          </p:nvSpPr>
          <p:spPr>
            <a:xfrm>
              <a:off x="593003" y="1292491"/>
              <a:ext cx="4744107" cy="800878"/>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ABBD1F6-AFAF-62C2-1627-38D4D2918DBC}"/>
                </a:ext>
              </a:extLst>
            </p:cNvPr>
            <p:cNvSpPr txBox="1"/>
            <p:nvPr/>
          </p:nvSpPr>
          <p:spPr>
            <a:xfrm>
              <a:off x="707371" y="1438630"/>
              <a:ext cx="4515371"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Một số ứng dụng của phenol:</a:t>
              </a:r>
            </a:p>
          </p:txBody>
        </p:sp>
      </p:grpSp>
      <p:pic>
        <p:nvPicPr>
          <p:cNvPr id="7" name="Picture 6">
            <a:extLst>
              <a:ext uri="{FF2B5EF4-FFF2-40B4-BE49-F238E27FC236}">
                <a16:creationId xmlns:a16="http://schemas.microsoft.com/office/drawing/2014/main" id="{8F1163CE-F5FE-426F-E2A5-C5A39510D631}"/>
              </a:ext>
            </a:extLst>
          </p:cNvPr>
          <p:cNvPicPr>
            <a:picLocks noChangeAspect="1"/>
          </p:cNvPicPr>
          <p:nvPr/>
        </p:nvPicPr>
        <p:blipFill rotWithShape="1">
          <a:blip r:embed="rId7"/>
          <a:srcRect l="11962" t="13605" r="11962" b="13605"/>
          <a:stretch/>
        </p:blipFill>
        <p:spPr>
          <a:xfrm>
            <a:off x="8534399" y="3266120"/>
            <a:ext cx="3358177" cy="3213100"/>
          </a:xfrm>
          <a:prstGeom prst="rect">
            <a:avLst/>
          </a:prstGeom>
        </p:spPr>
      </p:pic>
      <p:pic>
        <p:nvPicPr>
          <p:cNvPr id="25" name="Picture 24">
            <a:extLst>
              <a:ext uri="{FF2B5EF4-FFF2-40B4-BE49-F238E27FC236}">
                <a16:creationId xmlns:a16="http://schemas.microsoft.com/office/drawing/2014/main" id="{A4C801E8-D56F-4583-027F-7C2E1A6EC8E7}"/>
              </a:ext>
            </a:extLst>
          </p:cNvPr>
          <p:cNvPicPr>
            <a:picLocks noChangeAspect="1"/>
          </p:cNvPicPr>
          <p:nvPr/>
        </p:nvPicPr>
        <p:blipFill rotWithShape="1">
          <a:blip r:embed="rId8"/>
          <a:srcRect l="12716" t="32593" r="12716" b="32778"/>
          <a:stretch/>
        </p:blipFill>
        <p:spPr>
          <a:xfrm>
            <a:off x="6931173" y="1250859"/>
            <a:ext cx="2888175" cy="1788373"/>
          </a:xfrm>
          <a:prstGeom prst="rect">
            <a:avLst/>
          </a:prstGeom>
        </p:spPr>
      </p:pic>
    </p:spTree>
    <p:extLst>
      <p:ext uri="{BB962C8B-B14F-4D97-AF65-F5344CB8AC3E}">
        <p14:creationId xmlns:p14="http://schemas.microsoft.com/office/powerpoint/2010/main" val="48503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750"/>
                                        <p:tgtEl>
                                          <p:spTgt spid="26"/>
                                        </p:tgtEl>
                                      </p:cBhvr>
                                    </p:animEffect>
                                  </p:childTnLst>
                                </p:cTn>
                              </p:par>
                              <p:par>
                                <p:cTn id="8" presetID="14" presetClass="entr" presetSubtype="10" fill="hold"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667250" y="-152400"/>
            <a:ext cx="28575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807039" y="215900"/>
            <a:ext cx="257795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1. ỨNG DỤNG</a:t>
            </a:r>
          </a:p>
        </p:txBody>
      </p:sp>
      <p:grpSp>
        <p:nvGrpSpPr>
          <p:cNvPr id="17" name="Group 16">
            <a:extLst>
              <a:ext uri="{FF2B5EF4-FFF2-40B4-BE49-F238E27FC236}">
                <a16:creationId xmlns:a16="http://schemas.microsoft.com/office/drawing/2014/main" id="{0B26283D-B99E-4851-505F-912919D64D08}"/>
              </a:ext>
            </a:extLst>
          </p:cNvPr>
          <p:cNvGrpSpPr/>
          <p:nvPr/>
        </p:nvGrpSpPr>
        <p:grpSpPr>
          <a:xfrm>
            <a:off x="790575" y="1238250"/>
            <a:ext cx="10610850" cy="717270"/>
            <a:chOff x="790575" y="1238250"/>
            <a:chExt cx="10610850" cy="717270"/>
          </a:xfrm>
        </p:grpSpPr>
        <p:sp>
          <p:nvSpPr>
            <p:cNvPr id="8" name="Rectangle 7">
              <a:extLst>
                <a:ext uri="{FF2B5EF4-FFF2-40B4-BE49-F238E27FC236}">
                  <a16:creationId xmlns:a16="http://schemas.microsoft.com/office/drawing/2014/main" id="{0AAA32B3-4899-FAA6-37F8-DD99857AEDA6}"/>
                </a:ext>
              </a:extLst>
            </p:cNvPr>
            <p:cNvSpPr/>
            <p:nvPr/>
          </p:nvSpPr>
          <p:spPr>
            <a:xfrm>
              <a:off x="790575" y="1238250"/>
              <a:ext cx="10610850" cy="717270"/>
            </a:xfrm>
            <a:prstGeom prst="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ABBD1F6-AFAF-62C2-1627-38D4D2918DBC}"/>
                </a:ext>
              </a:extLst>
            </p:cNvPr>
            <p:cNvSpPr txBox="1"/>
            <p:nvPr/>
          </p:nvSpPr>
          <p:spPr>
            <a:xfrm>
              <a:off x="863600" y="1342585"/>
              <a:ext cx="10464800"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Do có tính diệt khuẩn nên phenol được sử dụng làm chất khử trùng, tẩy uế. </a:t>
              </a:r>
            </a:p>
          </p:txBody>
        </p:sp>
      </p:grpSp>
      <p:grpSp>
        <p:nvGrpSpPr>
          <p:cNvPr id="11" name="Group 10">
            <a:extLst>
              <a:ext uri="{FF2B5EF4-FFF2-40B4-BE49-F238E27FC236}">
                <a16:creationId xmlns:a16="http://schemas.microsoft.com/office/drawing/2014/main" id="{89B73BD1-2619-6554-76FE-12B65FBBC68C}"/>
              </a:ext>
            </a:extLst>
          </p:cNvPr>
          <p:cNvGrpSpPr/>
          <p:nvPr/>
        </p:nvGrpSpPr>
        <p:grpSpPr>
          <a:xfrm>
            <a:off x="3038475" y="5184775"/>
            <a:ext cx="6115050" cy="1200150"/>
            <a:chOff x="3038475" y="5143500"/>
            <a:chExt cx="6115050" cy="1200150"/>
          </a:xfrm>
        </p:grpSpPr>
        <p:sp>
          <p:nvSpPr>
            <p:cNvPr id="9" name="Rectangle: Rounded Corners 8">
              <a:extLst>
                <a:ext uri="{FF2B5EF4-FFF2-40B4-BE49-F238E27FC236}">
                  <a16:creationId xmlns:a16="http://schemas.microsoft.com/office/drawing/2014/main" id="{0514FC3F-4F22-89B0-A877-58058EF6F0F0}"/>
                </a:ext>
              </a:extLst>
            </p:cNvPr>
            <p:cNvSpPr/>
            <p:nvPr/>
          </p:nvSpPr>
          <p:spPr>
            <a:xfrm>
              <a:off x="3038475" y="5143500"/>
              <a:ext cx="6115050" cy="1200150"/>
            </a:xfrm>
            <a:prstGeom prst="roundRect">
              <a:avLst>
                <a:gd name="adj" fmla="val 21958"/>
              </a:avLst>
            </a:prstGeom>
            <a:solidFill>
              <a:srgbClr val="FEEF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6B9B5A2-132C-C454-218D-3BEC82D106D9}"/>
                </a:ext>
              </a:extLst>
            </p:cNvPr>
            <p:cNvSpPr txBox="1"/>
            <p:nvPr/>
          </p:nvSpPr>
          <p:spPr>
            <a:xfrm>
              <a:off x="3180829" y="5258442"/>
              <a:ext cx="5830342" cy="970266"/>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Thuốc xịt chloraseptic chứa 1,4% phenol được dùng làm thuốc chữa đau họng.</a:t>
              </a:r>
            </a:p>
          </p:txBody>
        </p:sp>
      </p:grpSp>
      <p:pic>
        <p:nvPicPr>
          <p:cNvPr id="14" name="Picture 13">
            <a:extLst>
              <a:ext uri="{FF2B5EF4-FFF2-40B4-BE49-F238E27FC236}">
                <a16:creationId xmlns:a16="http://schemas.microsoft.com/office/drawing/2014/main" id="{19D5127E-E77F-60F7-4850-D9DBF3E8F391}"/>
              </a:ext>
            </a:extLst>
          </p:cNvPr>
          <p:cNvPicPr>
            <a:picLocks noChangeAspect="1"/>
          </p:cNvPicPr>
          <p:nvPr/>
        </p:nvPicPr>
        <p:blipFill>
          <a:blip r:embed="rId9"/>
          <a:stretch>
            <a:fillRect/>
          </a:stretch>
        </p:blipFill>
        <p:spPr>
          <a:xfrm>
            <a:off x="4809837" y="2213292"/>
            <a:ext cx="3305463" cy="2727007"/>
          </a:xfrm>
          <a:prstGeom prst="rect">
            <a:avLst/>
          </a:prstGeom>
        </p:spPr>
      </p:pic>
      <p:pic>
        <p:nvPicPr>
          <p:cNvPr id="15" name="Picture 14">
            <a:extLst>
              <a:ext uri="{FF2B5EF4-FFF2-40B4-BE49-F238E27FC236}">
                <a16:creationId xmlns:a16="http://schemas.microsoft.com/office/drawing/2014/main" id="{A05F6044-4939-DABB-1503-47701A06470C}"/>
              </a:ext>
            </a:extLst>
          </p:cNvPr>
          <p:cNvPicPr>
            <a:picLocks noChangeAspect="1"/>
          </p:cNvPicPr>
          <p:nvPr/>
        </p:nvPicPr>
        <p:blipFill rotWithShape="1">
          <a:blip r:embed="rId10"/>
          <a:srcRect l="29839" r="29839"/>
          <a:stretch/>
        </p:blipFill>
        <p:spPr>
          <a:xfrm>
            <a:off x="8407400" y="2222500"/>
            <a:ext cx="1095887" cy="2717800"/>
          </a:xfrm>
          <a:prstGeom prst="rect">
            <a:avLst/>
          </a:prstGeom>
        </p:spPr>
      </p:pic>
      <p:pic>
        <p:nvPicPr>
          <p:cNvPr id="16" name="Picture 15">
            <a:extLst>
              <a:ext uri="{FF2B5EF4-FFF2-40B4-BE49-F238E27FC236}">
                <a16:creationId xmlns:a16="http://schemas.microsoft.com/office/drawing/2014/main" id="{52882FA7-4A38-9604-A2D4-97FED6890BD7}"/>
              </a:ext>
            </a:extLst>
          </p:cNvPr>
          <p:cNvPicPr>
            <a:picLocks noChangeAspect="1"/>
          </p:cNvPicPr>
          <p:nvPr/>
        </p:nvPicPr>
        <p:blipFill rotWithShape="1">
          <a:blip r:embed="rId11"/>
          <a:srcRect t="18703" b="10555"/>
          <a:stretch/>
        </p:blipFill>
        <p:spPr>
          <a:xfrm>
            <a:off x="1726053" y="2222500"/>
            <a:ext cx="2881436" cy="2717799"/>
          </a:xfrm>
          <a:prstGeom prst="rect">
            <a:avLst/>
          </a:prstGeom>
        </p:spPr>
      </p:pic>
    </p:spTree>
    <p:extLst>
      <p:ext uri="{BB962C8B-B14F-4D97-AF65-F5344CB8AC3E}">
        <p14:creationId xmlns:p14="http://schemas.microsoft.com/office/powerpoint/2010/main" val="41470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762500" y="-152400"/>
            <a:ext cx="26670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946502" y="215900"/>
            <a:ext cx="22990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2. ĐIỀU CHẾ</a:t>
            </a:r>
          </a:p>
        </p:txBody>
      </p:sp>
      <p:grpSp>
        <p:nvGrpSpPr>
          <p:cNvPr id="11" name="Group 10">
            <a:extLst>
              <a:ext uri="{FF2B5EF4-FFF2-40B4-BE49-F238E27FC236}">
                <a16:creationId xmlns:a16="http://schemas.microsoft.com/office/drawing/2014/main" id="{2179B3F2-4AB4-2734-308D-2EA17F61F9AD}"/>
              </a:ext>
            </a:extLst>
          </p:cNvPr>
          <p:cNvGrpSpPr/>
          <p:nvPr/>
        </p:nvGrpSpPr>
        <p:grpSpPr>
          <a:xfrm>
            <a:off x="1524000" y="1152525"/>
            <a:ext cx="9144000" cy="717270"/>
            <a:chOff x="1524000" y="1238250"/>
            <a:chExt cx="9144000" cy="717270"/>
          </a:xfrm>
        </p:grpSpPr>
        <p:sp>
          <p:nvSpPr>
            <p:cNvPr id="6" name="Rectangle: Rounded Corners 5">
              <a:extLst>
                <a:ext uri="{FF2B5EF4-FFF2-40B4-BE49-F238E27FC236}">
                  <a16:creationId xmlns:a16="http://schemas.microsoft.com/office/drawing/2014/main" id="{DFC6D225-C9EB-DAE9-BF13-265AC455CC37}"/>
                </a:ext>
              </a:extLst>
            </p:cNvPr>
            <p:cNvSpPr/>
            <p:nvPr/>
          </p:nvSpPr>
          <p:spPr>
            <a:xfrm>
              <a:off x="1524000" y="1238250"/>
              <a:ext cx="9144000" cy="717270"/>
            </a:xfrm>
            <a:prstGeom prst="roundRect">
              <a:avLst>
                <a:gd name="adj" fmla="val 43226"/>
              </a:avLst>
            </a:prstGeom>
            <a:solidFill>
              <a:srgbClr val="E9FBD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F8A6AABA-850B-8D67-D04A-228EE4DBD0D6}"/>
                </a:ext>
              </a:extLst>
            </p:cNvPr>
            <p:cNvSpPr txBox="1"/>
            <p:nvPr/>
          </p:nvSpPr>
          <p:spPr>
            <a:xfrm>
              <a:off x="1628775" y="1359929"/>
              <a:ext cx="8934450" cy="473912"/>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a:ea typeface="+mn-ea"/>
                  <a:cs typeface="+mn-cs"/>
                </a:rPr>
                <a:t>Trong công nghiệp, phenol được sản xuất từ cumene theo sơ đồ sau:</a:t>
              </a:r>
            </a:p>
          </p:txBody>
        </p:sp>
      </p:grpSp>
      <p:grpSp>
        <p:nvGrpSpPr>
          <p:cNvPr id="17" name="Group 16">
            <a:extLst>
              <a:ext uri="{FF2B5EF4-FFF2-40B4-BE49-F238E27FC236}">
                <a16:creationId xmlns:a16="http://schemas.microsoft.com/office/drawing/2014/main" id="{F531526C-4793-E17C-E4FA-50DA1E85F8FD}"/>
              </a:ext>
            </a:extLst>
          </p:cNvPr>
          <p:cNvGrpSpPr/>
          <p:nvPr/>
        </p:nvGrpSpPr>
        <p:grpSpPr>
          <a:xfrm>
            <a:off x="1371600" y="2143125"/>
            <a:ext cx="9448800" cy="1666876"/>
            <a:chOff x="1371600" y="2143125"/>
            <a:chExt cx="9448800" cy="1666876"/>
          </a:xfrm>
        </p:grpSpPr>
        <p:sp>
          <p:nvSpPr>
            <p:cNvPr id="14" name="Rectangle 13">
              <a:extLst>
                <a:ext uri="{FF2B5EF4-FFF2-40B4-BE49-F238E27FC236}">
                  <a16:creationId xmlns:a16="http://schemas.microsoft.com/office/drawing/2014/main" id="{BA37B03D-C035-2741-FE2A-8E110A1827F8}"/>
                </a:ext>
              </a:extLst>
            </p:cNvPr>
            <p:cNvSpPr/>
            <p:nvPr/>
          </p:nvSpPr>
          <p:spPr>
            <a:xfrm>
              <a:off x="1371600" y="2143125"/>
              <a:ext cx="9448800" cy="1666876"/>
            </a:xfrm>
            <a:prstGeom prst="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26">
              <a:extLst>
                <a:ext uri="{FF2B5EF4-FFF2-40B4-BE49-F238E27FC236}">
                  <a16:creationId xmlns:a16="http://schemas.microsoft.com/office/drawing/2014/main" id="{6CEBCE83-C6E9-97E3-6914-4F5B82324034}"/>
                </a:ext>
              </a:extLst>
            </p:cNvPr>
            <p:cNvGrpSpPr/>
            <p:nvPr/>
          </p:nvGrpSpPr>
          <p:grpSpPr>
            <a:xfrm>
              <a:off x="1630793" y="2325569"/>
              <a:ext cx="8930415" cy="1359139"/>
              <a:chOff x="932409" y="2401263"/>
              <a:chExt cx="8930415" cy="1359139"/>
            </a:xfrm>
          </p:grpSpPr>
          <p:sp>
            <p:nvSpPr>
              <p:cNvPr id="8" name="TextBox 7">
                <a:extLst>
                  <a:ext uri="{FF2B5EF4-FFF2-40B4-BE49-F238E27FC236}">
                    <a16:creationId xmlns:a16="http://schemas.microsoft.com/office/drawing/2014/main" id="{94AF7FFA-5AEF-F135-2196-7326E10F4EE8}"/>
                  </a:ext>
                </a:extLst>
              </p:cNvPr>
              <p:cNvSpPr txBox="1"/>
              <p:nvPr/>
            </p:nvSpPr>
            <p:spPr>
              <a:xfrm>
                <a:off x="932409" y="2627165"/>
                <a:ext cx="2553742" cy="57804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C</a:t>
                </a:r>
                <a:r>
                  <a:rPr kumimoji="0" lang="en-US" sz="2800" b="1" i="0" u="none" strike="noStrike" kern="1200" cap="none" spc="0" normalizeH="0" baseline="-25000" noProof="0">
                    <a:ln>
                      <a:noFill/>
                    </a:ln>
                    <a:solidFill>
                      <a:srgbClr val="FF0000"/>
                    </a:solidFill>
                    <a:effectLst/>
                    <a:uLnTx/>
                    <a:uFillTx/>
                    <a:latin typeface="Arial"/>
                    <a:ea typeface="+mn-ea"/>
                    <a:cs typeface="+mn-cs"/>
                  </a:rPr>
                  <a:t>6</a:t>
                </a:r>
                <a:r>
                  <a:rPr kumimoji="0" lang="en-US" sz="2800" b="1" i="0" u="none" strike="noStrike" kern="1200" cap="none" spc="0" normalizeH="0" baseline="0" noProof="0">
                    <a:ln>
                      <a:noFill/>
                    </a:ln>
                    <a:solidFill>
                      <a:srgbClr val="FF0000"/>
                    </a:solidFill>
                    <a:effectLst/>
                    <a:uLnTx/>
                    <a:uFillTx/>
                    <a:latin typeface="Arial"/>
                    <a:ea typeface="+mn-ea"/>
                    <a:cs typeface="+mn-cs"/>
                  </a:rPr>
                  <a:t>H</a:t>
                </a:r>
                <a:r>
                  <a:rPr kumimoji="0" lang="en-US" sz="2800" b="1" i="0" u="none" strike="noStrike" kern="1200" cap="none" spc="0" normalizeH="0" baseline="-25000" noProof="0">
                    <a:ln>
                      <a:noFill/>
                    </a:ln>
                    <a:solidFill>
                      <a:srgbClr val="FF0000"/>
                    </a:solidFill>
                    <a:effectLst/>
                    <a:uLnTx/>
                    <a:uFillTx/>
                    <a:latin typeface="Arial"/>
                    <a:ea typeface="+mn-ea"/>
                    <a:cs typeface="+mn-cs"/>
                  </a:rPr>
                  <a:t>5</a:t>
                </a:r>
                <a:r>
                  <a:rPr kumimoji="0" lang="en-US" sz="2800" b="1" i="0" u="none" strike="noStrike" kern="1200" cap="none" spc="0" normalizeH="0" baseline="0" noProof="0">
                    <a:ln>
                      <a:noFill/>
                    </a:ln>
                    <a:solidFill>
                      <a:srgbClr val="FF0000"/>
                    </a:solidFill>
                    <a:effectLst/>
                    <a:uLnTx/>
                    <a:uFillTx/>
                    <a:latin typeface="Arial"/>
                    <a:ea typeface="+mn-ea"/>
                    <a:cs typeface="+mn-cs"/>
                  </a:rPr>
                  <a:t>CH(CH</a:t>
                </a:r>
                <a:r>
                  <a:rPr kumimoji="0" lang="en-US" sz="2800" b="1" i="0" u="none" strike="noStrike" kern="1200" cap="none" spc="0" normalizeH="0" baseline="-25000" noProof="0">
                    <a:ln>
                      <a:noFill/>
                    </a:ln>
                    <a:solidFill>
                      <a:srgbClr val="FF0000"/>
                    </a:solidFill>
                    <a:effectLst/>
                    <a:uLnTx/>
                    <a:uFillTx/>
                    <a:latin typeface="Arial"/>
                    <a:ea typeface="+mn-ea"/>
                    <a:cs typeface="+mn-cs"/>
                  </a:rPr>
                  <a:t>3</a:t>
                </a:r>
                <a:r>
                  <a:rPr kumimoji="0" lang="en-US" sz="2800" b="1" i="0" u="none" strike="noStrike" kern="1200" cap="none" spc="0" normalizeH="0" baseline="0" noProof="0">
                    <a:ln>
                      <a:noFill/>
                    </a:ln>
                    <a:solidFill>
                      <a:srgbClr val="FF0000"/>
                    </a:solidFill>
                    <a:effectLst/>
                    <a:uLnTx/>
                    <a:uFillTx/>
                    <a:latin typeface="Arial"/>
                    <a:ea typeface="+mn-ea"/>
                    <a:cs typeface="+mn-cs"/>
                  </a:rPr>
                  <a:t>)</a:t>
                </a:r>
                <a:r>
                  <a:rPr kumimoji="0" lang="en-US" sz="2800" b="1" i="0" u="none" strike="noStrike" kern="1200" cap="none" spc="0" normalizeH="0" baseline="-25000" noProof="0">
                    <a:ln>
                      <a:noFill/>
                    </a:ln>
                    <a:solidFill>
                      <a:srgbClr val="FF0000"/>
                    </a:solidFill>
                    <a:effectLst/>
                    <a:uLnTx/>
                    <a:uFillTx/>
                    <a:latin typeface="Arial"/>
                    <a:ea typeface="+mn-ea"/>
                    <a:cs typeface="+mn-cs"/>
                  </a:rPr>
                  <a:t>2</a:t>
                </a: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EA00EC82-5122-91C2-27BB-030E10B19EBE}"/>
                  </a:ext>
                </a:extLst>
              </p:cNvPr>
              <p:cNvSpPr txBox="1"/>
              <p:nvPr/>
            </p:nvSpPr>
            <p:spPr>
              <a:xfrm>
                <a:off x="5925166" y="2627165"/>
                <a:ext cx="3937658" cy="578043"/>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Arial"/>
                    <a:ea typeface="+mn-ea"/>
                    <a:cs typeface="+mn-cs"/>
                  </a:rPr>
                  <a:t>C</a:t>
                </a:r>
                <a:r>
                  <a:rPr kumimoji="0" lang="en-US" sz="2800" b="1" i="0" u="none" strike="noStrike" kern="1200" cap="none" spc="0" normalizeH="0" baseline="-25000" noProof="0">
                    <a:ln>
                      <a:noFill/>
                    </a:ln>
                    <a:solidFill>
                      <a:srgbClr val="FF0000"/>
                    </a:solidFill>
                    <a:effectLst/>
                    <a:uLnTx/>
                    <a:uFillTx/>
                    <a:latin typeface="Arial"/>
                    <a:ea typeface="+mn-ea"/>
                    <a:cs typeface="+mn-cs"/>
                  </a:rPr>
                  <a:t>6</a:t>
                </a:r>
                <a:r>
                  <a:rPr kumimoji="0" lang="en-US" sz="2800" b="1" i="0" u="none" strike="noStrike" kern="1200" cap="none" spc="0" normalizeH="0" baseline="0" noProof="0">
                    <a:ln>
                      <a:noFill/>
                    </a:ln>
                    <a:solidFill>
                      <a:srgbClr val="FF0000"/>
                    </a:solidFill>
                    <a:effectLst/>
                    <a:uLnTx/>
                    <a:uFillTx/>
                    <a:latin typeface="Arial"/>
                    <a:ea typeface="+mn-ea"/>
                    <a:cs typeface="+mn-cs"/>
                  </a:rPr>
                  <a:t>H</a:t>
                </a:r>
                <a:r>
                  <a:rPr kumimoji="0" lang="en-US" sz="2800" b="1" i="0" u="none" strike="noStrike" kern="1200" cap="none" spc="0" normalizeH="0" baseline="-25000" noProof="0">
                    <a:ln>
                      <a:noFill/>
                    </a:ln>
                    <a:solidFill>
                      <a:srgbClr val="FF0000"/>
                    </a:solidFill>
                    <a:effectLst/>
                    <a:uLnTx/>
                    <a:uFillTx/>
                    <a:latin typeface="Arial"/>
                    <a:ea typeface="+mn-ea"/>
                    <a:cs typeface="+mn-cs"/>
                  </a:rPr>
                  <a:t>5</a:t>
                </a:r>
                <a:r>
                  <a:rPr kumimoji="0" lang="en-US" sz="2800" b="1" i="0" u="none" strike="noStrike" kern="1200" cap="none" spc="0" normalizeH="0" baseline="0" noProof="0">
                    <a:ln>
                      <a:noFill/>
                    </a:ln>
                    <a:solidFill>
                      <a:srgbClr val="FF0000"/>
                    </a:solidFill>
                    <a:effectLst/>
                    <a:uLnTx/>
                    <a:uFillTx/>
                    <a:latin typeface="Arial"/>
                    <a:ea typeface="+mn-ea"/>
                    <a:cs typeface="+mn-cs"/>
                  </a:rPr>
                  <a:t>OH  +  CH</a:t>
                </a:r>
                <a:r>
                  <a:rPr kumimoji="0" lang="en-US" sz="2800" b="1" i="0" u="none" strike="noStrike" kern="1200" cap="none" spc="0" normalizeH="0" baseline="-25000" noProof="0">
                    <a:ln>
                      <a:noFill/>
                    </a:ln>
                    <a:solidFill>
                      <a:srgbClr val="FF0000"/>
                    </a:solidFill>
                    <a:effectLst/>
                    <a:uLnTx/>
                    <a:uFillTx/>
                    <a:latin typeface="Arial"/>
                    <a:ea typeface="+mn-ea"/>
                    <a:cs typeface="+mn-cs"/>
                  </a:rPr>
                  <a:t>3</a:t>
                </a:r>
                <a:r>
                  <a:rPr kumimoji="0" lang="en-US" sz="2800" b="1" i="0" u="none" strike="noStrike" kern="1200" cap="none" spc="0" normalizeH="0" baseline="0" noProof="0">
                    <a:ln>
                      <a:noFill/>
                    </a:ln>
                    <a:solidFill>
                      <a:srgbClr val="FF0000"/>
                    </a:solidFill>
                    <a:effectLst/>
                    <a:uLnTx/>
                    <a:uFillTx/>
                    <a:latin typeface="Arial"/>
                    <a:ea typeface="+mn-ea"/>
                    <a:cs typeface="+mn-cs"/>
                  </a:rPr>
                  <a:t>COCH</a:t>
                </a:r>
                <a:r>
                  <a:rPr kumimoji="0" lang="en-US" sz="2800" b="1" i="0" u="none" strike="noStrike" kern="1200" cap="none" spc="0" normalizeH="0" baseline="-25000" noProof="0">
                    <a:ln>
                      <a:noFill/>
                    </a:ln>
                    <a:solidFill>
                      <a:srgbClr val="FF0000"/>
                    </a:solidFill>
                    <a:effectLst/>
                    <a:uLnTx/>
                    <a:uFillTx/>
                    <a:latin typeface="Arial"/>
                    <a:ea typeface="+mn-ea"/>
                    <a:cs typeface="+mn-cs"/>
                  </a:rPr>
                  <a:t>3</a:t>
                </a:r>
                <a:endParaRPr kumimoji="0" lang="en-US" sz="2800" b="1" i="0" u="none" strike="noStrike" kern="1200" cap="none" spc="0" normalizeH="0" baseline="0" noProof="0">
                  <a:ln>
                    <a:noFill/>
                  </a:ln>
                  <a:solidFill>
                    <a:srgbClr val="FF0000"/>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id="{28D26A12-D60C-68A5-83B9-0D2D331E5F19}"/>
                  </a:ext>
                </a:extLst>
              </p:cNvPr>
              <p:cNvCxnSpPr>
                <a:cxnSpLocks/>
              </p:cNvCxnSpPr>
              <p:nvPr/>
            </p:nvCxnSpPr>
            <p:spPr>
              <a:xfrm>
                <a:off x="3505200" y="2940878"/>
                <a:ext cx="23749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CA9CC81-FC98-3551-BEA6-D2BE35E5D0FE}"/>
                  </a:ext>
                </a:extLst>
              </p:cNvPr>
              <p:cNvSpPr txBox="1"/>
              <p:nvPr/>
            </p:nvSpPr>
            <p:spPr>
              <a:xfrm>
                <a:off x="3511550" y="2401263"/>
                <a:ext cx="2228851"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1) O</a:t>
                </a:r>
                <a:r>
                  <a:rPr kumimoji="0" lang="en-US" sz="2400" b="1" i="0" u="none" strike="noStrike" kern="1200" cap="none" spc="0" normalizeH="0" baseline="-25000" noProof="0">
                    <a:ln>
                      <a:noFill/>
                    </a:ln>
                    <a:solidFill>
                      <a:prstClr val="black"/>
                    </a:solidFill>
                    <a:effectLst/>
                    <a:uLnTx/>
                    <a:uFillTx/>
                    <a:latin typeface="Arial"/>
                    <a:ea typeface="+mn-ea"/>
                    <a:cs typeface="+mn-cs"/>
                  </a:rPr>
                  <a:t>2</a:t>
                </a:r>
                <a:r>
                  <a:rPr kumimoji="0" lang="en-US" sz="2400" b="1" i="0" u="none" strike="noStrike" kern="1200" cap="none" spc="0" normalizeH="0" baseline="0" noProof="0">
                    <a:ln>
                      <a:noFill/>
                    </a:ln>
                    <a:solidFill>
                      <a:prstClr val="black"/>
                    </a:solidFill>
                    <a:effectLst/>
                    <a:uLnTx/>
                    <a:uFillTx/>
                    <a:latin typeface="Arial"/>
                    <a:ea typeface="+mn-ea"/>
                    <a:cs typeface="+mn-cs"/>
                  </a:rPr>
                  <a:t> (kk)</a:t>
                </a:r>
              </a:p>
            </p:txBody>
          </p:sp>
          <p:sp>
            <p:nvSpPr>
              <p:cNvPr id="20" name="TextBox 19">
                <a:extLst>
                  <a:ext uri="{FF2B5EF4-FFF2-40B4-BE49-F238E27FC236}">
                    <a16:creationId xmlns:a16="http://schemas.microsoft.com/office/drawing/2014/main" id="{F25F5491-50AD-FC62-A875-CE3FB34C88CB}"/>
                  </a:ext>
                </a:extLst>
              </p:cNvPr>
              <p:cNvSpPr txBox="1"/>
              <p:nvPr/>
            </p:nvSpPr>
            <p:spPr>
              <a:xfrm>
                <a:off x="3531217" y="2915478"/>
                <a:ext cx="2228850" cy="508601"/>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2) H</a:t>
                </a:r>
                <a:r>
                  <a:rPr kumimoji="0" lang="en-US" sz="2400" b="1" i="0" u="none" strike="noStrike" kern="1200" cap="none" spc="0" normalizeH="0" baseline="-25000" noProof="0">
                    <a:ln>
                      <a:noFill/>
                    </a:ln>
                    <a:solidFill>
                      <a:prstClr val="black"/>
                    </a:solidFill>
                    <a:effectLst/>
                    <a:uLnTx/>
                    <a:uFillTx/>
                    <a:latin typeface="Arial"/>
                    <a:ea typeface="+mn-ea"/>
                    <a:cs typeface="+mn-cs"/>
                  </a:rPr>
                  <a:t>2</a:t>
                </a:r>
                <a:r>
                  <a:rPr kumimoji="0" lang="en-US" sz="2400" b="1" i="0" u="none" strike="noStrike" kern="1200" cap="none" spc="0" normalizeH="0" baseline="0" noProof="0">
                    <a:ln>
                      <a:noFill/>
                    </a:ln>
                    <a:solidFill>
                      <a:prstClr val="black"/>
                    </a:solidFill>
                    <a:effectLst/>
                    <a:uLnTx/>
                    <a:uFillTx/>
                    <a:latin typeface="Arial"/>
                    <a:ea typeface="+mn-ea"/>
                    <a:cs typeface="+mn-cs"/>
                  </a:rPr>
                  <a:t>O, H</a:t>
                </a:r>
                <a:r>
                  <a:rPr kumimoji="0" lang="en-US" sz="2400" b="1" i="0" u="none" strike="noStrike" kern="1200" cap="none" spc="0" normalizeH="0" baseline="-25000" noProof="0">
                    <a:ln>
                      <a:noFill/>
                    </a:ln>
                    <a:solidFill>
                      <a:prstClr val="black"/>
                    </a:solidFill>
                    <a:effectLst/>
                    <a:uLnTx/>
                    <a:uFillTx/>
                    <a:latin typeface="Arial"/>
                    <a:ea typeface="+mn-ea"/>
                    <a:cs typeface="+mn-cs"/>
                  </a:rPr>
                  <a:t>2</a:t>
                </a:r>
                <a:r>
                  <a:rPr kumimoji="0" lang="en-US" sz="2400" b="1" i="0" u="none" strike="noStrike" kern="1200" cap="none" spc="0" normalizeH="0" baseline="0" noProof="0">
                    <a:ln>
                      <a:noFill/>
                    </a:ln>
                    <a:solidFill>
                      <a:prstClr val="black"/>
                    </a:solidFill>
                    <a:effectLst/>
                    <a:uLnTx/>
                    <a:uFillTx/>
                    <a:latin typeface="Arial"/>
                    <a:ea typeface="+mn-ea"/>
                    <a:cs typeface="+mn-cs"/>
                  </a:rPr>
                  <a:t>SO</a:t>
                </a:r>
                <a:r>
                  <a:rPr kumimoji="0" lang="en-US" sz="2400" b="1" i="0" u="none" strike="noStrike" kern="1200" cap="none" spc="0" normalizeH="0" baseline="-25000" noProof="0">
                    <a:ln>
                      <a:noFill/>
                    </a:ln>
                    <a:solidFill>
                      <a:prstClr val="black"/>
                    </a:solidFill>
                    <a:effectLst/>
                    <a:uLnTx/>
                    <a:uFillTx/>
                    <a:latin typeface="Arial"/>
                    <a:ea typeface="+mn-ea"/>
                    <a:cs typeface="+mn-cs"/>
                  </a:rPr>
                  <a:t>4</a:t>
                </a:r>
                <a:endParaRPr kumimoji="0" lang="en-US" sz="2400" b="1" i="0" u="none" strike="noStrike" kern="1200" cap="none" spc="0" normalizeH="0" baseline="0" noProof="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8D53A196-1C54-F1B7-9B67-1FDEB6AB0695}"/>
                  </a:ext>
                </a:extLst>
              </p:cNvPr>
              <p:cNvSpPr txBox="1"/>
              <p:nvPr/>
            </p:nvSpPr>
            <p:spPr>
              <a:xfrm>
                <a:off x="1237484" y="3251801"/>
                <a:ext cx="1664742"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Cumene</a:t>
                </a:r>
              </a:p>
            </p:txBody>
          </p:sp>
          <p:sp>
            <p:nvSpPr>
              <p:cNvPr id="25" name="TextBox 24">
                <a:extLst>
                  <a:ext uri="{FF2B5EF4-FFF2-40B4-BE49-F238E27FC236}">
                    <a16:creationId xmlns:a16="http://schemas.microsoft.com/office/drawing/2014/main" id="{91132346-7CEF-8CDB-02E6-BEBF41B85034}"/>
                  </a:ext>
                </a:extLst>
              </p:cNvPr>
              <p:cNvSpPr txBox="1"/>
              <p:nvPr/>
            </p:nvSpPr>
            <p:spPr>
              <a:xfrm>
                <a:off x="5835989" y="3251801"/>
                <a:ext cx="1664742"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Phenol</a:t>
                </a:r>
              </a:p>
            </p:txBody>
          </p:sp>
          <p:sp>
            <p:nvSpPr>
              <p:cNvPr id="26" name="TextBox 25">
                <a:extLst>
                  <a:ext uri="{FF2B5EF4-FFF2-40B4-BE49-F238E27FC236}">
                    <a16:creationId xmlns:a16="http://schemas.microsoft.com/office/drawing/2014/main" id="{446F6C94-84DD-18CC-0D5F-1D0F4E4577A4}"/>
                  </a:ext>
                </a:extLst>
              </p:cNvPr>
              <p:cNvSpPr txBox="1"/>
              <p:nvPr/>
            </p:nvSpPr>
            <p:spPr>
              <a:xfrm>
                <a:off x="7996094" y="3251801"/>
                <a:ext cx="1664742"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a:ea typeface="+mn-ea"/>
                    <a:cs typeface="+mn-cs"/>
                  </a:rPr>
                  <a:t>Acetone</a:t>
                </a:r>
              </a:p>
            </p:txBody>
          </p:sp>
        </p:grpSp>
      </p:grpSp>
      <p:pic>
        <p:nvPicPr>
          <p:cNvPr id="16" name="Picture 15">
            <a:extLst>
              <a:ext uri="{FF2B5EF4-FFF2-40B4-BE49-F238E27FC236}">
                <a16:creationId xmlns:a16="http://schemas.microsoft.com/office/drawing/2014/main" id="{D63B9410-A5C8-EB0D-006A-5E65AFFE7C1A}"/>
              </a:ext>
            </a:extLst>
          </p:cNvPr>
          <p:cNvPicPr>
            <a:picLocks noChangeAspect="1"/>
          </p:cNvPicPr>
          <p:nvPr/>
        </p:nvPicPr>
        <p:blipFill>
          <a:blip r:embed="rId9"/>
          <a:stretch>
            <a:fillRect/>
          </a:stretch>
        </p:blipFill>
        <p:spPr>
          <a:xfrm rot="5400000">
            <a:off x="5227156" y="3422011"/>
            <a:ext cx="2462588" cy="3675413"/>
          </a:xfrm>
          <a:prstGeom prst="rect">
            <a:avLst/>
          </a:prstGeom>
        </p:spPr>
      </p:pic>
    </p:spTree>
    <p:extLst>
      <p:ext uri="{BB962C8B-B14F-4D97-AF65-F5344CB8AC3E}">
        <p14:creationId xmlns:p14="http://schemas.microsoft.com/office/powerpoint/2010/main" val="281426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pic>
        <p:nvPicPr>
          <p:cNvPr id="13" name="Graphic 12">
            <a:extLst>
              <a:ext uri="{FF2B5EF4-FFF2-40B4-BE49-F238E27FC236}">
                <a16:creationId xmlns:a16="http://schemas.microsoft.com/office/drawing/2014/main" id="{73A6751B-BD5E-4E25-7C67-8E3D65F3389C}"/>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flipH="1">
            <a:off x="124486" y="123825"/>
            <a:ext cx="699878" cy="707569"/>
          </a:xfrm>
          <a:prstGeom prst="rect">
            <a:avLst/>
          </a:prstGeom>
        </p:spPr>
      </p:pic>
      <p:sp>
        <p:nvSpPr>
          <p:cNvPr id="2" name="Rectangle: Rounded Corners 1">
            <a:extLst>
              <a:ext uri="{FF2B5EF4-FFF2-40B4-BE49-F238E27FC236}">
                <a16:creationId xmlns:a16="http://schemas.microsoft.com/office/drawing/2014/main" id="{3F519F83-0F3F-78A5-26D4-6D350EF48250}"/>
              </a:ext>
            </a:extLst>
          </p:cNvPr>
          <p:cNvSpPr/>
          <p:nvPr/>
        </p:nvSpPr>
        <p:spPr>
          <a:xfrm>
            <a:off x="4762500" y="-152400"/>
            <a:ext cx="2667000" cy="1069340"/>
          </a:xfrm>
          <a:prstGeom prst="roundRect">
            <a:avLst>
              <a:gd name="adj" fmla="val 23793"/>
            </a:avLst>
          </a:prstGeom>
          <a:solidFill>
            <a:srgbClr val="020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C3D94BFC-0B75-CD87-1975-EF76E4EF9027}"/>
              </a:ext>
            </a:extLst>
          </p:cNvPr>
          <p:cNvSpPr txBox="1"/>
          <p:nvPr/>
        </p:nvSpPr>
        <p:spPr>
          <a:xfrm>
            <a:off x="4946502" y="215900"/>
            <a:ext cx="229902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2. ĐIỀU CHẾ</a:t>
            </a:r>
          </a:p>
        </p:txBody>
      </p:sp>
      <p:grpSp>
        <p:nvGrpSpPr>
          <p:cNvPr id="9" name="Group 8">
            <a:extLst>
              <a:ext uri="{FF2B5EF4-FFF2-40B4-BE49-F238E27FC236}">
                <a16:creationId xmlns:a16="http://schemas.microsoft.com/office/drawing/2014/main" id="{9A8AFCA9-5452-B527-037E-08B6F43AA622}"/>
              </a:ext>
            </a:extLst>
          </p:cNvPr>
          <p:cNvGrpSpPr/>
          <p:nvPr/>
        </p:nvGrpSpPr>
        <p:grpSpPr>
          <a:xfrm>
            <a:off x="1147665" y="1206349"/>
            <a:ext cx="9896670" cy="781072"/>
            <a:chOff x="1147665" y="1206349"/>
            <a:chExt cx="9896670" cy="781072"/>
          </a:xfrm>
        </p:grpSpPr>
        <p:sp>
          <p:nvSpPr>
            <p:cNvPr id="5" name="Rectangle 4">
              <a:extLst>
                <a:ext uri="{FF2B5EF4-FFF2-40B4-BE49-F238E27FC236}">
                  <a16:creationId xmlns:a16="http://schemas.microsoft.com/office/drawing/2014/main" id="{5061AAF8-1CCE-14A4-1FBC-C4EB76A14FA6}"/>
                </a:ext>
              </a:extLst>
            </p:cNvPr>
            <p:cNvSpPr/>
            <p:nvPr/>
          </p:nvSpPr>
          <p:spPr>
            <a:xfrm>
              <a:off x="1147665" y="1206349"/>
              <a:ext cx="9896670" cy="781072"/>
            </a:xfrm>
            <a:prstGeom prst="rect">
              <a:avLst/>
            </a:prstGeom>
            <a:solidFill>
              <a:srgbClr val="FFFFB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2CF7A35B-39FC-6165-00B4-F2DA2B54669A}"/>
                </a:ext>
              </a:extLst>
            </p:cNvPr>
            <p:cNvSpPr txBox="1"/>
            <p:nvPr/>
          </p:nvSpPr>
          <p:spPr>
            <a:xfrm>
              <a:off x="1206500" y="1342584"/>
              <a:ext cx="9779000" cy="508601"/>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Phenol cũng được tách ra từ nhựa than đá trong quá trình luyện cốc.</a:t>
              </a:r>
            </a:p>
          </p:txBody>
        </p:sp>
      </p:grpSp>
      <p:pic>
        <p:nvPicPr>
          <p:cNvPr id="8" name="Picture 7">
            <a:extLst>
              <a:ext uri="{FF2B5EF4-FFF2-40B4-BE49-F238E27FC236}">
                <a16:creationId xmlns:a16="http://schemas.microsoft.com/office/drawing/2014/main" id="{C8EED567-DBAF-C1EF-9D3C-7791168BCA11}"/>
              </a:ext>
            </a:extLst>
          </p:cNvPr>
          <p:cNvPicPr>
            <a:picLocks noChangeAspect="1"/>
          </p:cNvPicPr>
          <p:nvPr/>
        </p:nvPicPr>
        <p:blipFill rotWithShape="1">
          <a:blip r:embed="rId9"/>
          <a:srcRect t="14941" b="14941"/>
          <a:stretch/>
        </p:blipFill>
        <p:spPr>
          <a:xfrm>
            <a:off x="2171700" y="2273300"/>
            <a:ext cx="7848600" cy="4127500"/>
          </a:xfrm>
          <a:prstGeom prst="rect">
            <a:avLst/>
          </a:prstGeom>
        </p:spPr>
      </p:pic>
    </p:spTree>
    <p:extLst>
      <p:ext uri="{BB962C8B-B14F-4D97-AF65-F5344CB8AC3E}">
        <p14:creationId xmlns:p14="http://schemas.microsoft.com/office/powerpoint/2010/main" val="222687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5" y="389709"/>
            <a:ext cx="2691208" cy="718924"/>
          </a:xfrm>
          <a:prstGeom prst="roundRect">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8EFE1D-E1EF-973A-C244-0FD0D58617A1}"/>
              </a:ext>
            </a:extLst>
          </p:cNvPr>
          <p:cNvGrpSpPr/>
          <p:nvPr/>
        </p:nvGrpSpPr>
        <p:grpSpPr>
          <a:xfrm>
            <a:off x="362815" y="259480"/>
            <a:ext cx="979382" cy="979382"/>
            <a:chOff x="634259" y="586634"/>
            <a:chExt cx="979382" cy="979382"/>
          </a:xfrm>
        </p:grpSpPr>
        <p:sp>
          <p:nvSpPr>
            <p:cNvPr id="13" name="Oval 12">
              <a:extLst>
                <a:ext uri="{FF2B5EF4-FFF2-40B4-BE49-F238E27FC236}">
                  <a16:creationId xmlns:a16="http://schemas.microsoft.com/office/drawing/2014/main" id="{BBDC337D-6E36-1A25-50E5-6D42AE65C52A}"/>
                </a:ext>
              </a:extLst>
            </p:cNvPr>
            <p:cNvSpPr/>
            <p:nvPr/>
          </p:nvSpPr>
          <p:spPr>
            <a:xfrm>
              <a:off x="634259" y="586634"/>
              <a:ext cx="979382" cy="979382"/>
            </a:xfrm>
            <a:prstGeom prst="ellipse">
              <a:avLst/>
            </a:prstGeom>
            <a:solidFill>
              <a:schemeClr val="bg1"/>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600E86B-BA92-8831-4D1B-5406781C9561}"/>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8" name="Block Arc 17">
              <a:extLst>
                <a:ext uri="{FF2B5EF4-FFF2-40B4-BE49-F238E27FC236}">
                  <a16:creationId xmlns:a16="http://schemas.microsoft.com/office/drawing/2014/main" id="{B4530B34-175C-45E0-FCBE-365E74D23244}"/>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a:extLst>
                <a:ext uri="{FF2B5EF4-FFF2-40B4-BE49-F238E27FC236}">
                  <a16:creationId xmlns:a16="http://schemas.microsoft.com/office/drawing/2014/main" id="{9A17E3AC-3F0E-F85D-8DBD-38352E28B33E}"/>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a:extLst>
                <a:ext uri="{FF2B5EF4-FFF2-40B4-BE49-F238E27FC236}">
                  <a16:creationId xmlns:a16="http://schemas.microsoft.com/office/drawing/2014/main" id="{9BBD7791-14E2-07E6-4D1A-F1E43E26B4B3}"/>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7D11BE48-3585-6C90-F1F5-38B2F48DB6CC}"/>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6DCA649-7DBD-FA96-CF48-80045213EBC2}"/>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86DEC4-4B06-1D12-B34C-5513090B0A59}"/>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1991359" cy="523220"/>
          </a:xfrm>
          <a:prstGeom prst="rect">
            <a:avLst/>
          </a:prstGeom>
          <a:noFill/>
        </p:spPr>
        <p:txBody>
          <a:bodyPr wrap="square" rtlCol="0">
            <a:spAutoFit/>
          </a:bodyPr>
          <a:lstStyle/>
          <a:p>
            <a:r>
              <a:rPr lang="en-US" sz="2800" b="1" dirty="0">
                <a:solidFill>
                  <a:schemeClr val="bg1"/>
                </a:solidFill>
              </a:rPr>
              <a:t>CÂU HỎI 8</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38962"/>
            <a:ext cx="10508342" cy="1095772"/>
          </a:xfrm>
          <a:prstGeom prst="roundRect">
            <a:avLst>
              <a:gd name="adj" fmla="val 10907"/>
            </a:avLst>
          </a:prstGeom>
          <a:solidFill>
            <a:srgbClr val="FCDFCD"/>
          </a:solidFill>
          <a:ln w="57150">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1231125" y="1418546"/>
            <a:ext cx="10078222" cy="970266"/>
          </a:xfrm>
          <a:prstGeom prst="rect">
            <a:avLst/>
          </a:prstGeom>
          <a:noFill/>
        </p:spPr>
        <p:txBody>
          <a:bodyPr wrap="square" rtlCol="0">
            <a:spAutoFit/>
          </a:bodyPr>
          <a:lstStyle/>
          <a:p>
            <a:pPr algn="ctr">
              <a:lnSpc>
                <a:spcPct val="125000"/>
              </a:lnSpc>
            </a:pPr>
            <a:r>
              <a:rPr lang="vi-VN" sz="2400" b="1" dirty="0"/>
              <a:t> Liệt kê một số ứng dụng khác của phenol trong đời sống sản xuất y học </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683733" y="2616505"/>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985856" y="3144113"/>
            <a:ext cx="10599739" cy="3436262"/>
            <a:chOff x="2991416" y="3619380"/>
            <a:chExt cx="10599739" cy="3436262"/>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3436262"/>
            </a:xfrm>
            <a:prstGeom prst="rect">
              <a:avLst/>
            </a:prstGeom>
            <a:noFill/>
          </p:spPr>
          <p:txBody>
            <a:bodyPr wrap="square" rtlCol="0">
              <a:spAutoFit/>
            </a:bodyPr>
            <a:lstStyle/>
            <a:p>
              <a:pPr>
                <a:lnSpc>
                  <a:spcPct val="125000"/>
                </a:lnSpc>
              </a:pPr>
              <a:r>
                <a:rPr lang="vi-VN" sz="2200" dirty="0"/>
                <a:t>Công nghiệp tơ hóa học: từ loại hóa chất này để tổng hợp ra tơ polyamide</a:t>
              </a:r>
            </a:p>
            <a:p>
              <a:pPr>
                <a:lnSpc>
                  <a:spcPct val="125000"/>
                </a:lnSpc>
              </a:pPr>
              <a:r>
                <a:rPr lang="vi-VN" sz="2200" dirty="0"/>
                <a:t>Ứng dụng trong y tế vì phenol có tính diệt khuẩn cao và có khả năng chống lại một số vi sinh vật như nấm nên được dùng là một chất khử trùng. Phenol được dùng để khử trùng da và giảm ngứa.</a:t>
              </a:r>
            </a:p>
            <a:p>
              <a:pPr>
                <a:lnSpc>
                  <a:spcPct val="125000"/>
                </a:lnSpc>
              </a:pPr>
              <a:r>
                <a:rPr lang="vi-VN" sz="2200" dirty="0"/>
                <a:t>Trong điều trị viêm họng phenol dụng làm thuốc giảm đau đường uống hoặc gây tê trong các nhiều loại sản phẩm như Cloraseptic. Một số nghiên cứu chỉ ra khi phụ nữ mang thai tiếp xúc với phenol và các hợp chất liên quan đến phenol có khả năng sảy thai.</a:t>
              </a:r>
              <a:endParaRPr lang="vi-VN" sz="2200" baseline="-25000" dirty="0"/>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99222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sp>
        <p:nvSpPr>
          <p:cNvPr id="5" name="Rectangle: Rounded Corners 4">
            <a:extLst>
              <a:ext uri="{FF2B5EF4-FFF2-40B4-BE49-F238E27FC236}">
                <a16:creationId xmlns:a16="http://schemas.microsoft.com/office/drawing/2014/main" id="{484EBF56-269F-A55B-362B-438AE257738F}"/>
              </a:ext>
            </a:extLst>
          </p:cNvPr>
          <p:cNvSpPr/>
          <p:nvPr/>
        </p:nvSpPr>
        <p:spPr>
          <a:xfrm>
            <a:off x="827054" y="389709"/>
            <a:ext cx="2954113" cy="718924"/>
          </a:xfrm>
          <a:prstGeom prst="roundRect">
            <a:avLst/>
          </a:prstGeom>
          <a:solidFill>
            <a:srgbClr val="BF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CE0D657-E798-BB07-ACC5-7D9D39C73956}"/>
              </a:ext>
            </a:extLst>
          </p:cNvPr>
          <p:cNvSpPr txBox="1"/>
          <p:nvPr/>
        </p:nvSpPr>
        <p:spPr>
          <a:xfrm>
            <a:off x="1413635" y="509786"/>
            <a:ext cx="2104628" cy="523220"/>
          </a:xfrm>
          <a:prstGeom prst="rect">
            <a:avLst/>
          </a:prstGeom>
          <a:noFill/>
        </p:spPr>
        <p:txBody>
          <a:bodyPr wrap="square" rtlCol="0">
            <a:spAutoFit/>
          </a:bodyPr>
          <a:lstStyle/>
          <a:p>
            <a:r>
              <a:rPr lang="en-US" sz="2800" b="1" dirty="0">
                <a:solidFill>
                  <a:sysClr val="windowText" lastClr="000000"/>
                </a:solidFill>
              </a:rPr>
              <a:t>VẬN DỤNG</a:t>
            </a:r>
          </a:p>
        </p:txBody>
      </p:sp>
      <p:sp>
        <p:nvSpPr>
          <p:cNvPr id="25" name="Rectangle: Rounded Corners 24">
            <a:extLst>
              <a:ext uri="{FF2B5EF4-FFF2-40B4-BE49-F238E27FC236}">
                <a16:creationId xmlns:a16="http://schemas.microsoft.com/office/drawing/2014/main" id="{3FE2945F-033E-9BDB-1588-D332520FD43A}"/>
              </a:ext>
            </a:extLst>
          </p:cNvPr>
          <p:cNvSpPr/>
          <p:nvPr/>
        </p:nvSpPr>
        <p:spPr>
          <a:xfrm>
            <a:off x="841829" y="1304839"/>
            <a:ext cx="10508342" cy="2121045"/>
          </a:xfrm>
          <a:prstGeom prst="roundRect">
            <a:avLst>
              <a:gd name="adj" fmla="val 10907"/>
            </a:avLst>
          </a:prstGeom>
          <a:solidFill>
            <a:srgbClr val="BFDB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D0C047-4CE7-CFF2-E5F5-A515C40111B3}"/>
              </a:ext>
            </a:extLst>
          </p:cNvPr>
          <p:cNvSpPr txBox="1"/>
          <p:nvPr/>
        </p:nvSpPr>
        <p:spPr>
          <a:xfrm>
            <a:off x="841829" y="1384424"/>
            <a:ext cx="10467518" cy="1978170"/>
          </a:xfrm>
          <a:prstGeom prst="rect">
            <a:avLst/>
          </a:prstGeom>
          <a:noFill/>
        </p:spPr>
        <p:txBody>
          <a:bodyPr wrap="square" rtlCol="0">
            <a:spAutoFit/>
          </a:bodyPr>
          <a:lstStyle/>
          <a:p>
            <a:pPr algn="ctr">
              <a:lnSpc>
                <a:spcPct val="125000"/>
              </a:lnSpc>
            </a:pPr>
            <a:r>
              <a:rPr lang="vi-VN" sz="2000" b="1" dirty="0"/>
              <a:t>Chất bảo quản thực phẩm được dùng phổ biến trong ngành thực phẩm chế biến sẵn. Các chất BHA, BHT thường dùng cho các sản phẩm đóng hộp, thực phẩm đóng gói, nước chấm, nước giải khát,... Bên cạnh lợi ích trong bảo quản thực phẩm, các chất này cũng gây hại cho sức khỏe con người nếu sử dụng thời gian dài. Hãy nêu quan điểm của em về vấn đề sử dụng các thực phẩm chế biến sẵn</a:t>
            </a:r>
          </a:p>
        </p:txBody>
      </p:sp>
      <p:sp>
        <p:nvSpPr>
          <p:cNvPr id="4" name="Rectangle: Rounded Corners 3">
            <a:extLst>
              <a:ext uri="{FF2B5EF4-FFF2-40B4-BE49-F238E27FC236}">
                <a16:creationId xmlns:a16="http://schemas.microsoft.com/office/drawing/2014/main" id="{4A9854E3-CECA-504C-86F2-86D67469AB29}"/>
              </a:ext>
            </a:extLst>
          </p:cNvPr>
          <p:cNvSpPr/>
          <p:nvPr/>
        </p:nvSpPr>
        <p:spPr>
          <a:xfrm>
            <a:off x="5757873" y="3564273"/>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8" name="Group 7">
            <a:extLst>
              <a:ext uri="{FF2B5EF4-FFF2-40B4-BE49-F238E27FC236}">
                <a16:creationId xmlns:a16="http://schemas.microsoft.com/office/drawing/2014/main" id="{318B525C-4627-60D6-2C0E-D38ED9CD54D5}"/>
              </a:ext>
            </a:extLst>
          </p:cNvPr>
          <p:cNvGrpSpPr/>
          <p:nvPr/>
        </p:nvGrpSpPr>
        <p:grpSpPr>
          <a:xfrm>
            <a:off x="794516" y="4089895"/>
            <a:ext cx="10839560" cy="2589876"/>
            <a:chOff x="2991416" y="3619380"/>
            <a:chExt cx="10599739" cy="2589876"/>
          </a:xfrm>
        </p:grpSpPr>
        <p:sp>
          <p:nvSpPr>
            <p:cNvPr id="2" name="TextBox 1">
              <a:extLst>
                <a:ext uri="{FF2B5EF4-FFF2-40B4-BE49-F238E27FC236}">
                  <a16:creationId xmlns:a16="http://schemas.microsoft.com/office/drawing/2014/main" id="{4846B98C-AED8-9D9F-4B57-3CF8B2F187C8}"/>
                </a:ext>
              </a:extLst>
            </p:cNvPr>
            <p:cNvSpPr txBox="1"/>
            <p:nvPr/>
          </p:nvSpPr>
          <p:spPr>
            <a:xfrm>
              <a:off x="3722916" y="3619380"/>
              <a:ext cx="9868239" cy="2589876"/>
            </a:xfrm>
            <a:prstGeom prst="rect">
              <a:avLst/>
            </a:prstGeom>
            <a:noFill/>
          </p:spPr>
          <p:txBody>
            <a:bodyPr wrap="square" rtlCol="0">
              <a:spAutoFit/>
            </a:bodyPr>
            <a:lstStyle/>
            <a:p>
              <a:pPr>
                <a:lnSpc>
                  <a:spcPct val="125000"/>
                </a:lnSpc>
              </a:pPr>
              <a:r>
                <a:rPr lang="vi-VN" sz="2200" dirty="0"/>
                <a:t>Quan điểm của em về vấn đề sử dụng các thực phẩm chế biến sẵn</a:t>
              </a:r>
            </a:p>
            <a:p>
              <a:pPr>
                <a:lnSpc>
                  <a:spcPct val="125000"/>
                </a:lnSpc>
              </a:pPr>
              <a:r>
                <a:rPr lang="vi-VN" sz="2200" dirty="0"/>
                <a:t>Thực phẩm tiện lợi, sơ chế nhanh chóng tiết kiệm thời gian </a:t>
              </a:r>
            </a:p>
            <a:p>
              <a:pPr>
                <a:lnSpc>
                  <a:spcPct val="125000"/>
                </a:lnSpc>
              </a:pPr>
              <a:r>
                <a:rPr lang="vi-VN" sz="2200" dirty="0"/>
                <a:t>Tuy nhiên nếu sử dụng quá nhiều thì sức khỏe người tiêu dùng bị ảnh hưởng, tính mạng bị đe dọa. Bên cạnh đó, người tiêu dùng cũng nảy sinh tâm lí hoang mang, sự bất ổn có thể nảy sinh trong xã hội khi không còn niềm tin, tình thương giữa con người với con người,...</a:t>
              </a:r>
              <a:endParaRPr lang="vi-VN" sz="2200" baseline="-25000" dirty="0"/>
            </a:p>
          </p:txBody>
        </p:sp>
        <p:pic>
          <p:nvPicPr>
            <p:cNvPr id="6" name="Picture 5">
              <a:extLst>
                <a:ext uri="{FF2B5EF4-FFF2-40B4-BE49-F238E27FC236}">
                  <a16:creationId xmlns:a16="http://schemas.microsoft.com/office/drawing/2014/main" id="{4647F4C0-416D-1663-593D-EF2F81005B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pic>
        <p:nvPicPr>
          <p:cNvPr id="7170" name="Picture 2" descr="Brain - Free technology icons">
            <a:extLst>
              <a:ext uri="{FF2B5EF4-FFF2-40B4-BE49-F238E27FC236}">
                <a16:creationId xmlns:a16="http://schemas.microsoft.com/office/drawing/2014/main" id="{E613FEFE-2008-03ED-9553-80D6F48606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204" y="178229"/>
            <a:ext cx="1095772" cy="1095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55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grpSp>
        <p:nvGrpSpPr>
          <p:cNvPr id="2" name="Group 1">
            <a:extLst>
              <a:ext uri="{FF2B5EF4-FFF2-40B4-BE49-F238E27FC236}">
                <a16:creationId xmlns:a16="http://schemas.microsoft.com/office/drawing/2014/main" id="{6956C7F2-82B4-E66C-C4B6-F7F6BFC53C18}"/>
              </a:ext>
            </a:extLst>
          </p:cNvPr>
          <p:cNvGrpSpPr/>
          <p:nvPr/>
        </p:nvGrpSpPr>
        <p:grpSpPr>
          <a:xfrm>
            <a:off x="1249212" y="1351633"/>
            <a:ext cx="10392425" cy="1724527"/>
            <a:chOff x="1161141" y="1425318"/>
            <a:chExt cx="10392425" cy="1724527"/>
          </a:xfrm>
        </p:grpSpPr>
        <p:sp>
          <p:nvSpPr>
            <p:cNvPr id="37" name="Rectangle 36">
              <a:extLst>
                <a:ext uri="{FF2B5EF4-FFF2-40B4-BE49-F238E27FC236}">
                  <a16:creationId xmlns:a16="http://schemas.microsoft.com/office/drawing/2014/main" id="{1CADD515-BCA2-D381-78F5-09E076F7E59A}"/>
                </a:ext>
              </a:extLst>
            </p:cNvPr>
            <p:cNvSpPr/>
            <p:nvPr/>
          </p:nvSpPr>
          <p:spPr>
            <a:xfrm>
              <a:off x="1161141" y="1425318"/>
              <a:ext cx="10392425" cy="172452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F7A35B-39FC-6165-00B4-F2DA2B54669A}"/>
                </a:ext>
              </a:extLst>
            </p:cNvPr>
            <p:cNvSpPr txBox="1"/>
            <p:nvPr/>
          </p:nvSpPr>
          <p:spPr>
            <a:xfrm>
              <a:off x="1249212" y="1536268"/>
              <a:ext cx="10219681" cy="1431930"/>
            </a:xfrm>
            <a:prstGeom prst="rect">
              <a:avLst/>
            </a:prstGeom>
            <a:noFill/>
          </p:spPr>
          <p:txBody>
            <a:bodyPr wrap="square" rtlCol="0">
              <a:spAutoFit/>
            </a:bodyPr>
            <a:lstStyle/>
            <a:p>
              <a:pPr>
                <a:lnSpc>
                  <a:spcPct val="125000"/>
                </a:lnSpc>
              </a:pPr>
              <a:r>
                <a:rPr lang="vi-VN" sz="2400" dirty="0">
                  <a:latin typeface="+mj-lt"/>
                </a:rPr>
                <a:t>a) Viết công thức phân tử và công thức cấu tạo của phenol đơn giản nhất.</a:t>
              </a:r>
            </a:p>
            <a:p>
              <a:pPr>
                <a:lnSpc>
                  <a:spcPct val="125000"/>
                </a:lnSpc>
              </a:pPr>
              <a:r>
                <a:rPr lang="vi-VN" sz="2400" dirty="0">
                  <a:latin typeface="+mj-lt"/>
                </a:rPr>
                <a:t>b) Phenol phản ứng với dung dịch potassium hydroxide. Tên của loại phản ứng này là gì? Viết phương trình hóa học của phản ứng.</a:t>
              </a:r>
              <a:endParaRPr lang="en-US" sz="2400" dirty="0">
                <a:latin typeface="+mj-lt"/>
              </a:endParaRPr>
            </a:p>
          </p:txBody>
        </p:sp>
      </p:grpSp>
      <p:sp>
        <p:nvSpPr>
          <p:cNvPr id="16" name="Rectangle: Rounded Corners 15">
            <a:extLst>
              <a:ext uri="{FF2B5EF4-FFF2-40B4-BE49-F238E27FC236}">
                <a16:creationId xmlns:a16="http://schemas.microsoft.com/office/drawing/2014/main" id="{F33791B6-D984-BBEE-767F-5B6249A1B34A}"/>
              </a:ext>
            </a:extLst>
          </p:cNvPr>
          <p:cNvSpPr/>
          <p:nvPr/>
        </p:nvSpPr>
        <p:spPr>
          <a:xfrm>
            <a:off x="1139578" y="419006"/>
            <a:ext cx="2140921" cy="603260"/>
          </a:xfrm>
          <a:prstGeom prst="roundRect">
            <a:avLst/>
          </a:prstGeom>
          <a:solidFill>
            <a:srgbClr val="0D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28B516-6307-C74C-2DE3-324293BA08C6}"/>
              </a:ext>
            </a:extLst>
          </p:cNvPr>
          <p:cNvSpPr txBox="1"/>
          <p:nvPr/>
        </p:nvSpPr>
        <p:spPr>
          <a:xfrm>
            <a:off x="1292123" y="476617"/>
            <a:ext cx="1914242" cy="523220"/>
          </a:xfrm>
          <a:prstGeom prst="rect">
            <a:avLst/>
          </a:prstGeom>
          <a:noFill/>
        </p:spPr>
        <p:txBody>
          <a:bodyPr wrap="none" rtlCol="0">
            <a:spAutoFit/>
          </a:bodyPr>
          <a:lstStyle/>
          <a:p>
            <a:r>
              <a:rPr lang="en-US" sz="2800" b="1">
                <a:solidFill>
                  <a:schemeClr val="bg1"/>
                </a:solidFill>
              </a:rPr>
              <a:t>BÀI TẬP 1</a:t>
            </a:r>
          </a:p>
        </p:txBody>
      </p:sp>
      <p:pic>
        <p:nvPicPr>
          <p:cNvPr id="36" name="Picture 35">
            <a:extLst>
              <a:ext uri="{FF2B5EF4-FFF2-40B4-BE49-F238E27FC236}">
                <a16:creationId xmlns:a16="http://schemas.microsoft.com/office/drawing/2014/main" id="{AEE51E9A-7729-FAB7-1DE7-AD436F46BE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303" y="285115"/>
            <a:ext cx="878909" cy="878909"/>
          </a:xfrm>
          <a:prstGeom prst="rect">
            <a:avLst/>
          </a:prstGeom>
        </p:spPr>
      </p:pic>
      <p:sp>
        <p:nvSpPr>
          <p:cNvPr id="5" name="Rectangle: Rounded Corners 4">
            <a:extLst>
              <a:ext uri="{FF2B5EF4-FFF2-40B4-BE49-F238E27FC236}">
                <a16:creationId xmlns:a16="http://schemas.microsoft.com/office/drawing/2014/main" id="{5DA79BAD-072E-272D-D97B-4AA41185585B}"/>
              </a:ext>
            </a:extLst>
          </p:cNvPr>
          <p:cNvSpPr/>
          <p:nvPr/>
        </p:nvSpPr>
        <p:spPr>
          <a:xfrm>
            <a:off x="5818718" y="3332595"/>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13" name="Group 12">
            <a:extLst>
              <a:ext uri="{FF2B5EF4-FFF2-40B4-BE49-F238E27FC236}">
                <a16:creationId xmlns:a16="http://schemas.microsoft.com/office/drawing/2014/main" id="{02E8F540-7EE1-C960-3FBD-CB86F3DBF18F}"/>
              </a:ext>
            </a:extLst>
          </p:cNvPr>
          <p:cNvGrpSpPr/>
          <p:nvPr/>
        </p:nvGrpSpPr>
        <p:grpSpPr>
          <a:xfrm>
            <a:off x="809757" y="4050569"/>
            <a:ext cx="10839560" cy="2166683"/>
            <a:chOff x="2991416" y="3619380"/>
            <a:chExt cx="10599739" cy="2166683"/>
          </a:xfrm>
        </p:grpSpPr>
        <p:sp>
          <p:nvSpPr>
            <p:cNvPr id="31" name="TextBox 30">
              <a:extLst>
                <a:ext uri="{FF2B5EF4-FFF2-40B4-BE49-F238E27FC236}">
                  <a16:creationId xmlns:a16="http://schemas.microsoft.com/office/drawing/2014/main" id="{C90C933E-0883-22DE-E348-9C57E3E760CD}"/>
                </a:ext>
              </a:extLst>
            </p:cNvPr>
            <p:cNvSpPr txBox="1"/>
            <p:nvPr/>
          </p:nvSpPr>
          <p:spPr>
            <a:xfrm>
              <a:off x="3722916" y="3619380"/>
              <a:ext cx="9868239" cy="2166683"/>
            </a:xfrm>
            <a:prstGeom prst="rect">
              <a:avLst/>
            </a:prstGeom>
            <a:noFill/>
          </p:spPr>
          <p:txBody>
            <a:bodyPr wrap="square" rtlCol="0">
              <a:spAutoFit/>
            </a:bodyPr>
            <a:lstStyle/>
            <a:p>
              <a:pPr>
                <a:lnSpc>
                  <a:spcPct val="125000"/>
                </a:lnSpc>
              </a:pPr>
              <a:r>
                <a:rPr lang="vi-VN" sz="2200" dirty="0"/>
                <a:t>a) Công thức phân tử và công thức cấu tạo của phenol đơn giản nhất</a:t>
              </a:r>
            </a:p>
            <a:p>
              <a:pPr algn="ctr">
                <a:lnSpc>
                  <a:spcPct val="125000"/>
                </a:lnSpc>
              </a:pPr>
              <a:r>
                <a:rPr lang="vi-VN" sz="2200" dirty="0"/>
                <a:t>CTPT: C</a:t>
              </a:r>
              <a:r>
                <a:rPr lang="vi-VN" sz="2200" baseline="-25000" dirty="0"/>
                <a:t>6</a:t>
              </a:r>
              <a:r>
                <a:rPr lang="vi-VN" sz="2200" dirty="0"/>
                <a:t>H</a:t>
              </a:r>
              <a:r>
                <a:rPr lang="vi-VN" sz="2200" baseline="-25000" dirty="0"/>
                <a:t>5</a:t>
              </a:r>
              <a:r>
                <a:rPr lang="vi-VN" sz="2200" dirty="0"/>
                <a:t>OH</a:t>
              </a:r>
            </a:p>
            <a:p>
              <a:pPr>
                <a:lnSpc>
                  <a:spcPct val="125000"/>
                </a:lnSpc>
              </a:pPr>
              <a:r>
                <a:rPr lang="vi-VN" sz="2200" dirty="0"/>
                <a:t>b) Phenol phản ứng với dung dịch potassium hydroxide là phản ứng thế nguyên tử H của nhóm OH: tính acid.</a:t>
              </a:r>
            </a:p>
            <a:p>
              <a:pPr algn="ctr">
                <a:lnSpc>
                  <a:spcPct val="125000"/>
                </a:lnSpc>
              </a:pPr>
              <a:r>
                <a:rPr lang="vi-VN" sz="2200" dirty="0"/>
                <a:t>PTHH: C</a:t>
              </a:r>
              <a:r>
                <a:rPr lang="vi-VN" sz="2200" baseline="-25000" dirty="0"/>
                <a:t>6</a:t>
              </a:r>
              <a:r>
                <a:rPr lang="vi-VN" sz="2200" dirty="0"/>
                <a:t>H</a:t>
              </a:r>
              <a:r>
                <a:rPr lang="vi-VN" sz="2200" baseline="-25000" dirty="0"/>
                <a:t>5</a:t>
              </a:r>
              <a:r>
                <a:rPr lang="vi-VN" sz="2200" dirty="0"/>
                <a:t>OH + KOH → C</a:t>
              </a:r>
              <a:r>
                <a:rPr lang="vi-VN" sz="2200" baseline="-25000" dirty="0"/>
                <a:t>6</a:t>
              </a:r>
              <a:r>
                <a:rPr lang="vi-VN" sz="2200" dirty="0"/>
                <a:t>H</a:t>
              </a:r>
              <a:r>
                <a:rPr lang="vi-VN" sz="2200" baseline="-25000" dirty="0"/>
                <a:t>5</a:t>
              </a:r>
              <a:r>
                <a:rPr lang="vi-VN" sz="2200" dirty="0"/>
                <a:t>OK + H</a:t>
              </a:r>
              <a:r>
                <a:rPr lang="vi-VN" sz="2200" baseline="-25000" dirty="0"/>
                <a:t>2</a:t>
              </a:r>
              <a:r>
                <a:rPr lang="vi-VN" sz="2200" dirty="0"/>
                <a:t>O</a:t>
              </a:r>
              <a:endParaRPr lang="vi-VN" sz="2200" baseline="-25000" dirty="0"/>
            </a:p>
          </p:txBody>
        </p:sp>
        <p:pic>
          <p:nvPicPr>
            <p:cNvPr id="32" name="Picture 31">
              <a:extLst>
                <a:ext uri="{FF2B5EF4-FFF2-40B4-BE49-F238E27FC236}">
                  <a16:creationId xmlns:a16="http://schemas.microsoft.com/office/drawing/2014/main" id="{BA6C0179-38C8-0A24-9C31-16E7057D3D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133212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060335" y="996566"/>
            <a:ext cx="10108408" cy="3151091"/>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5"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461964" y="4397639"/>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38" name="!!o2b">
            <a:extLst>
              <a:ext uri="{FF2B5EF4-FFF2-40B4-BE49-F238E27FC236}">
                <a16:creationId xmlns:a16="http://schemas.microsoft.com/office/drawing/2014/main" id="{78069A1B-D926-4C5A-B89C-A303ADAD4239}"/>
              </a:ext>
            </a:extLst>
          </p:cNvPr>
          <p:cNvSpPr/>
          <p:nvPr/>
        </p:nvSpPr>
        <p:spPr>
          <a:xfrm>
            <a:off x="3765311" y="55226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2c">
            <a:extLst>
              <a:ext uri="{FF2B5EF4-FFF2-40B4-BE49-F238E27FC236}">
                <a16:creationId xmlns:a16="http://schemas.microsoft.com/office/drawing/2014/main" id="{25117B70-0FC6-4C2D-91BD-44B574FE73BA}"/>
              </a:ext>
            </a:extLst>
          </p:cNvPr>
          <p:cNvSpPr/>
          <p:nvPr/>
        </p:nvSpPr>
        <p:spPr>
          <a:xfrm>
            <a:off x="4928971" y="5524089"/>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1b">
            <a:extLst>
              <a:ext uri="{FF2B5EF4-FFF2-40B4-BE49-F238E27FC236}">
                <a16:creationId xmlns:a16="http://schemas.microsoft.com/office/drawing/2014/main" id="{1CD069B4-5CF6-458A-B83D-7557A574044E}"/>
              </a:ext>
            </a:extLst>
          </p:cNvPr>
          <p:cNvSpPr txBox="1"/>
          <p:nvPr/>
        </p:nvSpPr>
        <p:spPr>
          <a:xfrm>
            <a:off x="3914185" y="563643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a</a:t>
            </a:r>
          </a:p>
        </p:txBody>
      </p:sp>
      <p:sp>
        <p:nvSpPr>
          <p:cNvPr id="42" name="!!2c">
            <a:extLst>
              <a:ext uri="{FF2B5EF4-FFF2-40B4-BE49-F238E27FC236}">
                <a16:creationId xmlns:a16="http://schemas.microsoft.com/office/drawing/2014/main" id="{F4982626-B297-4298-81A0-46C7C0A1CACB}"/>
              </a:ext>
            </a:extLst>
          </p:cNvPr>
          <p:cNvSpPr txBox="1"/>
          <p:nvPr/>
        </p:nvSpPr>
        <p:spPr>
          <a:xfrm>
            <a:off x="5105202" y="563643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r</a:t>
            </a:r>
          </a:p>
        </p:txBody>
      </p:sp>
      <p:sp>
        <p:nvSpPr>
          <p:cNvPr id="78" name="TextBox 77">
            <a:extLst>
              <a:ext uri="{FF2B5EF4-FFF2-40B4-BE49-F238E27FC236}">
                <a16:creationId xmlns:a16="http://schemas.microsoft.com/office/drawing/2014/main" id="{32846A3D-BAE2-4FFE-B054-AE802C1398BF}"/>
              </a:ext>
            </a:extLst>
          </p:cNvPr>
          <p:cNvSpPr txBox="1"/>
          <p:nvPr/>
        </p:nvSpPr>
        <p:spPr>
          <a:xfrm>
            <a:off x="1316181" y="1138569"/>
            <a:ext cx="6077607" cy="286232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Alcohol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chất</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hữu</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cơ</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mà</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phân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tử</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chúng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chứa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nhóm</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-OH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liên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kết</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trực</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tiếp</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với nguyên tử _</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________</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no.</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53" name="!!o2c">
            <a:extLst>
              <a:ext uri="{FF2B5EF4-FFF2-40B4-BE49-F238E27FC236}">
                <a16:creationId xmlns:a16="http://schemas.microsoft.com/office/drawing/2014/main" id="{25117B70-0FC6-4C2D-91BD-44B574FE73BA}"/>
              </a:ext>
            </a:extLst>
          </p:cNvPr>
          <p:cNvSpPr/>
          <p:nvPr/>
        </p:nvSpPr>
        <p:spPr>
          <a:xfrm>
            <a:off x="6064921" y="55226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2c">
            <a:extLst>
              <a:ext uri="{FF2B5EF4-FFF2-40B4-BE49-F238E27FC236}">
                <a16:creationId xmlns:a16="http://schemas.microsoft.com/office/drawing/2014/main" id="{F4982626-B297-4298-81A0-46C7C0A1CACB}"/>
              </a:ext>
            </a:extLst>
          </p:cNvPr>
          <p:cNvSpPr txBox="1"/>
          <p:nvPr/>
        </p:nvSpPr>
        <p:spPr>
          <a:xfrm>
            <a:off x="6241152" y="5634987"/>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b</a:t>
            </a:r>
          </a:p>
        </p:txBody>
      </p:sp>
      <p:sp>
        <p:nvSpPr>
          <p:cNvPr id="57" name="!!o2c">
            <a:extLst>
              <a:ext uri="{FF2B5EF4-FFF2-40B4-BE49-F238E27FC236}">
                <a16:creationId xmlns:a16="http://schemas.microsoft.com/office/drawing/2014/main" id="{25117B70-0FC6-4C2D-91BD-44B574FE73BA}"/>
              </a:ext>
            </a:extLst>
          </p:cNvPr>
          <p:cNvSpPr/>
          <p:nvPr/>
        </p:nvSpPr>
        <p:spPr>
          <a:xfrm>
            <a:off x="7215183" y="5524089"/>
            <a:ext cx="1029568" cy="10281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2c">
            <a:extLst>
              <a:ext uri="{FF2B5EF4-FFF2-40B4-BE49-F238E27FC236}">
                <a16:creationId xmlns:a16="http://schemas.microsoft.com/office/drawing/2014/main" id="{F4982626-B297-4298-81A0-46C7C0A1CACB}"/>
              </a:ext>
            </a:extLst>
          </p:cNvPr>
          <p:cNvSpPr txBox="1"/>
          <p:nvPr/>
        </p:nvSpPr>
        <p:spPr>
          <a:xfrm>
            <a:off x="7391414" y="563643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59" name="!!o2c">
            <a:extLst>
              <a:ext uri="{FF2B5EF4-FFF2-40B4-BE49-F238E27FC236}">
                <a16:creationId xmlns:a16="http://schemas.microsoft.com/office/drawing/2014/main" id="{25117B70-0FC6-4C2D-91BD-44B574FE73BA}"/>
              </a:ext>
            </a:extLst>
          </p:cNvPr>
          <p:cNvSpPr/>
          <p:nvPr/>
        </p:nvSpPr>
        <p:spPr>
          <a:xfrm>
            <a:off x="2606666" y="5522638"/>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2c">
            <a:extLst>
              <a:ext uri="{FF2B5EF4-FFF2-40B4-BE49-F238E27FC236}">
                <a16:creationId xmlns:a16="http://schemas.microsoft.com/office/drawing/2014/main" id="{F4982626-B297-4298-81A0-46C7C0A1CACB}"/>
              </a:ext>
            </a:extLst>
          </p:cNvPr>
          <p:cNvSpPr txBox="1"/>
          <p:nvPr/>
        </p:nvSpPr>
        <p:spPr>
          <a:xfrm>
            <a:off x="2782897" y="5634987"/>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62" name="!!o2c">
            <a:extLst>
              <a:ext uri="{FF2B5EF4-FFF2-40B4-BE49-F238E27FC236}">
                <a16:creationId xmlns:a16="http://schemas.microsoft.com/office/drawing/2014/main" id="{25117B70-0FC6-4C2D-91BD-44B574FE73BA}"/>
              </a:ext>
            </a:extLst>
          </p:cNvPr>
          <p:cNvSpPr/>
          <p:nvPr/>
        </p:nvSpPr>
        <p:spPr>
          <a:xfrm>
            <a:off x="8371723" y="5524089"/>
            <a:ext cx="1029568" cy="10281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2c">
            <a:extLst>
              <a:ext uri="{FF2B5EF4-FFF2-40B4-BE49-F238E27FC236}">
                <a16:creationId xmlns:a16="http://schemas.microsoft.com/office/drawing/2014/main" id="{F4982626-B297-4298-81A0-46C7C0A1CACB}"/>
              </a:ext>
            </a:extLst>
          </p:cNvPr>
          <p:cNvSpPr txBox="1"/>
          <p:nvPr/>
        </p:nvSpPr>
        <p:spPr>
          <a:xfrm>
            <a:off x="8547954" y="5636438"/>
            <a:ext cx="695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pic>
        <p:nvPicPr>
          <p:cNvPr id="1026" name="Picture 2" descr="https://qph.fs.quoracdn.net/main-qimg-4b27bc643f04a0cf31dae8e36213fab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0911" y="1240584"/>
            <a:ext cx="3172577" cy="265611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67" name="Picture 66">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76" name="Picture 75">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77" name="Picture 76">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79" name="Picture 7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80" name="Picture 79">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81" name="Picture 80">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82" name="Picture 81">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83" name="Picture 82">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84" name="Picture 83">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85" name="Picture 84">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86" name="Picture 85">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87" name="Picture 86">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8" name="Picture 87">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9" name="Picture 88">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90" name="Picture 89">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20" name="Picture 119">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21" name="Picture 120">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22" name="Picture 121">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3" name="Picture 122">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4" name="Picture 123">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5" name="Picture 124">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6" name="Picture 125">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7" name="Picture 126">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8" name="Picture 127">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9" name="Picture 128">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30" name="Picture 129">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1" name="Picture 130">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1"/>
                                        </p:tgtEl>
                                      </p:cBhvr>
                                    </p:animEffect>
                                    <p:animScale>
                                      <p:cBhvr>
                                        <p:cTn id="12" dur="250" autoRev="1" fill="hold"/>
                                        <p:tgtEl>
                                          <p:spTgt spid="41"/>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53"/>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4"/>
                                        </p:tgtEl>
                                      </p:cBhvr>
                                    </p:animEffect>
                                    <p:animScale>
                                      <p:cBhvr>
                                        <p:cTn id="34" dur="250" autoRev="1" fill="hold"/>
                                        <p:tgtEl>
                                          <p:spTgt spid="54"/>
                                        </p:tgtEl>
                                      </p:cBhvr>
                                      <p:by x="105000" y="105000"/>
                                    </p:animScale>
                                  </p:childTnLst>
                                </p:cTn>
                              </p:par>
                            </p:childTnLst>
                          </p:cTn>
                        </p:par>
                      </p:childTnLst>
                    </p:cTn>
                  </p:par>
                </p:childTnLst>
              </p:cTn>
              <p:nextCondLst>
                <p:cond evt="onClick" delay="0">
                  <p:tgtEl>
                    <p:spTgt spid="53"/>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8"/>
                                        </p:tgtEl>
                                      </p:cBhvr>
                                    </p:animEffect>
                                    <p:animScale>
                                      <p:cBhvr>
                                        <p:cTn id="45" dur="250" autoRev="1" fill="hold"/>
                                        <p:tgtEl>
                                          <p:spTgt spid="58"/>
                                        </p:tgtEl>
                                      </p:cBhvr>
                                      <p:by x="105000" y="105000"/>
                                    </p:animScale>
                                  </p:childTnLst>
                                </p:cTn>
                              </p:par>
                            </p:childTnLst>
                          </p:cTn>
                        </p:par>
                      </p:childTnLst>
                    </p:cTn>
                  </p:par>
                </p:childTnLst>
              </p:cTn>
              <p:nextCondLst>
                <p:cond evt="onClick" delay="0">
                  <p:tgtEl>
                    <p:spTgt spid="57"/>
                  </p:tgtEl>
                </p:cond>
              </p:nextCondLst>
            </p:seq>
            <p:seq concurrent="1" nextAc="seek">
              <p:cTn id="46" restart="whenNotActive" fill="hold" evtFilter="cancelBubble" nodeType="interactiveSeq">
                <p:stCondLst>
                  <p:cond evt="onClick" delay="0">
                    <p:tgtEl>
                      <p:spTgt spid="59"/>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p:cTn id="51" dur="500" fill="hold"/>
                                        <p:tgtEl>
                                          <p:spTgt spid="60"/>
                                        </p:tgtEl>
                                        <p:attrNameLst>
                                          <p:attrName>ppt_w</p:attrName>
                                        </p:attrNameLst>
                                      </p:cBhvr>
                                      <p:tavLst>
                                        <p:tav tm="0">
                                          <p:val>
                                            <p:fltVal val="0"/>
                                          </p:val>
                                        </p:tav>
                                        <p:tav tm="100000">
                                          <p:val>
                                            <p:strVal val="#ppt_w"/>
                                          </p:val>
                                        </p:tav>
                                      </p:tavLst>
                                    </p:anim>
                                    <p:anim calcmode="lin" valueType="num">
                                      <p:cBhvr>
                                        <p:cTn id="52" dur="500" fill="hold"/>
                                        <p:tgtEl>
                                          <p:spTgt spid="60"/>
                                        </p:tgtEl>
                                        <p:attrNameLst>
                                          <p:attrName>ppt_h</p:attrName>
                                        </p:attrNameLst>
                                      </p:cBhvr>
                                      <p:tavLst>
                                        <p:tav tm="0">
                                          <p:val>
                                            <p:fltVal val="0"/>
                                          </p:val>
                                        </p:tav>
                                        <p:tav tm="100000">
                                          <p:val>
                                            <p:strVal val="#ppt_h"/>
                                          </p:val>
                                        </p:tav>
                                      </p:tavLst>
                                    </p:anim>
                                    <p:animEffect transition="in" filter="fade">
                                      <p:cBhvr>
                                        <p:cTn id="53" dur="500"/>
                                        <p:tgtEl>
                                          <p:spTgt spid="60"/>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60"/>
                                        </p:tgtEl>
                                      </p:cBhvr>
                                    </p:animEffect>
                                    <p:animScale>
                                      <p:cBhvr>
                                        <p:cTn id="56" dur="250" autoRev="1" fill="hold"/>
                                        <p:tgtEl>
                                          <p:spTgt spid="60"/>
                                        </p:tgtEl>
                                      </p:cBhvr>
                                      <p:by x="105000" y="105000"/>
                                    </p:animScale>
                                  </p:childTnLst>
                                </p:cTn>
                              </p:par>
                            </p:childTnLst>
                          </p:cTn>
                        </p:par>
                      </p:childTnLst>
                    </p:cTn>
                  </p:par>
                </p:childTnLst>
              </p:cTn>
              <p:nextCondLst>
                <p:cond evt="onClick" delay="0">
                  <p:tgtEl>
                    <p:spTgt spid="59"/>
                  </p:tgtEl>
                </p:cond>
              </p:nextCondLst>
            </p:seq>
            <p:seq concurrent="1" nextAc="seek">
              <p:cTn id="57" restart="whenNotActive" fill="hold" evtFilter="cancelBubble" nodeType="interactiveSeq">
                <p:stCondLst>
                  <p:cond evt="onClick" delay="0">
                    <p:tgtEl>
                      <p:spTgt spid="62"/>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animEffect transition="in" filter="fade">
                                      <p:cBhvr>
                                        <p:cTn id="64" dur="500"/>
                                        <p:tgtEl>
                                          <p:spTgt spid="65"/>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65"/>
                                        </p:tgtEl>
                                      </p:cBhvr>
                                    </p:animEffect>
                                    <p:animScale>
                                      <p:cBhvr>
                                        <p:cTn id="67" dur="250" autoRev="1" fill="hold"/>
                                        <p:tgtEl>
                                          <p:spTgt spid="65"/>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67"/>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84"/>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3" dur="2000" fill="hold"/>
                                        <p:tgtEl>
                                          <p:spTgt spid="66"/>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5" dur="2000" fill="hold"/>
                                        <p:tgtEl>
                                          <p:spTgt spid="77"/>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7" dur="2000" fill="hold"/>
                                        <p:tgtEl>
                                          <p:spTgt spid="79"/>
                                        </p:tgtEl>
                                        <p:attrNameLst>
                                          <p:attrName>ppt_x</p:attrName>
                                          <p:attrName>ppt_y</p:attrName>
                                        </p:attrNameLst>
                                      </p:cBhvr>
                                      <p:rCtr x="-4792" y="65810"/>
                                    </p:animMotion>
                                  </p:childTnLst>
                                </p:cTn>
                              </p:par>
                              <p:par>
                                <p:cTn id="7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9" dur="2000" fill="hold"/>
                                        <p:tgtEl>
                                          <p:spTgt spid="8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1" dur="2000" fill="hold"/>
                                        <p:tgtEl>
                                          <p:spTgt spid="8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3" dur="2000" fill="hold"/>
                                        <p:tgtEl>
                                          <p:spTgt spid="81"/>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5" dur="2000" fill="hold"/>
                                        <p:tgtEl>
                                          <p:spTgt spid="82"/>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7" dur="2000" fill="hold"/>
                                        <p:tgtEl>
                                          <p:spTgt spid="85"/>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9" dur="2000" fill="hold"/>
                                        <p:tgtEl>
                                          <p:spTgt spid="87"/>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86"/>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3" dur="2000" fill="hold"/>
                                        <p:tgtEl>
                                          <p:spTgt spid="88"/>
                                        </p:tgtEl>
                                        <p:attrNameLst>
                                          <p:attrName>ppt_x</p:attrName>
                                          <p:attrName>ppt_y</p:attrName>
                                        </p:attrNameLst>
                                      </p:cBhvr>
                                      <p:rCtr x="18750" y="58287"/>
                                    </p:animMotion>
                                  </p:childTnLst>
                                </p:cTn>
                              </p:par>
                              <p:par>
                                <p:cTn id="9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5" dur="2000" fill="hold"/>
                                        <p:tgtEl>
                                          <p:spTgt spid="89"/>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7" dur="2000" fill="hold"/>
                                        <p:tgtEl>
                                          <p:spTgt spid="120"/>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9" dur="2000" fill="hold"/>
                                        <p:tgtEl>
                                          <p:spTgt spid="122"/>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23"/>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3" dur="2000" fill="hold"/>
                                        <p:tgtEl>
                                          <p:spTgt spid="125"/>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126"/>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7" dur="2000" fill="hold"/>
                                        <p:tgtEl>
                                          <p:spTgt spid="127"/>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9" dur="2000" fill="hold"/>
                                        <p:tgtEl>
                                          <p:spTgt spid="129"/>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1" dur="2000" fill="hold"/>
                                        <p:tgtEl>
                                          <p:spTgt spid="128"/>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30"/>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131"/>
                                        </p:tgtEl>
                                        <p:attrNameLst>
                                          <p:attrName>ppt_x</p:attrName>
                                          <p:attrName>ppt_y</p:attrName>
                                        </p:attrNameLst>
                                      </p:cBhvr>
                                    </p:animMotion>
                                  </p:childTnLst>
                                </p:cTn>
                              </p:par>
                            </p:childTnLst>
                          </p:cTn>
                        </p:par>
                      </p:childTnLst>
                    </p:cTn>
                  </p:par>
                </p:childTnLst>
              </p:cTn>
              <p:nextCondLst>
                <p:cond evt="onClick" delay="0">
                  <p:tgtEl>
                    <p:spTgt spid="62"/>
                  </p:tgtEl>
                </p:cond>
              </p:nextCondLst>
            </p:seq>
          </p:childTnLst>
        </p:cTn>
      </p:par>
    </p:tnLst>
    <p:bldLst>
      <p:bldP spid="41" grpId="0"/>
      <p:bldP spid="41" grpId="1"/>
      <p:bldP spid="42" grpId="0"/>
      <p:bldP spid="42" grpId="1"/>
      <p:bldP spid="54" grpId="0"/>
      <p:bldP spid="54" grpId="1"/>
      <p:bldP spid="58" grpId="0"/>
      <p:bldP spid="58" grpId="1"/>
      <p:bldP spid="60" grpId="0"/>
      <p:bldP spid="60" grpId="1"/>
      <p:bldP spid="65" grpId="0"/>
      <p:bldP spid="6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grpSp>
        <p:nvGrpSpPr>
          <p:cNvPr id="2" name="Group 1">
            <a:extLst>
              <a:ext uri="{FF2B5EF4-FFF2-40B4-BE49-F238E27FC236}">
                <a16:creationId xmlns:a16="http://schemas.microsoft.com/office/drawing/2014/main" id="{6956C7F2-82B4-E66C-C4B6-F7F6BFC53C18}"/>
              </a:ext>
            </a:extLst>
          </p:cNvPr>
          <p:cNvGrpSpPr/>
          <p:nvPr/>
        </p:nvGrpSpPr>
        <p:grpSpPr>
          <a:xfrm>
            <a:off x="1249212" y="1351633"/>
            <a:ext cx="10392425" cy="1228097"/>
            <a:chOff x="1161141" y="1425318"/>
            <a:chExt cx="10392425" cy="1724527"/>
          </a:xfrm>
        </p:grpSpPr>
        <p:sp>
          <p:nvSpPr>
            <p:cNvPr id="37" name="Rectangle 36">
              <a:extLst>
                <a:ext uri="{FF2B5EF4-FFF2-40B4-BE49-F238E27FC236}">
                  <a16:creationId xmlns:a16="http://schemas.microsoft.com/office/drawing/2014/main" id="{1CADD515-BCA2-D381-78F5-09E076F7E59A}"/>
                </a:ext>
              </a:extLst>
            </p:cNvPr>
            <p:cNvSpPr/>
            <p:nvPr/>
          </p:nvSpPr>
          <p:spPr>
            <a:xfrm>
              <a:off x="1161141" y="1425318"/>
              <a:ext cx="10392425" cy="172452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F7A35B-39FC-6165-00B4-F2DA2B54669A}"/>
                </a:ext>
              </a:extLst>
            </p:cNvPr>
            <p:cNvSpPr txBox="1"/>
            <p:nvPr/>
          </p:nvSpPr>
          <p:spPr>
            <a:xfrm>
              <a:off x="1249212" y="1536268"/>
              <a:ext cx="10219681" cy="970266"/>
            </a:xfrm>
            <a:prstGeom prst="rect">
              <a:avLst/>
            </a:prstGeom>
            <a:noFill/>
          </p:spPr>
          <p:txBody>
            <a:bodyPr wrap="square" rtlCol="0">
              <a:spAutoFit/>
            </a:bodyPr>
            <a:lstStyle/>
            <a:p>
              <a:pPr>
                <a:lnSpc>
                  <a:spcPct val="125000"/>
                </a:lnSpc>
              </a:pPr>
              <a:r>
                <a:rPr lang="vi-VN" sz="2400" dirty="0">
                  <a:latin typeface="+mj-lt"/>
                </a:rPr>
                <a:t> Viết công thức cấu tạo của các đồng phân Phenol có công thức C7H8O. Tên các đồng phân đó</a:t>
              </a:r>
              <a:endParaRPr lang="en-US" sz="2400" dirty="0">
                <a:latin typeface="+mj-lt"/>
              </a:endParaRPr>
            </a:p>
          </p:txBody>
        </p:sp>
      </p:grpSp>
      <p:sp>
        <p:nvSpPr>
          <p:cNvPr id="16" name="Rectangle: Rounded Corners 15">
            <a:extLst>
              <a:ext uri="{FF2B5EF4-FFF2-40B4-BE49-F238E27FC236}">
                <a16:creationId xmlns:a16="http://schemas.microsoft.com/office/drawing/2014/main" id="{F33791B6-D984-BBEE-767F-5B6249A1B34A}"/>
              </a:ext>
            </a:extLst>
          </p:cNvPr>
          <p:cNvSpPr/>
          <p:nvPr/>
        </p:nvSpPr>
        <p:spPr>
          <a:xfrm>
            <a:off x="1139578" y="419006"/>
            <a:ext cx="2140921" cy="603260"/>
          </a:xfrm>
          <a:prstGeom prst="roundRect">
            <a:avLst/>
          </a:prstGeom>
          <a:solidFill>
            <a:srgbClr val="0D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28B516-6307-C74C-2DE3-324293BA08C6}"/>
              </a:ext>
            </a:extLst>
          </p:cNvPr>
          <p:cNvSpPr txBox="1"/>
          <p:nvPr/>
        </p:nvSpPr>
        <p:spPr>
          <a:xfrm>
            <a:off x="1292123" y="476617"/>
            <a:ext cx="1914242" cy="523220"/>
          </a:xfrm>
          <a:prstGeom prst="rect">
            <a:avLst/>
          </a:prstGeom>
          <a:noFill/>
        </p:spPr>
        <p:txBody>
          <a:bodyPr wrap="none" rtlCol="0">
            <a:spAutoFit/>
          </a:bodyPr>
          <a:lstStyle/>
          <a:p>
            <a:r>
              <a:rPr lang="en-US" sz="2800" b="1" dirty="0">
                <a:solidFill>
                  <a:schemeClr val="bg1"/>
                </a:solidFill>
              </a:rPr>
              <a:t>BÀI TẬP 2</a:t>
            </a:r>
          </a:p>
        </p:txBody>
      </p:sp>
      <p:pic>
        <p:nvPicPr>
          <p:cNvPr id="36" name="Picture 35">
            <a:extLst>
              <a:ext uri="{FF2B5EF4-FFF2-40B4-BE49-F238E27FC236}">
                <a16:creationId xmlns:a16="http://schemas.microsoft.com/office/drawing/2014/main" id="{AEE51E9A-7729-FAB7-1DE7-AD436F46BE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303" y="285115"/>
            <a:ext cx="878909" cy="878909"/>
          </a:xfrm>
          <a:prstGeom prst="rect">
            <a:avLst/>
          </a:prstGeom>
        </p:spPr>
      </p:pic>
      <p:sp>
        <p:nvSpPr>
          <p:cNvPr id="5" name="Rectangle: Rounded Corners 4">
            <a:extLst>
              <a:ext uri="{FF2B5EF4-FFF2-40B4-BE49-F238E27FC236}">
                <a16:creationId xmlns:a16="http://schemas.microsoft.com/office/drawing/2014/main" id="{5DA79BAD-072E-272D-D97B-4AA41185585B}"/>
              </a:ext>
            </a:extLst>
          </p:cNvPr>
          <p:cNvSpPr/>
          <p:nvPr/>
        </p:nvSpPr>
        <p:spPr>
          <a:xfrm>
            <a:off x="5818718" y="2698429"/>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4" name="Group 3">
            <a:extLst>
              <a:ext uri="{FF2B5EF4-FFF2-40B4-BE49-F238E27FC236}">
                <a16:creationId xmlns:a16="http://schemas.microsoft.com/office/drawing/2014/main" id="{3E309D6F-F945-C300-7FB6-66DB7DE95E13}"/>
              </a:ext>
            </a:extLst>
          </p:cNvPr>
          <p:cNvGrpSpPr/>
          <p:nvPr/>
        </p:nvGrpSpPr>
        <p:grpSpPr>
          <a:xfrm>
            <a:off x="3670775" y="3374521"/>
            <a:ext cx="4643451" cy="3141411"/>
            <a:chOff x="3725951" y="3395313"/>
            <a:chExt cx="4643451" cy="3141411"/>
          </a:xfrm>
        </p:grpSpPr>
        <p:pic>
          <p:nvPicPr>
            <p:cNvPr id="32" name="Picture 31">
              <a:extLst>
                <a:ext uri="{FF2B5EF4-FFF2-40B4-BE49-F238E27FC236}">
                  <a16:creationId xmlns:a16="http://schemas.microsoft.com/office/drawing/2014/main" id="{BA6C0179-38C8-0A24-9C31-16E7057D3D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5951" y="3395313"/>
              <a:ext cx="740627" cy="724241"/>
            </a:xfrm>
            <a:prstGeom prst="rect">
              <a:avLst/>
            </a:prstGeom>
          </p:spPr>
        </p:pic>
        <p:pic>
          <p:nvPicPr>
            <p:cNvPr id="9218" name="Picture 2" descr="Viết công thức cấu tạo của các đồng phân Phenol có công thức C7H8O. Tên các đồng phân đó">
              <a:extLst>
                <a:ext uri="{FF2B5EF4-FFF2-40B4-BE49-F238E27FC236}">
                  <a16:creationId xmlns:a16="http://schemas.microsoft.com/office/drawing/2014/main" id="{3C5D83B9-782B-E73D-122D-020D66A43C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87042" y="3429000"/>
              <a:ext cx="3382360" cy="31077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009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grpSp>
        <p:nvGrpSpPr>
          <p:cNvPr id="2" name="Group 1">
            <a:extLst>
              <a:ext uri="{FF2B5EF4-FFF2-40B4-BE49-F238E27FC236}">
                <a16:creationId xmlns:a16="http://schemas.microsoft.com/office/drawing/2014/main" id="{6956C7F2-82B4-E66C-C4B6-F7F6BFC53C18}"/>
              </a:ext>
            </a:extLst>
          </p:cNvPr>
          <p:cNvGrpSpPr/>
          <p:nvPr/>
        </p:nvGrpSpPr>
        <p:grpSpPr>
          <a:xfrm>
            <a:off x="1249212" y="1351634"/>
            <a:ext cx="10392425" cy="1117514"/>
            <a:chOff x="1161141" y="1425318"/>
            <a:chExt cx="10392425" cy="1724527"/>
          </a:xfrm>
        </p:grpSpPr>
        <p:sp>
          <p:nvSpPr>
            <p:cNvPr id="37" name="Rectangle 36">
              <a:extLst>
                <a:ext uri="{FF2B5EF4-FFF2-40B4-BE49-F238E27FC236}">
                  <a16:creationId xmlns:a16="http://schemas.microsoft.com/office/drawing/2014/main" id="{1CADD515-BCA2-D381-78F5-09E076F7E59A}"/>
                </a:ext>
              </a:extLst>
            </p:cNvPr>
            <p:cNvSpPr/>
            <p:nvPr/>
          </p:nvSpPr>
          <p:spPr>
            <a:xfrm>
              <a:off x="1161141" y="1425318"/>
              <a:ext cx="10392425" cy="1724527"/>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F7A35B-39FC-6165-00B4-F2DA2B54669A}"/>
                </a:ext>
              </a:extLst>
            </p:cNvPr>
            <p:cNvSpPr txBox="1"/>
            <p:nvPr/>
          </p:nvSpPr>
          <p:spPr>
            <a:xfrm>
              <a:off x="1249212" y="1536268"/>
              <a:ext cx="10219681" cy="970266"/>
            </a:xfrm>
            <a:prstGeom prst="rect">
              <a:avLst/>
            </a:prstGeom>
            <a:noFill/>
          </p:spPr>
          <p:txBody>
            <a:bodyPr wrap="square" rtlCol="0">
              <a:spAutoFit/>
            </a:bodyPr>
            <a:lstStyle/>
            <a:p>
              <a:pPr>
                <a:lnSpc>
                  <a:spcPct val="125000"/>
                </a:lnSpc>
              </a:pPr>
              <a:r>
                <a:rPr lang="vi-VN" sz="2400" dirty="0">
                  <a:latin typeface="+mj-lt"/>
                </a:rPr>
                <a:t>Giải thích vì sao phenol có phản ứng thế với dung dịch bromine dễ dàng hơn benzene.</a:t>
              </a:r>
              <a:endParaRPr lang="en-US" sz="2400" dirty="0">
                <a:latin typeface="+mj-lt"/>
              </a:endParaRPr>
            </a:p>
          </p:txBody>
        </p:sp>
      </p:grpSp>
      <p:sp>
        <p:nvSpPr>
          <p:cNvPr id="16" name="Rectangle: Rounded Corners 15">
            <a:extLst>
              <a:ext uri="{FF2B5EF4-FFF2-40B4-BE49-F238E27FC236}">
                <a16:creationId xmlns:a16="http://schemas.microsoft.com/office/drawing/2014/main" id="{F33791B6-D984-BBEE-767F-5B6249A1B34A}"/>
              </a:ext>
            </a:extLst>
          </p:cNvPr>
          <p:cNvSpPr/>
          <p:nvPr/>
        </p:nvSpPr>
        <p:spPr>
          <a:xfrm>
            <a:off x="1139578" y="419006"/>
            <a:ext cx="2140921" cy="603260"/>
          </a:xfrm>
          <a:prstGeom prst="roundRect">
            <a:avLst/>
          </a:prstGeom>
          <a:solidFill>
            <a:srgbClr val="0D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28B516-6307-C74C-2DE3-324293BA08C6}"/>
              </a:ext>
            </a:extLst>
          </p:cNvPr>
          <p:cNvSpPr txBox="1"/>
          <p:nvPr/>
        </p:nvSpPr>
        <p:spPr>
          <a:xfrm>
            <a:off x="1292123" y="476617"/>
            <a:ext cx="1914242" cy="523220"/>
          </a:xfrm>
          <a:prstGeom prst="rect">
            <a:avLst/>
          </a:prstGeom>
          <a:noFill/>
        </p:spPr>
        <p:txBody>
          <a:bodyPr wrap="none" rtlCol="0">
            <a:spAutoFit/>
          </a:bodyPr>
          <a:lstStyle/>
          <a:p>
            <a:r>
              <a:rPr lang="en-US" sz="2800" b="1" dirty="0">
                <a:solidFill>
                  <a:schemeClr val="bg1"/>
                </a:solidFill>
              </a:rPr>
              <a:t>BÀI TẬP 3</a:t>
            </a:r>
          </a:p>
        </p:txBody>
      </p:sp>
      <p:pic>
        <p:nvPicPr>
          <p:cNvPr id="36" name="Picture 35">
            <a:extLst>
              <a:ext uri="{FF2B5EF4-FFF2-40B4-BE49-F238E27FC236}">
                <a16:creationId xmlns:a16="http://schemas.microsoft.com/office/drawing/2014/main" id="{AEE51E9A-7729-FAB7-1DE7-AD436F46BE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303" y="285115"/>
            <a:ext cx="878909" cy="878909"/>
          </a:xfrm>
          <a:prstGeom prst="rect">
            <a:avLst/>
          </a:prstGeom>
        </p:spPr>
      </p:pic>
      <p:sp>
        <p:nvSpPr>
          <p:cNvPr id="5" name="Rectangle: Rounded Corners 4">
            <a:extLst>
              <a:ext uri="{FF2B5EF4-FFF2-40B4-BE49-F238E27FC236}">
                <a16:creationId xmlns:a16="http://schemas.microsoft.com/office/drawing/2014/main" id="{5DA79BAD-072E-272D-D97B-4AA41185585B}"/>
              </a:ext>
            </a:extLst>
          </p:cNvPr>
          <p:cNvSpPr/>
          <p:nvPr/>
        </p:nvSpPr>
        <p:spPr>
          <a:xfrm>
            <a:off x="5811038" y="2711026"/>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13" name="Group 12">
            <a:extLst>
              <a:ext uri="{FF2B5EF4-FFF2-40B4-BE49-F238E27FC236}">
                <a16:creationId xmlns:a16="http://schemas.microsoft.com/office/drawing/2014/main" id="{02E8F540-7EE1-C960-3FBD-CB86F3DBF18F}"/>
              </a:ext>
            </a:extLst>
          </p:cNvPr>
          <p:cNvGrpSpPr/>
          <p:nvPr/>
        </p:nvGrpSpPr>
        <p:grpSpPr>
          <a:xfrm>
            <a:off x="802077" y="3429000"/>
            <a:ext cx="10839560" cy="1743491"/>
            <a:chOff x="2991416" y="3619380"/>
            <a:chExt cx="10599739" cy="1743491"/>
          </a:xfrm>
        </p:grpSpPr>
        <p:sp>
          <p:nvSpPr>
            <p:cNvPr id="31" name="TextBox 30">
              <a:extLst>
                <a:ext uri="{FF2B5EF4-FFF2-40B4-BE49-F238E27FC236}">
                  <a16:creationId xmlns:a16="http://schemas.microsoft.com/office/drawing/2014/main" id="{C90C933E-0883-22DE-E348-9C57E3E760CD}"/>
                </a:ext>
              </a:extLst>
            </p:cNvPr>
            <p:cNvSpPr txBox="1"/>
            <p:nvPr/>
          </p:nvSpPr>
          <p:spPr>
            <a:xfrm>
              <a:off x="3722916" y="3619380"/>
              <a:ext cx="9868239" cy="1743491"/>
            </a:xfrm>
            <a:prstGeom prst="rect">
              <a:avLst/>
            </a:prstGeom>
            <a:noFill/>
          </p:spPr>
          <p:txBody>
            <a:bodyPr wrap="square" rtlCol="0">
              <a:spAutoFit/>
            </a:bodyPr>
            <a:lstStyle/>
            <a:p>
              <a:pPr>
                <a:lnSpc>
                  <a:spcPct val="125000"/>
                </a:lnSpc>
              </a:pPr>
              <a:r>
                <a:rPr lang="vi-VN" sz="2200" dirty="0"/>
                <a:t>Phenol có khả năng tham gia phản ứng thế bromine một cách dễ dàng hơn benzene vì có nhóm OH đẩy e làm tăng mật độ electron trên vòng benzene </a:t>
              </a:r>
              <a:endParaRPr lang="en-US" sz="2200" dirty="0"/>
            </a:p>
            <a:p>
              <a:pPr>
                <a:lnSpc>
                  <a:spcPct val="125000"/>
                </a:lnSpc>
              </a:pPr>
              <a:r>
                <a:rPr lang="en-US" sz="2200" dirty="0">
                  <a:sym typeface="Wingdings" panose="05000000000000000000" pitchFamily="2" charset="2"/>
                </a:rPr>
                <a:t></a:t>
              </a:r>
              <a:r>
                <a:rPr lang="vi-VN" sz="2200" dirty="0"/>
                <a:t>H trong vòng dễ bị thế.</a:t>
              </a:r>
            </a:p>
            <a:p>
              <a:pPr>
                <a:lnSpc>
                  <a:spcPct val="125000"/>
                </a:lnSpc>
              </a:pPr>
              <a:endParaRPr lang="vi-VN" sz="2200" dirty="0"/>
            </a:p>
          </p:txBody>
        </p:sp>
        <p:pic>
          <p:nvPicPr>
            <p:cNvPr id="32" name="Picture 31">
              <a:extLst>
                <a:ext uri="{FF2B5EF4-FFF2-40B4-BE49-F238E27FC236}">
                  <a16:creationId xmlns:a16="http://schemas.microsoft.com/office/drawing/2014/main" id="{BA6C0179-38C8-0A24-9C31-16E7057D3D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100923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grpSp>
        <p:nvGrpSpPr>
          <p:cNvPr id="2" name="Group 1">
            <a:extLst>
              <a:ext uri="{FF2B5EF4-FFF2-40B4-BE49-F238E27FC236}">
                <a16:creationId xmlns:a16="http://schemas.microsoft.com/office/drawing/2014/main" id="{6956C7F2-82B4-E66C-C4B6-F7F6BFC53C18}"/>
              </a:ext>
            </a:extLst>
          </p:cNvPr>
          <p:cNvGrpSpPr/>
          <p:nvPr/>
        </p:nvGrpSpPr>
        <p:grpSpPr>
          <a:xfrm>
            <a:off x="1249212" y="1351633"/>
            <a:ext cx="10392425" cy="5198933"/>
            <a:chOff x="1161141" y="1425318"/>
            <a:chExt cx="10392425" cy="1969360"/>
          </a:xfrm>
        </p:grpSpPr>
        <p:sp>
          <p:nvSpPr>
            <p:cNvPr id="37" name="Rectangle 36">
              <a:extLst>
                <a:ext uri="{FF2B5EF4-FFF2-40B4-BE49-F238E27FC236}">
                  <a16:creationId xmlns:a16="http://schemas.microsoft.com/office/drawing/2014/main" id="{1CADD515-BCA2-D381-78F5-09E076F7E59A}"/>
                </a:ext>
              </a:extLst>
            </p:cNvPr>
            <p:cNvSpPr/>
            <p:nvPr/>
          </p:nvSpPr>
          <p:spPr>
            <a:xfrm>
              <a:off x="1161141" y="1425318"/>
              <a:ext cx="10392425" cy="1823694"/>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F7A35B-39FC-6165-00B4-F2DA2B54669A}"/>
                </a:ext>
              </a:extLst>
            </p:cNvPr>
            <p:cNvSpPr txBox="1"/>
            <p:nvPr/>
          </p:nvSpPr>
          <p:spPr>
            <a:xfrm>
              <a:off x="1247511" y="1453230"/>
              <a:ext cx="10219681" cy="1941448"/>
            </a:xfrm>
            <a:prstGeom prst="rect">
              <a:avLst/>
            </a:prstGeom>
            <a:noFill/>
          </p:spPr>
          <p:txBody>
            <a:bodyPr wrap="square" rtlCol="0">
              <a:spAutoFit/>
            </a:bodyPr>
            <a:lstStyle/>
            <a:p>
              <a:pPr>
                <a:lnSpc>
                  <a:spcPct val="125000"/>
                </a:lnSpc>
              </a:pPr>
              <a:r>
                <a:rPr lang="vi-VN" sz="2400" dirty="0">
                  <a:latin typeface="+mj-lt"/>
                </a:rPr>
                <a:t>Aspirin được dùng trong dùng để hạ sốt và giảm đau nhẹ đến trung bình do tình trạng đau nhức cơ, răng, cảm lạnh đau đầu và sưng tấy do viêm khớp phương trình hóa học điều chế Aspirin từ salicylic acid</a:t>
              </a:r>
              <a:r>
                <a:rPr lang="en-US" sz="2400" dirty="0">
                  <a:latin typeface="+mj-lt"/>
                </a:rPr>
                <a:t>.</a:t>
              </a:r>
            </a:p>
            <a:p>
              <a:pPr>
                <a:lnSpc>
                  <a:spcPct val="125000"/>
                </a:lnSpc>
              </a:pPr>
              <a:endParaRPr lang="en-US" sz="2400" dirty="0">
                <a:latin typeface="+mj-lt"/>
              </a:endParaRPr>
            </a:p>
            <a:p>
              <a:pPr>
                <a:lnSpc>
                  <a:spcPct val="125000"/>
                </a:lnSpc>
              </a:pPr>
              <a:endParaRPr lang="en-US" sz="2400" dirty="0">
                <a:latin typeface="+mj-lt"/>
              </a:endParaRPr>
            </a:p>
            <a:p>
              <a:pPr>
                <a:lnSpc>
                  <a:spcPct val="125000"/>
                </a:lnSpc>
              </a:pPr>
              <a:endParaRPr lang="en-US" sz="2400" dirty="0">
                <a:latin typeface="+mj-lt"/>
              </a:endParaRPr>
            </a:p>
            <a:p>
              <a:pPr>
                <a:lnSpc>
                  <a:spcPct val="125000"/>
                </a:lnSpc>
              </a:pPr>
              <a:endParaRPr lang="en-US" sz="2400" dirty="0">
                <a:latin typeface="+mj-lt"/>
              </a:endParaRPr>
            </a:p>
            <a:p>
              <a:pPr>
                <a:lnSpc>
                  <a:spcPct val="125000"/>
                </a:lnSpc>
              </a:pPr>
              <a:endParaRPr lang="en-US" sz="2400" dirty="0">
                <a:latin typeface="+mj-lt"/>
              </a:endParaRPr>
            </a:p>
            <a:p>
              <a:pPr>
                <a:lnSpc>
                  <a:spcPct val="125000"/>
                </a:lnSpc>
              </a:pPr>
              <a:r>
                <a:rPr lang="vi-VN" sz="2400" dirty="0">
                  <a:latin typeface="+mj-lt"/>
                </a:rPr>
                <a:t>a) Salicylic acid chứa những nhóm chức nào?</a:t>
              </a:r>
            </a:p>
            <a:p>
              <a:pPr>
                <a:lnSpc>
                  <a:spcPct val="125000"/>
                </a:lnSpc>
              </a:pPr>
              <a:r>
                <a:rPr lang="vi-VN" sz="2400" dirty="0">
                  <a:latin typeface="+mj-lt"/>
                </a:rPr>
                <a:t>b) Nhóm chức nào của salicylic acid đã tham gia phản ứng trên?</a:t>
              </a:r>
            </a:p>
            <a:p>
              <a:pPr>
                <a:lnSpc>
                  <a:spcPct val="125000"/>
                </a:lnSpc>
              </a:pPr>
              <a:endParaRPr lang="vi-VN" sz="2400" dirty="0">
                <a:latin typeface="+mj-lt"/>
              </a:endParaRPr>
            </a:p>
          </p:txBody>
        </p:sp>
      </p:grpSp>
      <p:sp>
        <p:nvSpPr>
          <p:cNvPr id="16" name="Rectangle: Rounded Corners 15">
            <a:extLst>
              <a:ext uri="{FF2B5EF4-FFF2-40B4-BE49-F238E27FC236}">
                <a16:creationId xmlns:a16="http://schemas.microsoft.com/office/drawing/2014/main" id="{F33791B6-D984-BBEE-767F-5B6249A1B34A}"/>
              </a:ext>
            </a:extLst>
          </p:cNvPr>
          <p:cNvSpPr/>
          <p:nvPr/>
        </p:nvSpPr>
        <p:spPr>
          <a:xfrm>
            <a:off x="1139578" y="419006"/>
            <a:ext cx="2140921" cy="603260"/>
          </a:xfrm>
          <a:prstGeom prst="roundRect">
            <a:avLst/>
          </a:prstGeom>
          <a:solidFill>
            <a:srgbClr val="0D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28B516-6307-C74C-2DE3-324293BA08C6}"/>
              </a:ext>
            </a:extLst>
          </p:cNvPr>
          <p:cNvSpPr txBox="1"/>
          <p:nvPr/>
        </p:nvSpPr>
        <p:spPr>
          <a:xfrm>
            <a:off x="1292123" y="476617"/>
            <a:ext cx="1914242" cy="523220"/>
          </a:xfrm>
          <a:prstGeom prst="rect">
            <a:avLst/>
          </a:prstGeom>
          <a:noFill/>
        </p:spPr>
        <p:txBody>
          <a:bodyPr wrap="none" rtlCol="0">
            <a:spAutoFit/>
          </a:bodyPr>
          <a:lstStyle/>
          <a:p>
            <a:r>
              <a:rPr lang="en-US" sz="2800" b="1" dirty="0">
                <a:solidFill>
                  <a:schemeClr val="bg1"/>
                </a:solidFill>
              </a:rPr>
              <a:t>BÀI TẬP 4</a:t>
            </a:r>
          </a:p>
        </p:txBody>
      </p:sp>
      <p:pic>
        <p:nvPicPr>
          <p:cNvPr id="36" name="Picture 35">
            <a:extLst>
              <a:ext uri="{FF2B5EF4-FFF2-40B4-BE49-F238E27FC236}">
                <a16:creationId xmlns:a16="http://schemas.microsoft.com/office/drawing/2014/main" id="{AEE51E9A-7729-FAB7-1DE7-AD436F46BE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303" y="285115"/>
            <a:ext cx="878909" cy="878909"/>
          </a:xfrm>
          <a:prstGeom prst="rect">
            <a:avLst/>
          </a:prstGeom>
        </p:spPr>
      </p:pic>
      <p:pic>
        <p:nvPicPr>
          <p:cNvPr id="11266" name="Picture 2" descr="Phương pháp tổng hợp Aspirin trong phòng thí nghiệm">
            <a:extLst>
              <a:ext uri="{FF2B5EF4-FFF2-40B4-BE49-F238E27FC236}">
                <a16:creationId xmlns:a16="http://schemas.microsoft.com/office/drawing/2014/main" id="{3685B41B-01AA-F8B1-F47A-4E551B894CE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5676" b="26108"/>
          <a:stretch/>
        </p:blipFill>
        <p:spPr bwMode="auto">
          <a:xfrm>
            <a:off x="3098549" y="2968741"/>
            <a:ext cx="6693745" cy="203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73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9B5EC6-7206-4028-E26D-91A1956596E2}"/>
              </a:ext>
            </a:extLst>
          </p:cNvPr>
          <p:cNvPicPr>
            <a:picLocks noChangeAspect="1"/>
          </p:cNvPicPr>
          <p:nvPr/>
        </p:nvPicPr>
        <p:blipFill rotWithShape="1">
          <a:blip r:embed="rId2">
            <a:extLst>
              <a:ext uri="{28A0092B-C50C-407E-A947-70E740481C1C}">
                <a14:useLocalDpi xmlns:a14="http://schemas.microsoft.com/office/drawing/2010/main" val="0"/>
              </a:ext>
            </a:extLst>
          </a:blip>
          <a:srcRect l="4278" t="96667" r="2388"/>
          <a:stretch/>
        </p:blipFill>
        <p:spPr>
          <a:xfrm>
            <a:off x="0" y="6629400"/>
            <a:ext cx="12192000" cy="228600"/>
          </a:xfrm>
          <a:prstGeom prst="rect">
            <a:avLst/>
          </a:prstGeom>
        </p:spPr>
      </p:pic>
      <p:pic>
        <p:nvPicPr>
          <p:cNvPr id="3" name="Graphic 2">
            <a:extLst>
              <a:ext uri="{FF2B5EF4-FFF2-40B4-BE49-F238E27FC236}">
                <a16:creationId xmlns:a16="http://schemas.microsoft.com/office/drawing/2014/main" id="{D49F8518-2B5D-0EC1-F6F6-6C7F098313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29004">
            <a:off x="11092332" y="5416893"/>
            <a:ext cx="1083488" cy="1602125"/>
          </a:xfrm>
          <a:prstGeom prst="rect">
            <a:avLst/>
          </a:prstGeom>
        </p:spPr>
      </p:pic>
      <p:pic>
        <p:nvPicPr>
          <p:cNvPr id="7" name="Graphic 6">
            <a:extLst>
              <a:ext uri="{FF2B5EF4-FFF2-40B4-BE49-F238E27FC236}">
                <a16:creationId xmlns:a16="http://schemas.microsoft.com/office/drawing/2014/main" id="{38E4476A-E194-E3A9-CE7F-8DD6FA01DB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186">
            <a:off x="-140575" y="6082415"/>
            <a:ext cx="1229775" cy="867035"/>
          </a:xfrm>
          <a:prstGeom prst="rect">
            <a:avLst/>
          </a:prstGeom>
        </p:spPr>
      </p:pic>
      <p:pic>
        <p:nvPicPr>
          <p:cNvPr id="12" name="Graphic 11">
            <a:extLst>
              <a:ext uri="{FF2B5EF4-FFF2-40B4-BE49-F238E27FC236}">
                <a16:creationId xmlns:a16="http://schemas.microsoft.com/office/drawing/2014/main" id="{C019C8CB-E9A6-19AC-80B1-6DAF2C4A08DA}"/>
              </a:ext>
            </a:extLst>
          </p:cNvPr>
          <p:cNvPicPr>
            <a:picLocks noChangeAspect="1"/>
          </p:cNvPicPr>
          <p:nvPr/>
        </p:nvPicPr>
        <p: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p:blipFill>
        <p:spPr>
          <a:xfrm>
            <a:off x="11367636" y="123825"/>
            <a:ext cx="699878" cy="707569"/>
          </a:xfrm>
          <a:prstGeom prst="rect">
            <a:avLst/>
          </a:prstGeom>
        </p:spPr>
      </p:pic>
      <p:sp>
        <p:nvSpPr>
          <p:cNvPr id="16" name="Rectangle: Rounded Corners 15">
            <a:extLst>
              <a:ext uri="{FF2B5EF4-FFF2-40B4-BE49-F238E27FC236}">
                <a16:creationId xmlns:a16="http://schemas.microsoft.com/office/drawing/2014/main" id="{F33791B6-D984-BBEE-767F-5B6249A1B34A}"/>
              </a:ext>
            </a:extLst>
          </p:cNvPr>
          <p:cNvSpPr/>
          <p:nvPr/>
        </p:nvSpPr>
        <p:spPr>
          <a:xfrm>
            <a:off x="1139578" y="419006"/>
            <a:ext cx="2140921" cy="603260"/>
          </a:xfrm>
          <a:prstGeom prst="roundRect">
            <a:avLst/>
          </a:prstGeom>
          <a:solidFill>
            <a:srgbClr val="0D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28B516-6307-C74C-2DE3-324293BA08C6}"/>
              </a:ext>
            </a:extLst>
          </p:cNvPr>
          <p:cNvSpPr txBox="1"/>
          <p:nvPr/>
        </p:nvSpPr>
        <p:spPr>
          <a:xfrm>
            <a:off x="1292123" y="476617"/>
            <a:ext cx="1914242" cy="523220"/>
          </a:xfrm>
          <a:prstGeom prst="rect">
            <a:avLst/>
          </a:prstGeom>
          <a:noFill/>
        </p:spPr>
        <p:txBody>
          <a:bodyPr wrap="none" rtlCol="0">
            <a:spAutoFit/>
          </a:bodyPr>
          <a:lstStyle/>
          <a:p>
            <a:r>
              <a:rPr lang="en-US" sz="2800" b="1" dirty="0">
                <a:solidFill>
                  <a:schemeClr val="bg1"/>
                </a:solidFill>
              </a:rPr>
              <a:t>BÀI TẬP 4</a:t>
            </a:r>
          </a:p>
        </p:txBody>
      </p:sp>
      <p:pic>
        <p:nvPicPr>
          <p:cNvPr id="36" name="Picture 35">
            <a:extLst>
              <a:ext uri="{FF2B5EF4-FFF2-40B4-BE49-F238E27FC236}">
                <a16:creationId xmlns:a16="http://schemas.microsoft.com/office/drawing/2014/main" id="{AEE51E9A-7729-FAB7-1DE7-AD436F46BE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303" y="285115"/>
            <a:ext cx="878909" cy="878909"/>
          </a:xfrm>
          <a:prstGeom prst="rect">
            <a:avLst/>
          </a:prstGeom>
        </p:spPr>
      </p:pic>
      <p:sp>
        <p:nvSpPr>
          <p:cNvPr id="4" name="Rectangle: Rounded Corners 3">
            <a:extLst>
              <a:ext uri="{FF2B5EF4-FFF2-40B4-BE49-F238E27FC236}">
                <a16:creationId xmlns:a16="http://schemas.microsoft.com/office/drawing/2014/main" id="{CD2AA901-006A-B006-55D5-2D084E73F2CA}"/>
              </a:ext>
            </a:extLst>
          </p:cNvPr>
          <p:cNvSpPr/>
          <p:nvPr/>
        </p:nvSpPr>
        <p:spPr>
          <a:xfrm>
            <a:off x="5452693" y="1555571"/>
            <a:ext cx="1253412" cy="527608"/>
          </a:xfrm>
          <a:prstGeom prst="roundRect">
            <a:avLst>
              <a:gd name="adj" fmla="val 3833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r>
              <a:rPr lang="en-US" sz="2200" b="1" dirty="0"/>
              <a:t>:</a:t>
            </a:r>
          </a:p>
        </p:txBody>
      </p:sp>
      <p:grpSp>
        <p:nvGrpSpPr>
          <p:cNvPr id="5" name="Group 4">
            <a:extLst>
              <a:ext uri="{FF2B5EF4-FFF2-40B4-BE49-F238E27FC236}">
                <a16:creationId xmlns:a16="http://schemas.microsoft.com/office/drawing/2014/main" id="{39DD1CC8-81D2-8689-61BC-3E6BDF961E2F}"/>
              </a:ext>
            </a:extLst>
          </p:cNvPr>
          <p:cNvGrpSpPr/>
          <p:nvPr/>
        </p:nvGrpSpPr>
        <p:grpSpPr>
          <a:xfrm>
            <a:off x="1890899" y="2273545"/>
            <a:ext cx="10839560" cy="1743491"/>
            <a:chOff x="2991416" y="3619380"/>
            <a:chExt cx="10599739" cy="1743491"/>
          </a:xfrm>
        </p:grpSpPr>
        <p:sp>
          <p:nvSpPr>
            <p:cNvPr id="8" name="TextBox 7">
              <a:extLst>
                <a:ext uri="{FF2B5EF4-FFF2-40B4-BE49-F238E27FC236}">
                  <a16:creationId xmlns:a16="http://schemas.microsoft.com/office/drawing/2014/main" id="{4ABB632D-BA1B-5B71-553D-8FEFC9819921}"/>
                </a:ext>
              </a:extLst>
            </p:cNvPr>
            <p:cNvSpPr txBox="1"/>
            <p:nvPr/>
          </p:nvSpPr>
          <p:spPr>
            <a:xfrm>
              <a:off x="3722916" y="3619380"/>
              <a:ext cx="9868239" cy="1743491"/>
            </a:xfrm>
            <a:prstGeom prst="rect">
              <a:avLst/>
            </a:prstGeom>
            <a:noFill/>
          </p:spPr>
          <p:txBody>
            <a:bodyPr wrap="square" rtlCol="0">
              <a:spAutoFit/>
            </a:bodyPr>
            <a:lstStyle/>
            <a:p>
              <a:pPr>
                <a:lnSpc>
                  <a:spcPct val="125000"/>
                </a:lnSpc>
              </a:pPr>
              <a:r>
                <a:rPr lang="vi-VN" sz="2200" dirty="0"/>
                <a:t>a) Salicylic acid chứa nhóm chức: phenol, carboxylic acid.</a:t>
              </a:r>
            </a:p>
            <a:p>
              <a:pPr>
                <a:lnSpc>
                  <a:spcPct val="125000"/>
                </a:lnSpc>
              </a:pPr>
              <a:r>
                <a:rPr lang="vi-VN" sz="2200" dirty="0"/>
                <a:t>b) Nhóm OH của  phenol đã tham gia phản ứng.</a:t>
              </a:r>
            </a:p>
            <a:p>
              <a:pPr>
                <a:lnSpc>
                  <a:spcPct val="125000"/>
                </a:lnSpc>
              </a:pPr>
              <a:endParaRPr lang="vi-VN" sz="2200" dirty="0"/>
            </a:p>
            <a:p>
              <a:pPr>
                <a:lnSpc>
                  <a:spcPct val="125000"/>
                </a:lnSpc>
              </a:pPr>
              <a:endParaRPr lang="vi-VN" sz="2200" dirty="0"/>
            </a:p>
          </p:txBody>
        </p:sp>
        <p:pic>
          <p:nvPicPr>
            <p:cNvPr id="9" name="Picture 8">
              <a:extLst>
                <a:ext uri="{FF2B5EF4-FFF2-40B4-BE49-F238E27FC236}">
                  <a16:creationId xmlns:a16="http://schemas.microsoft.com/office/drawing/2014/main" id="{E141C5BA-3FD4-F1F8-0D59-BE9E7FD029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416" y="3725634"/>
              <a:ext cx="724241" cy="724241"/>
            </a:xfrm>
            <a:prstGeom prst="rect">
              <a:avLst/>
            </a:prstGeom>
          </p:spPr>
        </p:pic>
      </p:grpSp>
    </p:spTree>
    <p:extLst>
      <p:ext uri="{BB962C8B-B14F-4D97-AF65-F5344CB8AC3E}">
        <p14:creationId xmlns:p14="http://schemas.microsoft.com/office/powerpoint/2010/main" val="114487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p:cNvPicPr>
            <a:picLocks noChangeAspect="1"/>
          </p:cNvPicPr>
          <p:nvPr/>
        </p:nvPicPr>
        <p:blipFill>
          <a:blip r:embed="rId2"/>
          <a:srcRect l="64771" t="21970"/>
          <a:stretch>
            <a:fillRect/>
          </a:stretch>
        </p:blipFill>
        <p:spPr>
          <a:xfrm rot="5400000">
            <a:off x="1245047" y="1604359"/>
            <a:ext cx="3803740" cy="8425216"/>
          </a:xfrm>
          <a:prstGeom prst="rect">
            <a:avLst/>
          </a:prstGeom>
        </p:spPr>
      </p:pic>
      <p:grpSp>
        <p:nvGrpSpPr>
          <p:cNvPr id="11" name="Group 7"/>
          <p:cNvGrpSpPr/>
          <p:nvPr/>
        </p:nvGrpSpPr>
        <p:grpSpPr>
          <a:xfrm>
            <a:off x="925510" y="689265"/>
            <a:ext cx="556926" cy="563073"/>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txBody>
            <a:bodyPr/>
            <a:lstStyle/>
            <a:p>
              <a:endParaRPr lang="en-US"/>
            </a:p>
          </p:txBody>
        </p:sp>
      </p:grpSp>
      <p:pic>
        <p:nvPicPr>
          <p:cNvPr id="15" name="Picture 13"/>
          <p:cNvPicPr>
            <a:picLocks noChangeAspect="1"/>
          </p:cNvPicPr>
          <p:nvPr/>
        </p:nvPicPr>
        <p:blipFill>
          <a:blip r:embed="rId3"/>
          <a:srcRect/>
          <a:stretch>
            <a:fillRect/>
          </a:stretch>
        </p:blipFill>
        <p:spPr>
          <a:xfrm rot="-7094170">
            <a:off x="9502977" y="-3747401"/>
            <a:ext cx="7036829" cy="7237544"/>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1299723" y="2105561"/>
            <a:ext cx="9592554" cy="2646878"/>
          </a:xfrm>
          <a:prstGeom prst="rect">
            <a:avLst/>
          </a:prstGeom>
          <a:noFill/>
        </p:spPr>
        <p:txBody>
          <a:bodyPr wrap="square" rtlCol="0">
            <a:spAutoFit/>
          </a:bodyPr>
          <a:lstStyle/>
          <a:p>
            <a:pPr algn="ctr"/>
            <a:r>
              <a:rPr lang="en-US" sz="16600" b="1" dirty="0">
                <a:solidFill>
                  <a:schemeClr val="accent5"/>
                </a:solidFill>
                <a:effectLst>
                  <a:outerShdw blurRad="38100" dist="38100" dir="2700000" algn="tl">
                    <a:srgbClr val="000000">
                      <a:alpha val="43137"/>
                    </a:srgbClr>
                  </a:outerShdw>
                </a:effectLst>
                <a:latin typeface="Averta Std ExtraBold" panose="00000900000000000000" pitchFamily="50" charset="0"/>
              </a:rPr>
              <a:t>BÀI TẬP</a:t>
            </a:r>
            <a:endParaRPr lang="en-US" sz="102800" b="1" dirty="0">
              <a:solidFill>
                <a:schemeClr val="accent5"/>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1608847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2"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 presetClass="entr" presetSubtype="4" fill="hold" grpId="1"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1250" fill="hold"/>
                                        <p:tgtEl>
                                          <p:spTgt spid="16"/>
                                        </p:tgtEl>
                                        <p:attrNameLst>
                                          <p:attrName>ppt_x</p:attrName>
                                        </p:attrNameLst>
                                      </p:cBhvr>
                                      <p:tavLst>
                                        <p:tav tm="0">
                                          <p:val>
                                            <p:strVal val="#ppt_x"/>
                                          </p:val>
                                        </p:tav>
                                        <p:tav tm="100000">
                                          <p:val>
                                            <p:strVal val="#ppt_x"/>
                                          </p:val>
                                        </p:tav>
                                      </p:tavLst>
                                    </p:anim>
                                    <p:anim calcmode="lin" valueType="num">
                                      <p:cBhvr additive="base">
                                        <p:cTn id="11" dur="1250" fill="hold"/>
                                        <p:tgtEl>
                                          <p:spTgt spid="16"/>
                                        </p:tgtEl>
                                        <p:attrNameLst>
                                          <p:attrName>ppt_y</p:attrName>
                                        </p:attrNameLst>
                                      </p:cBhvr>
                                      <p:tavLst>
                                        <p:tav tm="0">
                                          <p:val>
                                            <p:strVal val="1+#ppt_h/2"/>
                                          </p:val>
                                        </p:tav>
                                        <p:tav tm="100000">
                                          <p:val>
                                            <p:strVal val="#ppt_y"/>
                                          </p:val>
                                        </p:tav>
                                      </p:tavLst>
                                    </p:anim>
                                  </p:childTnLst>
                                </p:cTn>
                              </p:par>
                              <p:par>
                                <p:cTn id="12" presetID="42" presetClass="path" presetSubtype="0" accel="50000" decel="50000" fill="hold" grpId="0" nodeType="withEffect">
                                  <p:stCondLst>
                                    <p:cond delay="0"/>
                                  </p:stCondLst>
                                  <p:childTnLst>
                                    <p:animMotion origin="layout" path="M -2.70833E-6 1.11111E-6 L 0.00417 -0.55185 " pathEditMode="relative" rAng="0" ptsTypes="AA">
                                      <p:cBhvr>
                                        <p:cTn id="13" dur="2000" fill="hold"/>
                                        <p:tgtEl>
                                          <p:spTgt spid="16"/>
                                        </p:tgtEl>
                                        <p:attrNameLst>
                                          <p:attrName>ppt_x</p:attrName>
                                          <p:attrName>ppt_y</p:attrName>
                                        </p:attrNameLst>
                                      </p:cBhvr>
                                      <p:rCtr x="208" y="-27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1</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en-US" sz="2400" dirty="0">
                <a:solidFill>
                  <a:schemeClr val="tx1">
                    <a:lumMod val="85000"/>
                    <a:lumOff val="15000"/>
                  </a:schemeClr>
                </a:solidFill>
                <a:cs typeface="Arial" panose="020B0604020202020204" pitchFamily="34" charset="0"/>
              </a:rPr>
              <a:t>T</a:t>
            </a:r>
            <a:r>
              <a:rPr lang="vi-VN" sz="2400" dirty="0">
                <a:solidFill>
                  <a:schemeClr val="tx1">
                    <a:lumMod val="85000"/>
                    <a:lumOff val="15000"/>
                  </a:schemeClr>
                </a:solidFill>
                <a:cs typeface="Arial" panose="020B0604020202020204" pitchFamily="34" charset="0"/>
              </a:rPr>
              <a:t>ên gọi của hợp chất có công thức cấu tạo là</a:t>
            </a:r>
            <a:r>
              <a:rPr lang="en-US" sz="2400" dirty="0">
                <a:solidFill>
                  <a:schemeClr val="tx1">
                    <a:lumMod val="85000"/>
                    <a:lumOff val="15000"/>
                  </a:schemeClr>
                </a:solidFill>
                <a:cs typeface="Arial" panose="020B0604020202020204" pitchFamily="34" charset="0"/>
              </a:rPr>
              <a:t>:</a:t>
            </a:r>
          </a:p>
          <a:p>
            <a:pPr algn="just"/>
            <a:r>
              <a:rPr lang="vi-VN"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Phenol</a:t>
            </a:r>
          </a:p>
          <a:p>
            <a:pPr algn="just"/>
            <a:r>
              <a:rPr lang="vi-VN"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m-crezol</a:t>
            </a:r>
          </a:p>
          <a:p>
            <a:pPr algn="just"/>
            <a:r>
              <a:rPr lang="vi-VN"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o-crezol</a:t>
            </a:r>
          </a:p>
          <a:p>
            <a:pPr algn="just"/>
            <a:r>
              <a:rPr lang="vi-VN"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p-crezol</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56836" cy="461665"/>
          </a:xfrm>
          <a:prstGeom prst="rect">
            <a:avLst/>
          </a:prstGeom>
          <a:noFill/>
        </p:spPr>
        <p:txBody>
          <a:bodyPr wrap="none" rtlCol="0">
            <a:spAutoFit/>
          </a:bodyPr>
          <a:lstStyle/>
          <a:p>
            <a:r>
              <a:rPr lang="en-US" sz="2400" b="1" dirty="0">
                <a:latin typeface="Abadi" panose="020B0604020104020204" pitchFamily="34" charset="0"/>
              </a:rPr>
              <a:t>ĐÁP ÁN: C</a:t>
            </a:r>
          </a:p>
        </p:txBody>
      </p:sp>
      <p:pic>
        <p:nvPicPr>
          <p:cNvPr id="15362" name="Picture 2">
            <a:extLst>
              <a:ext uri="{FF2B5EF4-FFF2-40B4-BE49-F238E27FC236}">
                <a16:creationId xmlns:a16="http://schemas.microsoft.com/office/drawing/2014/main" id="{E19A9F63-35FB-F3B7-69B2-1A2FE4414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9990" y="1402563"/>
            <a:ext cx="2798368" cy="261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7405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2</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2308324"/>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Ảnh hưởng của nhóm OH đến vòng benzene được chứng minh bởi phản ứng nào?</a:t>
            </a:r>
          </a:p>
          <a:p>
            <a:pPr algn="just"/>
            <a:r>
              <a:rPr lang="vi-VN"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Phản ứng của phenol với dung dịch NaOH </a:t>
            </a:r>
          </a:p>
          <a:p>
            <a:pPr algn="just"/>
            <a:r>
              <a:rPr lang="vi-VN"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Phản ứng của phenol với nước Bromine</a:t>
            </a:r>
          </a:p>
          <a:p>
            <a:pPr algn="just"/>
            <a:r>
              <a:rPr lang="vi-VN"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Phản ứng của phenol với Sodium</a:t>
            </a:r>
          </a:p>
          <a:p>
            <a:pPr algn="just"/>
            <a:r>
              <a:rPr lang="vi-VN"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Phản ứng của phenol với formic aldehyde.</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63248" cy="461665"/>
          </a:xfrm>
          <a:prstGeom prst="rect">
            <a:avLst/>
          </a:prstGeom>
          <a:noFill/>
        </p:spPr>
        <p:txBody>
          <a:bodyPr wrap="none" rtlCol="0">
            <a:spAutoFit/>
          </a:bodyPr>
          <a:lstStyle/>
          <a:p>
            <a:r>
              <a:rPr lang="en-US" sz="2400" b="1" dirty="0">
                <a:latin typeface="Abadi" panose="020B0604020104020204" pitchFamily="34" charset="0"/>
              </a:rPr>
              <a:t>ĐÁP ÁN: B</a:t>
            </a:r>
          </a:p>
        </p:txBody>
      </p:sp>
    </p:spTree>
    <p:extLst>
      <p:ext uri="{BB962C8B-B14F-4D97-AF65-F5344CB8AC3E}">
        <p14:creationId xmlns:p14="http://schemas.microsoft.com/office/powerpoint/2010/main" val="23584051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3</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Hợp chất nào dưới đây không thể là hợp chất phenol?</a:t>
            </a:r>
          </a:p>
          <a:p>
            <a:pPr algn="just"/>
            <a:r>
              <a:rPr lang="vi-VN"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5</a:t>
            </a:r>
            <a:r>
              <a:rPr lang="vi-VN" sz="2400" dirty="0">
                <a:solidFill>
                  <a:schemeClr val="tx1">
                    <a:lumMod val="85000"/>
                    <a:lumOff val="15000"/>
                  </a:schemeClr>
                </a:solidFill>
                <a:cs typeface="Arial" panose="020B0604020202020204" pitchFamily="34" charset="0"/>
              </a:rPr>
              <a:t>OH</a:t>
            </a:r>
          </a:p>
          <a:p>
            <a:pPr algn="just"/>
            <a:r>
              <a:rPr lang="vi-VN"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5</a:t>
            </a:r>
            <a:r>
              <a:rPr lang="vi-VN" sz="2400" dirty="0">
                <a:solidFill>
                  <a:schemeClr val="tx1">
                    <a:lumMod val="85000"/>
                    <a:lumOff val="15000"/>
                  </a:schemeClr>
                </a:solidFill>
                <a:cs typeface="Arial" panose="020B0604020202020204" pitchFamily="34" charset="0"/>
              </a:rPr>
              <a:t>CH</a:t>
            </a:r>
            <a:r>
              <a:rPr lang="vi-VN" sz="2400" baseline="-25000" dirty="0">
                <a:solidFill>
                  <a:schemeClr val="tx1">
                    <a:lumMod val="85000"/>
                    <a:lumOff val="15000"/>
                  </a:schemeClr>
                </a:solidFill>
                <a:cs typeface="Arial" panose="020B0604020202020204" pitchFamily="34" charset="0"/>
              </a:rPr>
              <a:t>2</a:t>
            </a:r>
            <a:r>
              <a:rPr lang="vi-VN" sz="2400" dirty="0">
                <a:solidFill>
                  <a:schemeClr val="tx1">
                    <a:lumMod val="85000"/>
                    <a:lumOff val="15000"/>
                  </a:schemeClr>
                </a:solidFill>
                <a:cs typeface="Arial" panose="020B0604020202020204" pitchFamily="34" charset="0"/>
              </a:rPr>
              <a:t>OH </a:t>
            </a:r>
          </a:p>
          <a:p>
            <a:pPr algn="just"/>
            <a:r>
              <a:rPr lang="vi-VN"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4</a:t>
            </a:r>
            <a:r>
              <a:rPr lang="vi-VN" sz="2400" dirty="0">
                <a:solidFill>
                  <a:schemeClr val="tx1">
                    <a:lumMod val="85000"/>
                    <a:lumOff val="15000"/>
                  </a:schemeClr>
                </a:solidFill>
                <a:cs typeface="Arial" panose="020B0604020202020204" pitchFamily="34" charset="0"/>
              </a:rPr>
              <a:t>(CH</a:t>
            </a:r>
            <a:r>
              <a:rPr lang="vi-VN" sz="2400" baseline="-25000" dirty="0">
                <a:solidFill>
                  <a:schemeClr val="tx1">
                    <a:lumMod val="85000"/>
                    <a:lumOff val="15000"/>
                  </a:schemeClr>
                </a:solidFill>
                <a:cs typeface="Arial" panose="020B0604020202020204" pitchFamily="34" charset="0"/>
              </a:rPr>
              <a:t>3</a:t>
            </a:r>
            <a:r>
              <a:rPr lang="vi-VN" sz="2400" dirty="0">
                <a:solidFill>
                  <a:schemeClr val="tx1">
                    <a:lumMod val="85000"/>
                    <a:lumOff val="15000"/>
                  </a:schemeClr>
                </a:solidFill>
                <a:cs typeface="Arial" panose="020B0604020202020204" pitchFamily="34" charset="0"/>
              </a:rPr>
              <a:t>)OH </a:t>
            </a:r>
          </a:p>
          <a:p>
            <a:pPr algn="just"/>
            <a:r>
              <a:rPr lang="vi-VN"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HO-C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4</a:t>
            </a:r>
            <a:r>
              <a:rPr lang="vi-VN" sz="2400" dirty="0">
                <a:solidFill>
                  <a:schemeClr val="tx1">
                    <a:lumMod val="85000"/>
                    <a:lumOff val="15000"/>
                  </a:schemeClr>
                </a:solidFill>
                <a:cs typeface="Arial" panose="020B0604020202020204" pitchFamily="34" charset="0"/>
              </a:rPr>
              <a:t>-OH	</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63248" cy="461665"/>
          </a:xfrm>
          <a:prstGeom prst="rect">
            <a:avLst/>
          </a:prstGeom>
          <a:noFill/>
        </p:spPr>
        <p:txBody>
          <a:bodyPr wrap="none" rtlCol="0">
            <a:spAutoFit/>
          </a:bodyPr>
          <a:lstStyle/>
          <a:p>
            <a:r>
              <a:rPr lang="en-US" sz="2400" b="1" dirty="0">
                <a:latin typeface="Abadi" panose="020B0604020104020204" pitchFamily="34" charset="0"/>
              </a:rPr>
              <a:t>ĐÁP ÁN: B</a:t>
            </a:r>
          </a:p>
        </p:txBody>
      </p:sp>
    </p:spTree>
    <p:extLst>
      <p:ext uri="{BB962C8B-B14F-4D97-AF65-F5344CB8AC3E}">
        <p14:creationId xmlns:p14="http://schemas.microsoft.com/office/powerpoint/2010/main" val="14781925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4</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Trong công nghiệp, phenol được tổng hợp từ</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Acetone</a:t>
            </a:r>
          </a:p>
          <a:p>
            <a:pPr algn="just"/>
            <a:r>
              <a:rPr lang="en-US"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Ethyl alcohol</a:t>
            </a:r>
          </a:p>
          <a:p>
            <a:pPr algn="just"/>
            <a:r>
              <a:rPr lang="en-US"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Benzene</a:t>
            </a:r>
          </a:p>
          <a:p>
            <a:pPr algn="just"/>
            <a:r>
              <a:rPr lang="en-US"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Cumene</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88897" cy="461665"/>
          </a:xfrm>
          <a:prstGeom prst="rect">
            <a:avLst/>
          </a:prstGeom>
          <a:noFill/>
        </p:spPr>
        <p:txBody>
          <a:bodyPr wrap="none" rtlCol="0">
            <a:spAutoFit/>
          </a:bodyPr>
          <a:lstStyle/>
          <a:p>
            <a:r>
              <a:rPr lang="en-US" sz="2400" b="1" dirty="0">
                <a:latin typeface="Abadi" panose="020B0604020104020204" pitchFamily="34" charset="0"/>
              </a:rPr>
              <a:t>ĐÁP ÁN: D</a:t>
            </a:r>
          </a:p>
        </p:txBody>
      </p:sp>
    </p:spTree>
    <p:extLst>
      <p:ext uri="{BB962C8B-B14F-4D97-AF65-F5344CB8AC3E}">
        <p14:creationId xmlns:p14="http://schemas.microsoft.com/office/powerpoint/2010/main" val="4046357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5</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2308324"/>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Ảnh hưởng của nhóm -OH đến gốc 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5</a:t>
            </a:r>
            <a:r>
              <a:rPr lang="vi-VN" sz="2400" dirty="0">
                <a:solidFill>
                  <a:schemeClr val="tx1">
                    <a:lumMod val="85000"/>
                    <a:lumOff val="15000"/>
                  </a:schemeClr>
                </a:solidFill>
                <a:cs typeface="Arial" panose="020B0604020202020204" pitchFamily="34" charset="0"/>
              </a:rPr>
              <a:t>- và ảnh hưởng của gốc C</a:t>
            </a:r>
            <a:r>
              <a:rPr lang="vi-VN" sz="2400" baseline="-25000" dirty="0">
                <a:solidFill>
                  <a:schemeClr val="tx1">
                    <a:lumMod val="85000"/>
                    <a:lumOff val="15000"/>
                  </a:schemeClr>
                </a:solidFill>
                <a:cs typeface="Arial" panose="020B0604020202020204" pitchFamily="34" charset="0"/>
              </a:rPr>
              <a:t>6</a:t>
            </a:r>
            <a:r>
              <a:rPr lang="vi-VN" sz="2400" dirty="0">
                <a:solidFill>
                  <a:schemeClr val="tx1">
                    <a:lumMod val="85000"/>
                    <a:lumOff val="15000"/>
                  </a:schemeClr>
                </a:solidFill>
                <a:cs typeface="Arial" panose="020B0604020202020204" pitchFamily="34" charset="0"/>
              </a:rPr>
              <a:t>H</a:t>
            </a:r>
            <a:r>
              <a:rPr lang="vi-VN" sz="2400" baseline="-25000" dirty="0">
                <a:solidFill>
                  <a:schemeClr val="tx1">
                    <a:lumMod val="85000"/>
                    <a:lumOff val="15000"/>
                  </a:schemeClr>
                </a:solidFill>
                <a:cs typeface="Arial" panose="020B0604020202020204" pitchFamily="34" charset="0"/>
              </a:rPr>
              <a:t>5</a:t>
            </a:r>
            <a:r>
              <a:rPr lang="vi-VN" sz="2400" dirty="0">
                <a:solidFill>
                  <a:schemeClr val="tx1">
                    <a:lumMod val="85000"/>
                    <a:lumOff val="15000"/>
                  </a:schemeClr>
                </a:solidFill>
                <a:cs typeface="Arial" panose="020B0604020202020204" pitchFamily="34" charset="0"/>
              </a:rPr>
              <a:t>-   đến nhóm -OH trong phân tử phenol thể hiện qua phản ứng giữa phenol với</a:t>
            </a:r>
          </a:p>
          <a:p>
            <a:pPr algn="just"/>
            <a:r>
              <a:rPr lang="vi-VN" sz="2400" b="1" dirty="0">
                <a:solidFill>
                  <a:schemeClr val="tx1">
                    <a:lumMod val="85000"/>
                    <a:lumOff val="15000"/>
                  </a:schemeClr>
                </a:solidFill>
                <a:cs typeface="Arial" panose="020B0604020202020204" pitchFamily="34" charset="0"/>
              </a:rPr>
              <a:t>A. </a:t>
            </a:r>
            <a:r>
              <a:rPr lang="en-US" sz="2400" dirty="0">
                <a:solidFill>
                  <a:schemeClr val="tx1">
                    <a:lumMod val="85000"/>
                    <a:lumOff val="15000"/>
                  </a:schemeClr>
                </a:solidFill>
                <a:cs typeface="Arial" panose="020B0604020202020204" pitchFamily="34" charset="0"/>
              </a:rPr>
              <a:t>D</a:t>
            </a:r>
            <a:r>
              <a:rPr lang="vi-VN" sz="2400" dirty="0">
                <a:solidFill>
                  <a:schemeClr val="tx1">
                    <a:lumMod val="85000"/>
                    <a:lumOff val="15000"/>
                  </a:schemeClr>
                </a:solidFill>
                <a:cs typeface="Arial" panose="020B0604020202020204" pitchFamily="34" charset="0"/>
              </a:rPr>
              <a:t>ung dịch NaOH, dung dịch  Br</a:t>
            </a:r>
            <a:r>
              <a:rPr lang="vi-VN" sz="2400" baseline="-25000" dirty="0">
                <a:solidFill>
                  <a:schemeClr val="tx1">
                    <a:lumMod val="85000"/>
                    <a:lumOff val="15000"/>
                  </a:schemeClr>
                </a:solidFill>
                <a:cs typeface="Arial" panose="020B0604020202020204" pitchFamily="34" charset="0"/>
              </a:rPr>
              <a:t>2 </a:t>
            </a:r>
            <a:r>
              <a:rPr lang="vi-VN" sz="2400" dirty="0">
                <a:solidFill>
                  <a:schemeClr val="tx1">
                    <a:lumMod val="85000"/>
                    <a:lumOff val="15000"/>
                  </a:schemeClr>
                </a:solidFill>
                <a:cs typeface="Arial" panose="020B0604020202020204" pitchFamily="34" charset="0"/>
              </a:rPr>
              <a:t>  </a:t>
            </a:r>
          </a:p>
          <a:p>
            <a:pPr algn="just"/>
            <a:r>
              <a:rPr lang="vi-VN"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Na kim loại, dung dịch NaOH        </a:t>
            </a:r>
          </a:p>
          <a:p>
            <a:pPr algn="just"/>
            <a:r>
              <a:rPr lang="vi-VN" sz="2400" b="1" dirty="0">
                <a:solidFill>
                  <a:schemeClr val="tx1">
                    <a:lumMod val="85000"/>
                    <a:lumOff val="15000"/>
                  </a:schemeClr>
                </a:solidFill>
                <a:cs typeface="Arial" panose="020B0604020202020204" pitchFamily="34" charset="0"/>
              </a:rPr>
              <a:t>C. </a:t>
            </a:r>
            <a:r>
              <a:rPr lang="en-US" sz="2400" dirty="0">
                <a:solidFill>
                  <a:schemeClr val="tx1">
                    <a:lumMod val="85000"/>
                    <a:lumOff val="15000"/>
                  </a:schemeClr>
                </a:solidFill>
                <a:cs typeface="Arial" panose="020B0604020202020204" pitchFamily="34" charset="0"/>
              </a:rPr>
              <a:t>N</a:t>
            </a:r>
            <a:r>
              <a:rPr lang="vi-VN" sz="2400" dirty="0">
                <a:solidFill>
                  <a:schemeClr val="tx1">
                    <a:lumMod val="85000"/>
                    <a:lumOff val="15000"/>
                  </a:schemeClr>
                </a:solidFill>
                <a:cs typeface="Arial" panose="020B0604020202020204" pitchFamily="34" charset="0"/>
              </a:rPr>
              <a:t>ước Br</a:t>
            </a:r>
            <a:r>
              <a:rPr lang="vi-VN" sz="2400" baseline="-25000" dirty="0">
                <a:solidFill>
                  <a:schemeClr val="tx1">
                    <a:lumMod val="85000"/>
                    <a:lumOff val="15000"/>
                  </a:schemeClr>
                </a:solidFill>
                <a:cs typeface="Arial" panose="020B0604020202020204" pitchFamily="34" charset="0"/>
              </a:rPr>
              <a:t>2</a:t>
            </a:r>
            <a:r>
              <a:rPr lang="vi-VN" sz="2400" dirty="0">
                <a:solidFill>
                  <a:schemeClr val="tx1">
                    <a:lumMod val="85000"/>
                    <a:lumOff val="15000"/>
                  </a:schemeClr>
                </a:solidFill>
                <a:cs typeface="Arial" panose="020B0604020202020204" pitchFamily="34" charset="0"/>
              </a:rPr>
              <a:t>, dung dịch NaOH  </a:t>
            </a:r>
          </a:p>
          <a:p>
            <a:pPr algn="just"/>
            <a:r>
              <a:rPr lang="vi-VN" sz="2400" b="1" dirty="0">
                <a:solidFill>
                  <a:schemeClr val="tx1">
                    <a:lumMod val="85000"/>
                    <a:lumOff val="15000"/>
                  </a:schemeClr>
                </a:solidFill>
                <a:cs typeface="Arial" panose="020B0604020202020204" pitchFamily="34" charset="0"/>
              </a:rPr>
              <a:t>D. </a:t>
            </a:r>
            <a:r>
              <a:rPr lang="en-US" sz="2400" dirty="0">
                <a:solidFill>
                  <a:schemeClr val="tx1">
                    <a:lumMod val="85000"/>
                    <a:lumOff val="15000"/>
                  </a:schemeClr>
                </a:solidFill>
                <a:cs typeface="Arial" panose="020B0604020202020204" pitchFamily="34" charset="0"/>
              </a:rPr>
              <a:t>D</a:t>
            </a:r>
            <a:r>
              <a:rPr lang="vi-VN" sz="2400" dirty="0">
                <a:solidFill>
                  <a:schemeClr val="tx1">
                    <a:lumMod val="85000"/>
                    <a:lumOff val="15000"/>
                  </a:schemeClr>
                </a:solidFill>
                <a:cs typeface="Arial" panose="020B0604020202020204" pitchFamily="34" charset="0"/>
              </a:rPr>
              <a:t>ung dịch NaOH,  Na kim loại</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56836" cy="461665"/>
          </a:xfrm>
          <a:prstGeom prst="rect">
            <a:avLst/>
          </a:prstGeom>
          <a:noFill/>
        </p:spPr>
        <p:txBody>
          <a:bodyPr wrap="none" rtlCol="0">
            <a:spAutoFit/>
          </a:bodyPr>
          <a:lstStyle/>
          <a:p>
            <a:r>
              <a:rPr lang="en-US" sz="2400" b="1" dirty="0">
                <a:latin typeface="Abadi" panose="020B0604020104020204" pitchFamily="34" charset="0"/>
              </a:rPr>
              <a:t>ĐÁP ÁN: C</a:t>
            </a:r>
          </a:p>
        </p:txBody>
      </p:sp>
    </p:spTree>
    <p:extLst>
      <p:ext uri="{BB962C8B-B14F-4D97-AF65-F5344CB8AC3E}">
        <p14:creationId xmlns:p14="http://schemas.microsoft.com/office/powerpoint/2010/main" val="41829826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060335" y="1134878"/>
            <a:ext cx="10727396" cy="329131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80445" y="4571168"/>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657585" y="1616878"/>
            <a:ext cx="7037392" cy="230832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Hai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ancol</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X, Y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đều</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CTPT C</a:t>
            </a:r>
            <a:r>
              <a:rPr kumimoji="0" lang="en-US" sz="36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3</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H</a:t>
            </a:r>
            <a:r>
              <a:rPr kumimoji="0" lang="en-US" sz="36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8</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O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số</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alkene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thu</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được</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khi</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đun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hỗn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hợp</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X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và</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Y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với</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dung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dịch</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a:t>
            </a:r>
            <a:r>
              <a:rPr kumimoji="0" lang="en-US" sz="36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2</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SO</a:t>
            </a:r>
            <a:r>
              <a:rPr kumimoji="0" lang="en-US" sz="3600" b="0" i="0" u="none" strike="noStrike" kern="1200" cap="none" spc="0" normalizeH="0" baseline="-25000" noProof="0" dirty="0">
                <a:ln>
                  <a:noFill/>
                </a:ln>
                <a:solidFill>
                  <a:srgbClr val="EE4036"/>
                </a:solidFill>
                <a:effectLst/>
                <a:uLnTx/>
                <a:uFillTx/>
                <a:latin typeface="Averta Std ExtraBold" panose="00000900000000000000" pitchFamily="50" charset="0"/>
                <a:ea typeface="+mn-ea"/>
                <a:cs typeface="+mn-cs"/>
              </a:rPr>
              <a:t>4</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đặc</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ở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nhiệt</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cao</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99" name="!!o4a">
            <a:extLst>
              <a:ext uri="{FF2B5EF4-FFF2-40B4-BE49-F238E27FC236}">
                <a16:creationId xmlns:a16="http://schemas.microsoft.com/office/drawing/2014/main" id="{03CD02AD-A0B0-4461-82E4-ADE45F3505A9}"/>
              </a:ext>
            </a:extLst>
          </p:cNvPr>
          <p:cNvSpPr/>
          <p:nvPr/>
        </p:nvSpPr>
        <p:spPr>
          <a:xfrm>
            <a:off x="6563088" y="564668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4a">
            <a:extLst>
              <a:ext uri="{FF2B5EF4-FFF2-40B4-BE49-F238E27FC236}">
                <a16:creationId xmlns:a16="http://schemas.microsoft.com/office/drawing/2014/main" id="{7D7392F9-B328-40CF-A436-C3974F476E3C}"/>
              </a:ext>
            </a:extLst>
          </p:cNvPr>
          <p:cNvSpPr txBox="1"/>
          <p:nvPr/>
        </p:nvSpPr>
        <p:spPr>
          <a:xfrm>
            <a:off x="6729199" y="5747741"/>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t</a:t>
            </a:r>
          </a:p>
        </p:txBody>
      </p:sp>
      <p:sp>
        <p:nvSpPr>
          <p:cNvPr id="96" name="!!o4b">
            <a:extLst>
              <a:ext uri="{FF2B5EF4-FFF2-40B4-BE49-F238E27FC236}">
                <a16:creationId xmlns:a16="http://schemas.microsoft.com/office/drawing/2014/main" id="{6F40FFA8-451A-4BC0-BD18-CD55C51FC9A2}"/>
              </a:ext>
            </a:extLst>
          </p:cNvPr>
          <p:cNvSpPr/>
          <p:nvPr/>
        </p:nvSpPr>
        <p:spPr>
          <a:xfrm>
            <a:off x="4254600" y="564668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4b">
            <a:extLst>
              <a:ext uri="{FF2B5EF4-FFF2-40B4-BE49-F238E27FC236}">
                <a16:creationId xmlns:a16="http://schemas.microsoft.com/office/drawing/2014/main" id="{FF091EC5-DEE3-4725-BA96-0C98047169DD}"/>
              </a:ext>
            </a:extLst>
          </p:cNvPr>
          <p:cNvSpPr txBox="1"/>
          <p:nvPr/>
        </p:nvSpPr>
        <p:spPr>
          <a:xfrm>
            <a:off x="4428237" y="5697213"/>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m</a:t>
            </a:r>
          </a:p>
        </p:txBody>
      </p:sp>
      <p:sp>
        <p:nvSpPr>
          <p:cNvPr id="104" name="!!o4a">
            <a:extLst>
              <a:ext uri="{FF2B5EF4-FFF2-40B4-BE49-F238E27FC236}">
                <a16:creationId xmlns:a16="http://schemas.microsoft.com/office/drawing/2014/main" id="{03CD02AD-A0B0-4461-82E4-ADE45F3505A9}"/>
              </a:ext>
            </a:extLst>
          </p:cNvPr>
          <p:cNvSpPr/>
          <p:nvPr/>
        </p:nvSpPr>
        <p:spPr>
          <a:xfrm>
            <a:off x="5416914" y="564668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4a">
            <a:extLst>
              <a:ext uri="{FF2B5EF4-FFF2-40B4-BE49-F238E27FC236}">
                <a16:creationId xmlns:a16="http://schemas.microsoft.com/office/drawing/2014/main" id="{7D7392F9-B328-40CF-A436-C3974F476E3C}"/>
              </a:ext>
            </a:extLst>
          </p:cNvPr>
          <p:cNvSpPr txBox="1"/>
          <p:nvPr/>
        </p:nvSpPr>
        <p:spPr>
          <a:xfrm>
            <a:off x="5537339" y="5726207"/>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ộ</a:t>
            </a:r>
          </a:p>
        </p:txBody>
      </p:sp>
      <p:pic>
        <p:nvPicPr>
          <p:cNvPr id="3074" name="Picture 2" descr="https://tse2.mm.bing.net/th?id=OIP.hoS7t75DYES2fBpnQLyacQHaHa&amp;pid=Api&amp;P=0"/>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338134">
            <a:off x="1217343" y="978463"/>
            <a:ext cx="3226737" cy="322673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98" name="Picture 97">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101" name="Picture 100">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102" name="Picture 101">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105" name="Picture 104">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106" name="Picture 105">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108" name="Picture 107">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109" name="Picture 108">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110" name="Picture 109">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111" name="Picture 110">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112" name="Picture 111">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113" name="Picture 112">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114" name="Picture 113">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115" name="Picture 114">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116" name="Picture 115">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117" name="Picture 116">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118" name="Picture 117">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119" name="Picture 118">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120" name="Picture 119">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121" name="Picture 120">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122" name="Picture 121">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123" name="Picture 122">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124" name="Picture 123">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125" name="Picture 124">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126" name="Picture 125">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127" name="Picture 126">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128" name="Picture 127">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129" name="Picture 128">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00"/>
                                        </p:tgtEl>
                                      </p:cBhvr>
                                    </p:animEffect>
                                    <p:animScale>
                                      <p:cBhvr>
                                        <p:cTn id="12" dur="250" autoRev="1" fill="hold"/>
                                        <p:tgtEl>
                                          <p:spTgt spid="100"/>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98"/>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11"/>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8" dur="2000" fill="hold"/>
                                        <p:tgtEl>
                                          <p:spTgt spid="97"/>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0" dur="2000" fill="hold"/>
                                        <p:tgtEl>
                                          <p:spTgt spid="102"/>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2" dur="2000" fill="hold"/>
                                        <p:tgtEl>
                                          <p:spTgt spid="105"/>
                                        </p:tgtEl>
                                        <p:attrNameLst>
                                          <p:attrName>ppt_x</p:attrName>
                                          <p:attrName>ppt_y</p:attrName>
                                        </p:attrNameLst>
                                      </p:cBhvr>
                                      <p:rCtr x="-4792" y="65810"/>
                                    </p:animMotion>
                                  </p:childTnLst>
                                </p:cTn>
                              </p:par>
                              <p:par>
                                <p:cTn id="23"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4" dur="2000" fill="hold"/>
                                        <p:tgtEl>
                                          <p:spTgt spid="110"/>
                                        </p:tgtEl>
                                        <p:attrNameLst>
                                          <p:attrName>ppt_x</p:attrName>
                                          <p:attrName>ppt_y</p:attrName>
                                        </p:attrNameLst>
                                      </p:cBhvr>
                                    </p:animMotion>
                                  </p:childTnLst>
                                </p:cTn>
                              </p:par>
                              <p:par>
                                <p:cTn id="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6" dur="2000" fill="hold"/>
                                        <p:tgtEl>
                                          <p:spTgt spid="106"/>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8" dur="2000" fill="hold"/>
                                        <p:tgtEl>
                                          <p:spTgt spid="108"/>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0" dur="2000" fill="hold"/>
                                        <p:tgtEl>
                                          <p:spTgt spid="109"/>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2" dur="2000" fill="hold"/>
                                        <p:tgtEl>
                                          <p:spTgt spid="112"/>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4" dur="2000" fill="hold"/>
                                        <p:tgtEl>
                                          <p:spTgt spid="114"/>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6" dur="2000" fill="hold"/>
                                        <p:tgtEl>
                                          <p:spTgt spid="113"/>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8" dur="2000" fill="hold"/>
                                        <p:tgtEl>
                                          <p:spTgt spid="115"/>
                                        </p:tgtEl>
                                        <p:attrNameLst>
                                          <p:attrName>ppt_x</p:attrName>
                                          <p:attrName>ppt_y</p:attrName>
                                        </p:attrNameLst>
                                      </p:cBhvr>
                                      <p:rCtr x="18750" y="58287"/>
                                    </p:animMotion>
                                  </p:childTnLst>
                                </p:cTn>
                              </p:par>
                              <p:par>
                                <p:cTn id="3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0" dur="2000" fill="hold"/>
                                        <p:tgtEl>
                                          <p:spTgt spid="116"/>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2" dur="2000" fill="hold"/>
                                        <p:tgtEl>
                                          <p:spTgt spid="118"/>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4" dur="2000" fill="hold"/>
                                        <p:tgtEl>
                                          <p:spTgt spid="120"/>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6" dur="2000" fill="hold"/>
                                        <p:tgtEl>
                                          <p:spTgt spid="121"/>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123"/>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12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2" dur="2000" fill="hold"/>
                                        <p:tgtEl>
                                          <p:spTgt spid="12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4" dur="2000" fill="hold"/>
                                        <p:tgtEl>
                                          <p:spTgt spid="12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12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2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129"/>
                                        </p:tgtEl>
                                        <p:attrNameLst>
                                          <p:attrName>ppt_x</p:attrName>
                                          <p:attrName>ppt_y</p:attrName>
                                        </p:attrNameLst>
                                      </p:cBhvr>
                                    </p:animMotion>
                                  </p:childTnLst>
                                </p:cTn>
                              </p:par>
                            </p:childTnLst>
                          </p:cTn>
                        </p:par>
                      </p:childTnLst>
                    </p:cTn>
                  </p:par>
                </p:childTnLst>
              </p:cTn>
              <p:nextCondLst>
                <p:cond evt="onClick" delay="0">
                  <p:tgtEl>
                    <p:spTgt spid="99"/>
                  </p:tgtEl>
                </p:cond>
              </p:nextCondLst>
            </p:seq>
            <p:seq concurrent="1" nextAc="seek">
              <p:cTn id="61" restart="whenNotActive" fill="hold" evtFilter="cancelBubble" nodeType="interactiveSeq">
                <p:stCondLst>
                  <p:cond evt="onClick" delay="0">
                    <p:tgtEl>
                      <p:spTgt spid="96"/>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withEffect">
                                  <p:stCondLst>
                                    <p:cond delay="0"/>
                                  </p:stCondLst>
                                  <p:childTnLst>
                                    <p:set>
                                      <p:cBhvr>
                                        <p:cTn id="65" dur="1" fill="hold">
                                          <p:stCondLst>
                                            <p:cond delay="0"/>
                                          </p:stCondLst>
                                        </p:cTn>
                                        <p:tgtEl>
                                          <p:spTgt spid="103"/>
                                        </p:tgtEl>
                                        <p:attrNameLst>
                                          <p:attrName>style.visibility</p:attrName>
                                        </p:attrNameLst>
                                      </p:cBhvr>
                                      <p:to>
                                        <p:strVal val="visible"/>
                                      </p:to>
                                    </p:set>
                                    <p:anim calcmode="lin" valueType="num">
                                      <p:cBhvr>
                                        <p:cTn id="66" dur="500" fill="hold"/>
                                        <p:tgtEl>
                                          <p:spTgt spid="103"/>
                                        </p:tgtEl>
                                        <p:attrNameLst>
                                          <p:attrName>ppt_w</p:attrName>
                                        </p:attrNameLst>
                                      </p:cBhvr>
                                      <p:tavLst>
                                        <p:tav tm="0">
                                          <p:val>
                                            <p:fltVal val="0"/>
                                          </p:val>
                                        </p:tav>
                                        <p:tav tm="100000">
                                          <p:val>
                                            <p:strVal val="#ppt_w"/>
                                          </p:val>
                                        </p:tav>
                                      </p:tavLst>
                                    </p:anim>
                                    <p:anim calcmode="lin" valueType="num">
                                      <p:cBhvr>
                                        <p:cTn id="67" dur="500" fill="hold"/>
                                        <p:tgtEl>
                                          <p:spTgt spid="103"/>
                                        </p:tgtEl>
                                        <p:attrNameLst>
                                          <p:attrName>ppt_h</p:attrName>
                                        </p:attrNameLst>
                                      </p:cBhvr>
                                      <p:tavLst>
                                        <p:tav tm="0">
                                          <p:val>
                                            <p:fltVal val="0"/>
                                          </p:val>
                                        </p:tav>
                                        <p:tav tm="100000">
                                          <p:val>
                                            <p:strVal val="#ppt_h"/>
                                          </p:val>
                                        </p:tav>
                                      </p:tavLst>
                                    </p:anim>
                                    <p:animEffect transition="in" filter="fade">
                                      <p:cBhvr>
                                        <p:cTn id="68" dur="500"/>
                                        <p:tgtEl>
                                          <p:spTgt spid="103"/>
                                        </p:tgtEl>
                                      </p:cBhvr>
                                    </p:animEffect>
                                  </p:childTnLst>
                                  <p:subTnLst>
                                    <p:audio>
                                      <p:cMediaNode>
                                        <p:cTn display="0" masterRel="sameClick">
                                          <p:stCondLst>
                                            <p:cond evt="begin" delay="0">
                                              <p:tn val="64"/>
                                            </p:cond>
                                          </p:stCondLst>
                                          <p:endCondLst>
                                            <p:cond evt="onStopAudio" delay="0">
                                              <p:tgtEl>
                                                <p:sldTgt/>
                                              </p:tgtEl>
                                            </p:cond>
                                          </p:endCondLst>
                                        </p:cTn>
                                        <p:tgtEl>
                                          <p:sndTgt r:embed="rId3" name="Bling.wav"/>
                                        </p:tgtEl>
                                      </p:cMediaNode>
                                    </p:audio>
                                  </p:subTnLst>
                                </p:cTn>
                              </p:par>
                              <p:par>
                                <p:cTn id="69" presetID="26" presetClass="emph" presetSubtype="0" fill="hold" grpId="1" nodeType="withEffect">
                                  <p:stCondLst>
                                    <p:cond delay="500"/>
                                  </p:stCondLst>
                                  <p:childTnLst>
                                    <p:animEffect transition="out" filter="fade">
                                      <p:cBhvr>
                                        <p:cTn id="70" dur="500" tmFilter="0, 0; .2, .5; .8, .5; 1, 0"/>
                                        <p:tgtEl>
                                          <p:spTgt spid="103"/>
                                        </p:tgtEl>
                                      </p:cBhvr>
                                    </p:animEffect>
                                    <p:animScale>
                                      <p:cBhvr>
                                        <p:cTn id="71" dur="250" autoRev="1" fill="hold"/>
                                        <p:tgtEl>
                                          <p:spTgt spid="103"/>
                                        </p:tgtEl>
                                      </p:cBhvr>
                                      <p:by x="105000" y="105000"/>
                                    </p:animScale>
                                  </p:childTnLst>
                                </p:cTn>
                              </p:par>
                            </p:childTnLst>
                          </p:cTn>
                        </p:par>
                      </p:childTnLst>
                    </p:cTn>
                  </p:par>
                </p:childTnLst>
              </p:cTn>
              <p:nextCondLst>
                <p:cond evt="onClick" delay="0">
                  <p:tgtEl>
                    <p:spTgt spid="96"/>
                  </p:tgtEl>
                </p:cond>
              </p:nextCondLst>
            </p:seq>
            <p:seq concurrent="1" nextAc="seek">
              <p:cTn id="72" restart="whenNotActive" fill="hold" evtFilter="cancelBubble" nodeType="interactiveSeq">
                <p:stCondLst>
                  <p:cond evt="onClick" delay="0">
                    <p:tgtEl>
                      <p:spTgt spid="104"/>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withEffect">
                                  <p:stCondLst>
                                    <p:cond delay="0"/>
                                  </p:stCondLst>
                                  <p:childTnLst>
                                    <p:set>
                                      <p:cBhvr>
                                        <p:cTn id="76" dur="1" fill="hold">
                                          <p:stCondLst>
                                            <p:cond delay="0"/>
                                          </p:stCondLst>
                                        </p:cTn>
                                        <p:tgtEl>
                                          <p:spTgt spid="107"/>
                                        </p:tgtEl>
                                        <p:attrNameLst>
                                          <p:attrName>style.visibility</p:attrName>
                                        </p:attrNameLst>
                                      </p:cBhvr>
                                      <p:to>
                                        <p:strVal val="visible"/>
                                      </p:to>
                                    </p:set>
                                    <p:anim calcmode="lin" valueType="num">
                                      <p:cBhvr>
                                        <p:cTn id="77" dur="500" fill="hold"/>
                                        <p:tgtEl>
                                          <p:spTgt spid="107"/>
                                        </p:tgtEl>
                                        <p:attrNameLst>
                                          <p:attrName>ppt_w</p:attrName>
                                        </p:attrNameLst>
                                      </p:cBhvr>
                                      <p:tavLst>
                                        <p:tav tm="0">
                                          <p:val>
                                            <p:fltVal val="0"/>
                                          </p:val>
                                        </p:tav>
                                        <p:tav tm="100000">
                                          <p:val>
                                            <p:strVal val="#ppt_w"/>
                                          </p:val>
                                        </p:tav>
                                      </p:tavLst>
                                    </p:anim>
                                    <p:anim calcmode="lin" valueType="num">
                                      <p:cBhvr>
                                        <p:cTn id="78" dur="500" fill="hold"/>
                                        <p:tgtEl>
                                          <p:spTgt spid="107"/>
                                        </p:tgtEl>
                                        <p:attrNameLst>
                                          <p:attrName>ppt_h</p:attrName>
                                        </p:attrNameLst>
                                      </p:cBhvr>
                                      <p:tavLst>
                                        <p:tav tm="0">
                                          <p:val>
                                            <p:fltVal val="0"/>
                                          </p:val>
                                        </p:tav>
                                        <p:tav tm="100000">
                                          <p:val>
                                            <p:strVal val="#ppt_h"/>
                                          </p:val>
                                        </p:tav>
                                      </p:tavLst>
                                    </p:anim>
                                    <p:animEffect transition="in" filter="fade">
                                      <p:cBhvr>
                                        <p:cTn id="79" dur="500"/>
                                        <p:tgtEl>
                                          <p:spTgt spid="107"/>
                                        </p:tgtEl>
                                      </p:cBhvr>
                                    </p:animEffect>
                                  </p:childTnLst>
                                  <p:subTnLst>
                                    <p:audio>
                                      <p:cMediaNode>
                                        <p:cTn display="0" masterRel="sameClick">
                                          <p:stCondLst>
                                            <p:cond evt="begin" delay="0">
                                              <p:tn val="75"/>
                                            </p:cond>
                                          </p:stCondLst>
                                          <p:endCondLst>
                                            <p:cond evt="onStopAudio" delay="0">
                                              <p:tgtEl>
                                                <p:sldTgt/>
                                              </p:tgtEl>
                                            </p:cond>
                                          </p:endCondLst>
                                        </p:cTn>
                                        <p:tgtEl>
                                          <p:sndTgt r:embed="rId3" name="Bling.wav"/>
                                        </p:tgtEl>
                                      </p:cMediaNode>
                                    </p:audio>
                                  </p:subTnLst>
                                </p:cTn>
                              </p:par>
                              <p:par>
                                <p:cTn id="80" presetID="26" presetClass="emph" presetSubtype="0" fill="hold" grpId="1" nodeType="withEffect">
                                  <p:stCondLst>
                                    <p:cond delay="500"/>
                                  </p:stCondLst>
                                  <p:childTnLst>
                                    <p:animEffect transition="out" filter="fade">
                                      <p:cBhvr>
                                        <p:cTn id="81" dur="500" tmFilter="0, 0; .2, .5; .8, .5; 1, 0"/>
                                        <p:tgtEl>
                                          <p:spTgt spid="107"/>
                                        </p:tgtEl>
                                      </p:cBhvr>
                                    </p:animEffect>
                                    <p:animScale>
                                      <p:cBhvr>
                                        <p:cTn id="82" dur="250" autoRev="1" fill="hold"/>
                                        <p:tgtEl>
                                          <p:spTgt spid="107"/>
                                        </p:tgtEl>
                                      </p:cBhvr>
                                      <p:by x="105000" y="105000"/>
                                    </p:animScale>
                                  </p:childTnLst>
                                </p:cTn>
                              </p:par>
                            </p:childTnLst>
                          </p:cTn>
                        </p:par>
                      </p:childTnLst>
                    </p:cTn>
                  </p:par>
                </p:childTnLst>
              </p:cTn>
              <p:nextCondLst>
                <p:cond evt="onClick" delay="0">
                  <p:tgtEl>
                    <p:spTgt spid="104"/>
                  </p:tgtEl>
                </p:cond>
              </p:nextCondLst>
            </p:seq>
          </p:childTnLst>
        </p:cTn>
      </p:par>
    </p:tnLst>
    <p:bldLst>
      <p:bldP spid="100" grpId="0"/>
      <p:bldP spid="100" grpId="1"/>
      <p:bldP spid="103" grpId="0"/>
      <p:bldP spid="103" grpId="1"/>
      <p:bldP spid="107" grpId="0"/>
      <p:bldP spid="107"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6</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719559" y="1557813"/>
            <a:ext cx="10799261"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Khả năng thế vào vòng benzen giảm theo thứ tự là</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vi-VN" sz="2400" b="1" dirty="0">
                <a:solidFill>
                  <a:schemeClr val="tx1">
                    <a:lumMod val="85000"/>
                    <a:lumOff val="15000"/>
                  </a:schemeClr>
                </a:solidFill>
                <a:cs typeface="Arial" panose="020B0604020202020204" pitchFamily="34" charset="0"/>
              </a:rPr>
              <a:t>A. </a:t>
            </a:r>
            <a:r>
              <a:rPr lang="en-US" sz="2400" dirty="0">
                <a:solidFill>
                  <a:schemeClr val="tx1">
                    <a:lumMod val="85000"/>
                    <a:lumOff val="15000"/>
                  </a:schemeClr>
                </a:solidFill>
                <a:cs typeface="Arial" panose="020B0604020202020204" pitchFamily="34" charset="0"/>
              </a:rPr>
              <a:t>P</a:t>
            </a:r>
            <a:r>
              <a:rPr lang="vi-VN" sz="2400" dirty="0">
                <a:solidFill>
                  <a:schemeClr val="tx1">
                    <a:lumMod val="85000"/>
                    <a:lumOff val="15000"/>
                  </a:schemeClr>
                </a:solidFill>
                <a:cs typeface="Arial" panose="020B0604020202020204" pitchFamily="34" charset="0"/>
              </a:rPr>
              <a:t>henol &gt; benzen &gt; nitrobenzen</a:t>
            </a:r>
          </a:p>
          <a:p>
            <a:pPr algn="just"/>
            <a:r>
              <a:rPr lang="vi-VN" sz="2400" b="1" dirty="0">
                <a:solidFill>
                  <a:schemeClr val="tx1">
                    <a:lumMod val="85000"/>
                    <a:lumOff val="15000"/>
                  </a:schemeClr>
                </a:solidFill>
                <a:cs typeface="Arial" panose="020B0604020202020204" pitchFamily="34" charset="0"/>
              </a:rPr>
              <a:t>B. </a:t>
            </a:r>
            <a:r>
              <a:rPr lang="en-US" sz="2400" dirty="0">
                <a:solidFill>
                  <a:schemeClr val="tx1">
                    <a:lumMod val="85000"/>
                    <a:lumOff val="15000"/>
                  </a:schemeClr>
                </a:solidFill>
                <a:cs typeface="Arial" panose="020B0604020202020204" pitchFamily="34" charset="0"/>
              </a:rPr>
              <a:t>P</a:t>
            </a:r>
            <a:r>
              <a:rPr lang="vi-VN" sz="2400" dirty="0">
                <a:solidFill>
                  <a:schemeClr val="tx1">
                    <a:lumMod val="85000"/>
                    <a:lumOff val="15000"/>
                  </a:schemeClr>
                </a:solidFill>
                <a:cs typeface="Arial" panose="020B0604020202020204" pitchFamily="34" charset="0"/>
              </a:rPr>
              <a:t>henol &gt; nitrobenzen &gt; benzen</a:t>
            </a:r>
          </a:p>
          <a:p>
            <a:pPr algn="just"/>
            <a:r>
              <a:rPr lang="vi-VN" sz="2400" b="1" dirty="0">
                <a:solidFill>
                  <a:schemeClr val="tx1">
                    <a:lumMod val="85000"/>
                    <a:lumOff val="15000"/>
                  </a:schemeClr>
                </a:solidFill>
                <a:cs typeface="Arial" panose="020B0604020202020204" pitchFamily="34" charset="0"/>
              </a:rPr>
              <a:t>C. </a:t>
            </a:r>
            <a:r>
              <a:rPr lang="en-US" sz="2400" dirty="0">
                <a:solidFill>
                  <a:schemeClr val="tx1">
                    <a:lumMod val="85000"/>
                    <a:lumOff val="15000"/>
                  </a:schemeClr>
                </a:solidFill>
                <a:cs typeface="Arial" panose="020B0604020202020204" pitchFamily="34" charset="0"/>
              </a:rPr>
              <a:t>N</a:t>
            </a:r>
            <a:r>
              <a:rPr lang="vi-VN" sz="2400" dirty="0">
                <a:solidFill>
                  <a:schemeClr val="tx1">
                    <a:lumMod val="85000"/>
                    <a:lumOff val="15000"/>
                  </a:schemeClr>
                </a:solidFill>
                <a:cs typeface="Arial" panose="020B0604020202020204" pitchFamily="34" charset="0"/>
              </a:rPr>
              <a:t>itrobenzen &gt; phenol &gt; benzen</a:t>
            </a:r>
          </a:p>
          <a:p>
            <a:pPr algn="just"/>
            <a:r>
              <a:rPr lang="vi-VN" sz="2400" b="1" dirty="0">
                <a:solidFill>
                  <a:schemeClr val="tx1">
                    <a:lumMod val="85000"/>
                    <a:lumOff val="15000"/>
                  </a:schemeClr>
                </a:solidFill>
                <a:cs typeface="Arial" panose="020B0604020202020204" pitchFamily="34" charset="0"/>
              </a:rPr>
              <a:t>D. </a:t>
            </a:r>
            <a:r>
              <a:rPr lang="en-US" sz="2400" dirty="0">
                <a:solidFill>
                  <a:schemeClr val="tx1">
                    <a:lumMod val="85000"/>
                    <a:lumOff val="15000"/>
                  </a:schemeClr>
                </a:solidFill>
                <a:cs typeface="Arial" panose="020B0604020202020204" pitchFamily="34" charset="0"/>
              </a:rPr>
              <a:t>B</a:t>
            </a:r>
            <a:r>
              <a:rPr lang="vi-VN" sz="2400" dirty="0">
                <a:solidFill>
                  <a:schemeClr val="tx1">
                    <a:lumMod val="85000"/>
                    <a:lumOff val="15000"/>
                  </a:schemeClr>
                </a:solidFill>
                <a:cs typeface="Arial" panose="020B0604020202020204" pitchFamily="34" charset="0"/>
              </a:rPr>
              <a:t>enzen &gt; phenol &gt; nitrobenzen	</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69660" cy="461665"/>
          </a:xfrm>
          <a:prstGeom prst="rect">
            <a:avLst/>
          </a:prstGeom>
          <a:noFill/>
        </p:spPr>
        <p:txBody>
          <a:bodyPr wrap="none" rtlCol="0">
            <a:spAutoFit/>
          </a:bodyPr>
          <a:lstStyle/>
          <a:p>
            <a:r>
              <a:rPr lang="en-US" sz="2400" b="1" dirty="0">
                <a:latin typeface="Abadi" panose="020B0604020104020204" pitchFamily="34" charset="0"/>
              </a:rPr>
              <a:t>ĐÁP ÁN: A</a:t>
            </a:r>
          </a:p>
        </p:txBody>
      </p:sp>
    </p:spTree>
    <p:extLst>
      <p:ext uri="{BB962C8B-B14F-4D97-AF65-F5344CB8AC3E}">
        <p14:creationId xmlns:p14="http://schemas.microsoft.com/office/powerpoint/2010/main" val="38186620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7</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Phenol là những hợp chất hữu cơ trong phân tử có nhóm -OH</a:t>
            </a:r>
          </a:p>
          <a:p>
            <a:pPr algn="just"/>
            <a:r>
              <a:rPr lang="en-US"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Liên kết trực tiếp với nguyên tử carbon của vòng benzene</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Liên kết trực tiếp với nguyên tử carbon bậc III</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Liên kết trực tiếp với nguyên tử carbon bậc II</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Liên kết trực tiếp với nguyên tử carbon bậc I</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69660" cy="461665"/>
          </a:xfrm>
          <a:prstGeom prst="rect">
            <a:avLst/>
          </a:prstGeom>
          <a:noFill/>
        </p:spPr>
        <p:txBody>
          <a:bodyPr wrap="none" rtlCol="0">
            <a:spAutoFit/>
          </a:bodyPr>
          <a:lstStyle/>
          <a:p>
            <a:r>
              <a:rPr lang="en-US" sz="2400" b="1" dirty="0">
                <a:latin typeface="Abadi" panose="020B0604020104020204" pitchFamily="34" charset="0"/>
              </a:rPr>
              <a:t>ĐÁP ÁN: A</a:t>
            </a:r>
          </a:p>
        </p:txBody>
      </p:sp>
    </p:spTree>
    <p:extLst>
      <p:ext uri="{BB962C8B-B14F-4D97-AF65-F5344CB8AC3E}">
        <p14:creationId xmlns:p14="http://schemas.microsoft.com/office/powerpoint/2010/main" val="8330116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8</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Ở điều kiện thường, phenol là</a:t>
            </a:r>
          </a:p>
          <a:p>
            <a:pPr algn="just"/>
            <a:r>
              <a:rPr lang="en-US"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Chất lỏng sánh, màu nâu</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Chất khí màu vàng nhạt</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Chất rắn không màu</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Huyền phù</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56836" cy="461665"/>
          </a:xfrm>
          <a:prstGeom prst="rect">
            <a:avLst/>
          </a:prstGeom>
          <a:noFill/>
        </p:spPr>
        <p:txBody>
          <a:bodyPr wrap="none" rtlCol="0">
            <a:spAutoFit/>
          </a:bodyPr>
          <a:lstStyle/>
          <a:p>
            <a:r>
              <a:rPr lang="en-US" sz="2400" b="1" dirty="0">
                <a:latin typeface="Abadi" panose="020B0604020104020204" pitchFamily="34" charset="0"/>
              </a:rPr>
              <a:t>ĐÁP ÁN: C</a:t>
            </a:r>
          </a:p>
        </p:txBody>
      </p:sp>
    </p:spTree>
    <p:extLst>
      <p:ext uri="{BB962C8B-B14F-4D97-AF65-F5344CB8AC3E}">
        <p14:creationId xmlns:p14="http://schemas.microsoft.com/office/powerpoint/2010/main" val="35473069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9</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Phát biểu </a:t>
            </a:r>
            <a:r>
              <a:rPr lang="vi-VN" sz="2400" b="1" dirty="0">
                <a:solidFill>
                  <a:schemeClr val="tx1">
                    <a:lumMod val="85000"/>
                    <a:lumOff val="15000"/>
                  </a:schemeClr>
                </a:solidFill>
                <a:cs typeface="Arial" panose="020B0604020202020204" pitchFamily="34" charset="0"/>
              </a:rPr>
              <a:t>không</a:t>
            </a:r>
            <a:r>
              <a:rPr lang="vi-VN" sz="2400" dirty="0">
                <a:solidFill>
                  <a:schemeClr val="tx1">
                    <a:lumMod val="85000"/>
                    <a:lumOff val="15000"/>
                  </a:schemeClr>
                </a:solidFill>
                <a:cs typeface="Arial" panose="020B0604020202020204" pitchFamily="34" charset="0"/>
              </a:rPr>
              <a:t> đúng khi nói về tính chất vật lí của phenol là</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Phenol ít tan trong nước ở điều kiện thường</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Tan tốt trong dung môi hữu cơ</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Độc, có thể gây bỏng khi tiếp xúc với da</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Ở nhiệt độ cao, phenol không tan trong nước</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88897" cy="461665"/>
          </a:xfrm>
          <a:prstGeom prst="rect">
            <a:avLst/>
          </a:prstGeom>
          <a:noFill/>
        </p:spPr>
        <p:txBody>
          <a:bodyPr wrap="none" rtlCol="0">
            <a:spAutoFit/>
          </a:bodyPr>
          <a:lstStyle/>
          <a:p>
            <a:r>
              <a:rPr lang="en-US" sz="2400" b="1" dirty="0">
                <a:latin typeface="Abadi" panose="020B0604020104020204" pitchFamily="34" charset="0"/>
              </a:rPr>
              <a:t>ĐÁP ÁN: D</a:t>
            </a:r>
          </a:p>
        </p:txBody>
      </p:sp>
    </p:spTree>
    <p:extLst>
      <p:ext uri="{BB962C8B-B14F-4D97-AF65-F5344CB8AC3E}">
        <p14:creationId xmlns:p14="http://schemas.microsoft.com/office/powerpoint/2010/main" val="38448006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7BA34EF-6A2E-043F-E554-7939D655945C}"/>
              </a:ext>
            </a:extLst>
          </p:cNvPr>
          <p:cNvPicPr>
            <a:picLocks noChangeAspect="1"/>
          </p:cNvPicPr>
          <p:nvPr/>
        </p:nvPicPr>
        <p:blipFill rotWithShape="1">
          <a:blip r:embed="rId2">
            <a:extLst>
              <a:ext uri="{28A0092B-C50C-407E-A947-70E740481C1C}">
                <a14:useLocalDpi xmlns:a14="http://schemas.microsoft.com/office/drawing/2010/main" val="0"/>
              </a:ext>
            </a:extLst>
          </a:blip>
          <a:srcRect t="19355" b="18639"/>
          <a:stretch/>
        </p:blipFill>
        <p:spPr>
          <a:xfrm>
            <a:off x="-127823" y="704196"/>
            <a:ext cx="12516468" cy="3946461"/>
          </a:xfrm>
          <a:prstGeom prst="rect">
            <a:avLst/>
          </a:prstGeom>
        </p:spPr>
      </p:pic>
      <p:grpSp>
        <p:nvGrpSpPr>
          <p:cNvPr id="3" name="Group 2">
            <a:extLst>
              <a:ext uri="{FF2B5EF4-FFF2-40B4-BE49-F238E27FC236}">
                <a16:creationId xmlns:a16="http://schemas.microsoft.com/office/drawing/2014/main" id="{7129A593-FD8B-8B56-12FA-80847610C674}"/>
              </a:ext>
            </a:extLst>
          </p:cNvPr>
          <p:cNvGrpSpPr/>
          <p:nvPr/>
        </p:nvGrpSpPr>
        <p:grpSpPr>
          <a:xfrm>
            <a:off x="503460" y="241206"/>
            <a:ext cx="2365865" cy="647023"/>
            <a:chOff x="868650" y="101520"/>
            <a:chExt cx="2365865" cy="647023"/>
          </a:xfrm>
        </p:grpSpPr>
        <p:grpSp>
          <p:nvGrpSpPr>
            <p:cNvPr id="4" name="Group 3">
              <a:extLst>
                <a:ext uri="{FF2B5EF4-FFF2-40B4-BE49-F238E27FC236}">
                  <a16:creationId xmlns:a16="http://schemas.microsoft.com/office/drawing/2014/main" id="{FE71BAE6-19A9-D631-2B95-6D09923BBA5D}"/>
                </a:ext>
              </a:extLst>
            </p:cNvPr>
            <p:cNvGrpSpPr/>
            <p:nvPr/>
          </p:nvGrpSpPr>
          <p:grpSpPr>
            <a:xfrm>
              <a:off x="1192162" y="119893"/>
              <a:ext cx="2042353" cy="628650"/>
              <a:chOff x="4495799" y="2562225"/>
              <a:chExt cx="2042353" cy="628650"/>
            </a:xfrm>
            <a:solidFill>
              <a:srgbClr val="0083CA"/>
            </a:solidFill>
          </p:grpSpPr>
          <p:sp>
            <p:nvSpPr>
              <p:cNvPr id="6" name="Rectangle: Rounded Corners 5">
                <a:extLst>
                  <a:ext uri="{FF2B5EF4-FFF2-40B4-BE49-F238E27FC236}">
                    <a16:creationId xmlns:a16="http://schemas.microsoft.com/office/drawing/2014/main" id="{5EA8E8B3-CD81-7F56-30A7-1862FC8506A0}"/>
                  </a:ext>
                </a:extLst>
              </p:cNvPr>
              <p:cNvSpPr/>
              <p:nvPr/>
            </p:nvSpPr>
            <p:spPr>
              <a:xfrm>
                <a:off x="4495799" y="2562225"/>
                <a:ext cx="1962263" cy="6286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F7A6C7-00C7-7363-A740-CF541E46C761}"/>
                  </a:ext>
                </a:extLst>
              </p:cNvPr>
              <p:cNvSpPr txBox="1"/>
              <p:nvPr/>
            </p:nvSpPr>
            <p:spPr>
              <a:xfrm>
                <a:off x="4677756" y="2648605"/>
                <a:ext cx="1860396"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BÀI TẬP 10</a:t>
                </a:r>
              </a:p>
            </p:txBody>
          </p:sp>
        </p:grpSp>
        <p:pic>
          <p:nvPicPr>
            <p:cNvPr id="5" name="Picture 4" descr="A picture containing icon&#10;&#10;Description automatically generated">
              <a:extLst>
                <a:ext uri="{FF2B5EF4-FFF2-40B4-BE49-F238E27FC236}">
                  <a16:creationId xmlns:a16="http://schemas.microsoft.com/office/drawing/2014/main" id="{A29A454D-FD97-159C-7D42-EE4A144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50" y="101520"/>
              <a:ext cx="647023" cy="647023"/>
            </a:xfrm>
            <a:prstGeom prst="rect">
              <a:avLst/>
            </a:prstGeom>
          </p:spPr>
        </p:pic>
      </p:grpSp>
      <p:grpSp>
        <p:nvGrpSpPr>
          <p:cNvPr id="8" name="Group 7">
            <a:extLst>
              <a:ext uri="{FF2B5EF4-FFF2-40B4-BE49-F238E27FC236}">
                <a16:creationId xmlns:a16="http://schemas.microsoft.com/office/drawing/2014/main" id="{E0991ED5-11F6-C01D-EE9A-213959784829}"/>
              </a:ext>
            </a:extLst>
          </p:cNvPr>
          <p:cNvGrpSpPr/>
          <p:nvPr/>
        </p:nvGrpSpPr>
        <p:grpSpPr>
          <a:xfrm>
            <a:off x="5232733" y="4977109"/>
            <a:ext cx="1795359" cy="628650"/>
            <a:chOff x="4626462" y="3575761"/>
            <a:chExt cx="1795359" cy="628650"/>
          </a:xfrm>
        </p:grpSpPr>
        <p:sp>
          <p:nvSpPr>
            <p:cNvPr id="9" name="Rectangle: Rounded Corners 8">
              <a:extLst>
                <a:ext uri="{FF2B5EF4-FFF2-40B4-BE49-F238E27FC236}">
                  <a16:creationId xmlns:a16="http://schemas.microsoft.com/office/drawing/2014/main" id="{431144AB-DC1E-E391-9EE1-D8A419E6D118}"/>
                </a:ext>
              </a:extLst>
            </p:cNvPr>
            <p:cNvSpPr/>
            <p:nvPr/>
          </p:nvSpPr>
          <p:spPr>
            <a:xfrm>
              <a:off x="4626462" y="3575761"/>
              <a:ext cx="1795359" cy="628650"/>
            </a:xfrm>
            <a:prstGeom prst="roundRect">
              <a:avLst/>
            </a:prstGeom>
            <a:gradFill flip="none" rotWithShape="1">
              <a:gsLst>
                <a:gs pos="72028">
                  <a:srgbClr val="00D7EE"/>
                </a:gs>
                <a:gs pos="63000">
                  <a:srgbClr val="00CAE8"/>
                </a:gs>
                <a:gs pos="0">
                  <a:srgbClr val="0083CA"/>
                </a:gs>
                <a:gs pos="100000">
                  <a:srgbClr val="00FF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2C31B1-B2B3-7B80-E49D-226E1376963F}"/>
                </a:ext>
              </a:extLst>
            </p:cNvPr>
            <p:cNvSpPr txBox="1"/>
            <p:nvPr/>
          </p:nvSpPr>
          <p:spPr>
            <a:xfrm>
              <a:off x="4787398" y="3662141"/>
              <a:ext cx="1581872" cy="461665"/>
            </a:xfrm>
            <a:prstGeom prst="rect">
              <a:avLst/>
            </a:prstGeom>
            <a:noFill/>
          </p:spPr>
          <p:txBody>
            <a:bodyPr wrap="square" rtlCol="0">
              <a:spAutoFit/>
            </a:bodyPr>
            <a:lstStyle/>
            <a:p>
              <a:r>
                <a:rPr lang="en-US" sz="2400" b="1" dirty="0">
                  <a:solidFill>
                    <a:schemeClr val="bg1"/>
                  </a:solidFill>
                  <a:effectLst>
                    <a:outerShdw blurRad="76200" dist="76200" dir="2700000" sx="101000" sy="101000" algn="tl" rotWithShape="0">
                      <a:prstClr val="black">
                        <a:alpha val="40000"/>
                      </a:prstClr>
                    </a:outerShdw>
                  </a:effectLst>
                  <a:latin typeface="Arial" panose="020B0604020202020204" pitchFamily="34" charset="0"/>
                  <a:cs typeface="Arial" panose="020B0604020202020204" pitchFamily="34" charset="0"/>
                </a:rPr>
                <a:t>TRẢ LỜI</a:t>
              </a:r>
            </a:p>
          </p:txBody>
        </p:sp>
      </p:grpSp>
      <p:sp>
        <p:nvSpPr>
          <p:cNvPr id="12" name="TextBox 11">
            <a:extLst>
              <a:ext uri="{FF2B5EF4-FFF2-40B4-BE49-F238E27FC236}">
                <a16:creationId xmlns:a16="http://schemas.microsoft.com/office/drawing/2014/main" id="{A5293369-DE6A-A4A7-9E1C-0EDAC58FC35C}"/>
              </a:ext>
            </a:extLst>
          </p:cNvPr>
          <p:cNvSpPr txBox="1"/>
          <p:nvPr/>
        </p:nvSpPr>
        <p:spPr>
          <a:xfrm>
            <a:off x="969949" y="1523264"/>
            <a:ext cx="10468409" cy="1938992"/>
          </a:xfrm>
          <a:prstGeom prst="rect">
            <a:avLst/>
          </a:prstGeom>
          <a:noFill/>
        </p:spPr>
        <p:txBody>
          <a:bodyPr wrap="square" rtlCol="0">
            <a:spAutoFit/>
          </a:bodyPr>
          <a:lstStyle/>
          <a:p>
            <a:pPr algn="just"/>
            <a:r>
              <a:rPr lang="vi-VN" sz="2400" dirty="0">
                <a:solidFill>
                  <a:schemeClr val="tx1">
                    <a:lumMod val="85000"/>
                    <a:lumOff val="15000"/>
                  </a:schemeClr>
                </a:solidFill>
                <a:cs typeface="Arial" panose="020B0604020202020204" pitchFamily="34" charset="0"/>
              </a:rPr>
              <a:t>Ứng dụng </a:t>
            </a:r>
            <a:r>
              <a:rPr lang="vi-VN" sz="2400" b="1" dirty="0">
                <a:solidFill>
                  <a:schemeClr val="tx1">
                    <a:lumMod val="85000"/>
                    <a:lumOff val="15000"/>
                  </a:schemeClr>
                </a:solidFill>
                <a:cs typeface="Arial" panose="020B0604020202020204" pitchFamily="34" charset="0"/>
              </a:rPr>
              <a:t>không phải </a:t>
            </a:r>
            <a:r>
              <a:rPr lang="vi-VN" sz="2400" dirty="0">
                <a:solidFill>
                  <a:schemeClr val="tx1">
                    <a:lumMod val="85000"/>
                    <a:lumOff val="15000"/>
                  </a:schemeClr>
                </a:solidFill>
                <a:cs typeface="Arial" panose="020B0604020202020204" pitchFamily="34" charset="0"/>
              </a:rPr>
              <a:t>của phenol là</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A. </a:t>
            </a:r>
            <a:r>
              <a:rPr lang="vi-VN" sz="2400" dirty="0">
                <a:solidFill>
                  <a:schemeClr val="tx1">
                    <a:lumMod val="85000"/>
                    <a:lumOff val="15000"/>
                  </a:schemeClr>
                </a:solidFill>
                <a:cs typeface="Arial" panose="020B0604020202020204" pitchFamily="34" charset="0"/>
              </a:rPr>
              <a:t>Sản xuất tơ sợi</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B. </a:t>
            </a:r>
            <a:r>
              <a:rPr lang="vi-VN" sz="2400" dirty="0">
                <a:solidFill>
                  <a:schemeClr val="tx1">
                    <a:lumMod val="85000"/>
                    <a:lumOff val="15000"/>
                  </a:schemeClr>
                </a:solidFill>
                <a:cs typeface="Arial" panose="020B0604020202020204" pitchFamily="34" charset="0"/>
              </a:rPr>
              <a:t>Sản xuất chất dẻo</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C. </a:t>
            </a:r>
            <a:r>
              <a:rPr lang="vi-VN" sz="2400" dirty="0">
                <a:solidFill>
                  <a:schemeClr val="tx1">
                    <a:lumMod val="85000"/>
                    <a:lumOff val="15000"/>
                  </a:schemeClr>
                </a:solidFill>
                <a:cs typeface="Arial" panose="020B0604020202020204" pitchFamily="34" charset="0"/>
              </a:rPr>
              <a:t>Sản xuất thuốc diệt cỏ</a:t>
            </a:r>
            <a:r>
              <a:rPr lang="en-US" sz="2400" dirty="0">
                <a:solidFill>
                  <a:schemeClr val="tx1">
                    <a:lumMod val="85000"/>
                    <a:lumOff val="15000"/>
                  </a:schemeClr>
                </a:solidFill>
                <a:cs typeface="Arial" panose="020B0604020202020204" pitchFamily="34" charset="0"/>
              </a:rPr>
              <a:t>.</a:t>
            </a:r>
            <a:endParaRPr lang="vi-VN" sz="2400" dirty="0">
              <a:solidFill>
                <a:schemeClr val="tx1">
                  <a:lumMod val="85000"/>
                  <a:lumOff val="15000"/>
                </a:schemeClr>
              </a:solidFill>
              <a:cs typeface="Arial" panose="020B0604020202020204" pitchFamily="34" charset="0"/>
            </a:endParaRPr>
          </a:p>
          <a:p>
            <a:pPr algn="just"/>
            <a:r>
              <a:rPr lang="en-US" sz="2400" b="1" dirty="0">
                <a:solidFill>
                  <a:schemeClr val="tx1">
                    <a:lumMod val="85000"/>
                    <a:lumOff val="15000"/>
                  </a:schemeClr>
                </a:solidFill>
                <a:cs typeface="Arial" panose="020B0604020202020204" pitchFamily="34" charset="0"/>
              </a:rPr>
              <a:t>D. </a:t>
            </a:r>
            <a:r>
              <a:rPr lang="vi-VN" sz="2400" dirty="0">
                <a:solidFill>
                  <a:schemeClr val="tx1">
                    <a:lumMod val="85000"/>
                    <a:lumOff val="15000"/>
                  </a:schemeClr>
                </a:solidFill>
                <a:cs typeface="Arial" panose="020B0604020202020204" pitchFamily="34" charset="0"/>
              </a:rPr>
              <a:t>Làm chất làm lạnh</a:t>
            </a:r>
          </a:p>
        </p:txBody>
      </p:sp>
      <p:sp>
        <p:nvSpPr>
          <p:cNvPr id="11" name="TextBox 10">
            <a:extLst>
              <a:ext uri="{FF2B5EF4-FFF2-40B4-BE49-F238E27FC236}">
                <a16:creationId xmlns:a16="http://schemas.microsoft.com/office/drawing/2014/main" id="{6ADC99B0-8702-DF10-AA06-CAA342939EA5}"/>
              </a:ext>
            </a:extLst>
          </p:cNvPr>
          <p:cNvSpPr txBox="1"/>
          <p:nvPr/>
        </p:nvSpPr>
        <p:spPr>
          <a:xfrm>
            <a:off x="5340772" y="5692139"/>
            <a:ext cx="1588897" cy="461665"/>
          </a:xfrm>
          <a:prstGeom prst="rect">
            <a:avLst/>
          </a:prstGeom>
          <a:noFill/>
        </p:spPr>
        <p:txBody>
          <a:bodyPr wrap="none" rtlCol="0">
            <a:spAutoFit/>
          </a:bodyPr>
          <a:lstStyle/>
          <a:p>
            <a:r>
              <a:rPr lang="en-US" sz="2400" b="1" dirty="0">
                <a:latin typeface="Abadi" panose="020B0604020104020204" pitchFamily="34" charset="0"/>
              </a:rPr>
              <a:t>ĐÁP ÁN: D</a:t>
            </a:r>
          </a:p>
        </p:txBody>
      </p:sp>
    </p:spTree>
    <p:extLst>
      <p:ext uri="{BB962C8B-B14F-4D97-AF65-F5344CB8AC3E}">
        <p14:creationId xmlns:p14="http://schemas.microsoft.com/office/powerpoint/2010/main" val="8171588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5199CE4-B282-F13B-12FC-FEBABFED6902}"/>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E0566521-C4F7-E0D0-D9A2-AD6124A4AC48}"/>
                </a:ext>
              </a:extLst>
            </p:cNvPr>
            <p:cNvPicPr>
              <a:picLocks noChangeAspect="1"/>
            </p:cNvPicPr>
            <p:nvPr/>
          </p:nvPicPr>
          <p:blipFill rotWithShape="1">
            <a:blip r:embed="rId2">
              <a:extLst>
                <a:ext uri="{28A0092B-C50C-407E-A947-70E740481C1C}">
                  <a14:useLocalDpi xmlns:a14="http://schemas.microsoft.com/office/drawing/2010/main" val="0"/>
                </a:ext>
              </a:extLst>
            </a:blip>
            <a:srcRect l="21250" r="28750"/>
            <a:stretch/>
          </p:blipFill>
          <p:spPr>
            <a:xfrm flipH="1">
              <a:off x="0" y="0"/>
              <a:ext cx="6096000" cy="6858000"/>
            </a:xfrm>
            <a:prstGeom prst="rect">
              <a:avLst/>
            </a:prstGeom>
          </p:spPr>
        </p:pic>
        <p:pic>
          <p:nvPicPr>
            <p:cNvPr id="3" name="Picture 2">
              <a:extLst>
                <a:ext uri="{FF2B5EF4-FFF2-40B4-BE49-F238E27FC236}">
                  <a16:creationId xmlns:a16="http://schemas.microsoft.com/office/drawing/2014/main" id="{9C968F5E-4FFE-DDA2-E3D1-0FA090E7C5DD}"/>
                </a:ext>
              </a:extLst>
            </p:cNvPr>
            <p:cNvPicPr>
              <a:picLocks noChangeAspect="1"/>
            </p:cNvPicPr>
            <p:nvPr/>
          </p:nvPicPr>
          <p:blipFill rotWithShape="1">
            <a:blip r:embed="rId2">
              <a:extLst>
                <a:ext uri="{28A0092B-C50C-407E-A947-70E740481C1C}">
                  <a14:useLocalDpi xmlns:a14="http://schemas.microsoft.com/office/drawing/2010/main" val="0"/>
                </a:ext>
              </a:extLst>
            </a:blip>
            <a:srcRect l="21250" r="28750"/>
            <a:stretch/>
          </p:blipFill>
          <p:spPr>
            <a:xfrm>
              <a:off x="6096000" y="0"/>
              <a:ext cx="6096000" cy="6858000"/>
            </a:xfrm>
            <a:prstGeom prst="rect">
              <a:avLst/>
            </a:prstGeom>
          </p:spPr>
        </p:pic>
      </p:grpSp>
      <p:grpSp>
        <p:nvGrpSpPr>
          <p:cNvPr id="2" name="Group 1">
            <a:extLst>
              <a:ext uri="{FF2B5EF4-FFF2-40B4-BE49-F238E27FC236}">
                <a16:creationId xmlns:a16="http://schemas.microsoft.com/office/drawing/2014/main" id="{BCF64882-4E82-87B2-3868-96D2CA4A6382}"/>
              </a:ext>
            </a:extLst>
          </p:cNvPr>
          <p:cNvGrpSpPr/>
          <p:nvPr/>
        </p:nvGrpSpPr>
        <p:grpSpPr>
          <a:xfrm>
            <a:off x="1954040" y="1898240"/>
            <a:ext cx="8283920" cy="3061520"/>
            <a:chOff x="1919335" y="657386"/>
            <a:chExt cx="8283920" cy="3061520"/>
          </a:xfrm>
        </p:grpSpPr>
        <p:sp>
          <p:nvSpPr>
            <p:cNvPr id="4" name="Rectangle: Rounded Corners 3">
              <a:extLst>
                <a:ext uri="{FF2B5EF4-FFF2-40B4-BE49-F238E27FC236}">
                  <a16:creationId xmlns:a16="http://schemas.microsoft.com/office/drawing/2014/main" id="{2BD214D0-3F2F-94B9-D87D-95B3960EFF0B}"/>
                </a:ext>
              </a:extLst>
            </p:cNvPr>
            <p:cNvSpPr/>
            <p:nvPr/>
          </p:nvSpPr>
          <p:spPr>
            <a:xfrm>
              <a:off x="1919335" y="657386"/>
              <a:ext cx="8283920" cy="3061520"/>
            </a:xfrm>
            <a:prstGeom prst="roundRect">
              <a:avLst/>
            </a:prstGeom>
            <a:solidFill>
              <a:srgbClr val="FFFF85"/>
            </a:solidFill>
            <a:ln w="571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hannel URL">
              <a:extLst>
                <a:ext uri="{FF2B5EF4-FFF2-40B4-BE49-F238E27FC236}">
                  <a16:creationId xmlns:a16="http://schemas.microsoft.com/office/drawing/2014/main" id="{CEA97604-5883-CA4C-52AE-5547DD2B7295}"/>
                </a:ext>
              </a:extLst>
            </p:cNvPr>
            <p:cNvSpPr txBox="1"/>
            <p:nvPr/>
          </p:nvSpPr>
          <p:spPr>
            <a:xfrm>
              <a:off x="2129073" y="853133"/>
              <a:ext cx="7864444" cy="267002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CẢM ƠN THẦY CÔ</a:t>
              </a:r>
              <a:b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br>
              <a: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CÙNG CÁC EM HỌC SINH</a:t>
              </a:r>
              <a:b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br>
              <a:r>
                <a:rPr lang="en-US" sz="4800" b="1">
                  <a:solidFill>
                    <a:schemeClr val="tx2">
                      <a:lumMod val="50000"/>
                    </a:schemeClr>
                  </a:solidFill>
                  <a:latin typeface="Arial" panose="020B0604020202020204" pitchFamily="34" charset="0"/>
                  <a:ea typeface="Tahoma" panose="020B0604030504040204" pitchFamily="34" charset="0"/>
                  <a:cs typeface="Arial" panose="020B0604020202020204" pitchFamily="34" charset="0"/>
                </a:rPr>
                <a:t>ĐÃ CHÚ Ý LẮNG NGHE</a:t>
              </a:r>
              <a:endParaRPr kumimoji="0" lang="vi-VN" sz="48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110465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69140" y="1195001"/>
            <a:ext cx="10383930" cy="3086176"/>
          </a:xfrm>
          <a:prstGeom prst="roundRect">
            <a:avLst>
              <a:gd name="adj" fmla="val 1225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243013" y="4654484"/>
            <a:ext cx="3356664" cy="880471"/>
            <a:chOff x="4037538" y="4547895"/>
            <a:chExt cx="335666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32491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4587970" y="4726520"/>
              <a:ext cx="273532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Đây</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27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gì</a:t>
              </a:r>
              <a:r>
                <a:rPr kumimoji="0" lang="en-US" sz="27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55" name="!!o1b">
            <a:extLst>
              <a:ext uri="{FF2B5EF4-FFF2-40B4-BE49-F238E27FC236}">
                <a16:creationId xmlns:a16="http://schemas.microsoft.com/office/drawing/2014/main" id="{F94139EE-3B91-45F5-9EAB-4B3DEDD4EAD1}"/>
              </a:ext>
            </a:extLst>
          </p:cNvPr>
          <p:cNvSpPr/>
          <p:nvPr/>
        </p:nvSpPr>
        <p:spPr>
          <a:xfrm>
            <a:off x="4962495" y="5864127"/>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1b">
            <a:extLst>
              <a:ext uri="{FF2B5EF4-FFF2-40B4-BE49-F238E27FC236}">
                <a16:creationId xmlns:a16="http://schemas.microsoft.com/office/drawing/2014/main" id="{43A3519C-897D-4399-B468-322CC4AD5493}"/>
              </a:ext>
            </a:extLst>
          </p:cNvPr>
          <p:cNvSpPr txBox="1"/>
          <p:nvPr/>
        </p:nvSpPr>
        <p:spPr>
          <a:xfrm>
            <a:off x="5179656" y="5974324"/>
            <a:ext cx="4621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O</a:t>
            </a:r>
          </a:p>
        </p:txBody>
      </p:sp>
      <p:sp>
        <p:nvSpPr>
          <p:cNvPr id="60" name="!!o1c">
            <a:extLst>
              <a:ext uri="{FF2B5EF4-FFF2-40B4-BE49-F238E27FC236}">
                <a16:creationId xmlns:a16="http://schemas.microsoft.com/office/drawing/2014/main" id="{0221DB76-7F2C-42A3-A927-475C39E693E0}"/>
              </a:ext>
            </a:extLst>
          </p:cNvPr>
          <p:cNvSpPr/>
          <p:nvPr/>
        </p:nvSpPr>
        <p:spPr>
          <a:xfrm>
            <a:off x="5971266" y="5849480"/>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1c">
            <a:extLst>
              <a:ext uri="{FF2B5EF4-FFF2-40B4-BE49-F238E27FC236}">
                <a16:creationId xmlns:a16="http://schemas.microsoft.com/office/drawing/2014/main" id="{B63E422B-70F3-44E6-9626-6465118873E0}"/>
              </a:ext>
            </a:extLst>
          </p:cNvPr>
          <p:cNvSpPr txBox="1"/>
          <p:nvPr/>
        </p:nvSpPr>
        <p:spPr>
          <a:xfrm>
            <a:off x="6188427" y="5946614"/>
            <a:ext cx="4621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H</a:t>
            </a:r>
          </a:p>
        </p:txBody>
      </p:sp>
      <p:sp>
        <p:nvSpPr>
          <p:cNvPr id="2" name="TextBox 1"/>
          <p:cNvSpPr txBox="1"/>
          <p:nvPr/>
        </p:nvSpPr>
        <p:spPr>
          <a:xfrm>
            <a:off x="1496973" y="1353324"/>
            <a:ext cx="968826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Nhiệt</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nóng</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chảy</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nhiệt</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sôi</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độ</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tan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nước</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alcohol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đều</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cao</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hơn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so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với</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hydrocarbon,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dẫn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xuất</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halogen,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ete</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phân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tử</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khối</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tương</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đương</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hoặc</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cùng</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số</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nguyên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tử</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carbon,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là</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do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giữa</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các</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phân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tử</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alcohol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có</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liên</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2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kết</a:t>
            </a:r>
            <a:r>
              <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gì?</a:t>
            </a:r>
            <a:endParaRPr kumimoji="0" lang="en-US" sz="32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pic>
        <p:nvPicPr>
          <p:cNvPr id="53" name="Picture 52">
            <a:extLst>
              <a:ext uri="{FF2B5EF4-FFF2-40B4-BE49-F238E27FC236}">
                <a16:creationId xmlns:a16="http://schemas.microsoft.com/office/drawing/2014/main" id="{9675DFE9-CA9A-4ECD-BA71-E68DA677B78E}"/>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4" name="Picture 53">
            <a:extLst>
              <a:ext uri="{FF2B5EF4-FFF2-40B4-BE49-F238E27FC236}">
                <a16:creationId xmlns:a16="http://schemas.microsoft.com/office/drawing/2014/main" id="{F0E72F9C-5ED5-4278-BAFD-A02E55A427D9}"/>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6" name="Picture 55">
            <a:extLst>
              <a:ext uri="{FF2B5EF4-FFF2-40B4-BE49-F238E27FC236}">
                <a16:creationId xmlns:a16="http://schemas.microsoft.com/office/drawing/2014/main" id="{5FE066A9-AE79-42AA-888F-CC57498EE90B}"/>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7" name="Picture 56">
            <a:extLst>
              <a:ext uri="{FF2B5EF4-FFF2-40B4-BE49-F238E27FC236}">
                <a16:creationId xmlns:a16="http://schemas.microsoft.com/office/drawing/2014/main" id="{4CC87EF8-774F-428A-9339-6A305457035E}"/>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5" name="Picture 64">
            <a:extLst>
              <a:ext uri="{FF2B5EF4-FFF2-40B4-BE49-F238E27FC236}">
                <a16:creationId xmlns:a16="http://schemas.microsoft.com/office/drawing/2014/main" id="{187D1FDD-56BC-404A-80B8-700F878EAE82}"/>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6" name="Picture 65">
            <a:extLst>
              <a:ext uri="{FF2B5EF4-FFF2-40B4-BE49-F238E27FC236}">
                <a16:creationId xmlns:a16="http://schemas.microsoft.com/office/drawing/2014/main" id="{89E0D148-CF1A-4D3D-BC6C-E4ED4F8D8A3A}"/>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7" name="Picture 66">
            <a:extLst>
              <a:ext uri="{FF2B5EF4-FFF2-40B4-BE49-F238E27FC236}">
                <a16:creationId xmlns:a16="http://schemas.microsoft.com/office/drawing/2014/main" id="{7E2EB5AB-8BA8-4C6E-A4B1-E970107967EC}"/>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76" name="Picture 75">
            <a:extLst>
              <a:ext uri="{FF2B5EF4-FFF2-40B4-BE49-F238E27FC236}">
                <a16:creationId xmlns:a16="http://schemas.microsoft.com/office/drawing/2014/main" id="{E2ACEBE5-E6A1-4742-8F76-34CF0EE31CF1}"/>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77" name="Picture 76">
            <a:extLst>
              <a:ext uri="{FF2B5EF4-FFF2-40B4-BE49-F238E27FC236}">
                <a16:creationId xmlns:a16="http://schemas.microsoft.com/office/drawing/2014/main" id="{31FF0748-6D3A-4DC9-A5DA-C562E83EB93D}"/>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8" name="Picture 77">
            <a:extLst>
              <a:ext uri="{FF2B5EF4-FFF2-40B4-BE49-F238E27FC236}">
                <a16:creationId xmlns:a16="http://schemas.microsoft.com/office/drawing/2014/main" id="{50A915F1-2144-4B20-98CC-87F94380FE31}"/>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79" name="Picture 78">
            <a:extLst>
              <a:ext uri="{FF2B5EF4-FFF2-40B4-BE49-F238E27FC236}">
                <a16:creationId xmlns:a16="http://schemas.microsoft.com/office/drawing/2014/main" id="{8A88CF31-A1E3-415D-9BC4-1A3CC4C8606E}"/>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80" name="Picture 79">
            <a:extLst>
              <a:ext uri="{FF2B5EF4-FFF2-40B4-BE49-F238E27FC236}">
                <a16:creationId xmlns:a16="http://schemas.microsoft.com/office/drawing/2014/main" id="{009EFD73-92A3-41E8-80AA-A85DBFF0AFF5}"/>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1" name="Picture 80">
            <a:extLst>
              <a:ext uri="{FF2B5EF4-FFF2-40B4-BE49-F238E27FC236}">
                <a16:creationId xmlns:a16="http://schemas.microsoft.com/office/drawing/2014/main" id="{77E2F0CA-80C3-4FEE-B820-DDD06F9EB02D}"/>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2" name="Picture 81">
            <a:extLst>
              <a:ext uri="{FF2B5EF4-FFF2-40B4-BE49-F238E27FC236}">
                <a16:creationId xmlns:a16="http://schemas.microsoft.com/office/drawing/2014/main" id="{71585584-3952-41B3-8147-354196B4D0B2}"/>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3" name="Picture 82">
            <a:extLst>
              <a:ext uri="{FF2B5EF4-FFF2-40B4-BE49-F238E27FC236}">
                <a16:creationId xmlns:a16="http://schemas.microsoft.com/office/drawing/2014/main" id="{275ACA86-3767-4A5F-A08E-27D330F593D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4" name="Picture 83">
            <a:extLst>
              <a:ext uri="{FF2B5EF4-FFF2-40B4-BE49-F238E27FC236}">
                <a16:creationId xmlns:a16="http://schemas.microsoft.com/office/drawing/2014/main" id="{1AE351B7-0398-4233-9C0E-E8FAD81CB0C7}"/>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5" name="Picture 84">
            <a:extLst>
              <a:ext uri="{FF2B5EF4-FFF2-40B4-BE49-F238E27FC236}">
                <a16:creationId xmlns:a16="http://schemas.microsoft.com/office/drawing/2014/main" id="{06DAFDD2-10C5-4908-BFE4-4CFDC767966F}"/>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6" name="Picture 85">
            <a:extLst>
              <a:ext uri="{FF2B5EF4-FFF2-40B4-BE49-F238E27FC236}">
                <a16:creationId xmlns:a16="http://schemas.microsoft.com/office/drawing/2014/main" id="{73693C48-E9B6-4CDB-B670-9786AA89990B}"/>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7" name="Picture 86">
            <a:extLst>
              <a:ext uri="{FF2B5EF4-FFF2-40B4-BE49-F238E27FC236}">
                <a16:creationId xmlns:a16="http://schemas.microsoft.com/office/drawing/2014/main" id="{DB175582-052B-4A89-9812-57992605E5C4}"/>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8" name="Picture 87">
            <a:extLst>
              <a:ext uri="{FF2B5EF4-FFF2-40B4-BE49-F238E27FC236}">
                <a16:creationId xmlns:a16="http://schemas.microsoft.com/office/drawing/2014/main" id="{3C524276-F7C6-4ACB-9030-612780FA5A51}"/>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89" name="Picture 88">
            <a:extLst>
              <a:ext uri="{FF2B5EF4-FFF2-40B4-BE49-F238E27FC236}">
                <a16:creationId xmlns:a16="http://schemas.microsoft.com/office/drawing/2014/main" id="{5082D3B4-BAC8-445A-9D29-D26AF49E42E1}"/>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8"/>
                                        </p:tgtEl>
                                      </p:cBhvr>
                                    </p:animEffect>
                                    <p:animScale>
                                      <p:cBhvr>
                                        <p:cTn id="12"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13" restart="whenNotActive" fill="hold" evtFilter="cancelBubble" nodeType="interactiveSeq">
                <p:stCondLst>
                  <p:cond evt="onClick" delay="0">
                    <p:tgtEl>
                      <p:spTgt spid="6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2"/>
                                        </p:tgtEl>
                                      </p:cBhvr>
                                    </p:animEffect>
                                    <p:animScale>
                                      <p:cBhvr>
                                        <p:cTn id="23" dur="250" autoRev="1" fill="hold"/>
                                        <p:tgtEl>
                                          <p:spTgt spid="62"/>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54"/>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7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9" dur="2000" fill="hold"/>
                                        <p:tgtEl>
                                          <p:spTgt spid="53"/>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1" dur="2000" fill="hold"/>
                                        <p:tgtEl>
                                          <p:spTgt spid="57"/>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3" dur="2000" fill="hold"/>
                                        <p:tgtEl>
                                          <p:spTgt spid="59"/>
                                        </p:tgtEl>
                                        <p:attrNameLst>
                                          <p:attrName>ppt_x</p:attrName>
                                          <p:attrName>ppt_y</p:attrName>
                                        </p:attrNameLst>
                                      </p:cBhvr>
                                      <p:rCtr x="-4792" y="65810"/>
                                    </p:animMotion>
                                  </p:childTnLst>
                                </p:cTn>
                              </p:par>
                              <p:par>
                                <p:cTn id="34"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5" dur="2000" fill="hold"/>
                                        <p:tgtEl>
                                          <p:spTgt spid="76"/>
                                        </p:tgtEl>
                                        <p:attrNameLst>
                                          <p:attrName>ppt_x</p:attrName>
                                          <p:attrName>ppt_y</p:attrName>
                                        </p:attrNameLst>
                                      </p:cBhvr>
                                    </p:animMotion>
                                  </p:childTnLst>
                                </p:cTn>
                              </p:par>
                              <p:par>
                                <p:cTn id="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7" dur="2000" fill="hold"/>
                                        <p:tgtEl>
                                          <p:spTgt spid="65"/>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9" dur="2000" fill="hold"/>
                                        <p:tgtEl>
                                          <p:spTgt spid="66"/>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1" dur="2000" fill="hold"/>
                                        <p:tgtEl>
                                          <p:spTgt spid="67"/>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3" dur="2000" fill="hold"/>
                                        <p:tgtEl>
                                          <p:spTgt spid="78"/>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5" dur="2000" fill="hold"/>
                                        <p:tgtEl>
                                          <p:spTgt spid="80"/>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7" dur="2000" fill="hold"/>
                                        <p:tgtEl>
                                          <p:spTgt spid="79"/>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9" dur="2000" fill="hold"/>
                                        <p:tgtEl>
                                          <p:spTgt spid="81"/>
                                        </p:tgtEl>
                                        <p:attrNameLst>
                                          <p:attrName>ppt_x</p:attrName>
                                          <p:attrName>ppt_y</p:attrName>
                                        </p:attrNameLst>
                                      </p:cBhvr>
                                      <p:rCtr x="18750" y="58287"/>
                                    </p:animMotion>
                                  </p:childTnLst>
                                </p:cTn>
                              </p:par>
                              <p:par>
                                <p:cTn id="5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1" dur="2000" fill="hold"/>
                                        <p:tgtEl>
                                          <p:spTgt spid="82"/>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000" fill="hold"/>
                                        <p:tgtEl>
                                          <p:spTgt spid="84"/>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000" fill="hold"/>
                                        <p:tgtEl>
                                          <p:spTgt spid="86"/>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000" fill="hold"/>
                                        <p:tgtEl>
                                          <p:spTgt spid="87"/>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9" dur="2000" fill="hold"/>
                                        <p:tgtEl>
                                          <p:spTgt spid="89"/>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90"/>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3" dur="2000" fill="hold"/>
                                        <p:tgtEl>
                                          <p:spTgt spid="91"/>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5" dur="2000" fill="hold"/>
                                        <p:tgtEl>
                                          <p:spTgt spid="93"/>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7" dur="2000" fill="hold"/>
                                        <p:tgtEl>
                                          <p:spTgt spid="92"/>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94"/>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95"/>
                                        </p:tgtEl>
                                        <p:attrNameLst>
                                          <p:attrName>ppt_x</p:attrName>
                                          <p:attrName>ppt_y</p:attrName>
                                        </p:attrNameLst>
                                      </p:cBhvr>
                                    </p:animMotion>
                                  </p:childTnLst>
                                </p:cTn>
                              </p:par>
                            </p:childTnLst>
                          </p:cTn>
                        </p:par>
                      </p:childTnLst>
                    </p:cTn>
                  </p:par>
                </p:childTnLst>
              </p:cTn>
              <p:nextCondLst>
                <p:cond evt="onClick" delay="0">
                  <p:tgtEl>
                    <p:spTgt spid="60"/>
                  </p:tgtEl>
                </p:cond>
              </p:nextCondLst>
            </p:seq>
          </p:childTnLst>
        </p:cTn>
      </p:par>
    </p:tnLst>
    <p:bldLst>
      <p:bldP spid="58" grpId="0"/>
      <p:bldP spid="58" grpId="1"/>
      <p:bldP spid="62" grpId="0"/>
      <p:bldP spid="6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Câu</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số</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876344" y="972878"/>
            <a:ext cx="10359692" cy="3313670"/>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a:hlinkClick r:id="rId6"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199721" y="4521959"/>
            <a:ext cx="3288936" cy="880471"/>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EE4036"/>
                  </a:solidFill>
                  <a:effectLst/>
                  <a:uLnTx/>
                  <a:uFillTx/>
                  <a:latin typeface="Averta Std ExtraBold" panose="00000900000000000000" pitchFamily="50" charset="0"/>
                  <a:ea typeface="+mn-ea"/>
                  <a:cs typeface="+mn-cs"/>
                </a:rPr>
                <a:t>Đây là gì?</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67236" y="1121305"/>
            <a:ext cx="10993457" cy="120032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Trong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dãy</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đồng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đẳng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của</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alcohol ethylic,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gốc</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hydrocarbon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càng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lớn</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càng</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en-US" sz="3600" b="0" i="0" u="none" strike="noStrike" kern="1200" cap="none" spc="0" normalizeH="0" baseline="0" noProof="0" dirty="0" err="1">
                <a:ln>
                  <a:noFill/>
                </a:ln>
                <a:solidFill>
                  <a:srgbClr val="EE4036"/>
                </a:solidFill>
                <a:effectLst/>
                <a:uLnTx/>
                <a:uFillTx/>
                <a:latin typeface="Averta Std ExtraBold" panose="00000900000000000000" pitchFamily="50" charset="0"/>
                <a:ea typeface="+mn-ea"/>
                <a:cs typeface="+mn-cs"/>
              </a:rPr>
              <a:t>kị</a:t>
            </a:r>
            <a:r>
              <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 </a:t>
            </a:r>
            <a:r>
              <a:rPr kumimoji="0" lang="vi-VN"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rPr>
              <a:t>__ .</a:t>
            </a:r>
            <a:endParaRPr kumimoji="0" lang="en-US" sz="3600" b="0" i="0" u="none" strike="noStrike" kern="1200" cap="none" spc="0" normalizeH="0" baseline="0" noProof="0" dirty="0">
              <a:ln>
                <a:noFill/>
              </a:ln>
              <a:solidFill>
                <a:srgbClr val="EE4036"/>
              </a:solidFill>
              <a:effectLst/>
              <a:uLnTx/>
              <a:uFillTx/>
              <a:latin typeface="Averta Std ExtraBold" panose="00000900000000000000" pitchFamily="50" charset="0"/>
              <a:ea typeface="+mn-ea"/>
              <a:cs typeface="+mn-cs"/>
            </a:endParaRPr>
          </a:p>
        </p:txBody>
      </p:sp>
      <p:sp>
        <p:nvSpPr>
          <p:cNvPr id="38" name="!!o4a">
            <a:extLst>
              <a:ext uri="{FF2B5EF4-FFF2-40B4-BE49-F238E27FC236}">
                <a16:creationId xmlns:a16="http://schemas.microsoft.com/office/drawing/2014/main" id="{03CD02AD-A0B0-4461-82E4-ADE45F3505A9}"/>
              </a:ext>
            </a:extLst>
          </p:cNvPr>
          <p:cNvSpPr/>
          <p:nvPr/>
        </p:nvSpPr>
        <p:spPr>
          <a:xfrm>
            <a:off x="7039842" y="563784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4a">
            <a:extLst>
              <a:ext uri="{FF2B5EF4-FFF2-40B4-BE49-F238E27FC236}">
                <a16:creationId xmlns:a16="http://schemas.microsoft.com/office/drawing/2014/main" id="{7D7392F9-B328-40CF-A436-C3974F476E3C}"/>
              </a:ext>
            </a:extLst>
          </p:cNvPr>
          <p:cNvSpPr txBox="1"/>
          <p:nvPr/>
        </p:nvSpPr>
        <p:spPr>
          <a:xfrm>
            <a:off x="7192098" y="569933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c</a:t>
            </a:r>
          </a:p>
        </p:txBody>
      </p:sp>
      <p:sp>
        <p:nvSpPr>
          <p:cNvPr id="96" name="!!o4a">
            <a:extLst>
              <a:ext uri="{FF2B5EF4-FFF2-40B4-BE49-F238E27FC236}">
                <a16:creationId xmlns:a16="http://schemas.microsoft.com/office/drawing/2014/main" id="{03CD02AD-A0B0-4461-82E4-ADE45F3505A9}"/>
              </a:ext>
            </a:extLst>
          </p:cNvPr>
          <p:cNvSpPr/>
          <p:nvPr/>
        </p:nvSpPr>
        <p:spPr>
          <a:xfrm>
            <a:off x="5892207" y="563784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4a">
            <a:extLst>
              <a:ext uri="{FF2B5EF4-FFF2-40B4-BE49-F238E27FC236}">
                <a16:creationId xmlns:a16="http://schemas.microsoft.com/office/drawing/2014/main" id="{7D7392F9-B328-40CF-A436-C3974F476E3C}"/>
              </a:ext>
            </a:extLst>
          </p:cNvPr>
          <p:cNvSpPr txBox="1"/>
          <p:nvPr/>
        </p:nvSpPr>
        <p:spPr>
          <a:xfrm>
            <a:off x="6077724" y="5711481"/>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ớ</a:t>
            </a:r>
          </a:p>
        </p:txBody>
      </p:sp>
      <p:sp>
        <p:nvSpPr>
          <p:cNvPr id="98" name="!!o4a">
            <a:extLst>
              <a:ext uri="{FF2B5EF4-FFF2-40B4-BE49-F238E27FC236}">
                <a16:creationId xmlns:a16="http://schemas.microsoft.com/office/drawing/2014/main" id="{03CD02AD-A0B0-4461-82E4-ADE45F3505A9}"/>
              </a:ext>
            </a:extLst>
          </p:cNvPr>
          <p:cNvSpPr/>
          <p:nvPr/>
        </p:nvSpPr>
        <p:spPr>
          <a:xfrm>
            <a:off x="4759546" y="563209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4a">
            <a:extLst>
              <a:ext uri="{FF2B5EF4-FFF2-40B4-BE49-F238E27FC236}">
                <a16:creationId xmlns:a16="http://schemas.microsoft.com/office/drawing/2014/main" id="{7D7392F9-B328-40CF-A436-C3974F476E3C}"/>
              </a:ext>
            </a:extLst>
          </p:cNvPr>
          <p:cNvSpPr txBox="1"/>
          <p:nvPr/>
        </p:nvSpPr>
        <p:spPr>
          <a:xfrm>
            <a:off x="4946720" y="569933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ư</a:t>
            </a:r>
          </a:p>
        </p:txBody>
      </p:sp>
      <p:sp>
        <p:nvSpPr>
          <p:cNvPr id="102" name="!!o4a">
            <a:extLst>
              <a:ext uri="{FF2B5EF4-FFF2-40B4-BE49-F238E27FC236}">
                <a16:creationId xmlns:a16="http://schemas.microsoft.com/office/drawing/2014/main" id="{03CD02AD-A0B0-4461-82E4-ADE45F3505A9}"/>
              </a:ext>
            </a:extLst>
          </p:cNvPr>
          <p:cNvSpPr/>
          <p:nvPr/>
        </p:nvSpPr>
        <p:spPr>
          <a:xfrm>
            <a:off x="3611911" y="5634038"/>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4a">
            <a:extLst>
              <a:ext uri="{FF2B5EF4-FFF2-40B4-BE49-F238E27FC236}">
                <a16:creationId xmlns:a16="http://schemas.microsoft.com/office/drawing/2014/main" id="{7D7392F9-B328-40CF-A436-C3974F476E3C}"/>
              </a:ext>
            </a:extLst>
          </p:cNvPr>
          <p:cNvSpPr txBox="1"/>
          <p:nvPr/>
        </p:nvSpPr>
        <p:spPr>
          <a:xfrm>
            <a:off x="3759536" y="5686630"/>
            <a:ext cx="6921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rta Std ExtraBold" panose="00000900000000000000" pitchFamily="50" charset="0"/>
                <a:ea typeface="+mn-ea"/>
                <a:cs typeface="+mn-cs"/>
              </a:rPr>
              <a:t>n</a:t>
            </a:r>
          </a:p>
        </p:txBody>
      </p:sp>
      <p:pic>
        <p:nvPicPr>
          <p:cNvPr id="4098" name="Picture 2" descr="https://usogorsk.com/ancol-etylic-cong-thuc/imager_1406.jpg"/>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48751" t="26245" r="21678" b="37962"/>
          <a:stretch/>
        </p:blipFill>
        <p:spPr bwMode="auto">
          <a:xfrm>
            <a:off x="4022234" y="1822784"/>
            <a:ext cx="3669301" cy="280418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9675DFE9-CA9A-4ECD-BA71-E68DA677B78E}"/>
              </a:ext>
            </a:extLst>
          </p:cNvPr>
          <p:cNvPicPr>
            <a:picLocks noChangeAspect="1"/>
          </p:cNvPicPr>
          <p:nvPr/>
        </p:nvPicPr>
        <p:blipFill>
          <a:blip r:embed="rId10"/>
          <a:stretch>
            <a:fillRect/>
          </a:stretch>
        </p:blipFill>
        <p:spPr>
          <a:xfrm>
            <a:off x="4297585" y="-631254"/>
            <a:ext cx="360000" cy="214615"/>
          </a:xfrm>
          <a:prstGeom prst="rect">
            <a:avLst/>
          </a:prstGeom>
        </p:spPr>
      </p:pic>
      <p:pic>
        <p:nvPicPr>
          <p:cNvPr id="101" name="Picture 100">
            <a:extLst>
              <a:ext uri="{FF2B5EF4-FFF2-40B4-BE49-F238E27FC236}">
                <a16:creationId xmlns:a16="http://schemas.microsoft.com/office/drawing/2014/main" id="{F0E72F9C-5ED5-4278-BAFD-A02E55A427D9}"/>
              </a:ext>
            </a:extLst>
          </p:cNvPr>
          <p:cNvPicPr>
            <a:picLocks noChangeAspect="1"/>
          </p:cNvPicPr>
          <p:nvPr/>
        </p:nvPicPr>
        <p:blipFill>
          <a:blip r:embed="rId11"/>
          <a:stretch>
            <a:fillRect/>
          </a:stretch>
        </p:blipFill>
        <p:spPr>
          <a:xfrm>
            <a:off x="2022889" y="-680390"/>
            <a:ext cx="360000" cy="214615"/>
          </a:xfrm>
          <a:prstGeom prst="rect">
            <a:avLst/>
          </a:prstGeom>
        </p:spPr>
      </p:pic>
      <p:pic>
        <p:nvPicPr>
          <p:cNvPr id="104" name="Picture 103">
            <a:extLst>
              <a:ext uri="{FF2B5EF4-FFF2-40B4-BE49-F238E27FC236}">
                <a16:creationId xmlns:a16="http://schemas.microsoft.com/office/drawing/2014/main" id="{5FE066A9-AE79-42AA-888F-CC57498EE90B}"/>
              </a:ext>
            </a:extLst>
          </p:cNvPr>
          <p:cNvPicPr>
            <a:picLocks noChangeAspect="1"/>
          </p:cNvPicPr>
          <p:nvPr/>
        </p:nvPicPr>
        <p:blipFill>
          <a:blip r:embed="rId12"/>
          <a:stretch>
            <a:fillRect/>
          </a:stretch>
        </p:blipFill>
        <p:spPr>
          <a:xfrm>
            <a:off x="3562404" y="-1010893"/>
            <a:ext cx="360000" cy="218075"/>
          </a:xfrm>
          <a:prstGeom prst="rect">
            <a:avLst/>
          </a:prstGeom>
        </p:spPr>
      </p:pic>
      <p:pic>
        <p:nvPicPr>
          <p:cNvPr id="105" name="Picture 104">
            <a:extLst>
              <a:ext uri="{FF2B5EF4-FFF2-40B4-BE49-F238E27FC236}">
                <a16:creationId xmlns:a16="http://schemas.microsoft.com/office/drawing/2014/main" id="{4CC87EF8-774F-428A-9339-6A305457035E}"/>
              </a:ext>
            </a:extLst>
          </p:cNvPr>
          <p:cNvPicPr>
            <a:picLocks noChangeAspect="1"/>
          </p:cNvPicPr>
          <p:nvPr/>
        </p:nvPicPr>
        <p:blipFill>
          <a:blip r:embed="rId13"/>
          <a:stretch>
            <a:fillRect/>
          </a:stretch>
        </p:blipFill>
        <p:spPr>
          <a:xfrm>
            <a:off x="5329696" y="-719246"/>
            <a:ext cx="360000" cy="218075"/>
          </a:xfrm>
          <a:prstGeom prst="rect">
            <a:avLst/>
          </a:prstGeom>
        </p:spPr>
      </p:pic>
      <p:pic>
        <p:nvPicPr>
          <p:cNvPr id="106" name="Picture 105">
            <a:extLst>
              <a:ext uri="{FF2B5EF4-FFF2-40B4-BE49-F238E27FC236}">
                <a16:creationId xmlns:a16="http://schemas.microsoft.com/office/drawing/2014/main" id="{DC059A72-C368-464F-9166-ABEB1FCD0C8A}"/>
              </a:ext>
            </a:extLst>
          </p:cNvPr>
          <p:cNvPicPr>
            <a:picLocks noChangeAspect="1"/>
          </p:cNvPicPr>
          <p:nvPr/>
        </p:nvPicPr>
        <p:blipFill>
          <a:blip r:embed="rId14"/>
          <a:stretch>
            <a:fillRect/>
          </a:stretch>
        </p:blipFill>
        <p:spPr>
          <a:xfrm>
            <a:off x="10151615" y="-649523"/>
            <a:ext cx="360000" cy="214615"/>
          </a:xfrm>
          <a:prstGeom prst="rect">
            <a:avLst/>
          </a:prstGeom>
        </p:spPr>
      </p:pic>
      <p:pic>
        <p:nvPicPr>
          <p:cNvPr id="107" name="Picture 106">
            <a:extLst>
              <a:ext uri="{FF2B5EF4-FFF2-40B4-BE49-F238E27FC236}">
                <a16:creationId xmlns:a16="http://schemas.microsoft.com/office/drawing/2014/main" id="{187D1FDD-56BC-404A-80B8-700F878EAE82}"/>
              </a:ext>
            </a:extLst>
          </p:cNvPr>
          <p:cNvPicPr>
            <a:picLocks noChangeAspect="1"/>
          </p:cNvPicPr>
          <p:nvPr/>
        </p:nvPicPr>
        <p:blipFill>
          <a:blip r:embed="rId15"/>
          <a:stretch>
            <a:fillRect/>
          </a:stretch>
        </p:blipFill>
        <p:spPr>
          <a:xfrm>
            <a:off x="7478868" y="-1101340"/>
            <a:ext cx="360000" cy="218075"/>
          </a:xfrm>
          <a:prstGeom prst="rect">
            <a:avLst/>
          </a:prstGeom>
        </p:spPr>
      </p:pic>
      <p:pic>
        <p:nvPicPr>
          <p:cNvPr id="108" name="Picture 107">
            <a:extLst>
              <a:ext uri="{FF2B5EF4-FFF2-40B4-BE49-F238E27FC236}">
                <a16:creationId xmlns:a16="http://schemas.microsoft.com/office/drawing/2014/main" id="{89E0D148-CF1A-4D3D-BC6C-E4ED4F8D8A3A}"/>
              </a:ext>
            </a:extLst>
          </p:cNvPr>
          <p:cNvPicPr>
            <a:picLocks noChangeAspect="1"/>
          </p:cNvPicPr>
          <p:nvPr/>
        </p:nvPicPr>
        <p:blipFill>
          <a:blip r:embed="rId16"/>
          <a:stretch>
            <a:fillRect/>
          </a:stretch>
        </p:blipFill>
        <p:spPr>
          <a:xfrm>
            <a:off x="8383689" y="-593030"/>
            <a:ext cx="360000" cy="214615"/>
          </a:xfrm>
          <a:prstGeom prst="rect">
            <a:avLst/>
          </a:prstGeom>
        </p:spPr>
      </p:pic>
      <p:pic>
        <p:nvPicPr>
          <p:cNvPr id="109" name="Picture 108">
            <a:extLst>
              <a:ext uri="{FF2B5EF4-FFF2-40B4-BE49-F238E27FC236}">
                <a16:creationId xmlns:a16="http://schemas.microsoft.com/office/drawing/2014/main" id="{7E2EB5AB-8BA8-4C6E-A4B1-E970107967EC}"/>
              </a:ext>
            </a:extLst>
          </p:cNvPr>
          <p:cNvPicPr>
            <a:picLocks noChangeAspect="1"/>
          </p:cNvPicPr>
          <p:nvPr/>
        </p:nvPicPr>
        <p:blipFill>
          <a:blip r:embed="rId17"/>
          <a:stretch>
            <a:fillRect/>
          </a:stretch>
        </p:blipFill>
        <p:spPr>
          <a:xfrm>
            <a:off x="9159089" y="-634714"/>
            <a:ext cx="360000" cy="218075"/>
          </a:xfrm>
          <a:prstGeom prst="rect">
            <a:avLst/>
          </a:prstGeom>
        </p:spPr>
      </p:pic>
      <p:pic>
        <p:nvPicPr>
          <p:cNvPr id="110" name="Picture 109">
            <a:extLst>
              <a:ext uri="{FF2B5EF4-FFF2-40B4-BE49-F238E27FC236}">
                <a16:creationId xmlns:a16="http://schemas.microsoft.com/office/drawing/2014/main" id="{E2ACEBE5-E6A1-4742-8F76-34CF0EE31CF1}"/>
              </a:ext>
            </a:extLst>
          </p:cNvPr>
          <p:cNvPicPr>
            <a:picLocks noChangeAspect="1"/>
          </p:cNvPicPr>
          <p:nvPr/>
        </p:nvPicPr>
        <p:blipFill>
          <a:blip r:embed="rId18"/>
          <a:stretch>
            <a:fillRect/>
          </a:stretch>
        </p:blipFill>
        <p:spPr>
          <a:xfrm>
            <a:off x="6914365" y="-556196"/>
            <a:ext cx="360000" cy="218075"/>
          </a:xfrm>
          <a:prstGeom prst="rect">
            <a:avLst/>
          </a:prstGeom>
        </p:spPr>
      </p:pic>
      <p:pic>
        <p:nvPicPr>
          <p:cNvPr id="111" name="Picture 110">
            <a:extLst>
              <a:ext uri="{FF2B5EF4-FFF2-40B4-BE49-F238E27FC236}">
                <a16:creationId xmlns:a16="http://schemas.microsoft.com/office/drawing/2014/main" id="{31FF0748-6D3A-4DC9-A5DA-C562E83EB93D}"/>
              </a:ext>
            </a:extLst>
          </p:cNvPr>
          <p:cNvPicPr>
            <a:picLocks noChangeAspect="1"/>
          </p:cNvPicPr>
          <p:nvPr/>
        </p:nvPicPr>
        <p:blipFill>
          <a:blip r:embed="rId19"/>
          <a:stretch>
            <a:fillRect/>
          </a:stretch>
        </p:blipFill>
        <p:spPr>
          <a:xfrm>
            <a:off x="2749874" y="-705644"/>
            <a:ext cx="360000" cy="218075"/>
          </a:xfrm>
          <a:prstGeom prst="rect">
            <a:avLst/>
          </a:prstGeom>
        </p:spPr>
      </p:pic>
      <p:pic>
        <p:nvPicPr>
          <p:cNvPr id="112" name="Picture 111">
            <a:extLst>
              <a:ext uri="{FF2B5EF4-FFF2-40B4-BE49-F238E27FC236}">
                <a16:creationId xmlns:a16="http://schemas.microsoft.com/office/drawing/2014/main" id="{50A915F1-2144-4B20-98CC-87F94380FE31}"/>
              </a:ext>
            </a:extLst>
          </p:cNvPr>
          <p:cNvPicPr>
            <a:picLocks noChangeAspect="1"/>
          </p:cNvPicPr>
          <p:nvPr/>
        </p:nvPicPr>
        <p:blipFill>
          <a:blip r:embed="rId11"/>
          <a:stretch>
            <a:fillRect/>
          </a:stretch>
        </p:blipFill>
        <p:spPr>
          <a:xfrm>
            <a:off x="6872692" y="-853478"/>
            <a:ext cx="360000" cy="214615"/>
          </a:xfrm>
          <a:prstGeom prst="rect">
            <a:avLst/>
          </a:prstGeom>
        </p:spPr>
      </p:pic>
      <p:pic>
        <p:nvPicPr>
          <p:cNvPr id="113" name="Picture 112">
            <a:extLst>
              <a:ext uri="{FF2B5EF4-FFF2-40B4-BE49-F238E27FC236}">
                <a16:creationId xmlns:a16="http://schemas.microsoft.com/office/drawing/2014/main" id="{8A88CF31-A1E3-415D-9BC4-1A3CC4C8606E}"/>
              </a:ext>
            </a:extLst>
          </p:cNvPr>
          <p:cNvPicPr>
            <a:picLocks noChangeAspect="1"/>
          </p:cNvPicPr>
          <p:nvPr/>
        </p:nvPicPr>
        <p:blipFill>
          <a:blip r:embed="rId12"/>
          <a:stretch>
            <a:fillRect/>
          </a:stretch>
        </p:blipFill>
        <p:spPr>
          <a:xfrm>
            <a:off x="8412207" y="-1183981"/>
            <a:ext cx="360000" cy="218075"/>
          </a:xfrm>
          <a:prstGeom prst="rect">
            <a:avLst/>
          </a:prstGeom>
        </p:spPr>
      </p:pic>
      <p:pic>
        <p:nvPicPr>
          <p:cNvPr id="114" name="Picture 113">
            <a:extLst>
              <a:ext uri="{FF2B5EF4-FFF2-40B4-BE49-F238E27FC236}">
                <a16:creationId xmlns:a16="http://schemas.microsoft.com/office/drawing/2014/main" id="{009EFD73-92A3-41E8-80AA-A85DBFF0AFF5}"/>
              </a:ext>
            </a:extLst>
          </p:cNvPr>
          <p:cNvPicPr>
            <a:picLocks noChangeAspect="1"/>
          </p:cNvPicPr>
          <p:nvPr/>
        </p:nvPicPr>
        <p:blipFill>
          <a:blip r:embed="rId19"/>
          <a:stretch>
            <a:fillRect/>
          </a:stretch>
        </p:blipFill>
        <p:spPr>
          <a:xfrm>
            <a:off x="7599677" y="-878732"/>
            <a:ext cx="360000" cy="218075"/>
          </a:xfrm>
          <a:prstGeom prst="rect">
            <a:avLst/>
          </a:prstGeom>
        </p:spPr>
      </p:pic>
      <p:pic>
        <p:nvPicPr>
          <p:cNvPr id="115" name="Picture 114">
            <a:extLst>
              <a:ext uri="{FF2B5EF4-FFF2-40B4-BE49-F238E27FC236}">
                <a16:creationId xmlns:a16="http://schemas.microsoft.com/office/drawing/2014/main" id="{77E2F0CA-80C3-4FEE-B820-DDD06F9EB02D}"/>
              </a:ext>
            </a:extLst>
          </p:cNvPr>
          <p:cNvPicPr>
            <a:picLocks noChangeAspect="1"/>
          </p:cNvPicPr>
          <p:nvPr/>
        </p:nvPicPr>
        <p:blipFill>
          <a:blip r:embed="rId13"/>
          <a:stretch>
            <a:fillRect/>
          </a:stretch>
        </p:blipFill>
        <p:spPr>
          <a:xfrm>
            <a:off x="700335" y="-564778"/>
            <a:ext cx="360000" cy="218075"/>
          </a:xfrm>
          <a:prstGeom prst="rect">
            <a:avLst/>
          </a:prstGeom>
        </p:spPr>
      </p:pic>
      <p:pic>
        <p:nvPicPr>
          <p:cNvPr id="116" name="Picture 115">
            <a:extLst>
              <a:ext uri="{FF2B5EF4-FFF2-40B4-BE49-F238E27FC236}">
                <a16:creationId xmlns:a16="http://schemas.microsoft.com/office/drawing/2014/main" id="{71585584-3952-41B3-8147-354196B4D0B2}"/>
              </a:ext>
            </a:extLst>
          </p:cNvPr>
          <p:cNvPicPr>
            <a:picLocks noChangeAspect="1"/>
          </p:cNvPicPr>
          <p:nvPr/>
        </p:nvPicPr>
        <p:blipFill>
          <a:blip r:embed="rId14"/>
          <a:stretch>
            <a:fillRect/>
          </a:stretch>
        </p:blipFill>
        <p:spPr>
          <a:xfrm>
            <a:off x="1631260" y="-980072"/>
            <a:ext cx="360000" cy="214615"/>
          </a:xfrm>
          <a:prstGeom prst="rect">
            <a:avLst/>
          </a:prstGeom>
        </p:spPr>
      </p:pic>
      <p:pic>
        <p:nvPicPr>
          <p:cNvPr id="117" name="Picture 116">
            <a:extLst>
              <a:ext uri="{FF2B5EF4-FFF2-40B4-BE49-F238E27FC236}">
                <a16:creationId xmlns:a16="http://schemas.microsoft.com/office/drawing/2014/main" id="{275ACA86-3767-4A5F-A08E-27D330F593DA}"/>
              </a:ext>
            </a:extLst>
          </p:cNvPr>
          <p:cNvPicPr>
            <a:picLocks noChangeAspect="1"/>
          </p:cNvPicPr>
          <p:nvPr/>
        </p:nvPicPr>
        <p:blipFill>
          <a:blip r:embed="rId15"/>
          <a:stretch>
            <a:fillRect/>
          </a:stretch>
        </p:blipFill>
        <p:spPr>
          <a:xfrm>
            <a:off x="2849507" y="-946872"/>
            <a:ext cx="360000" cy="218075"/>
          </a:xfrm>
          <a:prstGeom prst="rect">
            <a:avLst/>
          </a:prstGeom>
        </p:spPr>
      </p:pic>
      <p:pic>
        <p:nvPicPr>
          <p:cNvPr id="118" name="Picture 117">
            <a:extLst>
              <a:ext uri="{FF2B5EF4-FFF2-40B4-BE49-F238E27FC236}">
                <a16:creationId xmlns:a16="http://schemas.microsoft.com/office/drawing/2014/main" id="{1AE351B7-0398-4233-9C0E-E8FAD81CB0C7}"/>
              </a:ext>
            </a:extLst>
          </p:cNvPr>
          <p:cNvPicPr>
            <a:picLocks noChangeAspect="1"/>
          </p:cNvPicPr>
          <p:nvPr/>
        </p:nvPicPr>
        <p:blipFill>
          <a:blip r:embed="rId11"/>
          <a:stretch>
            <a:fillRect/>
          </a:stretch>
        </p:blipFill>
        <p:spPr>
          <a:xfrm>
            <a:off x="2243331" y="-699010"/>
            <a:ext cx="360000" cy="214615"/>
          </a:xfrm>
          <a:prstGeom prst="rect">
            <a:avLst/>
          </a:prstGeom>
        </p:spPr>
      </p:pic>
      <p:pic>
        <p:nvPicPr>
          <p:cNvPr id="119" name="Picture 118">
            <a:extLst>
              <a:ext uri="{FF2B5EF4-FFF2-40B4-BE49-F238E27FC236}">
                <a16:creationId xmlns:a16="http://schemas.microsoft.com/office/drawing/2014/main" id="{06DAFDD2-10C5-4908-BFE4-4CFDC767966F}"/>
              </a:ext>
            </a:extLst>
          </p:cNvPr>
          <p:cNvPicPr>
            <a:picLocks noChangeAspect="1"/>
          </p:cNvPicPr>
          <p:nvPr/>
        </p:nvPicPr>
        <p:blipFill>
          <a:blip r:embed="rId12"/>
          <a:stretch>
            <a:fillRect/>
          </a:stretch>
        </p:blipFill>
        <p:spPr>
          <a:xfrm>
            <a:off x="3782846" y="-1029513"/>
            <a:ext cx="360000" cy="218075"/>
          </a:xfrm>
          <a:prstGeom prst="rect">
            <a:avLst/>
          </a:prstGeom>
        </p:spPr>
      </p:pic>
      <p:pic>
        <p:nvPicPr>
          <p:cNvPr id="120" name="Picture 119">
            <a:extLst>
              <a:ext uri="{FF2B5EF4-FFF2-40B4-BE49-F238E27FC236}">
                <a16:creationId xmlns:a16="http://schemas.microsoft.com/office/drawing/2014/main" id="{73693C48-E9B6-4CDB-B670-9786AA89990B}"/>
              </a:ext>
            </a:extLst>
          </p:cNvPr>
          <p:cNvPicPr>
            <a:picLocks noChangeAspect="1"/>
          </p:cNvPicPr>
          <p:nvPr/>
        </p:nvPicPr>
        <p:blipFill>
          <a:blip r:embed="rId19"/>
          <a:stretch>
            <a:fillRect/>
          </a:stretch>
        </p:blipFill>
        <p:spPr>
          <a:xfrm>
            <a:off x="2970316" y="-724264"/>
            <a:ext cx="360000" cy="218075"/>
          </a:xfrm>
          <a:prstGeom prst="rect">
            <a:avLst/>
          </a:prstGeom>
        </p:spPr>
      </p:pic>
      <p:pic>
        <p:nvPicPr>
          <p:cNvPr id="121" name="Picture 120">
            <a:extLst>
              <a:ext uri="{FF2B5EF4-FFF2-40B4-BE49-F238E27FC236}">
                <a16:creationId xmlns:a16="http://schemas.microsoft.com/office/drawing/2014/main" id="{DB175582-052B-4A89-9812-57992605E5C4}"/>
              </a:ext>
            </a:extLst>
          </p:cNvPr>
          <p:cNvPicPr>
            <a:picLocks noChangeAspect="1"/>
          </p:cNvPicPr>
          <p:nvPr/>
        </p:nvPicPr>
        <p:blipFill>
          <a:blip r:embed="rId12"/>
          <a:stretch>
            <a:fillRect/>
          </a:stretch>
        </p:blipFill>
        <p:spPr>
          <a:xfrm>
            <a:off x="5981106" y="-1009277"/>
            <a:ext cx="360000" cy="218075"/>
          </a:xfrm>
          <a:prstGeom prst="rect">
            <a:avLst/>
          </a:prstGeom>
        </p:spPr>
      </p:pic>
      <p:pic>
        <p:nvPicPr>
          <p:cNvPr id="122" name="Picture 121">
            <a:extLst>
              <a:ext uri="{FF2B5EF4-FFF2-40B4-BE49-F238E27FC236}">
                <a16:creationId xmlns:a16="http://schemas.microsoft.com/office/drawing/2014/main" id="{3C524276-F7C6-4ACB-9030-612780FA5A51}"/>
              </a:ext>
            </a:extLst>
          </p:cNvPr>
          <p:cNvPicPr>
            <a:picLocks noChangeAspect="1"/>
          </p:cNvPicPr>
          <p:nvPr/>
        </p:nvPicPr>
        <p:blipFill>
          <a:blip r:embed="rId14"/>
          <a:stretch>
            <a:fillRect/>
          </a:stretch>
        </p:blipFill>
        <p:spPr>
          <a:xfrm>
            <a:off x="4049962" y="-978456"/>
            <a:ext cx="360000" cy="214615"/>
          </a:xfrm>
          <a:prstGeom prst="rect">
            <a:avLst/>
          </a:prstGeom>
        </p:spPr>
      </p:pic>
      <p:pic>
        <p:nvPicPr>
          <p:cNvPr id="123" name="Picture 122">
            <a:extLst>
              <a:ext uri="{FF2B5EF4-FFF2-40B4-BE49-F238E27FC236}">
                <a16:creationId xmlns:a16="http://schemas.microsoft.com/office/drawing/2014/main" id="{5082D3B4-BAC8-445A-9D29-D26AF49E42E1}"/>
              </a:ext>
            </a:extLst>
          </p:cNvPr>
          <p:cNvPicPr>
            <a:picLocks noChangeAspect="1"/>
          </p:cNvPicPr>
          <p:nvPr/>
        </p:nvPicPr>
        <p:blipFill>
          <a:blip r:embed="rId15"/>
          <a:stretch>
            <a:fillRect/>
          </a:stretch>
        </p:blipFill>
        <p:spPr>
          <a:xfrm>
            <a:off x="5268209" y="-945256"/>
            <a:ext cx="360000" cy="218075"/>
          </a:xfrm>
          <a:prstGeom prst="rect">
            <a:avLst/>
          </a:prstGeom>
        </p:spPr>
      </p:pic>
      <p:pic>
        <p:nvPicPr>
          <p:cNvPr id="124" name="Picture 123">
            <a:extLst>
              <a:ext uri="{FF2B5EF4-FFF2-40B4-BE49-F238E27FC236}">
                <a16:creationId xmlns:a16="http://schemas.microsoft.com/office/drawing/2014/main" id="{26EB6412-86EC-4A0B-A327-E1DAE63882E9}"/>
              </a:ext>
            </a:extLst>
          </p:cNvPr>
          <p:cNvPicPr>
            <a:picLocks noChangeAspect="1"/>
          </p:cNvPicPr>
          <p:nvPr/>
        </p:nvPicPr>
        <p:blipFill>
          <a:blip r:embed="rId15"/>
          <a:stretch>
            <a:fillRect/>
          </a:stretch>
        </p:blipFill>
        <p:spPr>
          <a:xfrm>
            <a:off x="5160333" y="-577531"/>
            <a:ext cx="360000" cy="218075"/>
          </a:xfrm>
          <a:prstGeom prst="rect">
            <a:avLst/>
          </a:prstGeom>
        </p:spPr>
      </p:pic>
      <p:pic>
        <p:nvPicPr>
          <p:cNvPr id="125" name="Picture 124">
            <a:extLst>
              <a:ext uri="{FF2B5EF4-FFF2-40B4-BE49-F238E27FC236}">
                <a16:creationId xmlns:a16="http://schemas.microsoft.com/office/drawing/2014/main" id="{50077623-605A-4E4F-9EAB-70EBDF6C9543}"/>
              </a:ext>
            </a:extLst>
          </p:cNvPr>
          <p:cNvPicPr>
            <a:picLocks noChangeAspect="1"/>
          </p:cNvPicPr>
          <p:nvPr/>
        </p:nvPicPr>
        <p:blipFill>
          <a:blip r:embed="rId11"/>
          <a:stretch>
            <a:fillRect/>
          </a:stretch>
        </p:blipFill>
        <p:spPr>
          <a:xfrm>
            <a:off x="4554157" y="-329669"/>
            <a:ext cx="360000" cy="214615"/>
          </a:xfrm>
          <a:prstGeom prst="rect">
            <a:avLst/>
          </a:prstGeom>
        </p:spPr>
      </p:pic>
      <p:pic>
        <p:nvPicPr>
          <p:cNvPr id="126" name="Picture 125">
            <a:extLst>
              <a:ext uri="{FF2B5EF4-FFF2-40B4-BE49-F238E27FC236}">
                <a16:creationId xmlns:a16="http://schemas.microsoft.com/office/drawing/2014/main" id="{FD8FE783-5688-4994-A5B4-891DA846BDB2}"/>
              </a:ext>
            </a:extLst>
          </p:cNvPr>
          <p:cNvPicPr>
            <a:picLocks noChangeAspect="1"/>
          </p:cNvPicPr>
          <p:nvPr/>
        </p:nvPicPr>
        <p:blipFill>
          <a:blip r:embed="rId12"/>
          <a:stretch>
            <a:fillRect/>
          </a:stretch>
        </p:blipFill>
        <p:spPr>
          <a:xfrm>
            <a:off x="6093672" y="-660172"/>
            <a:ext cx="360000" cy="218075"/>
          </a:xfrm>
          <a:prstGeom prst="rect">
            <a:avLst/>
          </a:prstGeom>
        </p:spPr>
      </p:pic>
      <p:pic>
        <p:nvPicPr>
          <p:cNvPr id="127" name="Picture 126">
            <a:extLst>
              <a:ext uri="{FF2B5EF4-FFF2-40B4-BE49-F238E27FC236}">
                <a16:creationId xmlns:a16="http://schemas.microsoft.com/office/drawing/2014/main" id="{91DB4ABE-6263-42D1-9535-20AB27D3DB04}"/>
              </a:ext>
            </a:extLst>
          </p:cNvPr>
          <p:cNvPicPr>
            <a:picLocks noChangeAspect="1"/>
          </p:cNvPicPr>
          <p:nvPr/>
        </p:nvPicPr>
        <p:blipFill>
          <a:blip r:embed="rId19"/>
          <a:stretch>
            <a:fillRect/>
          </a:stretch>
        </p:blipFill>
        <p:spPr>
          <a:xfrm>
            <a:off x="5281142" y="-354923"/>
            <a:ext cx="360000" cy="218075"/>
          </a:xfrm>
          <a:prstGeom prst="rect">
            <a:avLst/>
          </a:prstGeom>
        </p:spPr>
      </p:pic>
      <p:pic>
        <p:nvPicPr>
          <p:cNvPr id="128" name="Picture 127">
            <a:extLst>
              <a:ext uri="{FF2B5EF4-FFF2-40B4-BE49-F238E27FC236}">
                <a16:creationId xmlns:a16="http://schemas.microsoft.com/office/drawing/2014/main" id="{5AC46BCB-B86D-49E7-8ED3-5AEA9D462F89}"/>
              </a:ext>
            </a:extLst>
          </p:cNvPr>
          <p:cNvPicPr>
            <a:picLocks noChangeAspect="1"/>
          </p:cNvPicPr>
          <p:nvPr/>
        </p:nvPicPr>
        <p:blipFill>
          <a:blip r:embed="rId12"/>
          <a:stretch>
            <a:fillRect/>
          </a:stretch>
        </p:blipFill>
        <p:spPr>
          <a:xfrm>
            <a:off x="3662571" y="-485468"/>
            <a:ext cx="360000" cy="218075"/>
          </a:xfrm>
          <a:prstGeom prst="rect">
            <a:avLst/>
          </a:prstGeom>
        </p:spPr>
      </p:pic>
      <p:pic>
        <p:nvPicPr>
          <p:cNvPr id="129" name="Picture 128">
            <a:extLst>
              <a:ext uri="{FF2B5EF4-FFF2-40B4-BE49-F238E27FC236}">
                <a16:creationId xmlns:a16="http://schemas.microsoft.com/office/drawing/2014/main" id="{CBDE6CB9-37C1-4F72-9F41-F52BA10A1836}"/>
              </a:ext>
            </a:extLst>
          </p:cNvPr>
          <p:cNvPicPr>
            <a:picLocks noChangeAspect="1"/>
          </p:cNvPicPr>
          <p:nvPr/>
        </p:nvPicPr>
        <p:blipFill>
          <a:blip r:embed="rId12"/>
          <a:stretch>
            <a:fillRect/>
          </a:stretch>
        </p:blipFill>
        <p:spPr>
          <a:xfrm>
            <a:off x="3883013" y="-504088"/>
            <a:ext cx="360000" cy="218075"/>
          </a:xfrm>
          <a:prstGeom prst="rect">
            <a:avLst/>
          </a:prstGeom>
        </p:spPr>
      </p:pic>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0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11"/>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8" dur="2000" fill="hold"/>
                                        <p:tgtEl>
                                          <p:spTgt spid="99"/>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0" dur="2000" fill="hold"/>
                                        <p:tgtEl>
                                          <p:spTgt spid="105"/>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2" dur="2000" fill="hold"/>
                                        <p:tgtEl>
                                          <p:spTgt spid="106"/>
                                        </p:tgtEl>
                                        <p:attrNameLst>
                                          <p:attrName>ppt_x</p:attrName>
                                          <p:attrName>ppt_y</p:attrName>
                                        </p:attrNameLst>
                                      </p:cBhvr>
                                      <p:rCtr x="-4792" y="65810"/>
                                    </p:animMotion>
                                  </p:childTnLst>
                                </p:cTn>
                              </p:par>
                              <p:par>
                                <p:cTn id="23"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4" dur="2000" fill="hold"/>
                                        <p:tgtEl>
                                          <p:spTgt spid="110"/>
                                        </p:tgtEl>
                                        <p:attrNameLst>
                                          <p:attrName>ppt_x</p:attrName>
                                          <p:attrName>ppt_y</p:attrName>
                                        </p:attrNameLst>
                                      </p:cBhvr>
                                    </p:animMotion>
                                  </p:childTnLst>
                                </p:cTn>
                              </p:par>
                              <p:par>
                                <p:cTn id="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6" dur="2000" fill="hold"/>
                                        <p:tgtEl>
                                          <p:spTgt spid="107"/>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8" dur="2000" fill="hold"/>
                                        <p:tgtEl>
                                          <p:spTgt spid="108"/>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0" dur="2000" fill="hold"/>
                                        <p:tgtEl>
                                          <p:spTgt spid="109"/>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2" dur="2000" fill="hold"/>
                                        <p:tgtEl>
                                          <p:spTgt spid="112"/>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4" dur="2000" fill="hold"/>
                                        <p:tgtEl>
                                          <p:spTgt spid="114"/>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6" dur="2000" fill="hold"/>
                                        <p:tgtEl>
                                          <p:spTgt spid="113"/>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8" dur="2000" fill="hold"/>
                                        <p:tgtEl>
                                          <p:spTgt spid="115"/>
                                        </p:tgtEl>
                                        <p:attrNameLst>
                                          <p:attrName>ppt_x</p:attrName>
                                          <p:attrName>ppt_y</p:attrName>
                                        </p:attrNameLst>
                                      </p:cBhvr>
                                      <p:rCtr x="18750" y="58287"/>
                                    </p:animMotion>
                                  </p:childTnLst>
                                </p:cTn>
                              </p:par>
                              <p:par>
                                <p:cTn id="3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0" dur="2000" fill="hold"/>
                                        <p:tgtEl>
                                          <p:spTgt spid="116"/>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2" dur="2000" fill="hold"/>
                                        <p:tgtEl>
                                          <p:spTgt spid="118"/>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4" dur="2000" fill="hold"/>
                                        <p:tgtEl>
                                          <p:spTgt spid="120"/>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6" dur="2000" fill="hold"/>
                                        <p:tgtEl>
                                          <p:spTgt spid="121"/>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123"/>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12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2" dur="2000" fill="hold"/>
                                        <p:tgtEl>
                                          <p:spTgt spid="125"/>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4" dur="2000" fill="hold"/>
                                        <p:tgtEl>
                                          <p:spTgt spid="127"/>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126"/>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28"/>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129"/>
                                        </p:tgtEl>
                                        <p:attrNameLst>
                                          <p:attrName>ppt_x</p:attrName>
                                          <p:attrName>ppt_y</p:attrName>
                                        </p:attrNameLst>
                                      </p:cBhvr>
                                    </p:animMotion>
                                  </p:childTnLst>
                                </p:cTn>
                              </p:par>
                            </p:childTnLst>
                          </p:cTn>
                        </p:par>
                      </p:childTnLst>
                    </p:cTn>
                  </p:par>
                </p:childTnLst>
              </p:cTn>
              <p:nextCondLst>
                <p:cond evt="onClick" delay="0">
                  <p:tgtEl>
                    <p:spTgt spid="38"/>
                  </p:tgtEl>
                </p:cond>
              </p:nextCondLst>
            </p:seq>
            <p:seq concurrent="1" nextAc="seek">
              <p:cTn id="61" restart="whenNotActive" fill="hold" evtFilter="cancelBubble" nodeType="interactiveSeq">
                <p:stCondLst>
                  <p:cond evt="onClick" delay="0">
                    <p:tgtEl>
                      <p:spTgt spid="96"/>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grpId="0" nodeType="withEffect">
                                  <p:stCondLst>
                                    <p:cond delay="0"/>
                                  </p:stCondLst>
                                  <p:childTnLst>
                                    <p:set>
                                      <p:cBhvr>
                                        <p:cTn id="65" dur="1" fill="hold">
                                          <p:stCondLst>
                                            <p:cond delay="0"/>
                                          </p:stCondLst>
                                        </p:cTn>
                                        <p:tgtEl>
                                          <p:spTgt spid="97"/>
                                        </p:tgtEl>
                                        <p:attrNameLst>
                                          <p:attrName>style.visibility</p:attrName>
                                        </p:attrNameLst>
                                      </p:cBhvr>
                                      <p:to>
                                        <p:strVal val="visible"/>
                                      </p:to>
                                    </p:set>
                                    <p:anim calcmode="lin" valueType="num">
                                      <p:cBhvr>
                                        <p:cTn id="66" dur="500" fill="hold"/>
                                        <p:tgtEl>
                                          <p:spTgt spid="97"/>
                                        </p:tgtEl>
                                        <p:attrNameLst>
                                          <p:attrName>ppt_w</p:attrName>
                                        </p:attrNameLst>
                                      </p:cBhvr>
                                      <p:tavLst>
                                        <p:tav tm="0">
                                          <p:val>
                                            <p:fltVal val="0"/>
                                          </p:val>
                                        </p:tav>
                                        <p:tav tm="100000">
                                          <p:val>
                                            <p:strVal val="#ppt_w"/>
                                          </p:val>
                                        </p:tav>
                                      </p:tavLst>
                                    </p:anim>
                                    <p:anim calcmode="lin" valueType="num">
                                      <p:cBhvr>
                                        <p:cTn id="67" dur="500" fill="hold"/>
                                        <p:tgtEl>
                                          <p:spTgt spid="97"/>
                                        </p:tgtEl>
                                        <p:attrNameLst>
                                          <p:attrName>ppt_h</p:attrName>
                                        </p:attrNameLst>
                                      </p:cBhvr>
                                      <p:tavLst>
                                        <p:tav tm="0">
                                          <p:val>
                                            <p:fltVal val="0"/>
                                          </p:val>
                                        </p:tav>
                                        <p:tav tm="100000">
                                          <p:val>
                                            <p:strVal val="#ppt_h"/>
                                          </p:val>
                                        </p:tav>
                                      </p:tavLst>
                                    </p:anim>
                                    <p:animEffect transition="in" filter="fade">
                                      <p:cBhvr>
                                        <p:cTn id="68" dur="500"/>
                                        <p:tgtEl>
                                          <p:spTgt spid="97"/>
                                        </p:tgtEl>
                                      </p:cBhvr>
                                    </p:animEffect>
                                  </p:childTnLst>
                                  <p:subTnLst>
                                    <p:audio>
                                      <p:cMediaNode>
                                        <p:cTn display="0" masterRel="sameClick">
                                          <p:stCondLst>
                                            <p:cond evt="begin" delay="0">
                                              <p:tn val="64"/>
                                            </p:cond>
                                          </p:stCondLst>
                                          <p:endCondLst>
                                            <p:cond evt="onStopAudio" delay="0">
                                              <p:tgtEl>
                                                <p:sldTgt/>
                                              </p:tgtEl>
                                            </p:cond>
                                          </p:endCondLst>
                                        </p:cTn>
                                        <p:tgtEl>
                                          <p:sndTgt r:embed="rId3" name="Bling.wav"/>
                                        </p:tgtEl>
                                      </p:cMediaNode>
                                    </p:audio>
                                  </p:subTnLst>
                                </p:cTn>
                              </p:par>
                              <p:par>
                                <p:cTn id="69" presetID="26" presetClass="emph" presetSubtype="0" fill="hold" grpId="1" nodeType="withEffect">
                                  <p:stCondLst>
                                    <p:cond delay="500"/>
                                  </p:stCondLst>
                                  <p:childTnLst>
                                    <p:animEffect transition="out" filter="fade">
                                      <p:cBhvr>
                                        <p:cTn id="70" dur="500" tmFilter="0, 0; .2, .5; .8, .5; 1, 0"/>
                                        <p:tgtEl>
                                          <p:spTgt spid="97"/>
                                        </p:tgtEl>
                                      </p:cBhvr>
                                    </p:animEffect>
                                    <p:animScale>
                                      <p:cBhvr>
                                        <p:cTn id="71"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2" restart="whenNotActive" fill="hold" evtFilter="cancelBubble" nodeType="interactiveSeq">
                <p:stCondLst>
                  <p:cond evt="onClick" delay="0">
                    <p:tgtEl>
                      <p:spTgt spid="98"/>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withEffect">
                                  <p:stCondLst>
                                    <p:cond delay="0"/>
                                  </p:stCondLst>
                                  <p:childTnLst>
                                    <p:set>
                                      <p:cBhvr>
                                        <p:cTn id="76" dur="1" fill="hold">
                                          <p:stCondLst>
                                            <p:cond delay="0"/>
                                          </p:stCondLst>
                                        </p:cTn>
                                        <p:tgtEl>
                                          <p:spTgt spid="100"/>
                                        </p:tgtEl>
                                        <p:attrNameLst>
                                          <p:attrName>style.visibility</p:attrName>
                                        </p:attrNameLst>
                                      </p:cBhvr>
                                      <p:to>
                                        <p:strVal val="visible"/>
                                      </p:to>
                                    </p:set>
                                    <p:anim calcmode="lin" valueType="num">
                                      <p:cBhvr>
                                        <p:cTn id="77" dur="500" fill="hold"/>
                                        <p:tgtEl>
                                          <p:spTgt spid="100"/>
                                        </p:tgtEl>
                                        <p:attrNameLst>
                                          <p:attrName>ppt_w</p:attrName>
                                        </p:attrNameLst>
                                      </p:cBhvr>
                                      <p:tavLst>
                                        <p:tav tm="0">
                                          <p:val>
                                            <p:fltVal val="0"/>
                                          </p:val>
                                        </p:tav>
                                        <p:tav tm="100000">
                                          <p:val>
                                            <p:strVal val="#ppt_w"/>
                                          </p:val>
                                        </p:tav>
                                      </p:tavLst>
                                    </p:anim>
                                    <p:anim calcmode="lin" valueType="num">
                                      <p:cBhvr>
                                        <p:cTn id="78" dur="500" fill="hold"/>
                                        <p:tgtEl>
                                          <p:spTgt spid="100"/>
                                        </p:tgtEl>
                                        <p:attrNameLst>
                                          <p:attrName>ppt_h</p:attrName>
                                        </p:attrNameLst>
                                      </p:cBhvr>
                                      <p:tavLst>
                                        <p:tav tm="0">
                                          <p:val>
                                            <p:fltVal val="0"/>
                                          </p:val>
                                        </p:tav>
                                        <p:tav tm="100000">
                                          <p:val>
                                            <p:strVal val="#ppt_h"/>
                                          </p:val>
                                        </p:tav>
                                      </p:tavLst>
                                    </p:anim>
                                    <p:animEffect transition="in" filter="fade">
                                      <p:cBhvr>
                                        <p:cTn id="79" dur="500"/>
                                        <p:tgtEl>
                                          <p:spTgt spid="100"/>
                                        </p:tgtEl>
                                      </p:cBhvr>
                                    </p:animEffect>
                                  </p:childTnLst>
                                  <p:subTnLst>
                                    <p:audio>
                                      <p:cMediaNode>
                                        <p:cTn display="0" masterRel="sameClick">
                                          <p:stCondLst>
                                            <p:cond evt="begin" delay="0">
                                              <p:tn val="75"/>
                                            </p:cond>
                                          </p:stCondLst>
                                          <p:endCondLst>
                                            <p:cond evt="onStopAudio" delay="0">
                                              <p:tgtEl>
                                                <p:sldTgt/>
                                              </p:tgtEl>
                                            </p:cond>
                                          </p:endCondLst>
                                        </p:cTn>
                                        <p:tgtEl>
                                          <p:sndTgt r:embed="rId3" name="Bling.wav"/>
                                        </p:tgtEl>
                                      </p:cMediaNode>
                                    </p:audio>
                                  </p:subTnLst>
                                </p:cTn>
                              </p:par>
                              <p:par>
                                <p:cTn id="80" presetID="26" presetClass="emph" presetSubtype="0" fill="hold" grpId="1" nodeType="withEffect">
                                  <p:stCondLst>
                                    <p:cond delay="500"/>
                                  </p:stCondLst>
                                  <p:childTnLst>
                                    <p:animEffect transition="out" filter="fade">
                                      <p:cBhvr>
                                        <p:cTn id="81" dur="500" tmFilter="0, 0; .2, .5; .8, .5; 1, 0"/>
                                        <p:tgtEl>
                                          <p:spTgt spid="100"/>
                                        </p:tgtEl>
                                      </p:cBhvr>
                                    </p:animEffect>
                                    <p:animScale>
                                      <p:cBhvr>
                                        <p:cTn id="82"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83" restart="whenNotActive" fill="hold" evtFilter="cancelBubble" nodeType="interactiveSeq">
                <p:stCondLst>
                  <p:cond evt="onClick" delay="0">
                    <p:tgtEl>
                      <p:spTgt spid="102"/>
                    </p:tgtEl>
                  </p:cond>
                </p:stCondLst>
                <p:endSync evt="end" delay="0">
                  <p:rtn val="all"/>
                </p:endSync>
                <p:childTnLst>
                  <p:par>
                    <p:cTn id="84" fill="hold">
                      <p:stCondLst>
                        <p:cond delay="0"/>
                      </p:stCondLst>
                      <p:childTnLst>
                        <p:par>
                          <p:cTn id="85" fill="hold">
                            <p:stCondLst>
                              <p:cond delay="0"/>
                            </p:stCondLst>
                            <p:childTnLst>
                              <p:par>
                                <p:cTn id="86" presetID="53" presetClass="entr" presetSubtype="16" fill="hold" grpId="0" nodeType="withEffect">
                                  <p:stCondLst>
                                    <p:cond delay="0"/>
                                  </p:stCondLst>
                                  <p:childTnLst>
                                    <p:set>
                                      <p:cBhvr>
                                        <p:cTn id="87" dur="1" fill="hold">
                                          <p:stCondLst>
                                            <p:cond delay="0"/>
                                          </p:stCondLst>
                                        </p:cTn>
                                        <p:tgtEl>
                                          <p:spTgt spid="103"/>
                                        </p:tgtEl>
                                        <p:attrNameLst>
                                          <p:attrName>style.visibility</p:attrName>
                                        </p:attrNameLst>
                                      </p:cBhvr>
                                      <p:to>
                                        <p:strVal val="visible"/>
                                      </p:to>
                                    </p:set>
                                    <p:anim calcmode="lin" valueType="num">
                                      <p:cBhvr>
                                        <p:cTn id="88" dur="500" fill="hold"/>
                                        <p:tgtEl>
                                          <p:spTgt spid="103"/>
                                        </p:tgtEl>
                                        <p:attrNameLst>
                                          <p:attrName>ppt_w</p:attrName>
                                        </p:attrNameLst>
                                      </p:cBhvr>
                                      <p:tavLst>
                                        <p:tav tm="0">
                                          <p:val>
                                            <p:fltVal val="0"/>
                                          </p:val>
                                        </p:tav>
                                        <p:tav tm="100000">
                                          <p:val>
                                            <p:strVal val="#ppt_w"/>
                                          </p:val>
                                        </p:tav>
                                      </p:tavLst>
                                    </p:anim>
                                    <p:anim calcmode="lin" valueType="num">
                                      <p:cBhvr>
                                        <p:cTn id="89" dur="500" fill="hold"/>
                                        <p:tgtEl>
                                          <p:spTgt spid="103"/>
                                        </p:tgtEl>
                                        <p:attrNameLst>
                                          <p:attrName>ppt_h</p:attrName>
                                        </p:attrNameLst>
                                      </p:cBhvr>
                                      <p:tavLst>
                                        <p:tav tm="0">
                                          <p:val>
                                            <p:fltVal val="0"/>
                                          </p:val>
                                        </p:tav>
                                        <p:tav tm="100000">
                                          <p:val>
                                            <p:strVal val="#ppt_h"/>
                                          </p:val>
                                        </p:tav>
                                      </p:tavLst>
                                    </p:anim>
                                    <p:animEffect transition="in" filter="fade">
                                      <p:cBhvr>
                                        <p:cTn id="90" dur="500"/>
                                        <p:tgtEl>
                                          <p:spTgt spid="103"/>
                                        </p:tgtEl>
                                      </p:cBhvr>
                                    </p:animEffect>
                                  </p:childTnLst>
                                  <p:subTnLst>
                                    <p:audio>
                                      <p:cMediaNode>
                                        <p:cTn display="0" masterRel="sameClick">
                                          <p:stCondLst>
                                            <p:cond evt="begin" delay="0">
                                              <p:tn val="86"/>
                                            </p:cond>
                                          </p:stCondLst>
                                          <p:endCondLst>
                                            <p:cond evt="onStopAudio" delay="0">
                                              <p:tgtEl>
                                                <p:sldTgt/>
                                              </p:tgtEl>
                                            </p:cond>
                                          </p:endCondLst>
                                        </p:cTn>
                                        <p:tgtEl>
                                          <p:sndTgt r:embed="rId3" name="Bling.wav"/>
                                        </p:tgtEl>
                                      </p:cMediaNode>
                                    </p:audio>
                                  </p:subTnLst>
                                </p:cTn>
                              </p:par>
                              <p:par>
                                <p:cTn id="91" presetID="26" presetClass="emph" presetSubtype="0" fill="hold" grpId="1" nodeType="withEffect">
                                  <p:stCondLst>
                                    <p:cond delay="500"/>
                                  </p:stCondLst>
                                  <p:childTnLst>
                                    <p:animEffect transition="out" filter="fade">
                                      <p:cBhvr>
                                        <p:cTn id="92" dur="500" tmFilter="0, 0; .2, .5; .8, .5; 1, 0"/>
                                        <p:tgtEl>
                                          <p:spTgt spid="103"/>
                                        </p:tgtEl>
                                      </p:cBhvr>
                                    </p:animEffect>
                                    <p:animScale>
                                      <p:cBhvr>
                                        <p:cTn id="93" dur="250" autoRev="1" fill="hold"/>
                                        <p:tgtEl>
                                          <p:spTgt spid="103"/>
                                        </p:tgtEl>
                                      </p:cBhvr>
                                      <p:by x="105000" y="105000"/>
                                    </p:animScale>
                                  </p:childTnLst>
                                </p:cTn>
                              </p:par>
                            </p:childTnLst>
                          </p:cTn>
                        </p:par>
                      </p:childTnLst>
                    </p:cTn>
                  </p:par>
                </p:childTnLst>
              </p:cTn>
              <p:nextCondLst>
                <p:cond evt="onClick" delay="0">
                  <p:tgtEl>
                    <p:spTgt spid="102"/>
                  </p:tgtEl>
                </p:cond>
              </p:nextCondLst>
            </p:seq>
          </p:childTnLst>
        </p:cTn>
      </p:par>
    </p:tnLst>
    <p:bldLst>
      <p:bldP spid="49" grpId="0"/>
      <p:bldP spid="49" grpId="1"/>
      <p:bldP spid="97" grpId="0"/>
      <p:bldP spid="97" grpId="1"/>
      <p:bldP spid="100" grpId="0"/>
      <p:bldP spid="100" grpId="1"/>
      <p:bldP spid="103" grpId="0"/>
      <p:bldP spid="103"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3998</Words>
  <Application>Microsoft Office PowerPoint</Application>
  <PresentationFormat>Widescreen</PresentationFormat>
  <Paragraphs>475</Paragraphs>
  <Slides>75</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75</vt:i4>
      </vt:variant>
    </vt:vector>
  </HeadingPairs>
  <TitlesOfParts>
    <vt:vector size="85" baseType="lpstr">
      <vt:lpstr>#9Slide02 Noi dung dai</vt:lpstr>
      <vt:lpstr>Abadi</vt:lpstr>
      <vt:lpstr>Arial</vt:lpstr>
      <vt:lpstr>Averta Std ExtraBold</vt:lpstr>
      <vt:lpstr>Calibri</vt:lpstr>
      <vt:lpstr>Calibri Light</vt:lpstr>
      <vt:lpstr>Roboto</vt:lpstr>
      <vt:lpstr>Tahoma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Hà</dc:creator>
  <cp:lastModifiedBy>Minh Hà</cp:lastModifiedBy>
  <cp:revision>1</cp:revision>
  <dcterms:created xsi:type="dcterms:W3CDTF">2023-12-16T12:30:20Z</dcterms:created>
  <dcterms:modified xsi:type="dcterms:W3CDTF">2023-12-16T15:32:54Z</dcterms:modified>
</cp:coreProperties>
</file>