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73"/>
  </p:notesMasterIdLst>
  <p:sldIdLst>
    <p:sldId id="350" r:id="rId2"/>
    <p:sldId id="256" r:id="rId3"/>
    <p:sldId id="351" r:id="rId4"/>
    <p:sldId id="262" r:id="rId5"/>
    <p:sldId id="312" r:id="rId6"/>
    <p:sldId id="352" r:id="rId7"/>
    <p:sldId id="260" r:id="rId8"/>
    <p:sldId id="264" r:id="rId9"/>
    <p:sldId id="313" r:id="rId10"/>
    <p:sldId id="353" r:id="rId11"/>
    <p:sldId id="314" r:id="rId12"/>
    <p:sldId id="354" r:id="rId13"/>
    <p:sldId id="259" r:id="rId14"/>
    <p:sldId id="315" r:id="rId15"/>
    <p:sldId id="316" r:id="rId16"/>
    <p:sldId id="317" r:id="rId17"/>
    <p:sldId id="355" r:id="rId18"/>
    <p:sldId id="318" r:id="rId19"/>
    <p:sldId id="319" r:id="rId20"/>
    <p:sldId id="320" r:id="rId21"/>
    <p:sldId id="356" r:id="rId22"/>
    <p:sldId id="321" r:id="rId23"/>
    <p:sldId id="322" r:id="rId24"/>
    <p:sldId id="357" r:id="rId25"/>
    <p:sldId id="270" r:id="rId26"/>
    <p:sldId id="358" r:id="rId27"/>
    <p:sldId id="268" r:id="rId28"/>
    <p:sldId id="323" r:id="rId29"/>
    <p:sldId id="324" r:id="rId30"/>
    <p:sldId id="325" r:id="rId31"/>
    <p:sldId id="326" r:id="rId32"/>
    <p:sldId id="327" r:id="rId33"/>
    <p:sldId id="359" r:id="rId34"/>
    <p:sldId id="328" r:id="rId35"/>
    <p:sldId id="329" r:id="rId36"/>
    <p:sldId id="360" r:id="rId37"/>
    <p:sldId id="330" r:id="rId38"/>
    <p:sldId id="331" r:id="rId39"/>
    <p:sldId id="332" r:id="rId40"/>
    <p:sldId id="11456" r:id="rId41"/>
    <p:sldId id="333" r:id="rId42"/>
    <p:sldId id="361" r:id="rId43"/>
    <p:sldId id="362" r:id="rId44"/>
    <p:sldId id="335" r:id="rId45"/>
    <p:sldId id="334" r:id="rId46"/>
    <p:sldId id="363" r:id="rId47"/>
    <p:sldId id="336" r:id="rId48"/>
    <p:sldId id="337" r:id="rId49"/>
    <p:sldId id="338" r:id="rId50"/>
    <p:sldId id="339" r:id="rId51"/>
    <p:sldId id="340" r:id="rId52"/>
    <p:sldId id="341" r:id="rId53"/>
    <p:sldId id="364" r:id="rId54"/>
    <p:sldId id="342" r:id="rId55"/>
    <p:sldId id="343" r:id="rId56"/>
    <p:sldId id="365" r:id="rId57"/>
    <p:sldId id="344" r:id="rId58"/>
    <p:sldId id="261" r:id="rId59"/>
    <p:sldId id="11441" r:id="rId60"/>
    <p:sldId id="11442" r:id="rId61"/>
    <p:sldId id="11443" r:id="rId62"/>
    <p:sldId id="11444" r:id="rId63"/>
    <p:sldId id="11445" r:id="rId64"/>
    <p:sldId id="11449" r:id="rId65"/>
    <p:sldId id="11452" r:id="rId66"/>
    <p:sldId id="11450" r:id="rId67"/>
    <p:sldId id="11453" r:id="rId68"/>
    <p:sldId id="11451" r:id="rId69"/>
    <p:sldId id="11454" r:id="rId70"/>
    <p:sldId id="11455" r:id="rId71"/>
    <p:sldId id="349" r:id="rId72"/>
  </p:sldIdLst>
  <p:sldSz cx="9144000" cy="5143500" type="screen16x9"/>
  <p:notesSz cx="6858000" cy="9144000"/>
  <p:embeddedFontLst>
    <p:embeddedFont>
      <p:font typeface="#9Slide03 Bebas Neue ZSmall" panose="020B0606020202050201" pitchFamily="34" charset="-93"/>
      <p:bold r:id="rId74"/>
    </p:embeddedFont>
    <p:embeddedFont>
      <p:font typeface="#9Slide03 Cabin Condensed" panose="00000506000000000000" pitchFamily="2" charset="-93"/>
      <p:regular r:id="rId75"/>
    </p:embeddedFont>
    <p:embeddedFont>
      <p:font typeface="Cambria Math" panose="02040503050406030204" pitchFamily="18" charset="0"/>
      <p:regular r:id="rId76"/>
    </p:embeddedFont>
    <p:embeddedFont>
      <p:font typeface="Karla" pitchFamily="2" charset="0"/>
      <p:regular r:id="rId77"/>
      <p:bold r:id="rId78"/>
    </p:embeddedFont>
    <p:embeddedFont>
      <p:font typeface="Lexend Deca" panose="020B0604020202020204" charset="-93"/>
      <p:regular r:id="rId79"/>
      <p:bold r:id="rId80"/>
    </p:embeddedFont>
    <p:embeddedFont>
      <p:font typeface="Roboto" panose="020000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6">
          <p15:clr>
            <a:srgbClr val="9AA0A6"/>
          </p15:clr>
        </p15:guide>
        <p15:guide id="2" orient="horz" pos="702">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6600"/>
    <a:srgbClr val="33CC33"/>
    <a:srgbClr val="23463E"/>
    <a:srgbClr val="C2E1DA"/>
    <a:srgbClr val="7030A0"/>
    <a:srgbClr val="CAE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E54032-5C3A-4B07-91C8-3CA5A2890022}" v="20" dt="2024-10-16T21:44:58.740"/>
  </p1510:revLst>
</p1510:revInfo>
</file>

<file path=ppt/tableStyles.xml><?xml version="1.0" encoding="utf-8"?>
<a:tblStyleLst xmlns:a="http://schemas.openxmlformats.org/drawingml/2006/main" def="{95BB51AC-FA46-4A8D-A0A0-36F0AC88392D}">
  <a:tblStyle styleId="{95BB51AC-FA46-4A8D-A0A0-36F0AC8839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388" y="416"/>
      </p:cViewPr>
      <p:guideLst>
        <p:guide orient="horz" pos="606"/>
        <p:guide orient="horz" pos="70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1.fntdata"/><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9.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VÕ NHƯ QUỲNH" userId="71a0d11f713b1113" providerId="LiveId" clId="{8CE54032-5C3A-4B07-91C8-3CA5A2890022}"/>
    <pc:docChg chg="undo custSel modSld modMainMaster">
      <pc:chgData name="' VÕ NHƯ QUỲNH" userId="71a0d11f713b1113" providerId="LiveId" clId="{8CE54032-5C3A-4B07-91C8-3CA5A2890022}" dt="2024-10-16T21:44:58.740" v="18"/>
      <pc:docMkLst>
        <pc:docMk/>
      </pc:docMkLst>
      <pc:sldChg chg="addSp modSp">
        <pc:chgData name="' VÕ NHƯ QUỲNH" userId="71a0d11f713b1113" providerId="LiveId" clId="{8CE54032-5C3A-4B07-91C8-3CA5A2890022}" dt="2024-10-16T21:44:29.001" v="5"/>
        <pc:sldMkLst>
          <pc:docMk/>
          <pc:sldMk cId="0" sldId="256"/>
        </pc:sldMkLst>
        <pc:spChg chg="add mod">
          <ac:chgData name="' VÕ NHƯ QUỲNH" userId="71a0d11f713b1113" providerId="LiveId" clId="{8CE54032-5C3A-4B07-91C8-3CA5A2890022}" dt="2024-10-16T21:44:29.001" v="5"/>
          <ac:spMkLst>
            <pc:docMk/>
            <pc:sldMk cId="0" sldId="256"/>
            <ac:spMk id="2" creationId="{1870A84C-F8E6-50FE-E0FC-D8A21EFBE99A}"/>
          </ac:spMkLst>
        </pc:spChg>
      </pc:sldChg>
      <pc:sldChg chg="addSp modSp">
        <pc:chgData name="' VÕ NHƯ QUỲNH" userId="71a0d11f713b1113" providerId="LiveId" clId="{8CE54032-5C3A-4B07-91C8-3CA5A2890022}" dt="2024-10-16T21:44:38.354" v="10"/>
        <pc:sldMkLst>
          <pc:docMk/>
          <pc:sldMk cId="0" sldId="260"/>
        </pc:sldMkLst>
        <pc:spChg chg="add mod">
          <ac:chgData name="' VÕ NHƯ QUỲNH" userId="71a0d11f713b1113" providerId="LiveId" clId="{8CE54032-5C3A-4B07-91C8-3CA5A2890022}" dt="2024-10-16T21:44:38.354" v="10"/>
          <ac:spMkLst>
            <pc:docMk/>
            <pc:sldMk cId="0" sldId="260"/>
            <ac:spMk id="2" creationId="{96121E03-3920-C775-892A-26EFB5E586EF}"/>
          </ac:spMkLst>
        </pc:spChg>
      </pc:sldChg>
      <pc:sldChg chg="addSp modSp">
        <pc:chgData name="' VÕ NHƯ QUỲNH" userId="71a0d11f713b1113" providerId="LiveId" clId="{8CE54032-5C3A-4B07-91C8-3CA5A2890022}" dt="2024-10-16T21:44:33.462" v="7"/>
        <pc:sldMkLst>
          <pc:docMk/>
          <pc:sldMk cId="0" sldId="262"/>
        </pc:sldMkLst>
        <pc:spChg chg="add mod">
          <ac:chgData name="' VÕ NHƯ QUỲNH" userId="71a0d11f713b1113" providerId="LiveId" clId="{8CE54032-5C3A-4B07-91C8-3CA5A2890022}" dt="2024-10-16T21:44:33.462" v="7"/>
          <ac:spMkLst>
            <pc:docMk/>
            <pc:sldMk cId="0" sldId="262"/>
            <ac:spMk id="2" creationId="{850B989E-675C-8EE4-E3B0-3B8EF1CB8B25}"/>
          </ac:spMkLst>
        </pc:spChg>
      </pc:sldChg>
      <pc:sldChg chg="addSp modSp">
        <pc:chgData name="' VÕ NHƯ QUỲNH" userId="71a0d11f713b1113" providerId="LiveId" clId="{8CE54032-5C3A-4B07-91C8-3CA5A2890022}" dt="2024-10-16T21:44:34.890" v="8"/>
        <pc:sldMkLst>
          <pc:docMk/>
          <pc:sldMk cId="2071096523" sldId="312"/>
        </pc:sldMkLst>
        <pc:spChg chg="add mod">
          <ac:chgData name="' VÕ NHƯ QUỲNH" userId="71a0d11f713b1113" providerId="LiveId" clId="{8CE54032-5C3A-4B07-91C8-3CA5A2890022}" dt="2024-10-16T21:44:34.890" v="8"/>
          <ac:spMkLst>
            <pc:docMk/>
            <pc:sldMk cId="2071096523" sldId="312"/>
            <ac:spMk id="2" creationId="{127157EB-F948-E65A-F5B3-860016E3B511}"/>
          </ac:spMkLst>
        </pc:spChg>
      </pc:sldChg>
      <pc:sldChg chg="addSp modSp">
        <pc:chgData name="' VÕ NHƯ QUỲNH" userId="71a0d11f713b1113" providerId="LiveId" clId="{8CE54032-5C3A-4B07-91C8-3CA5A2890022}" dt="2024-10-16T21:44:44.415" v="11"/>
        <pc:sldMkLst>
          <pc:docMk/>
          <pc:sldMk cId="1971779454" sldId="313"/>
        </pc:sldMkLst>
        <pc:spChg chg="add mod">
          <ac:chgData name="' VÕ NHƯ QUỲNH" userId="71a0d11f713b1113" providerId="LiveId" clId="{8CE54032-5C3A-4B07-91C8-3CA5A2890022}" dt="2024-10-16T21:44:44.415" v="11"/>
          <ac:spMkLst>
            <pc:docMk/>
            <pc:sldMk cId="1971779454" sldId="313"/>
            <ac:spMk id="2" creationId="{13CCACF1-E23F-6E1C-79DD-19F7ADF5345F}"/>
          </ac:spMkLst>
        </pc:spChg>
      </pc:sldChg>
      <pc:sldChg chg="addSp modSp">
        <pc:chgData name="' VÕ NHƯ QUỲNH" userId="71a0d11f713b1113" providerId="LiveId" clId="{8CE54032-5C3A-4B07-91C8-3CA5A2890022}" dt="2024-10-16T21:44:48.604" v="13"/>
        <pc:sldMkLst>
          <pc:docMk/>
          <pc:sldMk cId="2158385592" sldId="314"/>
        </pc:sldMkLst>
        <pc:spChg chg="add mod">
          <ac:chgData name="' VÕ NHƯ QUỲNH" userId="71a0d11f713b1113" providerId="LiveId" clId="{8CE54032-5C3A-4B07-91C8-3CA5A2890022}" dt="2024-10-16T21:44:48.604" v="13"/>
          <ac:spMkLst>
            <pc:docMk/>
            <pc:sldMk cId="2158385592" sldId="314"/>
            <ac:spMk id="4" creationId="{C5DF0BD7-B5B9-D0E6-E319-5D4449232703}"/>
          </ac:spMkLst>
        </pc:spChg>
      </pc:sldChg>
      <pc:sldChg chg="addSp modSp">
        <pc:chgData name="' VÕ NHƯ QUỲNH" userId="71a0d11f713b1113" providerId="LiveId" clId="{8CE54032-5C3A-4B07-91C8-3CA5A2890022}" dt="2024-10-16T21:44:51.468" v="14"/>
        <pc:sldMkLst>
          <pc:docMk/>
          <pc:sldMk cId="3368474111" sldId="315"/>
        </pc:sldMkLst>
        <pc:spChg chg="add mod">
          <ac:chgData name="' VÕ NHƯ QUỲNH" userId="71a0d11f713b1113" providerId="LiveId" clId="{8CE54032-5C3A-4B07-91C8-3CA5A2890022}" dt="2024-10-16T21:44:51.468" v="14"/>
          <ac:spMkLst>
            <pc:docMk/>
            <pc:sldMk cId="3368474111" sldId="315"/>
            <ac:spMk id="2" creationId="{EA82D213-1AA9-6418-2DDD-67E7DF75F851}"/>
          </ac:spMkLst>
        </pc:spChg>
      </pc:sldChg>
      <pc:sldChg chg="addSp modSp">
        <pc:chgData name="' VÕ NHƯ QUỲNH" userId="71a0d11f713b1113" providerId="LiveId" clId="{8CE54032-5C3A-4B07-91C8-3CA5A2890022}" dt="2024-10-16T21:44:52.520" v="15"/>
        <pc:sldMkLst>
          <pc:docMk/>
          <pc:sldMk cId="2727009863" sldId="316"/>
        </pc:sldMkLst>
        <pc:spChg chg="add mod">
          <ac:chgData name="' VÕ NHƯ QUỲNH" userId="71a0d11f713b1113" providerId="LiveId" clId="{8CE54032-5C3A-4B07-91C8-3CA5A2890022}" dt="2024-10-16T21:44:52.520" v="15"/>
          <ac:spMkLst>
            <pc:docMk/>
            <pc:sldMk cId="2727009863" sldId="316"/>
            <ac:spMk id="2" creationId="{BEB6F160-24D4-CB37-8720-CAE69451A47C}"/>
          </ac:spMkLst>
        </pc:spChg>
      </pc:sldChg>
      <pc:sldChg chg="addSp modSp">
        <pc:chgData name="' VÕ NHƯ QUỲNH" userId="71a0d11f713b1113" providerId="LiveId" clId="{8CE54032-5C3A-4B07-91C8-3CA5A2890022}" dt="2024-10-16T21:44:54.702" v="16"/>
        <pc:sldMkLst>
          <pc:docMk/>
          <pc:sldMk cId="972078323" sldId="317"/>
        </pc:sldMkLst>
        <pc:spChg chg="add mod">
          <ac:chgData name="' VÕ NHƯ QUỲNH" userId="71a0d11f713b1113" providerId="LiveId" clId="{8CE54032-5C3A-4B07-91C8-3CA5A2890022}" dt="2024-10-16T21:44:54.702" v="16"/>
          <ac:spMkLst>
            <pc:docMk/>
            <pc:sldMk cId="972078323" sldId="317"/>
            <ac:spMk id="2" creationId="{7DB31FAD-C9DB-3028-23A6-31DA124E97AD}"/>
          </ac:spMkLst>
        </pc:spChg>
      </pc:sldChg>
      <pc:sldChg chg="addSp modSp">
        <pc:chgData name="' VÕ NHƯ QUỲNH" userId="71a0d11f713b1113" providerId="LiveId" clId="{8CE54032-5C3A-4B07-91C8-3CA5A2890022}" dt="2024-10-16T21:44:58.740" v="18"/>
        <pc:sldMkLst>
          <pc:docMk/>
          <pc:sldMk cId="844100076" sldId="318"/>
        </pc:sldMkLst>
        <pc:spChg chg="add mod">
          <ac:chgData name="' VÕ NHƯ QUỲNH" userId="71a0d11f713b1113" providerId="LiveId" clId="{8CE54032-5C3A-4B07-91C8-3CA5A2890022}" dt="2024-10-16T21:44:58.740" v="18"/>
          <ac:spMkLst>
            <pc:docMk/>
            <pc:sldMk cId="844100076" sldId="318"/>
            <ac:spMk id="2" creationId="{88E85A3F-33DB-AB58-8E48-7A37B7345BA8}"/>
          </ac:spMkLst>
        </pc:spChg>
      </pc:sldChg>
      <pc:sldChg chg="addSp delSp modSp mod">
        <pc:chgData name="' VÕ NHƯ QUỲNH" userId="71a0d11f713b1113" providerId="LiveId" clId="{8CE54032-5C3A-4B07-91C8-3CA5A2890022}" dt="2024-10-16T21:44:25.978" v="4"/>
        <pc:sldMkLst>
          <pc:docMk/>
          <pc:sldMk cId="3972464299" sldId="350"/>
        </pc:sldMkLst>
        <pc:spChg chg="add del">
          <ac:chgData name="' VÕ NHƯ QUỲNH" userId="71a0d11f713b1113" providerId="LiveId" clId="{8CE54032-5C3A-4B07-91C8-3CA5A2890022}" dt="2024-10-16T21:43:56.817" v="1" actId="22"/>
          <ac:spMkLst>
            <pc:docMk/>
            <pc:sldMk cId="3972464299" sldId="350"/>
            <ac:spMk id="4" creationId="{B865B3FB-4A78-F55A-9E23-FCC47CE442ED}"/>
          </ac:spMkLst>
        </pc:spChg>
        <pc:spChg chg="add mod">
          <ac:chgData name="' VÕ NHƯ QUỲNH" userId="71a0d11f713b1113" providerId="LiveId" clId="{8CE54032-5C3A-4B07-91C8-3CA5A2890022}" dt="2024-10-16T21:44:25.978" v="4"/>
          <ac:spMkLst>
            <pc:docMk/>
            <pc:sldMk cId="3972464299" sldId="350"/>
            <ac:spMk id="5" creationId="{243310B6-4D1D-DEF1-ED1D-A2801B2BB6C3}"/>
          </ac:spMkLst>
        </pc:spChg>
      </pc:sldChg>
      <pc:sldChg chg="addSp modSp">
        <pc:chgData name="' VÕ NHƯ QUỲNH" userId="71a0d11f713b1113" providerId="LiveId" clId="{8CE54032-5C3A-4B07-91C8-3CA5A2890022}" dt="2024-10-16T21:44:31.924" v="6"/>
        <pc:sldMkLst>
          <pc:docMk/>
          <pc:sldMk cId="1740852188" sldId="351"/>
        </pc:sldMkLst>
        <pc:spChg chg="add mod">
          <ac:chgData name="' VÕ NHƯ QUỲNH" userId="71a0d11f713b1113" providerId="LiveId" clId="{8CE54032-5C3A-4B07-91C8-3CA5A2890022}" dt="2024-10-16T21:44:31.924" v="6"/>
          <ac:spMkLst>
            <pc:docMk/>
            <pc:sldMk cId="1740852188" sldId="351"/>
            <ac:spMk id="3" creationId="{E3920C21-1313-5454-19A8-D5B516E71959}"/>
          </ac:spMkLst>
        </pc:spChg>
      </pc:sldChg>
      <pc:sldChg chg="addSp modSp">
        <pc:chgData name="' VÕ NHƯ QUỲNH" userId="71a0d11f713b1113" providerId="LiveId" clId="{8CE54032-5C3A-4B07-91C8-3CA5A2890022}" dt="2024-10-16T21:44:36.315" v="9"/>
        <pc:sldMkLst>
          <pc:docMk/>
          <pc:sldMk cId="2301476648" sldId="352"/>
        </pc:sldMkLst>
        <pc:spChg chg="add mod">
          <ac:chgData name="' VÕ NHƯ QUỲNH" userId="71a0d11f713b1113" providerId="LiveId" clId="{8CE54032-5C3A-4B07-91C8-3CA5A2890022}" dt="2024-10-16T21:44:36.315" v="9"/>
          <ac:spMkLst>
            <pc:docMk/>
            <pc:sldMk cId="2301476648" sldId="352"/>
            <ac:spMk id="2" creationId="{00AB7BE4-F452-2792-F3A0-8BF24DCAAE95}"/>
          </ac:spMkLst>
        </pc:spChg>
      </pc:sldChg>
      <pc:sldChg chg="addSp modSp">
        <pc:chgData name="' VÕ NHƯ QUỲNH" userId="71a0d11f713b1113" providerId="LiveId" clId="{8CE54032-5C3A-4B07-91C8-3CA5A2890022}" dt="2024-10-16T21:44:47.331" v="12"/>
        <pc:sldMkLst>
          <pc:docMk/>
          <pc:sldMk cId="1734000722" sldId="353"/>
        </pc:sldMkLst>
        <pc:spChg chg="add mod">
          <ac:chgData name="' VÕ NHƯ QUỲNH" userId="71a0d11f713b1113" providerId="LiveId" clId="{8CE54032-5C3A-4B07-91C8-3CA5A2890022}" dt="2024-10-16T21:44:47.331" v="12"/>
          <ac:spMkLst>
            <pc:docMk/>
            <pc:sldMk cId="1734000722" sldId="353"/>
            <ac:spMk id="2" creationId="{442DC806-01D0-B85B-59CA-A49C9A7E643A}"/>
          </ac:spMkLst>
        </pc:spChg>
      </pc:sldChg>
      <pc:sldChg chg="addSp modSp">
        <pc:chgData name="' VÕ NHƯ QUỲNH" userId="71a0d11f713b1113" providerId="LiveId" clId="{8CE54032-5C3A-4B07-91C8-3CA5A2890022}" dt="2024-10-16T21:44:56.209" v="17"/>
        <pc:sldMkLst>
          <pc:docMk/>
          <pc:sldMk cId="3878272033" sldId="355"/>
        </pc:sldMkLst>
        <pc:spChg chg="add mod">
          <ac:chgData name="' VÕ NHƯ QUỲNH" userId="71a0d11f713b1113" providerId="LiveId" clId="{8CE54032-5C3A-4B07-91C8-3CA5A2890022}" dt="2024-10-16T21:44:56.209" v="17"/>
          <ac:spMkLst>
            <pc:docMk/>
            <pc:sldMk cId="3878272033" sldId="355"/>
            <ac:spMk id="2" creationId="{B4E4EF12-79D3-4AA9-6164-14D0B87F3D2C}"/>
          </ac:spMkLst>
        </pc:spChg>
      </pc:sldChg>
      <pc:sldMasterChg chg="addSp modSp mod">
        <pc:chgData name="' VÕ NHƯ QUỲNH" userId="71a0d11f713b1113" providerId="LiveId" clId="{8CE54032-5C3A-4B07-91C8-3CA5A2890022}" dt="2024-10-16T21:44:18.254" v="3" actId="1076"/>
        <pc:sldMasterMkLst>
          <pc:docMk/>
          <pc:sldMasterMk cId="0" sldId="2147483683"/>
        </pc:sldMasterMkLst>
        <pc:spChg chg="add mod">
          <ac:chgData name="' VÕ NHƯ QUỲNH" userId="71a0d11f713b1113" providerId="LiveId" clId="{8CE54032-5C3A-4B07-91C8-3CA5A2890022}" dt="2024-10-16T21:44:18.254" v="3" actId="1076"/>
          <ac:spMkLst>
            <pc:docMk/>
            <pc:sldMasterMk cId="0" sldId="2147483683"/>
            <ac:spMk id="2" creationId="{57DE453B-6E08-C008-FA8C-AA0C358B6732}"/>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Cabin Condensed" panose="00000506000000000000" pitchFamily="2" charset="-93"/>
        <a:ea typeface="#9Slide03 Cabin Condensed" panose="00000506000000000000" pitchFamily="2" charset="-93"/>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095195a5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095195a5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903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3363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ad005257f_1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10ad005257f_1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ad005257f_1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ad005257f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45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896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3003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9831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6550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28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cfeb3bdc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cfeb3bdc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4841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25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9456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3640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893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2351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805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132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3702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10ad005257f_1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 name="Google Shape;1151;g10ad005257f_1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0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cfeb3bdc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cfeb3bdc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89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f94f842b85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f94f842b85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ad005257f_1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ad005257f_1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166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10ad005257f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10ad005257f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f941925f09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f941925f09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9119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5693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196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flipH="1">
            <a:off x="6079258" y="3961770"/>
            <a:ext cx="3212922"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 name="Google Shape;10;p2"/>
          <p:cNvSpPr txBox="1">
            <a:spLocks noGrp="1"/>
          </p:cNvSpPr>
          <p:nvPr>
            <p:ph type="subTitle" idx="1"/>
          </p:nvPr>
        </p:nvSpPr>
        <p:spPr>
          <a:xfrm>
            <a:off x="4135975" y="3436975"/>
            <a:ext cx="2644500" cy="6771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1" name="Google Shape;11;p2"/>
          <p:cNvSpPr txBox="1">
            <a:spLocks noGrp="1"/>
          </p:cNvSpPr>
          <p:nvPr>
            <p:ph type="ctrTitle"/>
          </p:nvPr>
        </p:nvSpPr>
        <p:spPr>
          <a:xfrm>
            <a:off x="4135975" y="1035775"/>
            <a:ext cx="4293300" cy="240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7200"/>
              <a:buNone/>
              <a:defRPr sz="48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a:endParaRPr/>
          </a:p>
        </p:txBody>
      </p:sp>
      <p:sp>
        <p:nvSpPr>
          <p:cNvPr id="13" name="Google Shape;13;p2"/>
          <p:cNvSpPr/>
          <p:nvPr/>
        </p:nvSpPr>
        <p:spPr>
          <a:xfrm rot="-899999">
            <a:off x="4821272" y="280788"/>
            <a:ext cx="596232" cy="51718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4" name="Google Shape;14;p2"/>
          <p:cNvSpPr/>
          <p:nvPr/>
        </p:nvSpPr>
        <p:spPr>
          <a:xfrm rot="301025">
            <a:off x="8392867" y="2061425"/>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92"/>
        <p:cNvGrpSpPr/>
        <p:nvPr/>
      </p:nvGrpSpPr>
      <p:grpSpPr>
        <a:xfrm>
          <a:off x="0" y="0"/>
          <a:ext cx="0" cy="0"/>
          <a:chOff x="0" y="0"/>
          <a:chExt cx="0" cy="0"/>
        </a:xfrm>
      </p:grpSpPr>
      <p:sp>
        <p:nvSpPr>
          <p:cNvPr id="293" name="Google Shape;293;p20"/>
          <p:cNvSpPr txBox="1">
            <a:spLocks noGrp="1"/>
          </p:cNvSpPr>
          <p:nvPr>
            <p:ph type="title"/>
          </p:nvPr>
        </p:nvSpPr>
        <p:spPr>
          <a:xfrm>
            <a:off x="4567625" y="2018100"/>
            <a:ext cx="3863100" cy="175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400"/>
              <a:buNone/>
              <a:defRPr>
                <a:highlight>
                  <a:schemeClr val="lt2"/>
                </a:highlight>
              </a:defRPr>
            </a:lvl1pPr>
            <a:lvl2pPr lvl="1" rtl="0">
              <a:lnSpc>
                <a:spcPct val="100000"/>
              </a:lnSpc>
              <a:spcBef>
                <a:spcPts val="0"/>
              </a:spcBef>
              <a:spcAft>
                <a:spcPts val="0"/>
              </a:spcAft>
              <a:buSzPts val="3400"/>
              <a:buNone/>
              <a:defRPr/>
            </a:lvl2pPr>
            <a:lvl3pPr lvl="2" rtl="0">
              <a:lnSpc>
                <a:spcPct val="100000"/>
              </a:lnSpc>
              <a:spcBef>
                <a:spcPts val="0"/>
              </a:spcBef>
              <a:spcAft>
                <a:spcPts val="0"/>
              </a:spcAft>
              <a:buSzPts val="3400"/>
              <a:buNone/>
              <a:defRPr/>
            </a:lvl3pPr>
            <a:lvl4pPr lvl="3" rtl="0">
              <a:lnSpc>
                <a:spcPct val="100000"/>
              </a:lnSpc>
              <a:spcBef>
                <a:spcPts val="0"/>
              </a:spcBef>
              <a:spcAft>
                <a:spcPts val="0"/>
              </a:spcAft>
              <a:buSzPts val="3400"/>
              <a:buNone/>
              <a:defRPr/>
            </a:lvl4pPr>
            <a:lvl5pPr lvl="4" rtl="0">
              <a:lnSpc>
                <a:spcPct val="100000"/>
              </a:lnSpc>
              <a:spcBef>
                <a:spcPts val="0"/>
              </a:spcBef>
              <a:spcAft>
                <a:spcPts val="0"/>
              </a:spcAft>
              <a:buSzPts val="3400"/>
              <a:buNone/>
              <a:defRPr/>
            </a:lvl5pPr>
            <a:lvl6pPr lvl="5" rtl="0">
              <a:lnSpc>
                <a:spcPct val="100000"/>
              </a:lnSpc>
              <a:spcBef>
                <a:spcPts val="0"/>
              </a:spcBef>
              <a:spcAft>
                <a:spcPts val="0"/>
              </a:spcAft>
              <a:buSzPts val="3400"/>
              <a:buNone/>
              <a:defRPr/>
            </a:lvl6pPr>
            <a:lvl7pPr lvl="6" rtl="0">
              <a:lnSpc>
                <a:spcPct val="100000"/>
              </a:lnSpc>
              <a:spcBef>
                <a:spcPts val="0"/>
              </a:spcBef>
              <a:spcAft>
                <a:spcPts val="0"/>
              </a:spcAft>
              <a:buSzPts val="3400"/>
              <a:buNone/>
              <a:defRPr/>
            </a:lvl7pPr>
            <a:lvl8pPr lvl="7" rtl="0">
              <a:lnSpc>
                <a:spcPct val="100000"/>
              </a:lnSpc>
              <a:spcBef>
                <a:spcPts val="0"/>
              </a:spcBef>
              <a:spcAft>
                <a:spcPts val="0"/>
              </a:spcAft>
              <a:buSzPts val="3400"/>
              <a:buNone/>
              <a:defRPr/>
            </a:lvl8pPr>
            <a:lvl9pPr lvl="8" rtl="0">
              <a:lnSpc>
                <a:spcPct val="100000"/>
              </a:lnSpc>
              <a:spcBef>
                <a:spcPts val="0"/>
              </a:spcBef>
              <a:spcAft>
                <a:spcPts val="0"/>
              </a:spcAft>
              <a:buSzPts val="3400"/>
              <a:buNone/>
              <a:defRPr/>
            </a:lvl9pPr>
          </a:lstStyle>
          <a:p>
            <a:endParaRPr/>
          </a:p>
        </p:txBody>
      </p:sp>
      <p:sp>
        <p:nvSpPr>
          <p:cNvPr id="294" name="Google Shape;294;p20"/>
          <p:cNvSpPr txBox="1">
            <a:spLocks noGrp="1"/>
          </p:cNvSpPr>
          <p:nvPr>
            <p:ph type="subTitle" idx="1"/>
          </p:nvPr>
        </p:nvSpPr>
        <p:spPr>
          <a:xfrm>
            <a:off x="4567600" y="3772800"/>
            <a:ext cx="3554100" cy="831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95" name="Google Shape;295;p20"/>
          <p:cNvSpPr/>
          <p:nvPr/>
        </p:nvSpPr>
        <p:spPr>
          <a:xfrm rot="301044">
            <a:off x="3581450" y="4022124"/>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96" name="Google Shape;296;p20"/>
          <p:cNvSpPr/>
          <p:nvPr/>
        </p:nvSpPr>
        <p:spPr>
          <a:xfrm rot="10800000" flipH="1">
            <a:off x="-547924" y="11"/>
            <a:ext cx="6775419" cy="3262719"/>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5">
  <p:cSld name="CUSTOM_9_1_1">
    <p:spTree>
      <p:nvGrpSpPr>
        <p:cNvPr id="1" name="Shape 388"/>
        <p:cNvGrpSpPr/>
        <p:nvPr/>
      </p:nvGrpSpPr>
      <p:grpSpPr>
        <a:xfrm>
          <a:off x="0" y="0"/>
          <a:ext cx="0" cy="0"/>
          <a:chOff x="0" y="0"/>
          <a:chExt cx="0" cy="0"/>
        </a:xfrm>
      </p:grpSpPr>
      <p:sp>
        <p:nvSpPr>
          <p:cNvPr id="389" name="Google Shape;389;p27"/>
          <p:cNvSpPr/>
          <p:nvPr/>
        </p:nvSpPr>
        <p:spPr>
          <a:xfrm rot="10800000">
            <a:off x="3775362" y="-37478"/>
            <a:ext cx="5952915" cy="28667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390" name="Google Shape;390;p27"/>
          <p:cNvSpPr txBox="1">
            <a:spLocks noGrp="1"/>
          </p:cNvSpPr>
          <p:nvPr>
            <p:ph type="subTitle" idx="1"/>
          </p:nvPr>
        </p:nvSpPr>
        <p:spPr>
          <a:xfrm>
            <a:off x="2485050" y="2537338"/>
            <a:ext cx="4103100" cy="101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a:endParaRPr/>
          </a:p>
        </p:txBody>
      </p:sp>
      <p:sp>
        <p:nvSpPr>
          <p:cNvPr id="391" name="Google Shape;391;p27"/>
          <p:cNvSpPr txBox="1">
            <a:spLocks noGrp="1"/>
          </p:cNvSpPr>
          <p:nvPr>
            <p:ph type="title"/>
          </p:nvPr>
        </p:nvSpPr>
        <p:spPr>
          <a:xfrm>
            <a:off x="2485100" y="1401588"/>
            <a:ext cx="4103100" cy="1293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400"/>
              <a:buNone/>
              <a:defRPr sz="7200"/>
            </a:lvl1pPr>
            <a:lvl2pPr lvl="1" rtl="0">
              <a:spcBef>
                <a:spcPts val="0"/>
              </a:spcBef>
              <a:spcAft>
                <a:spcPts val="0"/>
              </a:spcAft>
              <a:buClr>
                <a:schemeClr val="accent2"/>
              </a:buClr>
              <a:buSzPts val="3400"/>
              <a:buNone/>
              <a:defRPr>
                <a:solidFill>
                  <a:schemeClr val="accent2"/>
                </a:solidFill>
              </a:defRPr>
            </a:lvl2pPr>
            <a:lvl3pPr lvl="2" rtl="0">
              <a:spcBef>
                <a:spcPts val="0"/>
              </a:spcBef>
              <a:spcAft>
                <a:spcPts val="0"/>
              </a:spcAft>
              <a:buClr>
                <a:schemeClr val="accent2"/>
              </a:buClr>
              <a:buSzPts val="3400"/>
              <a:buNone/>
              <a:defRPr>
                <a:solidFill>
                  <a:schemeClr val="accent2"/>
                </a:solidFill>
              </a:defRPr>
            </a:lvl3pPr>
            <a:lvl4pPr lvl="3" rtl="0">
              <a:spcBef>
                <a:spcPts val="0"/>
              </a:spcBef>
              <a:spcAft>
                <a:spcPts val="0"/>
              </a:spcAft>
              <a:buClr>
                <a:schemeClr val="accent2"/>
              </a:buClr>
              <a:buSzPts val="3400"/>
              <a:buNone/>
              <a:defRPr>
                <a:solidFill>
                  <a:schemeClr val="accent2"/>
                </a:solidFill>
              </a:defRPr>
            </a:lvl4pPr>
            <a:lvl5pPr lvl="4" rtl="0">
              <a:spcBef>
                <a:spcPts val="0"/>
              </a:spcBef>
              <a:spcAft>
                <a:spcPts val="0"/>
              </a:spcAft>
              <a:buClr>
                <a:schemeClr val="accent2"/>
              </a:buClr>
              <a:buSzPts val="3400"/>
              <a:buNone/>
              <a:defRPr>
                <a:solidFill>
                  <a:schemeClr val="accent2"/>
                </a:solidFill>
              </a:defRPr>
            </a:lvl5pPr>
            <a:lvl6pPr lvl="5" rtl="0">
              <a:spcBef>
                <a:spcPts val="0"/>
              </a:spcBef>
              <a:spcAft>
                <a:spcPts val="0"/>
              </a:spcAft>
              <a:buClr>
                <a:schemeClr val="accent2"/>
              </a:buClr>
              <a:buSzPts val="3400"/>
              <a:buNone/>
              <a:defRPr>
                <a:solidFill>
                  <a:schemeClr val="accent2"/>
                </a:solidFill>
              </a:defRPr>
            </a:lvl6pPr>
            <a:lvl7pPr lvl="6" rtl="0">
              <a:spcBef>
                <a:spcPts val="0"/>
              </a:spcBef>
              <a:spcAft>
                <a:spcPts val="0"/>
              </a:spcAft>
              <a:buClr>
                <a:schemeClr val="accent2"/>
              </a:buClr>
              <a:buSzPts val="3400"/>
              <a:buNone/>
              <a:defRPr>
                <a:solidFill>
                  <a:schemeClr val="accent2"/>
                </a:solidFill>
              </a:defRPr>
            </a:lvl7pPr>
            <a:lvl8pPr lvl="7" rtl="0">
              <a:spcBef>
                <a:spcPts val="0"/>
              </a:spcBef>
              <a:spcAft>
                <a:spcPts val="0"/>
              </a:spcAft>
              <a:buClr>
                <a:schemeClr val="accent2"/>
              </a:buClr>
              <a:buSzPts val="3400"/>
              <a:buNone/>
              <a:defRPr>
                <a:solidFill>
                  <a:schemeClr val="accent2"/>
                </a:solidFill>
              </a:defRPr>
            </a:lvl8pPr>
            <a:lvl9pPr lvl="8" rtl="0">
              <a:spcBef>
                <a:spcPts val="0"/>
              </a:spcBef>
              <a:spcAft>
                <a:spcPts val="0"/>
              </a:spcAft>
              <a:buClr>
                <a:schemeClr val="accent2"/>
              </a:buClr>
              <a:buSzPts val="3400"/>
              <a:buNone/>
              <a:defRPr>
                <a:solidFill>
                  <a:schemeClr val="accent2"/>
                </a:solidFill>
              </a:defRPr>
            </a:lvl9pPr>
          </a:lstStyle>
          <a:p>
            <a:endParaRPr/>
          </a:p>
        </p:txBody>
      </p:sp>
      <p:sp>
        <p:nvSpPr>
          <p:cNvPr id="392" name="Google Shape;392;p27"/>
          <p:cNvSpPr/>
          <p:nvPr/>
        </p:nvSpPr>
        <p:spPr>
          <a:xfrm flipH="1">
            <a:off x="7108274" y="4064725"/>
            <a:ext cx="1487005" cy="539387"/>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393" name="Google Shape;393;p27"/>
          <p:cNvSpPr/>
          <p:nvPr/>
        </p:nvSpPr>
        <p:spPr>
          <a:xfrm>
            <a:off x="231224" y="1959700"/>
            <a:ext cx="1487005" cy="539387"/>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394" name="Google Shape;394;p27"/>
          <p:cNvSpPr/>
          <p:nvPr/>
        </p:nvSpPr>
        <p:spPr>
          <a:xfrm>
            <a:off x="-491820" y="-391502"/>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521"/>
        <p:cNvGrpSpPr/>
        <p:nvPr/>
      </p:nvGrpSpPr>
      <p:grpSpPr>
        <a:xfrm>
          <a:off x="0" y="0"/>
          <a:ext cx="0" cy="0"/>
          <a:chOff x="0" y="0"/>
          <a:chExt cx="0" cy="0"/>
        </a:xfrm>
      </p:grpSpPr>
      <p:sp>
        <p:nvSpPr>
          <p:cNvPr id="522" name="Google Shape;522;p34"/>
          <p:cNvSpPr/>
          <p:nvPr/>
        </p:nvSpPr>
        <p:spPr>
          <a:xfrm>
            <a:off x="-200000" y="-5365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523" name="Google Shape;523;p34"/>
          <p:cNvGrpSpPr/>
          <p:nvPr/>
        </p:nvGrpSpPr>
        <p:grpSpPr>
          <a:xfrm>
            <a:off x="278749" y="1353426"/>
            <a:ext cx="331557" cy="331557"/>
            <a:chOff x="3796125" y="-35750"/>
            <a:chExt cx="773400" cy="773400"/>
          </a:xfrm>
        </p:grpSpPr>
        <p:sp>
          <p:nvSpPr>
            <p:cNvPr id="524" name="Google Shape;524;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25" name="Google Shape;525;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526" name="Google Shape;526;p34"/>
          <p:cNvSpPr/>
          <p:nvPr/>
        </p:nvSpPr>
        <p:spPr>
          <a:xfrm>
            <a:off x="-171698" y="4082950"/>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27" name="Google Shape;527;p34"/>
          <p:cNvSpPr/>
          <p:nvPr/>
        </p:nvSpPr>
        <p:spPr>
          <a:xfrm rot="10800000">
            <a:off x="7088327" y="-2331"/>
            <a:ext cx="2220466" cy="1069313"/>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28" name="Google Shape;528;p34"/>
          <p:cNvSpPr/>
          <p:nvPr/>
        </p:nvSpPr>
        <p:spPr>
          <a:xfrm rot="-301037" flipH="1">
            <a:off x="6397992" y="13357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29" name="Google Shape;529;p34"/>
          <p:cNvSpPr/>
          <p:nvPr/>
        </p:nvSpPr>
        <p:spPr>
          <a:xfrm rot="-301037" flipH="1">
            <a:off x="2319892" y="4776120"/>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530" name="Google Shape;530;p34"/>
          <p:cNvGrpSpPr/>
          <p:nvPr/>
        </p:nvGrpSpPr>
        <p:grpSpPr>
          <a:xfrm>
            <a:off x="-171691" y="2850450"/>
            <a:ext cx="1577723" cy="893906"/>
            <a:chOff x="3467026" y="90021"/>
            <a:chExt cx="2493241" cy="1412619"/>
          </a:xfrm>
        </p:grpSpPr>
        <p:grpSp>
          <p:nvGrpSpPr>
            <p:cNvPr id="531" name="Google Shape;531;p34"/>
            <p:cNvGrpSpPr/>
            <p:nvPr/>
          </p:nvGrpSpPr>
          <p:grpSpPr>
            <a:xfrm>
              <a:off x="3467026" y="259199"/>
              <a:ext cx="835891" cy="835891"/>
              <a:chOff x="3796125" y="-35750"/>
              <a:chExt cx="773400" cy="773400"/>
            </a:xfrm>
          </p:grpSpPr>
          <p:sp>
            <p:nvSpPr>
              <p:cNvPr id="532" name="Google Shape;53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33" name="Google Shape;533;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cxnSp>
          <p:nvCxnSpPr>
            <p:cNvPr id="534" name="Google Shape;534;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35" name="Google Shape;535;p34"/>
            <p:cNvGrpSpPr/>
            <p:nvPr/>
          </p:nvGrpSpPr>
          <p:grpSpPr>
            <a:xfrm>
              <a:off x="4724445" y="90021"/>
              <a:ext cx="576724" cy="576724"/>
              <a:chOff x="3796125" y="-35750"/>
              <a:chExt cx="773400" cy="773400"/>
            </a:xfrm>
          </p:grpSpPr>
          <p:sp>
            <p:nvSpPr>
              <p:cNvPr id="536" name="Google Shape;536;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37" name="Google Shape;537;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cxnSp>
          <p:nvCxnSpPr>
            <p:cNvPr id="538" name="Google Shape;538;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39" name="Google Shape;539;p34"/>
            <p:cNvGrpSpPr/>
            <p:nvPr/>
          </p:nvGrpSpPr>
          <p:grpSpPr>
            <a:xfrm>
              <a:off x="5124376" y="666749"/>
              <a:ext cx="835891" cy="835891"/>
              <a:chOff x="3796125" y="-35750"/>
              <a:chExt cx="773400" cy="773400"/>
            </a:xfrm>
          </p:grpSpPr>
          <p:sp>
            <p:nvSpPr>
              <p:cNvPr id="540" name="Google Shape;540;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41" name="Google Shape;541;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grpSp>
        <p:nvGrpSpPr>
          <p:cNvPr id="542" name="Google Shape;542;p34"/>
          <p:cNvGrpSpPr/>
          <p:nvPr/>
        </p:nvGrpSpPr>
        <p:grpSpPr>
          <a:xfrm rot="10800000" flipH="1">
            <a:off x="7944681" y="1412600"/>
            <a:ext cx="1413169" cy="800673"/>
            <a:chOff x="3467026" y="90021"/>
            <a:chExt cx="2493241" cy="1412619"/>
          </a:xfrm>
        </p:grpSpPr>
        <p:grpSp>
          <p:nvGrpSpPr>
            <p:cNvPr id="543" name="Google Shape;543;p34"/>
            <p:cNvGrpSpPr/>
            <p:nvPr/>
          </p:nvGrpSpPr>
          <p:grpSpPr>
            <a:xfrm>
              <a:off x="3467026" y="259199"/>
              <a:ext cx="835891" cy="835891"/>
              <a:chOff x="3796125" y="-35750"/>
              <a:chExt cx="773400" cy="773400"/>
            </a:xfrm>
          </p:grpSpPr>
          <p:sp>
            <p:nvSpPr>
              <p:cNvPr id="544" name="Google Shape;544;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45" name="Google Shape;545;p34"/>
              <p:cNvSpPr/>
              <p:nvPr/>
            </p:nvSpPr>
            <p:spPr>
              <a:xfrm rot="-5669579">
                <a:off x="3906531" y="380700"/>
                <a:ext cx="257038" cy="22294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cxnSp>
          <p:nvCxnSpPr>
            <p:cNvPr id="546" name="Google Shape;546;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47" name="Google Shape;547;p34"/>
            <p:cNvGrpSpPr/>
            <p:nvPr/>
          </p:nvGrpSpPr>
          <p:grpSpPr>
            <a:xfrm>
              <a:off x="4724445" y="90021"/>
              <a:ext cx="576724" cy="576724"/>
              <a:chOff x="3796125" y="-35750"/>
              <a:chExt cx="773400" cy="773400"/>
            </a:xfrm>
          </p:grpSpPr>
          <p:sp>
            <p:nvSpPr>
              <p:cNvPr id="548" name="Google Shape;548;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49" name="Google Shape;549;p34"/>
              <p:cNvSpPr/>
              <p:nvPr/>
            </p:nvSpPr>
            <p:spPr>
              <a:xfrm rot="-5213359">
                <a:off x="3901403" y="295076"/>
                <a:ext cx="257038" cy="22295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cxnSp>
          <p:nvCxnSpPr>
            <p:cNvPr id="550" name="Google Shape;550;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51" name="Google Shape;551;p34"/>
            <p:cNvGrpSpPr/>
            <p:nvPr/>
          </p:nvGrpSpPr>
          <p:grpSpPr>
            <a:xfrm>
              <a:off x="5124376" y="666749"/>
              <a:ext cx="835891" cy="835891"/>
              <a:chOff x="3796125" y="-35750"/>
              <a:chExt cx="773400" cy="773400"/>
            </a:xfrm>
          </p:grpSpPr>
          <p:sp>
            <p:nvSpPr>
              <p:cNvPr id="552" name="Google Shape;55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3" name="Google Shape;553;p34"/>
              <p:cNvSpPr/>
              <p:nvPr/>
            </p:nvSpPr>
            <p:spPr>
              <a:xfrm rot="-5772885">
                <a:off x="3915516" y="355915"/>
                <a:ext cx="257036" cy="22295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sp>
        <p:nvSpPr>
          <p:cNvPr id="554" name="Google Shape;554;p34"/>
          <p:cNvSpPr/>
          <p:nvPr/>
        </p:nvSpPr>
        <p:spPr>
          <a:xfrm>
            <a:off x="7973425" y="3612075"/>
            <a:ext cx="2151900" cy="2151900"/>
          </a:xfrm>
          <a:prstGeom prst="ellipse">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rot="10800000" flipH="1">
            <a:off x="-548987" y="-37478"/>
            <a:ext cx="5952915" cy="28667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7" name="Google Shape;17;p3"/>
          <p:cNvSpPr txBox="1">
            <a:spLocks noGrp="1"/>
          </p:cNvSpPr>
          <p:nvPr>
            <p:ph type="title" hasCustomPrompt="1"/>
          </p:nvPr>
        </p:nvSpPr>
        <p:spPr>
          <a:xfrm>
            <a:off x="3379072" y="1092153"/>
            <a:ext cx="992100" cy="607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800"/>
              <a:buNone/>
              <a:defRPr sz="4000">
                <a:solidFill>
                  <a:schemeClr val="accent5"/>
                </a:solidFill>
              </a:defRPr>
            </a:lvl1pPr>
            <a:lvl2pPr lvl="1" algn="ctr" rtl="0">
              <a:spcBef>
                <a:spcPts val="0"/>
              </a:spcBef>
              <a:spcAft>
                <a:spcPts val="0"/>
              </a:spcAft>
              <a:buClr>
                <a:schemeClr val="accent5"/>
              </a:buClr>
              <a:buSzPts val="4800"/>
              <a:buNone/>
              <a:defRPr sz="4800">
                <a:solidFill>
                  <a:schemeClr val="accent5"/>
                </a:solidFill>
              </a:defRPr>
            </a:lvl2pPr>
            <a:lvl3pPr lvl="2" algn="ctr" rtl="0">
              <a:spcBef>
                <a:spcPts val="0"/>
              </a:spcBef>
              <a:spcAft>
                <a:spcPts val="0"/>
              </a:spcAft>
              <a:buClr>
                <a:schemeClr val="accent5"/>
              </a:buClr>
              <a:buSzPts val="4800"/>
              <a:buNone/>
              <a:defRPr sz="4800">
                <a:solidFill>
                  <a:schemeClr val="accent5"/>
                </a:solidFill>
              </a:defRPr>
            </a:lvl3pPr>
            <a:lvl4pPr lvl="3" algn="ctr" rtl="0">
              <a:spcBef>
                <a:spcPts val="0"/>
              </a:spcBef>
              <a:spcAft>
                <a:spcPts val="0"/>
              </a:spcAft>
              <a:buClr>
                <a:schemeClr val="accent5"/>
              </a:buClr>
              <a:buSzPts val="4800"/>
              <a:buNone/>
              <a:defRPr sz="4800">
                <a:solidFill>
                  <a:schemeClr val="accent5"/>
                </a:solidFill>
              </a:defRPr>
            </a:lvl4pPr>
            <a:lvl5pPr lvl="4" algn="ctr" rtl="0">
              <a:spcBef>
                <a:spcPts val="0"/>
              </a:spcBef>
              <a:spcAft>
                <a:spcPts val="0"/>
              </a:spcAft>
              <a:buClr>
                <a:schemeClr val="accent5"/>
              </a:buClr>
              <a:buSzPts val="4800"/>
              <a:buNone/>
              <a:defRPr sz="4800">
                <a:solidFill>
                  <a:schemeClr val="accent5"/>
                </a:solidFill>
              </a:defRPr>
            </a:lvl5pPr>
            <a:lvl6pPr lvl="5" algn="ctr" rtl="0">
              <a:spcBef>
                <a:spcPts val="0"/>
              </a:spcBef>
              <a:spcAft>
                <a:spcPts val="0"/>
              </a:spcAft>
              <a:buClr>
                <a:schemeClr val="accent5"/>
              </a:buClr>
              <a:buSzPts val="4800"/>
              <a:buNone/>
              <a:defRPr sz="4800">
                <a:solidFill>
                  <a:schemeClr val="accent5"/>
                </a:solidFill>
              </a:defRPr>
            </a:lvl6pPr>
            <a:lvl7pPr lvl="6" algn="ctr" rtl="0">
              <a:spcBef>
                <a:spcPts val="0"/>
              </a:spcBef>
              <a:spcAft>
                <a:spcPts val="0"/>
              </a:spcAft>
              <a:buClr>
                <a:schemeClr val="accent5"/>
              </a:buClr>
              <a:buSzPts val="4800"/>
              <a:buNone/>
              <a:defRPr sz="4800">
                <a:solidFill>
                  <a:schemeClr val="accent5"/>
                </a:solidFill>
              </a:defRPr>
            </a:lvl7pPr>
            <a:lvl8pPr lvl="7" algn="ctr" rtl="0">
              <a:spcBef>
                <a:spcPts val="0"/>
              </a:spcBef>
              <a:spcAft>
                <a:spcPts val="0"/>
              </a:spcAft>
              <a:buClr>
                <a:schemeClr val="accent5"/>
              </a:buClr>
              <a:buSzPts val="4800"/>
              <a:buNone/>
              <a:defRPr sz="4800">
                <a:solidFill>
                  <a:schemeClr val="accent5"/>
                </a:solidFill>
              </a:defRPr>
            </a:lvl8pPr>
            <a:lvl9pPr lvl="8" algn="ctr" rtl="0">
              <a:spcBef>
                <a:spcPts val="0"/>
              </a:spcBef>
              <a:spcAft>
                <a:spcPts val="0"/>
              </a:spcAft>
              <a:buClr>
                <a:schemeClr val="accent5"/>
              </a:buClr>
              <a:buSzPts val="4800"/>
              <a:buNone/>
              <a:defRPr sz="4800">
                <a:solidFill>
                  <a:schemeClr val="accent5"/>
                </a:solidFill>
              </a:defRPr>
            </a:lvl9pPr>
          </a:lstStyle>
          <a:p>
            <a:r>
              <a:t>xx%</a:t>
            </a:r>
          </a:p>
        </p:txBody>
      </p:sp>
      <p:sp>
        <p:nvSpPr>
          <p:cNvPr id="18" name="Google Shape;18;p3"/>
          <p:cNvSpPr txBox="1">
            <a:spLocks noGrp="1"/>
          </p:cNvSpPr>
          <p:nvPr>
            <p:ph type="subTitle" idx="1"/>
          </p:nvPr>
        </p:nvSpPr>
        <p:spPr>
          <a:xfrm>
            <a:off x="4128325" y="3269563"/>
            <a:ext cx="3117900" cy="738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b="1"/>
            </a:lvl2pPr>
            <a:lvl3pPr lvl="2" rtl="0">
              <a:spcBef>
                <a:spcPts val="0"/>
              </a:spcBef>
              <a:spcAft>
                <a:spcPts val="0"/>
              </a:spcAft>
              <a:buNone/>
              <a:defRPr sz="1800" b="1"/>
            </a:lvl3pPr>
            <a:lvl4pPr lvl="3" rtl="0">
              <a:spcBef>
                <a:spcPts val="0"/>
              </a:spcBef>
              <a:spcAft>
                <a:spcPts val="0"/>
              </a:spcAft>
              <a:buNone/>
              <a:defRPr sz="1800" b="1"/>
            </a:lvl4pPr>
            <a:lvl5pPr lvl="4" rtl="0">
              <a:spcBef>
                <a:spcPts val="0"/>
              </a:spcBef>
              <a:spcAft>
                <a:spcPts val="0"/>
              </a:spcAft>
              <a:buNone/>
              <a:defRPr sz="1800" b="1"/>
            </a:lvl5pPr>
            <a:lvl6pPr lvl="5" rtl="0">
              <a:spcBef>
                <a:spcPts val="0"/>
              </a:spcBef>
              <a:spcAft>
                <a:spcPts val="0"/>
              </a:spcAft>
              <a:buNone/>
              <a:defRPr sz="1800" b="1"/>
            </a:lvl6pPr>
            <a:lvl7pPr lvl="6" rtl="0">
              <a:spcBef>
                <a:spcPts val="0"/>
              </a:spcBef>
              <a:spcAft>
                <a:spcPts val="0"/>
              </a:spcAft>
              <a:buNone/>
              <a:defRPr sz="1800" b="1"/>
            </a:lvl7pPr>
            <a:lvl8pPr lvl="7" rtl="0">
              <a:spcBef>
                <a:spcPts val="0"/>
              </a:spcBef>
              <a:spcAft>
                <a:spcPts val="0"/>
              </a:spcAft>
              <a:buNone/>
              <a:defRPr sz="1800" b="1"/>
            </a:lvl8pPr>
            <a:lvl9pPr lvl="8" rtl="0">
              <a:spcBef>
                <a:spcPts val="0"/>
              </a:spcBef>
              <a:spcAft>
                <a:spcPts val="0"/>
              </a:spcAft>
              <a:buNone/>
              <a:defRPr sz="1800" b="1"/>
            </a:lvl9pPr>
          </a:lstStyle>
          <a:p>
            <a:endParaRPr/>
          </a:p>
        </p:txBody>
      </p:sp>
      <p:sp>
        <p:nvSpPr>
          <p:cNvPr id="19" name="Google Shape;19;p3"/>
          <p:cNvSpPr txBox="1">
            <a:spLocks noGrp="1"/>
          </p:cNvSpPr>
          <p:nvPr>
            <p:ph type="title" idx="2"/>
          </p:nvPr>
        </p:nvSpPr>
        <p:spPr>
          <a:xfrm>
            <a:off x="4128325" y="1976575"/>
            <a:ext cx="4302300" cy="1293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600"/>
              <a:buNone/>
              <a:defRPr/>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20" name="Google Shape;20;p3"/>
          <p:cNvSpPr/>
          <p:nvPr/>
        </p:nvSpPr>
        <p:spPr>
          <a:xfrm rot="301025">
            <a:off x="8519867" y="2297050"/>
            <a:ext cx="1381878" cy="119864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1" name="Google Shape;21;p3"/>
          <p:cNvSpPr/>
          <p:nvPr/>
        </p:nvSpPr>
        <p:spPr>
          <a:xfrm flipH="1">
            <a:off x="5517534" y="3667850"/>
            <a:ext cx="4068217" cy="14756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7" name="Google Shape;67;p7"/>
          <p:cNvSpPr txBox="1">
            <a:spLocks noGrp="1"/>
          </p:cNvSpPr>
          <p:nvPr>
            <p:ph type="body" idx="1"/>
          </p:nvPr>
        </p:nvSpPr>
        <p:spPr>
          <a:xfrm>
            <a:off x="1894800" y="1826350"/>
            <a:ext cx="5354400" cy="2124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Font typeface="Karla"/>
              <a:buChar char="●"/>
              <a:defRPr/>
            </a:lvl1pPr>
            <a:lvl2pPr marL="914400" lvl="1" indent="-317500" rtl="0">
              <a:spcBef>
                <a:spcPts val="0"/>
              </a:spcBef>
              <a:spcAft>
                <a:spcPts val="0"/>
              </a:spcAft>
              <a:buClr>
                <a:srgbClr val="211F1F"/>
              </a:buClr>
              <a:buSzPts val="1400"/>
              <a:buFont typeface="Karla"/>
              <a:buChar char="○"/>
              <a:defRPr/>
            </a:lvl2pPr>
            <a:lvl3pPr marL="1371600" lvl="2" indent="-317500" rtl="0">
              <a:spcBef>
                <a:spcPts val="0"/>
              </a:spcBef>
              <a:spcAft>
                <a:spcPts val="0"/>
              </a:spcAft>
              <a:buClr>
                <a:srgbClr val="211F1F"/>
              </a:buClr>
              <a:buSzPts val="1400"/>
              <a:buFont typeface="Karla"/>
              <a:buChar char="■"/>
              <a:defRPr/>
            </a:lvl3pPr>
            <a:lvl4pPr marL="1828800" lvl="3" indent="-317500" rtl="0">
              <a:spcBef>
                <a:spcPts val="0"/>
              </a:spcBef>
              <a:spcAft>
                <a:spcPts val="0"/>
              </a:spcAft>
              <a:buClr>
                <a:srgbClr val="211F1F"/>
              </a:buClr>
              <a:buSzPts val="1400"/>
              <a:buFont typeface="Karla"/>
              <a:buChar char="●"/>
              <a:defRPr/>
            </a:lvl4pPr>
            <a:lvl5pPr marL="2286000" lvl="4" indent="-317500" rtl="0">
              <a:spcBef>
                <a:spcPts val="0"/>
              </a:spcBef>
              <a:spcAft>
                <a:spcPts val="0"/>
              </a:spcAft>
              <a:buClr>
                <a:srgbClr val="211F1F"/>
              </a:buClr>
              <a:buSzPts val="1400"/>
              <a:buFont typeface="Karla"/>
              <a:buChar char="○"/>
              <a:defRPr/>
            </a:lvl5pPr>
            <a:lvl6pPr marL="2743200" lvl="5" indent="-317500" rtl="0">
              <a:spcBef>
                <a:spcPts val="0"/>
              </a:spcBef>
              <a:spcAft>
                <a:spcPts val="0"/>
              </a:spcAft>
              <a:buClr>
                <a:srgbClr val="211F1F"/>
              </a:buClr>
              <a:buSzPts val="1400"/>
              <a:buFont typeface="Karla"/>
              <a:buChar char="■"/>
              <a:defRPr/>
            </a:lvl6pPr>
            <a:lvl7pPr marL="3200400" lvl="6" indent="-317500" rtl="0">
              <a:spcBef>
                <a:spcPts val="0"/>
              </a:spcBef>
              <a:spcAft>
                <a:spcPts val="0"/>
              </a:spcAft>
              <a:buClr>
                <a:srgbClr val="211F1F"/>
              </a:buClr>
              <a:buSzPts val="1400"/>
              <a:buFont typeface="Karla"/>
              <a:buChar char="●"/>
              <a:defRPr/>
            </a:lvl7pPr>
            <a:lvl8pPr marL="3657600" lvl="7" indent="-317500" rtl="0">
              <a:spcBef>
                <a:spcPts val="0"/>
              </a:spcBef>
              <a:spcAft>
                <a:spcPts val="0"/>
              </a:spcAft>
              <a:buClr>
                <a:srgbClr val="211F1F"/>
              </a:buClr>
              <a:buSzPts val="1400"/>
              <a:buFont typeface="Karla"/>
              <a:buChar char="○"/>
              <a:defRPr/>
            </a:lvl8pPr>
            <a:lvl9pPr marL="4114800" lvl="8" indent="-317500" rtl="0">
              <a:spcBef>
                <a:spcPts val="0"/>
              </a:spcBef>
              <a:spcAft>
                <a:spcPts val="0"/>
              </a:spcAft>
              <a:buClr>
                <a:srgbClr val="211F1F"/>
              </a:buClr>
              <a:buSzPts val="1400"/>
              <a:buFont typeface="Karla"/>
              <a:buChar char="■"/>
              <a:defRPr/>
            </a:lvl9pPr>
          </a:lstStyle>
          <a:p>
            <a:endParaRPr/>
          </a:p>
        </p:txBody>
      </p:sp>
      <p:sp>
        <p:nvSpPr>
          <p:cNvPr id="68" name="Google Shape;68;p7"/>
          <p:cNvSpPr txBox="1">
            <a:spLocks noGrp="1"/>
          </p:cNvSpPr>
          <p:nvPr>
            <p:ph type="title"/>
          </p:nvPr>
        </p:nvSpPr>
        <p:spPr>
          <a:xfrm>
            <a:off x="1894800" y="1087450"/>
            <a:ext cx="5354400" cy="7389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1" name="Google Shape;71;p8"/>
          <p:cNvSpPr txBox="1">
            <a:spLocks noGrp="1"/>
          </p:cNvSpPr>
          <p:nvPr>
            <p:ph type="title"/>
          </p:nvPr>
        </p:nvSpPr>
        <p:spPr>
          <a:xfrm>
            <a:off x="713275" y="1833000"/>
            <a:ext cx="7717500" cy="147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4000"/>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9"/>
          <p:cNvSpPr/>
          <p:nvPr/>
        </p:nvSpPr>
        <p:spPr>
          <a:xfrm rot="10800000">
            <a:off x="4719476" y="-16512"/>
            <a:ext cx="4569674" cy="220062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4" name="Google Shape;74;p9"/>
          <p:cNvSpPr txBox="1">
            <a:spLocks noGrp="1"/>
          </p:cNvSpPr>
          <p:nvPr>
            <p:ph type="title"/>
          </p:nvPr>
        </p:nvSpPr>
        <p:spPr>
          <a:xfrm>
            <a:off x="2371700" y="1356525"/>
            <a:ext cx="4400400" cy="80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75" name="Google Shape;75;p9"/>
          <p:cNvSpPr txBox="1">
            <a:spLocks noGrp="1"/>
          </p:cNvSpPr>
          <p:nvPr>
            <p:ph type="subTitle" idx="1"/>
          </p:nvPr>
        </p:nvSpPr>
        <p:spPr>
          <a:xfrm>
            <a:off x="2372317" y="2217075"/>
            <a:ext cx="4400100" cy="1569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76" name="Google Shape;76;p9"/>
          <p:cNvGrpSpPr/>
          <p:nvPr/>
        </p:nvGrpSpPr>
        <p:grpSpPr>
          <a:xfrm rot="544898">
            <a:off x="7445424" y="2480334"/>
            <a:ext cx="1480057" cy="2886420"/>
            <a:chOff x="6945350" y="145425"/>
            <a:chExt cx="317325" cy="618850"/>
          </a:xfrm>
        </p:grpSpPr>
        <p:sp>
          <p:nvSpPr>
            <p:cNvPr id="77" name="Google Shape;77;p9"/>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8" name="Google Shape;78;p9"/>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9" name="Google Shape;79;p9"/>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80;p9"/>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81" name="Google Shape;81;p9"/>
          <p:cNvGrpSpPr/>
          <p:nvPr/>
        </p:nvGrpSpPr>
        <p:grpSpPr>
          <a:xfrm rot="-2019428">
            <a:off x="173931" y="276323"/>
            <a:ext cx="1078938" cy="1614954"/>
            <a:chOff x="7166500" y="-57275"/>
            <a:chExt cx="414050" cy="619750"/>
          </a:xfrm>
        </p:grpSpPr>
        <p:sp>
          <p:nvSpPr>
            <p:cNvPr id="82" name="Google Shape;82;p9"/>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83;p9"/>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4" name="Google Shape;84;p9"/>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5" name="Google Shape;85;p9"/>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6" name="Google Shape;86;p9"/>
          <p:cNvSpPr/>
          <p:nvPr/>
        </p:nvSpPr>
        <p:spPr>
          <a:xfrm>
            <a:off x="7713080" y="-667727"/>
            <a:ext cx="1734900" cy="1734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87" name="Google Shape;87;p9"/>
          <p:cNvGrpSpPr/>
          <p:nvPr/>
        </p:nvGrpSpPr>
        <p:grpSpPr>
          <a:xfrm>
            <a:off x="6882210" y="4033046"/>
            <a:ext cx="609207" cy="609207"/>
            <a:chOff x="3796125" y="-35750"/>
            <a:chExt cx="773400" cy="773400"/>
          </a:xfrm>
        </p:grpSpPr>
        <p:sp>
          <p:nvSpPr>
            <p:cNvPr id="88" name="Google Shape;88;p9"/>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9" name="Google Shape;89;p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90" name="Google Shape;90;p9"/>
          <p:cNvSpPr/>
          <p:nvPr/>
        </p:nvSpPr>
        <p:spPr>
          <a:xfrm>
            <a:off x="-259350" y="2819350"/>
            <a:ext cx="4452000" cy="4452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713400" y="426536"/>
            <a:ext cx="2496600" cy="20319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sz="3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mbers and text">
  <p:cSld name="CUSTOM_11">
    <p:spTree>
      <p:nvGrpSpPr>
        <p:cNvPr id="1" name="Shape 211"/>
        <p:cNvGrpSpPr/>
        <p:nvPr/>
      </p:nvGrpSpPr>
      <p:grpSpPr>
        <a:xfrm>
          <a:off x="0" y="0"/>
          <a:ext cx="0" cy="0"/>
          <a:chOff x="0" y="0"/>
          <a:chExt cx="0" cy="0"/>
        </a:xfrm>
      </p:grpSpPr>
      <p:sp>
        <p:nvSpPr>
          <p:cNvPr id="212" name="Google Shape;212;p16"/>
          <p:cNvSpPr txBox="1">
            <a:spLocks noGrp="1"/>
          </p:cNvSpPr>
          <p:nvPr>
            <p:ph type="subTitle" idx="1"/>
          </p:nvPr>
        </p:nvSpPr>
        <p:spPr>
          <a:xfrm>
            <a:off x="3910213" y="927630"/>
            <a:ext cx="3612900" cy="831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3" name="Google Shape;213;p16"/>
          <p:cNvSpPr txBox="1">
            <a:spLocks noGrp="1"/>
          </p:cNvSpPr>
          <p:nvPr>
            <p:ph type="subTitle" idx="2"/>
          </p:nvPr>
        </p:nvSpPr>
        <p:spPr>
          <a:xfrm>
            <a:off x="3911113" y="2314801"/>
            <a:ext cx="3612000" cy="831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4" name="Google Shape;214;p16"/>
          <p:cNvSpPr txBox="1">
            <a:spLocks noGrp="1"/>
          </p:cNvSpPr>
          <p:nvPr>
            <p:ph type="title" hasCustomPrompt="1"/>
          </p:nvPr>
        </p:nvSpPr>
        <p:spPr>
          <a:xfrm>
            <a:off x="2094613" y="854304"/>
            <a:ext cx="13971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215" name="Google Shape;215;p16"/>
          <p:cNvSpPr txBox="1">
            <a:spLocks noGrp="1"/>
          </p:cNvSpPr>
          <p:nvPr>
            <p:ph type="title" idx="3" hasCustomPrompt="1"/>
          </p:nvPr>
        </p:nvSpPr>
        <p:spPr>
          <a:xfrm>
            <a:off x="2095098" y="2241475"/>
            <a:ext cx="13962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216" name="Google Shape;216;p16"/>
          <p:cNvSpPr txBox="1">
            <a:spLocks noGrp="1"/>
          </p:cNvSpPr>
          <p:nvPr>
            <p:ph type="title" idx="4"/>
          </p:nvPr>
        </p:nvSpPr>
        <p:spPr>
          <a:xfrm>
            <a:off x="3910213" y="481529"/>
            <a:ext cx="3609300" cy="5541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7" name="Google Shape;217;p16"/>
          <p:cNvSpPr txBox="1">
            <a:spLocks noGrp="1"/>
          </p:cNvSpPr>
          <p:nvPr>
            <p:ph type="title" idx="5"/>
          </p:nvPr>
        </p:nvSpPr>
        <p:spPr>
          <a:xfrm>
            <a:off x="3911113" y="1868700"/>
            <a:ext cx="3608400" cy="5541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8" name="Google Shape;218;p16"/>
          <p:cNvSpPr txBox="1">
            <a:spLocks noGrp="1"/>
          </p:cNvSpPr>
          <p:nvPr>
            <p:ph type="subTitle" idx="6"/>
          </p:nvPr>
        </p:nvSpPr>
        <p:spPr>
          <a:xfrm>
            <a:off x="3911113" y="3700363"/>
            <a:ext cx="3612000" cy="8313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9" name="Google Shape;219;p16"/>
          <p:cNvSpPr txBox="1">
            <a:spLocks noGrp="1"/>
          </p:cNvSpPr>
          <p:nvPr>
            <p:ph type="title" idx="7" hasCustomPrompt="1"/>
          </p:nvPr>
        </p:nvSpPr>
        <p:spPr>
          <a:xfrm>
            <a:off x="2095098" y="3627038"/>
            <a:ext cx="1396200" cy="60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3000"/>
            </a:lvl1pPr>
            <a:lvl2pPr lvl="1" algn="ctr" rtl="0">
              <a:spcBef>
                <a:spcPts val="0"/>
              </a:spcBef>
              <a:spcAft>
                <a:spcPts val="0"/>
              </a:spcAft>
              <a:buClr>
                <a:schemeClr val="accent2"/>
              </a:buClr>
              <a:buSzPts val="4800"/>
              <a:buNone/>
              <a:defRPr sz="4800">
                <a:solidFill>
                  <a:schemeClr val="accent2"/>
                </a:solidFill>
              </a:defRPr>
            </a:lvl2pPr>
            <a:lvl3pPr lvl="2" algn="ctr" rtl="0">
              <a:spcBef>
                <a:spcPts val="0"/>
              </a:spcBef>
              <a:spcAft>
                <a:spcPts val="0"/>
              </a:spcAft>
              <a:buClr>
                <a:schemeClr val="accent2"/>
              </a:buClr>
              <a:buSzPts val="4800"/>
              <a:buNone/>
              <a:defRPr sz="4800">
                <a:solidFill>
                  <a:schemeClr val="accent2"/>
                </a:solidFill>
              </a:defRPr>
            </a:lvl3pPr>
            <a:lvl4pPr lvl="3" algn="ctr" rtl="0">
              <a:spcBef>
                <a:spcPts val="0"/>
              </a:spcBef>
              <a:spcAft>
                <a:spcPts val="0"/>
              </a:spcAft>
              <a:buClr>
                <a:schemeClr val="accent2"/>
              </a:buClr>
              <a:buSzPts val="4800"/>
              <a:buNone/>
              <a:defRPr sz="4800">
                <a:solidFill>
                  <a:schemeClr val="accent2"/>
                </a:solidFill>
              </a:defRPr>
            </a:lvl4pPr>
            <a:lvl5pPr lvl="4" algn="ctr" rtl="0">
              <a:spcBef>
                <a:spcPts val="0"/>
              </a:spcBef>
              <a:spcAft>
                <a:spcPts val="0"/>
              </a:spcAft>
              <a:buClr>
                <a:schemeClr val="accent2"/>
              </a:buClr>
              <a:buSzPts val="4800"/>
              <a:buNone/>
              <a:defRPr sz="4800">
                <a:solidFill>
                  <a:schemeClr val="accent2"/>
                </a:solidFill>
              </a:defRPr>
            </a:lvl5pPr>
            <a:lvl6pPr lvl="5" algn="ctr" rtl="0">
              <a:spcBef>
                <a:spcPts val="0"/>
              </a:spcBef>
              <a:spcAft>
                <a:spcPts val="0"/>
              </a:spcAft>
              <a:buClr>
                <a:schemeClr val="accent2"/>
              </a:buClr>
              <a:buSzPts val="4800"/>
              <a:buNone/>
              <a:defRPr sz="4800">
                <a:solidFill>
                  <a:schemeClr val="accent2"/>
                </a:solidFill>
              </a:defRPr>
            </a:lvl6pPr>
            <a:lvl7pPr lvl="6" algn="ctr" rtl="0">
              <a:spcBef>
                <a:spcPts val="0"/>
              </a:spcBef>
              <a:spcAft>
                <a:spcPts val="0"/>
              </a:spcAft>
              <a:buClr>
                <a:schemeClr val="accent2"/>
              </a:buClr>
              <a:buSzPts val="4800"/>
              <a:buNone/>
              <a:defRPr sz="4800">
                <a:solidFill>
                  <a:schemeClr val="accent2"/>
                </a:solidFill>
              </a:defRPr>
            </a:lvl7pPr>
            <a:lvl8pPr lvl="7" algn="ctr" rtl="0">
              <a:spcBef>
                <a:spcPts val="0"/>
              </a:spcBef>
              <a:spcAft>
                <a:spcPts val="0"/>
              </a:spcAft>
              <a:buClr>
                <a:schemeClr val="accent2"/>
              </a:buClr>
              <a:buSzPts val="4800"/>
              <a:buNone/>
              <a:defRPr sz="4800">
                <a:solidFill>
                  <a:schemeClr val="accent2"/>
                </a:solidFill>
              </a:defRPr>
            </a:lvl8pPr>
            <a:lvl9pPr lvl="8" algn="ctr" rtl="0">
              <a:spcBef>
                <a:spcPts val="0"/>
              </a:spcBef>
              <a:spcAft>
                <a:spcPts val="0"/>
              </a:spcAft>
              <a:buClr>
                <a:schemeClr val="accent2"/>
              </a:buClr>
              <a:buSzPts val="4800"/>
              <a:buNone/>
              <a:defRPr sz="4800">
                <a:solidFill>
                  <a:schemeClr val="accent2"/>
                </a:solidFill>
              </a:defRPr>
            </a:lvl9pPr>
          </a:lstStyle>
          <a:p>
            <a:r>
              <a:t>xx%</a:t>
            </a:r>
          </a:p>
        </p:txBody>
      </p:sp>
      <p:sp>
        <p:nvSpPr>
          <p:cNvPr id="220" name="Google Shape;220;p16"/>
          <p:cNvSpPr txBox="1">
            <a:spLocks noGrp="1"/>
          </p:cNvSpPr>
          <p:nvPr>
            <p:ph type="title" idx="8"/>
          </p:nvPr>
        </p:nvSpPr>
        <p:spPr>
          <a:xfrm>
            <a:off x="3911113" y="3254263"/>
            <a:ext cx="3608400" cy="5541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21" name="Google Shape;221;p16"/>
          <p:cNvSpPr/>
          <p:nvPr/>
        </p:nvSpPr>
        <p:spPr>
          <a:xfrm rot="-5400000">
            <a:off x="7188506" y="3485240"/>
            <a:ext cx="2639881" cy="127129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22" name="Google Shape;222;p16"/>
          <p:cNvSpPr/>
          <p:nvPr/>
        </p:nvSpPr>
        <p:spPr>
          <a:xfrm rot="5400000">
            <a:off x="-734405" y="459087"/>
            <a:ext cx="2833128" cy="13643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23" name="Google Shape;223;p16"/>
          <p:cNvSpPr/>
          <p:nvPr/>
        </p:nvSpPr>
        <p:spPr>
          <a:xfrm rot="301049">
            <a:off x="-337103" y="2749362"/>
            <a:ext cx="836305" cy="72540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24" name="Google Shape;224;p16"/>
          <p:cNvSpPr/>
          <p:nvPr/>
        </p:nvSpPr>
        <p:spPr>
          <a:xfrm rot="301037">
            <a:off x="8302992" y="2285495"/>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25" name="Google Shape;225;p16"/>
          <p:cNvSpPr/>
          <p:nvPr/>
        </p:nvSpPr>
        <p:spPr>
          <a:xfrm>
            <a:off x="8024077" y="-537400"/>
            <a:ext cx="1770000" cy="17700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26" name="Google Shape;226;p16"/>
          <p:cNvGrpSpPr/>
          <p:nvPr/>
        </p:nvGrpSpPr>
        <p:grpSpPr>
          <a:xfrm>
            <a:off x="7816114" y="269722"/>
            <a:ext cx="539292" cy="539292"/>
            <a:chOff x="3796125" y="-35750"/>
            <a:chExt cx="773400" cy="773400"/>
          </a:xfrm>
        </p:grpSpPr>
        <p:sp>
          <p:nvSpPr>
            <p:cNvPr id="227" name="Google Shape;227;p1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28" name="Google Shape;228;p1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229" name="Google Shape;229;p16"/>
          <p:cNvGrpSpPr/>
          <p:nvPr/>
        </p:nvGrpSpPr>
        <p:grpSpPr>
          <a:xfrm>
            <a:off x="529314" y="4256097"/>
            <a:ext cx="539292" cy="539292"/>
            <a:chOff x="3796125" y="-35750"/>
            <a:chExt cx="773400" cy="773400"/>
          </a:xfrm>
        </p:grpSpPr>
        <p:sp>
          <p:nvSpPr>
            <p:cNvPr id="230" name="Google Shape;230;p16"/>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31" name="Google Shape;231;p1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271"/>
        <p:cNvGrpSpPr/>
        <p:nvPr/>
      </p:nvGrpSpPr>
      <p:grpSpPr>
        <a:xfrm>
          <a:off x="0" y="0"/>
          <a:ext cx="0" cy="0"/>
          <a:chOff x="0" y="0"/>
          <a:chExt cx="0" cy="0"/>
        </a:xfrm>
      </p:grpSpPr>
      <p:sp>
        <p:nvSpPr>
          <p:cNvPr id="272" name="Google Shape;272;p19"/>
          <p:cNvSpPr/>
          <p:nvPr/>
        </p:nvSpPr>
        <p:spPr>
          <a:xfrm flipH="1">
            <a:off x="5495850" y="3102025"/>
            <a:ext cx="4311387" cy="207624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74" name="Google Shape;274;p19"/>
          <p:cNvSpPr txBox="1">
            <a:spLocks noGrp="1"/>
          </p:cNvSpPr>
          <p:nvPr>
            <p:ph type="subTitle" idx="1"/>
          </p:nvPr>
        </p:nvSpPr>
        <p:spPr>
          <a:xfrm>
            <a:off x="1934400" y="2291077"/>
            <a:ext cx="23154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5" name="Google Shape;275;p19"/>
          <p:cNvSpPr txBox="1">
            <a:spLocks noGrp="1"/>
          </p:cNvSpPr>
          <p:nvPr>
            <p:ph type="subTitle" idx="2"/>
          </p:nvPr>
        </p:nvSpPr>
        <p:spPr>
          <a:xfrm>
            <a:off x="5876160" y="2291074"/>
            <a:ext cx="23154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6" name="Google Shape;276;p19"/>
          <p:cNvSpPr txBox="1">
            <a:spLocks noGrp="1"/>
          </p:cNvSpPr>
          <p:nvPr>
            <p:ph type="subTitle" idx="3"/>
          </p:nvPr>
        </p:nvSpPr>
        <p:spPr>
          <a:xfrm>
            <a:off x="1934400" y="3637714"/>
            <a:ext cx="23133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7" name="Google Shape;277;p19"/>
          <p:cNvSpPr txBox="1">
            <a:spLocks noGrp="1"/>
          </p:cNvSpPr>
          <p:nvPr>
            <p:ph type="subTitle" idx="4"/>
          </p:nvPr>
        </p:nvSpPr>
        <p:spPr>
          <a:xfrm>
            <a:off x="5876160" y="3637714"/>
            <a:ext cx="23154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8" name="Google Shape;278;p19"/>
          <p:cNvSpPr txBox="1">
            <a:spLocks noGrp="1"/>
          </p:cNvSpPr>
          <p:nvPr>
            <p:ph type="title"/>
          </p:nvPr>
        </p:nvSpPr>
        <p:spPr>
          <a:xfrm>
            <a:off x="2140025" y="457050"/>
            <a:ext cx="4863900" cy="1231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accent5"/>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79" name="Google Shape;279;p19"/>
          <p:cNvSpPr txBox="1">
            <a:spLocks noGrp="1"/>
          </p:cNvSpPr>
          <p:nvPr>
            <p:ph type="title" idx="5"/>
          </p:nvPr>
        </p:nvSpPr>
        <p:spPr>
          <a:xfrm>
            <a:off x="1934400" y="1852054"/>
            <a:ext cx="23133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0" name="Google Shape;280;p19"/>
          <p:cNvSpPr txBox="1">
            <a:spLocks noGrp="1"/>
          </p:cNvSpPr>
          <p:nvPr>
            <p:ph type="title" idx="6"/>
          </p:nvPr>
        </p:nvSpPr>
        <p:spPr>
          <a:xfrm>
            <a:off x="5876160" y="1852054"/>
            <a:ext cx="23121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1" name="Google Shape;281;p19"/>
          <p:cNvSpPr txBox="1">
            <a:spLocks noGrp="1"/>
          </p:cNvSpPr>
          <p:nvPr>
            <p:ph type="title" idx="7"/>
          </p:nvPr>
        </p:nvSpPr>
        <p:spPr>
          <a:xfrm>
            <a:off x="1934400" y="3198690"/>
            <a:ext cx="23106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2" name="Google Shape;282;p19"/>
          <p:cNvSpPr txBox="1">
            <a:spLocks noGrp="1"/>
          </p:cNvSpPr>
          <p:nvPr>
            <p:ph type="title" idx="8"/>
          </p:nvPr>
        </p:nvSpPr>
        <p:spPr>
          <a:xfrm>
            <a:off x="5876160" y="3198690"/>
            <a:ext cx="23121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84" name="Google Shape;284;p19"/>
          <p:cNvSpPr/>
          <p:nvPr/>
        </p:nvSpPr>
        <p:spPr>
          <a:xfrm>
            <a:off x="-214108" y="246575"/>
            <a:ext cx="1855030" cy="67293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1pPr>
            <a:lvl2pPr lvl="1">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2pPr>
            <a:lvl3pPr lvl="2">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3pPr>
            <a:lvl4pPr lvl="3">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4pPr>
            <a:lvl5pPr lvl="4">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5pPr>
            <a:lvl6pPr lvl="5">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6pPr>
            <a:lvl7pPr lvl="6">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7pPr>
            <a:lvl8pPr lvl="7">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8pPr>
            <a:lvl9pPr lvl="8">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 name="Hộp Văn bản 1">
            <a:extLst>
              <a:ext uri="{FF2B5EF4-FFF2-40B4-BE49-F238E27FC236}">
                <a16:creationId xmlns:a16="http://schemas.microsoft.com/office/drawing/2014/main" id="{57DE453B-6E08-C008-FA8C-AA0C358B6732}"/>
              </a:ext>
            </a:extLst>
          </p:cNvPr>
          <p:cNvSpPr txBox="1"/>
          <p:nvPr userDrawn="1"/>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8" r:id="rId7"/>
    <p:sldLayoutId id="2147483662" r:id="rId8"/>
    <p:sldLayoutId id="2147483665" r:id="rId9"/>
    <p:sldLayoutId id="2147483666" r:id="rId10"/>
    <p:sldLayoutId id="2147483673"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1.sv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26.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1.sv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E500AC26-6AE5-4DAA-8949-41937F63313E}"/>
              </a:ext>
            </a:extLst>
          </p:cNvPr>
          <p:cNvPicPr>
            <a:picLocks noChangeAspect="1"/>
          </p:cNvPicPr>
          <p:nvPr/>
        </p:nvPicPr>
        <p:blipFill>
          <a:blip r:embed="rId2"/>
          <a:stretch>
            <a:fillRect/>
          </a:stretch>
        </p:blipFill>
        <p:spPr>
          <a:xfrm>
            <a:off x="-1" y="-5603"/>
            <a:ext cx="9134061" cy="5149103"/>
          </a:xfrm>
          <a:prstGeom prst="rect">
            <a:avLst/>
          </a:prstGeom>
        </p:spPr>
      </p:pic>
      <p:sp>
        <p:nvSpPr>
          <p:cNvPr id="5" name="Hộp Văn bản 4">
            <a:extLst>
              <a:ext uri="{FF2B5EF4-FFF2-40B4-BE49-F238E27FC236}">
                <a16:creationId xmlns:a16="http://schemas.microsoft.com/office/drawing/2014/main" id="{243310B6-4D1D-DEF1-ED1D-A2801B2BB6C3}"/>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972464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733096"/>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61697" y="1385303"/>
            <a:ext cx="7372349" cy="2246769"/>
          </a:xfrm>
          <a:prstGeom prst="rect">
            <a:avLst/>
          </a:prstGeom>
          <a:noFill/>
        </p:spPr>
        <p:txBody>
          <a:bodyPr wrap="square">
            <a:spAutoFit/>
          </a:bodyPr>
          <a:lstStyle/>
          <a:p>
            <a:pPr algn="just"/>
            <a:r>
              <a:rPr lang="vi-VN" sz="2800" dirty="0" err="1">
                <a:solidFill>
                  <a:schemeClr val="tx1"/>
                </a:solidFill>
                <a:latin typeface="#9Slide03 Cabin Condensed" panose="00000506000000000000" pitchFamily="2" charset="-93"/>
                <a:cs typeface="Times New Roman" panose="02020603050405020304" pitchFamily="18" charset="0"/>
              </a:rPr>
              <a:t>Nhiệt</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độ</a:t>
            </a:r>
            <a:r>
              <a:rPr lang="vi-VN" sz="2800" dirty="0">
                <a:solidFill>
                  <a:schemeClr val="tx1"/>
                </a:solidFill>
                <a:latin typeface="#9Slide03 Cabin Condensed" panose="00000506000000000000" pitchFamily="2" charset="-93"/>
                <a:cs typeface="Times New Roman" panose="02020603050405020304" pitchFamily="18" charset="0"/>
              </a:rPr>
              <a:t> sôi </a:t>
            </a:r>
            <a:r>
              <a:rPr lang="vi-VN" sz="2800" dirty="0" err="1">
                <a:solidFill>
                  <a:schemeClr val="tx1"/>
                </a:solidFill>
                <a:latin typeface="#9Slide03 Cabin Condensed" panose="00000506000000000000" pitchFamily="2" charset="-93"/>
                <a:cs typeface="Times New Roman" panose="02020603050405020304" pitchFamily="18" charset="0"/>
              </a:rPr>
              <a:t>của</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các</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hydrogen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halide</a:t>
            </a:r>
            <a:r>
              <a:rPr lang="vi-VN" sz="2800" dirty="0">
                <a:solidFill>
                  <a:schemeClr val="tx1"/>
                </a:solidFill>
                <a:latin typeface="#9Slide03 Cabin Condensed" panose="00000506000000000000" pitchFamily="2" charset="-93"/>
                <a:cs typeface="Times New Roman" panose="02020603050405020304" pitchFamily="18" charset="0"/>
              </a:rPr>
              <a:t> tăng </a:t>
            </a:r>
            <a:r>
              <a:rPr lang="vi-VN" sz="2800" dirty="0" err="1">
                <a:solidFill>
                  <a:schemeClr val="tx1"/>
                </a:solidFill>
                <a:latin typeface="#9Slide03 Cabin Condensed" panose="00000506000000000000" pitchFamily="2" charset="-93"/>
                <a:cs typeface="Times New Roman" panose="02020603050405020304" pitchFamily="18" charset="0"/>
              </a:rPr>
              <a:t>dần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từ</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HCl</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đến</a:t>
            </a:r>
            <a:r>
              <a:rPr lang="vi-VN" sz="2800" dirty="0">
                <a:solidFill>
                  <a:schemeClr val="tx1"/>
                </a:solidFill>
                <a:latin typeface="#9Slide03 Cabin Condensed" panose="00000506000000000000" pitchFamily="2" charset="-93"/>
                <a:cs typeface="Times New Roman" panose="02020603050405020304" pitchFamily="18" charset="0"/>
              </a:rPr>
              <a:t> HI. Nguyên nhân </a:t>
            </a:r>
            <a:r>
              <a:rPr lang="vi-VN" sz="2800" dirty="0" err="1">
                <a:solidFill>
                  <a:schemeClr val="tx1"/>
                </a:solidFill>
                <a:latin typeface="#9Slide03 Cabin Condensed" panose="00000506000000000000" pitchFamily="2" charset="-93"/>
                <a:cs typeface="Times New Roman" panose="02020603050405020304" pitchFamily="18" charset="0"/>
              </a:rPr>
              <a:t>là</a:t>
            </a:r>
            <a:r>
              <a:rPr lang="vi-VN" sz="2800" dirty="0">
                <a:solidFill>
                  <a:schemeClr val="tx1"/>
                </a:solidFill>
                <a:latin typeface="#9Slide03 Cabin Condensed" panose="00000506000000000000" pitchFamily="2" charset="-93"/>
                <a:cs typeface="Times New Roman" panose="02020603050405020304" pitchFamily="18" charset="0"/>
              </a:rPr>
              <a:t> do </a:t>
            </a:r>
            <a:r>
              <a:rPr lang="vi-VN" sz="2800" dirty="0" err="1">
                <a:solidFill>
                  <a:schemeClr val="tx1"/>
                </a:solidFill>
                <a:latin typeface="#9Slide03 Cabin Condensed" panose="00000506000000000000" pitchFamily="2" charset="-93"/>
                <a:cs typeface="Times New Roman" panose="02020603050405020304" pitchFamily="18" charset="0"/>
              </a:rPr>
              <a:t>khối</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lượng</a:t>
            </a:r>
            <a:r>
              <a:rPr lang="vi-VN" sz="2800" dirty="0">
                <a:solidFill>
                  <a:schemeClr val="tx1"/>
                </a:solidFill>
                <a:latin typeface="#9Slide03 Cabin Condensed" panose="00000506000000000000" pitchFamily="2" charset="-93"/>
                <a:cs typeface="Times New Roman" panose="02020603050405020304" pitchFamily="18" charset="0"/>
              </a:rPr>
              <a:t> phân </a:t>
            </a:r>
            <a:r>
              <a:rPr lang="vi-VN" sz="2800" dirty="0" err="1">
                <a:solidFill>
                  <a:schemeClr val="tx1"/>
                </a:solidFill>
                <a:latin typeface="#9Slide03 Cabin Condensed" panose="00000506000000000000" pitchFamily="2" charset="-93"/>
                <a:cs typeface="Times New Roman" panose="02020603050405020304" pitchFamily="18" charset="0"/>
              </a:rPr>
              <a:t>tử</a:t>
            </a:r>
            <a:r>
              <a:rPr lang="vi-VN" sz="2800" dirty="0">
                <a:solidFill>
                  <a:schemeClr val="tx1"/>
                </a:solidFill>
                <a:latin typeface="#9Slide03 Cabin Condensed" panose="00000506000000000000" pitchFamily="2" charset="-93"/>
                <a:cs typeface="Times New Roman" panose="02020603050405020304" pitchFamily="18" charset="0"/>
              </a:rPr>
              <a:t> tăng, </a:t>
            </a:r>
            <a:r>
              <a:rPr lang="vi-VN" sz="2800" dirty="0" err="1">
                <a:solidFill>
                  <a:schemeClr val="tx1"/>
                </a:solidFill>
                <a:latin typeface="#9Slide03 Cabin Condensed" panose="00000506000000000000" pitchFamily="2" charset="-93"/>
                <a:cs typeface="Times New Roman" panose="02020603050405020304" pitchFamily="18" charset="0"/>
              </a:rPr>
              <a:t>làm</a:t>
            </a:r>
            <a:r>
              <a:rPr lang="vi-VN" sz="2800" dirty="0">
                <a:solidFill>
                  <a:schemeClr val="tx1"/>
                </a:solidFill>
                <a:latin typeface="#9Slide03 Cabin Condensed" panose="00000506000000000000" pitchFamily="2" charset="-93"/>
                <a:cs typeface="Times New Roman" panose="02020603050405020304" pitchFamily="18" charset="0"/>
              </a:rPr>
              <a:t> tăng năng </a:t>
            </a:r>
            <a:r>
              <a:rPr lang="vi-VN" sz="2800" dirty="0" err="1">
                <a:solidFill>
                  <a:schemeClr val="tx1"/>
                </a:solidFill>
                <a:latin typeface="#9Slide03 Cabin Condensed" panose="00000506000000000000" pitchFamily="2" charset="-93"/>
                <a:cs typeface="Times New Roman" panose="02020603050405020304" pitchFamily="18" charset="0"/>
              </a:rPr>
              <a:t>lượng</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cần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thiết</a:t>
            </a:r>
            <a:r>
              <a:rPr lang="vi-VN" sz="2800" dirty="0">
                <a:solidFill>
                  <a:schemeClr val="tx1"/>
                </a:solidFill>
                <a:latin typeface="#9Slide03 Cabin Condensed" panose="00000506000000000000" pitchFamily="2" charset="-93"/>
                <a:cs typeface="Times New Roman" panose="02020603050405020304" pitchFamily="18" charset="0"/>
              </a:rPr>
              <a:t> cho </a:t>
            </a:r>
            <a:r>
              <a:rPr lang="vi-VN" sz="2800" dirty="0" err="1">
                <a:solidFill>
                  <a:schemeClr val="tx1"/>
                </a:solidFill>
                <a:latin typeface="#9Slide03 Cabin Condensed" panose="00000506000000000000" pitchFamily="2" charset="-93"/>
                <a:cs typeface="Times New Roman" panose="02020603050405020304" pitchFamily="18" charset="0"/>
              </a:rPr>
              <a:t>quá</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trình</a:t>
            </a:r>
            <a:r>
              <a:rPr lang="vi-VN" sz="2800" dirty="0">
                <a:solidFill>
                  <a:schemeClr val="tx1"/>
                </a:solidFill>
                <a:latin typeface="#9Slide03 Cabin Condensed" panose="00000506000000000000" pitchFamily="2" charset="-93"/>
                <a:cs typeface="Times New Roman" panose="02020603050405020304" pitchFamily="18" charset="0"/>
              </a:rPr>
              <a:t> sôi; </a:t>
            </a:r>
            <a:r>
              <a:rPr lang="vi-VN" sz="2800" dirty="0" err="1">
                <a:solidFill>
                  <a:schemeClr val="tx1"/>
                </a:solidFill>
                <a:latin typeface="#9Slide03 Cabin Condensed" panose="00000506000000000000" pitchFamily="2" charset="-93"/>
                <a:cs typeface="Times New Roman" panose="02020603050405020304" pitchFamily="18" charset="0"/>
              </a:rPr>
              <a:t>đồng</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thời</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sự</a:t>
            </a:r>
            <a:r>
              <a:rPr lang="vi-VN" sz="2800" dirty="0">
                <a:solidFill>
                  <a:schemeClr val="tx1"/>
                </a:solidFill>
                <a:latin typeface="#9Slide03 Cabin Condensed" panose="00000506000000000000" pitchFamily="2" charset="-93"/>
                <a:cs typeface="Times New Roman" panose="02020603050405020304" pitchFamily="18" charset="0"/>
              </a:rPr>
              <a:t> tăng </a:t>
            </a:r>
            <a:r>
              <a:rPr lang="vi-VN" sz="2800" dirty="0" err="1">
                <a:solidFill>
                  <a:schemeClr val="tx1"/>
                </a:solidFill>
                <a:latin typeface="#9Slide03 Cabin Condensed" panose="00000506000000000000" pitchFamily="2" charset="-93"/>
                <a:cs typeface="Times New Roman" panose="02020603050405020304" pitchFamily="18" charset="0"/>
              </a:rPr>
              <a:t>kích</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thước</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và</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số</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electron</a:t>
            </a:r>
            <a:r>
              <a:rPr lang="vi-VN" sz="2800" dirty="0">
                <a:solidFill>
                  <a:schemeClr val="tx1"/>
                </a:solidFill>
                <a:latin typeface="#9Slide03 Cabin Condensed" panose="00000506000000000000" pitchFamily="2" charset="-93"/>
                <a:cs typeface="Times New Roman" panose="02020603050405020304" pitchFamily="18" charset="0"/>
              </a:rPr>
              <a:t> trong phân </a:t>
            </a:r>
            <a:r>
              <a:rPr lang="vi-VN" sz="2800" dirty="0" err="1">
                <a:solidFill>
                  <a:schemeClr val="tx1"/>
                </a:solidFill>
                <a:latin typeface="#9Slide03 Cabin Condensed" panose="00000506000000000000" pitchFamily="2" charset="-93"/>
                <a:cs typeface="Times New Roman" panose="02020603050405020304" pitchFamily="18" charset="0"/>
              </a:rPr>
              <a:t>tử</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dẫn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đến</a:t>
            </a:r>
            <a:r>
              <a:rPr lang="vi-VN" sz="2800" dirty="0">
                <a:solidFill>
                  <a:schemeClr val="tx1"/>
                </a:solidFill>
                <a:latin typeface="#9Slide03 Cabin Condensed" panose="00000506000000000000" pitchFamily="2" charset="-93"/>
                <a:cs typeface="Times New Roman" panose="02020603050405020304" pitchFamily="18" charset="0"/>
              </a:rPr>
              <a:t> tương </a:t>
            </a:r>
            <a:r>
              <a:rPr lang="vi-VN" sz="2800" dirty="0" err="1">
                <a:solidFill>
                  <a:schemeClr val="tx1"/>
                </a:solidFill>
                <a:latin typeface="#9Slide03 Cabin Condensed" panose="00000506000000000000" pitchFamily="2" charset="-93"/>
                <a:cs typeface="Times New Roman" panose="02020603050405020304" pitchFamily="18" charset="0"/>
              </a:rPr>
              <a:t>tác</a:t>
            </a:r>
            <a:r>
              <a:rPr lang="vi-VN" sz="2800" dirty="0">
                <a:solidFill>
                  <a:schemeClr val="tx1"/>
                </a:solidFill>
                <a:latin typeface="#9Slide03 Cabin Condensed" panose="00000506000000000000" pitchFamily="2" charset="-93"/>
                <a:cs typeface="Times New Roman" panose="02020603050405020304" pitchFamily="18" charset="0"/>
              </a:rPr>
              <a:t> van </a:t>
            </a:r>
            <a:r>
              <a:rPr lang="vi-VN" sz="2800" dirty="0" err="1">
                <a:solidFill>
                  <a:schemeClr val="tx1"/>
                </a:solidFill>
                <a:latin typeface="#9Slide03 Cabin Condensed" panose="00000506000000000000" pitchFamily="2" charset="-93"/>
                <a:cs typeface="Times New Roman" panose="02020603050405020304" pitchFamily="18" charset="0"/>
              </a:rPr>
              <a:t>der</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Waals</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giữa</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các</a:t>
            </a:r>
            <a:r>
              <a:rPr lang="vi-VN" sz="2800" dirty="0">
                <a:solidFill>
                  <a:schemeClr val="tx1"/>
                </a:solidFill>
                <a:latin typeface="#9Slide03 Cabin Condensed" panose="00000506000000000000" pitchFamily="2" charset="-93"/>
                <a:cs typeface="Times New Roman" panose="02020603050405020304" pitchFamily="18" charset="0"/>
              </a:rPr>
              <a:t> phân </a:t>
            </a:r>
            <a:r>
              <a:rPr lang="vi-VN" sz="2800" dirty="0" err="1">
                <a:solidFill>
                  <a:schemeClr val="tx1"/>
                </a:solidFill>
                <a:latin typeface="#9Slide03 Cabin Condensed" panose="00000506000000000000" pitchFamily="2" charset="-93"/>
                <a:cs typeface="Times New Roman" panose="02020603050405020304" pitchFamily="18" charset="0"/>
              </a:rPr>
              <a:t>tử</a:t>
            </a:r>
            <a:r>
              <a:rPr lang="vi-VN" sz="2800" dirty="0">
                <a:solidFill>
                  <a:schemeClr val="tx1"/>
                </a:solidFill>
                <a:latin typeface="#9Slide03 Cabin Condensed" panose="00000506000000000000" pitchFamily="2" charset="-93"/>
                <a:cs typeface="Times New Roman" panose="02020603050405020304" pitchFamily="18" charset="0"/>
              </a:rPr>
              <a:t> tăng</a:t>
            </a:r>
            <a:endParaRPr lang="en-US" sz="2800" b="0" i="0" dirty="0">
              <a:solidFill>
                <a:schemeClr val="tx1"/>
              </a:solidFill>
              <a:effectLst/>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442DC806-01D0-B85B-59CA-A49C9A7E643A}"/>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7340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31673" y="2119493"/>
            <a:ext cx="4085576" cy="2131276"/>
            <a:chOff x="64458" y="1707866"/>
            <a:chExt cx="4085576" cy="2131276"/>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78708" y="1707866"/>
              <a:ext cx="4071326" cy="2131276"/>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64458" y="1978223"/>
              <a:ext cx="3933068" cy="1681999"/>
            </a:xfrm>
            <a:prstGeom prst="rect">
              <a:avLst/>
            </a:prstGeom>
            <a:noFill/>
          </p:spPr>
          <p:txBody>
            <a:bodyPr wrap="square">
              <a:spAutoFit/>
            </a:bodyPr>
            <a:lstStyle/>
            <a:p>
              <a:pPr algn="just">
                <a:lnSpc>
                  <a:spcPct val="120000"/>
                </a:lnSpc>
              </a:pPr>
              <a:r>
                <a:rPr lang="en-US" sz="2200" b="1" dirty="0">
                  <a:solidFill>
                    <a:srgbClr val="FF0000"/>
                  </a:solidFill>
                  <a:latin typeface="#9Slide03 Cabin Condensed" panose="00000506000000000000" pitchFamily="2" charset="-93"/>
                  <a:cs typeface="Times New Roman" panose="02020603050405020304" pitchFamily="18" charset="0"/>
                </a:rPr>
                <a:t>2. </a:t>
              </a:r>
              <a:r>
                <a:rPr lang="vi-VN" sz="2200" dirty="0">
                  <a:solidFill>
                    <a:schemeClr val="tx1"/>
                  </a:solidFill>
                  <a:latin typeface="#9Slide03 Cabin Condensed" panose="00000506000000000000" pitchFamily="2" charset="-93"/>
                  <a:cs typeface="Times New Roman" panose="02020603050405020304" pitchFamily="18" charset="0"/>
                </a:rPr>
                <a:t>Quan </a:t>
              </a:r>
              <a:r>
                <a:rPr lang="vi-VN" sz="2200" dirty="0" err="1">
                  <a:solidFill>
                    <a:schemeClr val="tx1"/>
                  </a:solidFill>
                  <a:latin typeface="#9Slide03 Cabin Condensed" panose="00000506000000000000" pitchFamily="2" charset="-93"/>
                  <a:cs typeface="Times New Roman" panose="02020603050405020304" pitchFamily="18" charset="0"/>
                </a:rPr>
                <a:t>sát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Hình</a:t>
              </a:r>
              <a:r>
                <a:rPr lang="vi-VN" sz="2200" dirty="0">
                  <a:solidFill>
                    <a:schemeClr val="tx1"/>
                  </a:solidFill>
                  <a:latin typeface="#9Slide03 Cabin Condensed" panose="00000506000000000000" pitchFamily="2" charset="-93"/>
                  <a:cs typeface="Times New Roman" panose="02020603050405020304" pitchFamily="18" charset="0"/>
                </a:rPr>
                <a:t> 18.2, </a:t>
              </a:r>
              <a:r>
                <a:rPr lang="vi-VN" sz="2200" dirty="0" err="1">
                  <a:solidFill>
                    <a:schemeClr val="tx1"/>
                  </a:solidFill>
                  <a:latin typeface="#9Slide03 Cabin Condensed" panose="00000506000000000000" pitchFamily="2" charset="-93"/>
                  <a:cs typeface="Times New Roman" panose="02020603050405020304" pitchFamily="18" charset="0"/>
                </a:rPr>
                <a:t>giải</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thích</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nhiệt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độ</a:t>
              </a:r>
              <a:r>
                <a:rPr lang="vi-VN" sz="2200" dirty="0">
                  <a:solidFill>
                    <a:schemeClr val="tx1"/>
                  </a:solidFill>
                  <a:latin typeface="#9Slide03 Cabin Condensed" panose="00000506000000000000" pitchFamily="2" charset="-93"/>
                  <a:cs typeface="Times New Roman" panose="02020603050405020304" pitchFamily="18" charset="0"/>
                </a:rPr>
                <a:t> sôi cao </a:t>
              </a:r>
              <a:r>
                <a:rPr lang="vi-VN" sz="2200" dirty="0" err="1">
                  <a:solidFill>
                    <a:schemeClr val="tx1"/>
                  </a:solidFill>
                  <a:latin typeface="#9Slide03 Cabin Condensed" panose="00000506000000000000" pitchFamily="2" charset="-93"/>
                  <a:cs typeface="Times New Roman" panose="02020603050405020304" pitchFamily="18" charset="0"/>
                </a:rPr>
                <a:t>bất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thường</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của</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hydrogen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fluoride</a:t>
              </a:r>
              <a:r>
                <a:rPr lang="vi-VN" sz="2200" dirty="0">
                  <a:solidFill>
                    <a:schemeClr val="tx1"/>
                  </a:solidFill>
                  <a:latin typeface="#9Slide03 Cabin Condensed" panose="00000506000000000000" pitchFamily="2" charset="-93"/>
                  <a:cs typeface="Times New Roman" panose="02020603050405020304" pitchFamily="18" charset="0"/>
                </a:rPr>
                <a:t> so </a:t>
              </a:r>
              <a:r>
                <a:rPr lang="vi-VN" sz="2200" dirty="0" err="1">
                  <a:solidFill>
                    <a:schemeClr val="tx1"/>
                  </a:solidFill>
                  <a:latin typeface="#9Slide03 Cabin Condensed" panose="00000506000000000000" pitchFamily="2" charset="-93"/>
                  <a:cs typeface="Times New Roman" panose="02020603050405020304" pitchFamily="18" charset="0"/>
                </a:rPr>
                <a:t>với</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các</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hydrogen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halide</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còn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lại</a:t>
              </a:r>
              <a:r>
                <a:rPr lang="vi-VN" sz="2200" dirty="0">
                  <a:solidFill>
                    <a:schemeClr val="tx1"/>
                  </a:solidFill>
                  <a:latin typeface="#9Slide03 Cabin Condensed" panose="00000506000000000000" pitchFamily="2" charset="-93"/>
                  <a:cs typeface="Times New Roman" panose="02020603050405020304" pitchFamily="18" charset="0"/>
                </a:rPr>
                <a:t>.</a:t>
              </a:r>
              <a:endParaRPr lang="en-US" sz="2200" dirty="0">
                <a:solidFill>
                  <a:schemeClr val="tx1"/>
                </a:solidFill>
                <a:latin typeface="#9Slide03 Cabin Condensed" panose="00000506000000000000" pitchFamily="2" charset="-93"/>
                <a:cs typeface="Times New Roman" panose="02020603050405020304" pitchFamily="18" charset="0"/>
              </a:endParaRPr>
            </a:p>
          </p:txBody>
        </p:sp>
      </p:grpSp>
      <p:pic>
        <p:nvPicPr>
          <p:cNvPr id="24" name="Picture 23" descr="Graphical user interface, icon&#10;&#10;Description automatically generated">
            <a:extLst>
              <a:ext uri="{FF2B5EF4-FFF2-40B4-BE49-F238E27FC236}">
                <a16:creationId xmlns:a16="http://schemas.microsoft.com/office/drawing/2014/main" id="{9399BBB7-3604-77DE-3251-ED2F6DDB18A0}"/>
              </a:ext>
            </a:extLst>
          </p:cNvPr>
          <p:cNvPicPr>
            <a:picLocks noChangeAspect="1"/>
          </p:cNvPicPr>
          <p:nvPr/>
        </p:nvPicPr>
        <p:blipFill>
          <a:blip r:embed="rId2"/>
          <a:stretch>
            <a:fillRect/>
          </a:stretch>
        </p:blipFill>
        <p:spPr>
          <a:xfrm>
            <a:off x="6904672" y="3289257"/>
            <a:ext cx="1982387" cy="1982387"/>
          </a:xfrm>
          <a:prstGeom prst="rect">
            <a:avLst/>
          </a:prstGeom>
        </p:spPr>
      </p:pic>
      <p:grpSp>
        <p:nvGrpSpPr>
          <p:cNvPr id="3" name="Group 2">
            <a:extLst>
              <a:ext uri="{FF2B5EF4-FFF2-40B4-BE49-F238E27FC236}">
                <a16:creationId xmlns:a16="http://schemas.microsoft.com/office/drawing/2014/main" id="{1E8207C2-8145-4B25-E5F2-5912CE4A672F}"/>
              </a:ext>
            </a:extLst>
          </p:cNvPr>
          <p:cNvGrpSpPr/>
          <p:nvPr/>
        </p:nvGrpSpPr>
        <p:grpSpPr>
          <a:xfrm>
            <a:off x="4125537" y="1469828"/>
            <a:ext cx="4562230" cy="1772364"/>
            <a:chOff x="4324829" y="1066801"/>
            <a:chExt cx="4562230" cy="1772364"/>
          </a:xfrm>
        </p:grpSpPr>
        <p:pic>
          <p:nvPicPr>
            <p:cNvPr id="2" name="Picture 1">
              <a:extLst>
                <a:ext uri="{FF2B5EF4-FFF2-40B4-BE49-F238E27FC236}">
                  <a16:creationId xmlns:a16="http://schemas.microsoft.com/office/drawing/2014/main" id="{22593BB3-2D3B-94AF-DFA9-2FC46724F5E2}"/>
                </a:ext>
              </a:extLst>
            </p:cNvPr>
            <p:cNvPicPr>
              <a:picLocks noChangeAspect="1"/>
            </p:cNvPicPr>
            <p:nvPr/>
          </p:nvPicPr>
          <p:blipFill>
            <a:blip r:embed="rId3"/>
            <a:stretch>
              <a:fillRect/>
            </a:stretch>
          </p:blipFill>
          <p:spPr>
            <a:xfrm>
              <a:off x="4437221" y="1168708"/>
              <a:ext cx="4337446" cy="1568550"/>
            </a:xfrm>
            <a:prstGeom prst="rect">
              <a:avLst/>
            </a:prstGeom>
          </p:spPr>
        </p:pic>
        <p:sp>
          <p:nvSpPr>
            <p:cNvPr id="17" name="Rectangle 16">
              <a:extLst>
                <a:ext uri="{FF2B5EF4-FFF2-40B4-BE49-F238E27FC236}">
                  <a16:creationId xmlns:a16="http://schemas.microsoft.com/office/drawing/2014/main" id="{451CB91D-3EF5-D39C-D327-118AA5FFD59F}"/>
                </a:ext>
              </a:extLst>
            </p:cNvPr>
            <p:cNvSpPr/>
            <p:nvPr/>
          </p:nvSpPr>
          <p:spPr>
            <a:xfrm>
              <a:off x="4324829" y="1066801"/>
              <a:ext cx="4562230" cy="177236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329595" y="-1405928"/>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Thảo</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luận</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6"/>
            <a:stretch>
              <a:fillRect/>
            </a:stretch>
          </p:blipFill>
          <p:spPr>
            <a:xfrm>
              <a:off x="737390" y="347443"/>
              <a:ext cx="706786" cy="706786"/>
            </a:xfrm>
            <a:prstGeom prst="rect">
              <a:avLst/>
            </a:prstGeom>
          </p:spPr>
        </p:pic>
      </p:grpSp>
      <p:sp>
        <p:nvSpPr>
          <p:cNvPr id="4" name="Hộp Văn bản 3">
            <a:extLst>
              <a:ext uri="{FF2B5EF4-FFF2-40B4-BE49-F238E27FC236}">
                <a16:creationId xmlns:a16="http://schemas.microsoft.com/office/drawing/2014/main" id="{C5DF0BD7-B5B9-D0E6-E319-5D4449232703}"/>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1583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417786"/>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61697" y="1385303"/>
            <a:ext cx="7372349" cy="2246769"/>
          </a:xfrm>
          <a:prstGeom prst="rect">
            <a:avLst/>
          </a:prstGeom>
          <a:noFill/>
        </p:spPr>
        <p:txBody>
          <a:bodyPr wrap="square">
            <a:spAutoFit/>
          </a:bodyPr>
          <a:lstStyle/>
          <a:p>
            <a:pPr algn="just"/>
            <a:r>
              <a:rPr lang="vi-VN" sz="2800">
                <a:solidFill>
                  <a:schemeClr val="tx1"/>
                </a:solidFill>
                <a:latin typeface="#9Slide03 Cabin Condensed" panose="00000506000000000000" pitchFamily="2" charset="-93"/>
                <a:cs typeface="Times New Roman" panose="02020603050405020304" pitchFamily="18" charset="0"/>
              </a:rPr>
              <a:t>Các phân tử hydrogen fluoride hình thành liên kết hydrogen liên phân tử, loại liên kết này bền hơn tương tác van der Waals, nên nhiệt độ sôi của hydrogen fluoride cao bất thường so với các hydrogen halide còn lại</a:t>
            </a:r>
            <a:endParaRPr lang="en-US" sz="2800" b="0" i="0" dirty="0">
              <a:solidFill>
                <a:schemeClr val="tx1"/>
              </a:solidFill>
              <a:effectLst/>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320379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41"/>
          <p:cNvSpPr/>
          <p:nvPr/>
        </p:nvSpPr>
        <p:spPr>
          <a:xfrm rot="1181011">
            <a:off x="1226537" y="649936"/>
            <a:ext cx="7168295" cy="408567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698" name="Google Shape;698;p41"/>
          <p:cNvSpPr txBox="1">
            <a:spLocks noGrp="1"/>
          </p:cNvSpPr>
          <p:nvPr>
            <p:ph type="subTitle" idx="1"/>
          </p:nvPr>
        </p:nvSpPr>
        <p:spPr>
          <a:xfrm>
            <a:off x="1923350" y="1907824"/>
            <a:ext cx="5774667" cy="156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dirty="0" err="1">
                <a:solidFill>
                  <a:schemeClr val="tx1"/>
                </a:solidFill>
                <a:latin typeface="#9Slide03 Cabin Condensed" panose="00000506000000000000" pitchFamily="2" charset="-93"/>
              </a:rPr>
              <a:t>Nhờ</a:t>
            </a:r>
            <a:r>
              <a:rPr lang="vi-VN" sz="2800" dirty="0">
                <a:solidFill>
                  <a:schemeClr val="tx1"/>
                </a:solidFill>
                <a:latin typeface="#9Slide03 Cabin Condensed" panose="00000506000000000000" pitchFamily="2" charset="-93"/>
              </a:rPr>
              <a:t> liên </a:t>
            </a:r>
            <a:r>
              <a:rPr lang="vi-VN" sz="2800" dirty="0" err="1">
                <a:solidFill>
                  <a:schemeClr val="tx1"/>
                </a:solidFill>
                <a:latin typeface="#9Slide03 Cabin Condensed" panose="00000506000000000000" pitchFamily="2" charset="-93"/>
              </a:rPr>
              <a:t>kết</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hydrogen</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giữa</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các</a:t>
            </a:r>
            <a:r>
              <a:rPr lang="vi-VN" sz="2800" dirty="0">
                <a:solidFill>
                  <a:schemeClr val="tx1"/>
                </a:solidFill>
                <a:latin typeface="#9Slide03 Cabin Condensed" panose="00000506000000000000" pitchFamily="2" charset="-93"/>
              </a:rPr>
              <a:t> phân </a:t>
            </a:r>
            <a:r>
              <a:rPr lang="vi-VN" sz="2800" dirty="0" err="1">
                <a:solidFill>
                  <a:schemeClr val="tx1"/>
                </a:solidFill>
                <a:latin typeface="#9Slide03 Cabin Condensed" panose="00000506000000000000" pitchFamily="2" charset="-93"/>
              </a:rPr>
              <a:t>tử</a:t>
            </a:r>
            <a:r>
              <a:rPr lang="vi-VN" sz="2800" dirty="0">
                <a:solidFill>
                  <a:schemeClr val="tx1"/>
                </a:solidFill>
                <a:latin typeface="#9Slide03 Cabin Condensed" panose="00000506000000000000" pitchFamily="2" charset="-93"/>
              </a:rPr>
              <a:t> nên </a:t>
            </a:r>
            <a:r>
              <a:rPr lang="vi-VN" sz="2800" dirty="0" err="1">
                <a:solidFill>
                  <a:schemeClr val="tx1"/>
                </a:solidFill>
                <a:latin typeface="#9Slide03 Cabin Condensed" panose="00000506000000000000" pitchFamily="2" charset="-93"/>
              </a:rPr>
              <a:t>hydrogen</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fluoride</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khó</a:t>
            </a:r>
            <a:r>
              <a:rPr lang="vi-VN" sz="2800" dirty="0">
                <a:solidFill>
                  <a:schemeClr val="tx1"/>
                </a:solidFill>
                <a:latin typeface="#9Slide03 Cabin Condensed" panose="00000506000000000000" pitchFamily="2" charset="-93"/>
              </a:rPr>
              <a:t> bay hơi hơn </a:t>
            </a:r>
            <a:r>
              <a:rPr lang="vi-VN" sz="2800" dirty="0" err="1">
                <a:solidFill>
                  <a:schemeClr val="tx1"/>
                </a:solidFill>
                <a:latin typeface="#9Slide03 Cabin Condensed" panose="00000506000000000000" pitchFamily="2" charset="-93"/>
              </a:rPr>
              <a:t>các</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hydrogen</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halide</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còn</a:t>
            </a:r>
            <a:r>
              <a:rPr lang="vi-VN" sz="2800" dirty="0">
                <a:solidFill>
                  <a:schemeClr val="tx1"/>
                </a:solidFill>
                <a:latin typeface="#9Slide03 Cabin Condensed" panose="00000506000000000000" pitchFamily="2" charset="-93"/>
              </a:rPr>
              <a:t> </a:t>
            </a:r>
            <a:r>
              <a:rPr lang="vi-VN" sz="2800" dirty="0" err="1">
                <a:solidFill>
                  <a:schemeClr val="tx1"/>
                </a:solidFill>
                <a:latin typeface="#9Slide03 Cabin Condensed" panose="00000506000000000000" pitchFamily="2" charset="-93"/>
              </a:rPr>
              <a:t>lại</a:t>
            </a:r>
            <a:r>
              <a:rPr lang="vi-VN" sz="2800" dirty="0">
                <a:solidFill>
                  <a:schemeClr val="tx1"/>
                </a:solidFill>
                <a:latin typeface="#9Slide03 Cabin Condensed" panose="00000506000000000000" pitchFamily="2" charset="-93"/>
              </a:rPr>
              <a:t>.</a:t>
            </a:r>
            <a:endParaRPr lang="en-US" sz="2800" dirty="0">
              <a:solidFill>
                <a:schemeClr val="tx1"/>
              </a:solidFill>
              <a:latin typeface="#9Slide03 Cabin Condensed" panose="00000506000000000000" pitchFamily="2" charset="-93"/>
            </a:endParaRPr>
          </a:p>
        </p:txBody>
      </p:sp>
      <p:grpSp>
        <p:nvGrpSpPr>
          <p:cNvPr id="700" name="Google Shape;700;p41"/>
          <p:cNvGrpSpPr/>
          <p:nvPr/>
        </p:nvGrpSpPr>
        <p:grpSpPr>
          <a:xfrm>
            <a:off x="2033950" y="313131"/>
            <a:ext cx="1043394" cy="1043394"/>
            <a:chOff x="3796125" y="-35750"/>
            <a:chExt cx="773400" cy="773400"/>
          </a:xfrm>
        </p:grpSpPr>
        <p:sp>
          <p:nvSpPr>
            <p:cNvPr id="701" name="Google Shape;701;p41"/>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02" name="Google Shape;702;p41"/>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7" name="Group 14">
            <a:extLst>
              <a:ext uri="{FF2B5EF4-FFF2-40B4-BE49-F238E27FC236}">
                <a16:creationId xmlns:a16="http://schemas.microsoft.com/office/drawing/2014/main" id="{4260AD2A-F612-4420-B81D-33C74E1594B5}"/>
              </a:ext>
            </a:extLst>
          </p:cNvPr>
          <p:cNvGrpSpPr/>
          <p:nvPr/>
        </p:nvGrpSpPr>
        <p:grpSpPr>
          <a:xfrm>
            <a:off x="3392929" y="-1173557"/>
            <a:ext cx="5055605" cy="4572000"/>
            <a:chOff x="-196081" y="-1532183"/>
            <a:chExt cx="5055605" cy="4572000"/>
          </a:xfrm>
        </p:grpSpPr>
        <p:pic>
          <p:nvPicPr>
            <p:cNvPr id="8" name="Graphic 11" descr="A brushstroke">
              <a:extLst>
                <a:ext uri="{FF2B5EF4-FFF2-40B4-BE49-F238E27FC236}">
                  <a16:creationId xmlns:a16="http://schemas.microsoft.com/office/drawing/2014/main" id="{B2B124EC-AA09-4368-A8D1-D18EC7C799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081" y="-1532183"/>
              <a:ext cx="5055605" cy="4572000"/>
            </a:xfrm>
            <a:prstGeom prst="rect">
              <a:avLst/>
            </a:prstGeom>
          </p:spPr>
        </p:pic>
        <p:sp>
          <p:nvSpPr>
            <p:cNvPr id="9" name="TextBox 9">
              <a:extLst>
                <a:ext uri="{FF2B5EF4-FFF2-40B4-BE49-F238E27FC236}">
                  <a16:creationId xmlns:a16="http://schemas.microsoft.com/office/drawing/2014/main" id="{1E93117C-00CD-466A-AC9E-0D9CB4FF99E4}"/>
                </a:ext>
              </a:extLst>
            </p:cNvPr>
            <p:cNvSpPr txBox="1"/>
            <p:nvPr/>
          </p:nvSpPr>
          <p:spPr>
            <a:xfrm>
              <a:off x="1120983" y="430651"/>
              <a:ext cx="2543732" cy="646331"/>
            </a:xfrm>
            <a:prstGeom prst="rect">
              <a:avLst/>
            </a:prstGeom>
            <a:noFill/>
          </p:spPr>
          <p:txBody>
            <a:bodyPr wrap="square" rtlCol="0">
              <a:spAutoFit/>
            </a:bodyPr>
            <a:lstStyle/>
            <a:p>
              <a:r>
                <a:rPr lang="en-US" sz="3600" b="1" dirty="0">
                  <a:solidFill>
                    <a:schemeClr val="accent5"/>
                  </a:solidFill>
                  <a:latin typeface="#9Slide03 Cabin Condensed" panose="00000506000000000000" pitchFamily="2" charset="-93"/>
                  <a:cs typeface="Times New Roman" panose="02020603050405020304" pitchFamily="18" charset="0"/>
                </a:rPr>
                <a:t>MỞ RỘNG</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7"/>
                                        </p:tgtEl>
                                        <p:attrNameLst>
                                          <p:attrName>style.visibility</p:attrName>
                                        </p:attrNameLst>
                                      </p:cBhvr>
                                      <p:to>
                                        <p:strVal val="visible"/>
                                      </p:to>
                                    </p:set>
                                    <p:anim calcmode="lin" valueType="num">
                                      <p:cBhvr>
                                        <p:cTn id="7" dur="500" fill="hold"/>
                                        <p:tgtEl>
                                          <p:spTgt spid="697"/>
                                        </p:tgtEl>
                                        <p:attrNameLst>
                                          <p:attrName>ppt_w</p:attrName>
                                        </p:attrNameLst>
                                      </p:cBhvr>
                                      <p:tavLst>
                                        <p:tav tm="0">
                                          <p:val>
                                            <p:fltVal val="0"/>
                                          </p:val>
                                        </p:tav>
                                        <p:tav tm="100000">
                                          <p:val>
                                            <p:strVal val="#ppt_w"/>
                                          </p:val>
                                        </p:tav>
                                      </p:tavLst>
                                    </p:anim>
                                    <p:anim calcmode="lin" valueType="num">
                                      <p:cBhvr>
                                        <p:cTn id="8" dur="500" fill="hold"/>
                                        <p:tgtEl>
                                          <p:spTgt spid="697"/>
                                        </p:tgtEl>
                                        <p:attrNameLst>
                                          <p:attrName>ppt_h</p:attrName>
                                        </p:attrNameLst>
                                      </p:cBhvr>
                                      <p:tavLst>
                                        <p:tav tm="0">
                                          <p:val>
                                            <p:fltVal val="0"/>
                                          </p:val>
                                        </p:tav>
                                        <p:tav tm="100000">
                                          <p:val>
                                            <p:strVal val="#ppt_h"/>
                                          </p:val>
                                        </p:tav>
                                      </p:tavLst>
                                    </p:anim>
                                    <p:animEffect transition="in" filter="fade">
                                      <p:cBhvr>
                                        <p:cTn id="9" dur="500"/>
                                        <p:tgtEl>
                                          <p:spTgt spid="6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98">
                                            <p:txEl>
                                              <p:pRg st="0" end="0"/>
                                            </p:txEl>
                                          </p:spTgt>
                                        </p:tgtEl>
                                        <p:attrNameLst>
                                          <p:attrName>style.visibility</p:attrName>
                                        </p:attrNameLst>
                                      </p:cBhvr>
                                      <p:to>
                                        <p:strVal val="visible"/>
                                      </p:to>
                                    </p:set>
                                    <p:anim calcmode="lin" valueType="num">
                                      <p:cBhvr>
                                        <p:cTn id="12" dur="500" fill="hold"/>
                                        <p:tgtEl>
                                          <p:spTgt spid="69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9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698">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700"/>
                                        </p:tgtEl>
                                        <p:attrNameLst>
                                          <p:attrName>style.visibility</p:attrName>
                                        </p:attrNameLst>
                                      </p:cBhvr>
                                      <p:to>
                                        <p:strVal val="visible"/>
                                      </p:to>
                                    </p:set>
                                    <p:anim calcmode="lin" valueType="num">
                                      <p:cBhvr>
                                        <p:cTn id="17" dur="500" fill="hold"/>
                                        <p:tgtEl>
                                          <p:spTgt spid="700"/>
                                        </p:tgtEl>
                                        <p:attrNameLst>
                                          <p:attrName>ppt_w</p:attrName>
                                        </p:attrNameLst>
                                      </p:cBhvr>
                                      <p:tavLst>
                                        <p:tav tm="0">
                                          <p:val>
                                            <p:fltVal val="0"/>
                                          </p:val>
                                        </p:tav>
                                        <p:tav tm="100000">
                                          <p:val>
                                            <p:strVal val="#ppt_w"/>
                                          </p:val>
                                        </p:tav>
                                      </p:tavLst>
                                    </p:anim>
                                    <p:anim calcmode="lin" valueType="num">
                                      <p:cBhvr>
                                        <p:cTn id="18" dur="500" fill="hold"/>
                                        <p:tgtEl>
                                          <p:spTgt spid="700"/>
                                        </p:tgtEl>
                                        <p:attrNameLst>
                                          <p:attrName>ppt_h</p:attrName>
                                        </p:attrNameLst>
                                      </p:cBhvr>
                                      <p:tavLst>
                                        <p:tav tm="0">
                                          <p:val>
                                            <p:fltVal val="0"/>
                                          </p:val>
                                        </p:tav>
                                        <p:tav tm="100000">
                                          <p:val>
                                            <p:strVal val="#ppt_h"/>
                                          </p:val>
                                        </p:tav>
                                      </p:tavLst>
                                    </p:anim>
                                    <p:animEffect transition="in" filter="fade">
                                      <p:cBhvr>
                                        <p:cTn id="19" dur="5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0" animBg="1"/>
      <p:bldP spid="69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631894" y="1354373"/>
            <a:ext cx="6918673" cy="3076798"/>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5400000">
                <a:off x="2859325" y="-102741"/>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01542" y="1303355"/>
              <a:ext cx="6219365" cy="2848900"/>
            </a:xfrm>
            <a:prstGeom prst="rect">
              <a:avLst/>
            </a:prstGeom>
            <a:noFill/>
          </p:spPr>
          <p:txBody>
            <a:bodyPr wrap="square">
              <a:spAutoFit/>
            </a:bodyPr>
            <a:lstStyle/>
            <a:p>
              <a:pPr algn="just">
                <a:lnSpc>
                  <a:spcPct val="120000"/>
                </a:lnSpc>
              </a:pPr>
              <a:r>
                <a:rPr lang="vi-VN" sz="2400" dirty="0" err="1">
                  <a:solidFill>
                    <a:schemeClr val="accent5"/>
                  </a:solidFill>
                  <a:latin typeface="#9Slide03 Cabin Condensed" panose="00000506000000000000" pitchFamily="2" charset="-93"/>
                  <a:cs typeface="Times New Roman" panose="02020603050405020304" pitchFamily="18" charset="0"/>
                </a:rPr>
                <a:t>Nhiệt</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độ</a:t>
              </a:r>
              <a:r>
                <a:rPr lang="vi-VN" sz="2400" dirty="0">
                  <a:solidFill>
                    <a:schemeClr val="accent5"/>
                  </a:solidFill>
                  <a:latin typeface="#9Slide03 Cabin Condensed" panose="00000506000000000000" pitchFamily="2" charset="-93"/>
                  <a:cs typeface="Times New Roman" panose="02020603050405020304" pitchFamily="18" charset="0"/>
                </a:rPr>
                <a:t> sôi </a:t>
              </a:r>
              <a:r>
                <a:rPr lang="vi-VN" sz="2400" dirty="0" err="1">
                  <a:solidFill>
                    <a:schemeClr val="accent5"/>
                  </a:solidFill>
                  <a:latin typeface="#9Slide03 Cabin Condensed" panose="00000506000000000000" pitchFamily="2" charset="-93"/>
                  <a:cs typeface="Times New Roman" panose="02020603050405020304" pitchFamily="18" charset="0"/>
                </a:rPr>
                <a:t>của</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các</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hydrogen</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halide</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a:solidFill>
                    <a:schemeClr val="accent1"/>
                  </a:solidFill>
                  <a:latin typeface="#9Slide03 Cabin Condensed" panose="00000506000000000000" pitchFamily="2" charset="-93"/>
                  <a:cs typeface="Times New Roman" panose="02020603050405020304" pitchFamily="18" charset="0"/>
                </a:rPr>
                <a:t>tăng </a:t>
              </a:r>
              <a:r>
                <a:rPr lang="vi-VN" sz="2400" dirty="0" err="1">
                  <a:solidFill>
                    <a:schemeClr val="accent1"/>
                  </a:solidFill>
                  <a:latin typeface="#9Slide03 Cabin Condensed" panose="00000506000000000000" pitchFamily="2" charset="-93"/>
                  <a:cs typeface="Times New Roman" panose="02020603050405020304" pitchFamily="18" charset="0"/>
                </a:rPr>
                <a:t>dần</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từ</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HCl</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đến</a:t>
              </a:r>
              <a:r>
                <a:rPr lang="vi-VN" sz="2400" dirty="0">
                  <a:solidFill>
                    <a:schemeClr val="accent1"/>
                  </a:solidFill>
                  <a:latin typeface="#9Slide03 Cabin Condensed" panose="00000506000000000000" pitchFamily="2" charset="-93"/>
                  <a:cs typeface="Times New Roman" panose="02020603050405020304" pitchFamily="18" charset="0"/>
                </a:rPr>
                <a:t> HI</a:t>
              </a:r>
              <a:r>
                <a:rPr lang="vi-VN" sz="2400" dirty="0">
                  <a:solidFill>
                    <a:schemeClr val="accent5"/>
                  </a:solidFill>
                  <a:latin typeface="#9Slide03 Cabin Condensed" panose="00000506000000000000" pitchFamily="2" charset="-93"/>
                  <a:cs typeface="Times New Roman" panose="02020603050405020304" pitchFamily="18" charset="0"/>
                </a:rPr>
                <a:t>. Nguyên nhân </a:t>
              </a:r>
              <a:r>
                <a:rPr lang="vi-VN" sz="2400" dirty="0" err="1">
                  <a:solidFill>
                    <a:schemeClr val="accent5"/>
                  </a:solidFill>
                  <a:latin typeface="#9Slide03 Cabin Condensed" panose="00000506000000000000" pitchFamily="2" charset="-93"/>
                  <a:cs typeface="Times New Roman" panose="02020603050405020304" pitchFamily="18" charset="0"/>
                </a:rPr>
                <a:t>là</a:t>
              </a:r>
              <a:r>
                <a:rPr lang="vi-VN" sz="2400" dirty="0">
                  <a:solidFill>
                    <a:schemeClr val="accent5"/>
                  </a:solidFill>
                  <a:latin typeface="#9Slide03 Cabin Condensed" panose="00000506000000000000" pitchFamily="2" charset="-93"/>
                  <a:cs typeface="Times New Roman" panose="02020603050405020304" pitchFamily="18" charset="0"/>
                </a:rPr>
                <a:t> do </a:t>
              </a:r>
              <a:r>
                <a:rPr lang="vi-VN" sz="2400" dirty="0" err="1">
                  <a:solidFill>
                    <a:schemeClr val="accent1"/>
                  </a:solidFill>
                  <a:latin typeface="#9Slide03 Cabin Condensed" panose="00000506000000000000" pitchFamily="2" charset="-93"/>
                  <a:cs typeface="Times New Roman" panose="02020603050405020304" pitchFamily="18" charset="0"/>
                </a:rPr>
                <a:t>khối</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lượng</a:t>
              </a:r>
              <a:r>
                <a:rPr lang="vi-VN" sz="2400" dirty="0">
                  <a:solidFill>
                    <a:schemeClr val="accent1"/>
                  </a:solidFill>
                  <a:latin typeface="#9Slide03 Cabin Condensed" panose="00000506000000000000" pitchFamily="2" charset="-93"/>
                  <a:cs typeface="Times New Roman" panose="02020603050405020304" pitchFamily="18" charset="0"/>
                </a:rPr>
                <a:t> phân </a:t>
              </a:r>
              <a:r>
                <a:rPr lang="vi-VN" sz="2400" dirty="0" err="1">
                  <a:solidFill>
                    <a:schemeClr val="accent1"/>
                  </a:solidFill>
                  <a:latin typeface="#9Slide03 Cabin Condensed" panose="00000506000000000000" pitchFamily="2" charset="-93"/>
                  <a:cs typeface="Times New Roman" panose="02020603050405020304" pitchFamily="18" charset="0"/>
                </a:rPr>
                <a:t>tử</a:t>
              </a:r>
              <a:r>
                <a:rPr lang="vi-VN" sz="2400" dirty="0">
                  <a:solidFill>
                    <a:schemeClr val="accent1"/>
                  </a:solidFill>
                  <a:latin typeface="#9Slide03 Cabin Condensed" panose="00000506000000000000" pitchFamily="2" charset="-93"/>
                  <a:cs typeface="Times New Roman" panose="02020603050405020304" pitchFamily="18" charset="0"/>
                </a:rPr>
                <a:t> tăng, </a:t>
              </a:r>
              <a:r>
                <a:rPr lang="vi-VN" sz="2400" dirty="0" err="1">
                  <a:solidFill>
                    <a:schemeClr val="accent1"/>
                  </a:solidFill>
                  <a:latin typeface="#9Slide03 Cabin Condensed" panose="00000506000000000000" pitchFamily="2" charset="-93"/>
                  <a:cs typeface="Times New Roman" panose="02020603050405020304" pitchFamily="18" charset="0"/>
                </a:rPr>
                <a:t>làm</a:t>
              </a:r>
              <a:r>
                <a:rPr lang="vi-VN" sz="2400" dirty="0">
                  <a:solidFill>
                    <a:schemeClr val="accent1"/>
                  </a:solidFill>
                  <a:latin typeface="#9Slide03 Cabin Condensed" panose="00000506000000000000" pitchFamily="2" charset="-93"/>
                  <a:cs typeface="Times New Roman" panose="02020603050405020304" pitchFamily="18" charset="0"/>
                </a:rPr>
                <a:t> tăng năng </a:t>
              </a:r>
              <a:r>
                <a:rPr lang="vi-VN" sz="2400" dirty="0" err="1">
                  <a:solidFill>
                    <a:schemeClr val="accent1"/>
                  </a:solidFill>
                  <a:latin typeface="#9Slide03 Cabin Condensed" panose="00000506000000000000" pitchFamily="2" charset="-93"/>
                  <a:cs typeface="Times New Roman" panose="02020603050405020304" pitchFamily="18" charset="0"/>
                </a:rPr>
                <a:t>lượng</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cần</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thiết</a:t>
              </a:r>
              <a:r>
                <a:rPr lang="vi-VN" sz="2400" dirty="0">
                  <a:solidFill>
                    <a:schemeClr val="accent5"/>
                  </a:solidFill>
                  <a:latin typeface="#9Slide03 Cabin Condensed" panose="00000506000000000000" pitchFamily="2" charset="-93"/>
                  <a:cs typeface="Times New Roman" panose="02020603050405020304" pitchFamily="18" charset="0"/>
                </a:rPr>
                <a:t> cho </a:t>
              </a:r>
              <a:r>
                <a:rPr lang="vi-VN" sz="2400" dirty="0" err="1">
                  <a:solidFill>
                    <a:schemeClr val="accent5"/>
                  </a:solidFill>
                  <a:latin typeface="#9Slide03 Cabin Condensed" panose="00000506000000000000" pitchFamily="2" charset="-93"/>
                  <a:cs typeface="Times New Roman" panose="02020603050405020304" pitchFamily="18" charset="0"/>
                </a:rPr>
                <a:t>quá</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trình</a:t>
              </a:r>
              <a:r>
                <a:rPr lang="vi-VN" sz="2400" dirty="0">
                  <a:solidFill>
                    <a:schemeClr val="accent5"/>
                  </a:solidFill>
                  <a:latin typeface="#9Slide03 Cabin Condensed" panose="00000506000000000000" pitchFamily="2" charset="-93"/>
                  <a:cs typeface="Times New Roman" panose="02020603050405020304" pitchFamily="18" charset="0"/>
                </a:rPr>
                <a:t> sôi; </a:t>
              </a:r>
              <a:r>
                <a:rPr lang="vi-VN" sz="2400" dirty="0" err="1">
                  <a:solidFill>
                    <a:schemeClr val="accent5"/>
                  </a:solidFill>
                  <a:latin typeface="#9Slide03 Cabin Condensed" panose="00000506000000000000" pitchFamily="2" charset="-93"/>
                  <a:cs typeface="Times New Roman" panose="02020603050405020304" pitchFamily="18" charset="0"/>
                </a:rPr>
                <a:t>đồng</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thời</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sự</a:t>
              </a:r>
              <a:r>
                <a:rPr lang="vi-VN" sz="2400" dirty="0">
                  <a:solidFill>
                    <a:schemeClr val="accent1"/>
                  </a:solidFill>
                  <a:latin typeface="#9Slide03 Cabin Condensed" panose="00000506000000000000" pitchFamily="2" charset="-93"/>
                  <a:cs typeface="Times New Roman" panose="02020603050405020304" pitchFamily="18" charset="0"/>
                </a:rPr>
                <a:t> tăng </a:t>
              </a:r>
              <a:r>
                <a:rPr lang="vi-VN" sz="2400" dirty="0" err="1">
                  <a:solidFill>
                    <a:schemeClr val="accent1"/>
                  </a:solidFill>
                  <a:latin typeface="#9Slide03 Cabin Condensed" panose="00000506000000000000" pitchFamily="2" charset="-93"/>
                  <a:cs typeface="Times New Roman" panose="02020603050405020304" pitchFamily="18" charset="0"/>
                </a:rPr>
                <a:t>kích</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thước</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và</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số</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electron</a:t>
              </a:r>
              <a:r>
                <a:rPr lang="vi-VN" sz="2400" dirty="0">
                  <a:solidFill>
                    <a:schemeClr val="accent1"/>
                  </a:solidFill>
                  <a:latin typeface="#9Slide03 Cabin Condensed" panose="00000506000000000000" pitchFamily="2" charset="-93"/>
                  <a:cs typeface="Times New Roman" panose="02020603050405020304" pitchFamily="18" charset="0"/>
                </a:rPr>
                <a:t> trong phân </a:t>
              </a:r>
              <a:r>
                <a:rPr lang="vi-VN" sz="2400" dirty="0" err="1">
                  <a:solidFill>
                    <a:schemeClr val="accent1"/>
                  </a:solidFill>
                  <a:latin typeface="#9Slide03 Cabin Condensed" panose="00000506000000000000" pitchFamily="2" charset="-93"/>
                  <a:cs typeface="Times New Roman" panose="02020603050405020304" pitchFamily="18" charset="0"/>
                </a:rPr>
                <a:t>tử</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dẫn</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đến</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a:solidFill>
                    <a:schemeClr val="accent1"/>
                  </a:solidFill>
                  <a:latin typeface="#9Slide03 Cabin Condensed" panose="00000506000000000000" pitchFamily="2" charset="-93"/>
                  <a:cs typeface="Times New Roman" panose="02020603050405020304" pitchFamily="18" charset="0"/>
                </a:rPr>
                <a:t>tương </a:t>
              </a:r>
              <a:r>
                <a:rPr lang="vi-VN" sz="2400" dirty="0" err="1">
                  <a:solidFill>
                    <a:schemeClr val="accent1"/>
                  </a:solidFill>
                  <a:latin typeface="#9Slide03 Cabin Condensed" panose="00000506000000000000" pitchFamily="2" charset="-93"/>
                  <a:cs typeface="Times New Roman" panose="02020603050405020304" pitchFamily="18" charset="0"/>
                </a:rPr>
                <a:t>tác</a:t>
              </a:r>
              <a:r>
                <a:rPr lang="vi-VN" sz="2400" dirty="0">
                  <a:solidFill>
                    <a:schemeClr val="accent1"/>
                  </a:solidFill>
                  <a:latin typeface="#9Slide03 Cabin Condensed" panose="00000506000000000000" pitchFamily="2" charset="-93"/>
                  <a:cs typeface="Times New Roman" panose="02020603050405020304" pitchFamily="18" charset="0"/>
                </a:rPr>
                <a:t> van </a:t>
              </a:r>
              <a:r>
                <a:rPr lang="vi-VN" sz="2400" dirty="0" err="1">
                  <a:solidFill>
                    <a:schemeClr val="accent1"/>
                  </a:solidFill>
                  <a:latin typeface="#9Slide03 Cabin Condensed" panose="00000506000000000000" pitchFamily="2" charset="-93"/>
                  <a:cs typeface="Times New Roman" panose="02020603050405020304" pitchFamily="18" charset="0"/>
                </a:rPr>
                <a:t>der</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Waals</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giữa</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các</a:t>
              </a:r>
              <a:r>
                <a:rPr lang="vi-VN" sz="2400" dirty="0">
                  <a:solidFill>
                    <a:schemeClr val="accent1"/>
                  </a:solidFill>
                  <a:latin typeface="#9Slide03 Cabin Condensed" panose="00000506000000000000" pitchFamily="2" charset="-93"/>
                  <a:cs typeface="Times New Roman" panose="02020603050405020304" pitchFamily="18" charset="0"/>
                </a:rPr>
                <a:t> phân </a:t>
              </a:r>
              <a:r>
                <a:rPr lang="vi-VN" sz="2400" dirty="0" err="1">
                  <a:solidFill>
                    <a:schemeClr val="accent1"/>
                  </a:solidFill>
                  <a:latin typeface="#9Slide03 Cabin Condensed" panose="00000506000000000000" pitchFamily="2" charset="-93"/>
                  <a:cs typeface="Times New Roman" panose="02020603050405020304" pitchFamily="18" charset="0"/>
                </a:rPr>
                <a:t>tử</a:t>
              </a:r>
              <a:r>
                <a:rPr lang="vi-VN" sz="2400" dirty="0">
                  <a:solidFill>
                    <a:schemeClr val="accent1"/>
                  </a:solidFill>
                  <a:latin typeface="#9Slide03 Cabin Condensed" panose="00000506000000000000" pitchFamily="2" charset="-93"/>
                  <a:cs typeface="Times New Roman" panose="02020603050405020304" pitchFamily="18" charset="0"/>
                </a:rPr>
                <a:t> tăng. </a:t>
              </a:r>
              <a:endParaRPr lang="en-US" sz="2400" dirty="0">
                <a:solidFill>
                  <a:schemeClr val="accent1"/>
                </a:solidFill>
                <a:latin typeface="#9Slide03 Cabin Condensed" panose="00000506000000000000" pitchFamily="2" charset="-93"/>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6742338" y="2298415"/>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2" name="Hộp Văn bản 1">
            <a:extLst>
              <a:ext uri="{FF2B5EF4-FFF2-40B4-BE49-F238E27FC236}">
                <a16:creationId xmlns:a16="http://schemas.microsoft.com/office/drawing/2014/main" id="{EA82D213-1AA9-6418-2DDD-67E7DF75F851}"/>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368474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31894" y="1354373"/>
            <a:ext cx="6918673" cy="3076798"/>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5400000">
              <a:off x="2859325" y="-102741"/>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86431" y="1582856"/>
            <a:ext cx="6063000" cy="2269660"/>
          </a:xfrm>
          <a:prstGeom prst="rect">
            <a:avLst/>
          </a:prstGeom>
          <a:noFill/>
        </p:spPr>
        <p:txBody>
          <a:bodyPr wrap="square">
            <a:spAutoFit/>
          </a:bodyPr>
          <a:lstStyle/>
          <a:p>
            <a:pPr algn="just">
              <a:lnSpc>
                <a:spcPct val="120000"/>
              </a:lnSpc>
            </a:pPr>
            <a:r>
              <a:rPr lang="vi-VN" sz="2400" dirty="0" err="1">
                <a:solidFill>
                  <a:schemeClr val="accent5"/>
                </a:solidFill>
                <a:latin typeface="#9Slide03 Cabin Condensed" panose="00000506000000000000" pitchFamily="2" charset="-93"/>
                <a:cs typeface="Times New Roman" panose="02020603050405020304" pitchFamily="18" charset="0"/>
              </a:rPr>
              <a:t>Các</a:t>
            </a:r>
            <a:r>
              <a:rPr lang="vi-VN" sz="2400" dirty="0">
                <a:solidFill>
                  <a:schemeClr val="accent5"/>
                </a:solidFill>
                <a:latin typeface="#9Slide03 Cabin Condensed" panose="00000506000000000000" pitchFamily="2" charset="-93"/>
                <a:cs typeface="Times New Roman" panose="02020603050405020304" pitchFamily="18" charset="0"/>
              </a:rPr>
              <a:t> phân </a:t>
            </a:r>
            <a:r>
              <a:rPr lang="vi-VN" sz="2400" dirty="0" err="1">
                <a:solidFill>
                  <a:schemeClr val="accent5"/>
                </a:solidFill>
                <a:latin typeface="#9Slide03 Cabin Condensed" panose="00000506000000000000" pitchFamily="2" charset="-93"/>
                <a:cs typeface="Times New Roman" panose="02020603050405020304" pitchFamily="18" charset="0"/>
              </a:rPr>
              <a:t>tử</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hydrogen</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fluoride</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hình</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thành</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a:solidFill>
                  <a:schemeClr val="accent1"/>
                </a:solidFill>
                <a:latin typeface="#9Slide03 Cabin Condensed" panose="00000506000000000000" pitchFamily="2" charset="-93"/>
                <a:cs typeface="Times New Roman" panose="02020603050405020304" pitchFamily="18" charset="0"/>
              </a:rPr>
              <a:t>liên </a:t>
            </a:r>
            <a:r>
              <a:rPr lang="vi-VN" sz="2400" dirty="0" err="1">
                <a:solidFill>
                  <a:schemeClr val="accent1"/>
                </a:solidFill>
                <a:latin typeface="#9Slide03 Cabin Condensed" panose="00000506000000000000" pitchFamily="2" charset="-93"/>
                <a:cs typeface="Times New Roman" panose="02020603050405020304" pitchFamily="18" charset="0"/>
              </a:rPr>
              <a:t>kết</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hydrogen</a:t>
            </a:r>
            <a:r>
              <a:rPr lang="vi-VN" sz="2400" dirty="0">
                <a:solidFill>
                  <a:schemeClr val="accent1"/>
                </a:solidFill>
                <a:latin typeface="#9Slide03 Cabin Condensed" panose="00000506000000000000" pitchFamily="2" charset="-93"/>
                <a:cs typeface="Times New Roman" panose="02020603050405020304" pitchFamily="18" charset="0"/>
              </a:rPr>
              <a:t> liên phân </a:t>
            </a:r>
            <a:r>
              <a:rPr lang="vi-VN" sz="2400" dirty="0" err="1">
                <a:solidFill>
                  <a:schemeClr val="accent1"/>
                </a:solidFill>
                <a:latin typeface="#9Slide03 Cabin Condensed" panose="00000506000000000000" pitchFamily="2" charset="-93"/>
                <a:cs typeface="Times New Roman" panose="02020603050405020304" pitchFamily="18" charset="0"/>
              </a:rPr>
              <a:t>tử</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loại</a:t>
            </a:r>
            <a:r>
              <a:rPr lang="vi-VN" sz="2400" dirty="0">
                <a:solidFill>
                  <a:schemeClr val="accent5"/>
                </a:solidFill>
                <a:latin typeface="#9Slide03 Cabin Condensed" panose="00000506000000000000" pitchFamily="2" charset="-93"/>
                <a:cs typeface="Times New Roman" panose="02020603050405020304" pitchFamily="18" charset="0"/>
              </a:rPr>
              <a:t> liên </a:t>
            </a:r>
            <a:r>
              <a:rPr lang="vi-VN" sz="2400" dirty="0" err="1">
                <a:solidFill>
                  <a:schemeClr val="accent5"/>
                </a:solidFill>
                <a:latin typeface="#9Slide03 Cabin Condensed" panose="00000506000000000000" pitchFamily="2" charset="-93"/>
                <a:cs typeface="Times New Roman" panose="02020603050405020304" pitchFamily="18" charset="0"/>
              </a:rPr>
              <a:t>kết</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này</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bền</a:t>
            </a:r>
            <a:r>
              <a:rPr lang="vi-VN" sz="2400" dirty="0">
                <a:solidFill>
                  <a:schemeClr val="accent1"/>
                </a:solidFill>
                <a:latin typeface="#9Slide03 Cabin Condensed" panose="00000506000000000000" pitchFamily="2" charset="-93"/>
                <a:cs typeface="Times New Roman" panose="02020603050405020304" pitchFamily="18" charset="0"/>
              </a:rPr>
              <a:t> hơn tương </a:t>
            </a:r>
            <a:r>
              <a:rPr lang="vi-VN" sz="2400" dirty="0" err="1">
                <a:solidFill>
                  <a:schemeClr val="accent1"/>
                </a:solidFill>
                <a:latin typeface="#9Slide03 Cabin Condensed" panose="00000506000000000000" pitchFamily="2" charset="-93"/>
                <a:cs typeface="Times New Roman" panose="02020603050405020304" pitchFamily="18" charset="0"/>
              </a:rPr>
              <a:t>tác</a:t>
            </a:r>
            <a:r>
              <a:rPr lang="vi-VN" sz="2400" dirty="0">
                <a:solidFill>
                  <a:schemeClr val="accent1"/>
                </a:solidFill>
                <a:latin typeface="#9Slide03 Cabin Condensed" panose="00000506000000000000" pitchFamily="2" charset="-93"/>
                <a:cs typeface="Times New Roman" panose="02020603050405020304" pitchFamily="18" charset="0"/>
              </a:rPr>
              <a:t> van </a:t>
            </a:r>
            <a:r>
              <a:rPr lang="vi-VN" sz="2400" dirty="0" err="1">
                <a:solidFill>
                  <a:schemeClr val="accent1"/>
                </a:solidFill>
                <a:latin typeface="#9Slide03 Cabin Condensed" panose="00000506000000000000" pitchFamily="2" charset="-93"/>
                <a:cs typeface="Times New Roman" panose="02020603050405020304" pitchFamily="18" charset="0"/>
              </a:rPr>
              <a:t>der</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Waals</a:t>
            </a:r>
            <a:r>
              <a:rPr lang="vi-VN" sz="2400" dirty="0">
                <a:solidFill>
                  <a:schemeClr val="accent5"/>
                </a:solidFill>
                <a:latin typeface="#9Slide03 Cabin Condensed" panose="00000506000000000000" pitchFamily="2" charset="-93"/>
                <a:cs typeface="Times New Roman" panose="02020603050405020304" pitchFamily="18" charset="0"/>
              </a:rPr>
              <a:t>, nên </a:t>
            </a:r>
            <a:r>
              <a:rPr lang="vi-VN" sz="2400" dirty="0" err="1">
                <a:solidFill>
                  <a:schemeClr val="accent1"/>
                </a:solidFill>
                <a:latin typeface="#9Slide03 Cabin Condensed" panose="00000506000000000000" pitchFamily="2" charset="-93"/>
                <a:cs typeface="Times New Roman" panose="02020603050405020304" pitchFamily="18" charset="0"/>
              </a:rPr>
              <a:t>nhiệt</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độ</a:t>
            </a:r>
            <a:r>
              <a:rPr lang="vi-VN" sz="2400" dirty="0">
                <a:solidFill>
                  <a:schemeClr val="accent1"/>
                </a:solidFill>
                <a:latin typeface="#9Slide03 Cabin Condensed" panose="00000506000000000000" pitchFamily="2" charset="-93"/>
                <a:cs typeface="Times New Roman" panose="02020603050405020304" pitchFamily="18" charset="0"/>
              </a:rPr>
              <a:t> sôi </a:t>
            </a:r>
            <a:r>
              <a:rPr lang="vi-VN" sz="2400" dirty="0" err="1">
                <a:solidFill>
                  <a:schemeClr val="accent5"/>
                </a:solidFill>
                <a:latin typeface="#9Slide03 Cabin Condensed" panose="00000506000000000000" pitchFamily="2" charset="-93"/>
                <a:cs typeface="Times New Roman" panose="02020603050405020304" pitchFamily="18" charset="0"/>
              </a:rPr>
              <a:t>của</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hydrogen</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fluoride</a:t>
            </a:r>
            <a:r>
              <a:rPr lang="vi-VN" sz="2400" dirty="0">
                <a:solidFill>
                  <a:schemeClr val="accent1"/>
                </a:solidFill>
                <a:latin typeface="#9Slide03 Cabin Condensed" panose="00000506000000000000" pitchFamily="2" charset="-93"/>
                <a:cs typeface="Times New Roman" panose="02020603050405020304" pitchFamily="18" charset="0"/>
              </a:rPr>
              <a:t> cao </a:t>
            </a:r>
            <a:r>
              <a:rPr lang="vi-VN" sz="2400" dirty="0" err="1">
                <a:solidFill>
                  <a:schemeClr val="accent1"/>
                </a:solidFill>
                <a:latin typeface="#9Slide03 Cabin Condensed" panose="00000506000000000000" pitchFamily="2" charset="-93"/>
                <a:cs typeface="Times New Roman" panose="02020603050405020304" pitchFamily="18" charset="0"/>
              </a:rPr>
              <a:t>bất</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thường</a:t>
            </a:r>
            <a:r>
              <a:rPr lang="vi-VN" sz="2400" dirty="0">
                <a:solidFill>
                  <a:schemeClr val="accent5"/>
                </a:solidFill>
                <a:latin typeface="#9Slide03 Cabin Condensed" panose="00000506000000000000" pitchFamily="2" charset="-93"/>
                <a:cs typeface="Times New Roman" panose="02020603050405020304" pitchFamily="18" charset="0"/>
              </a:rPr>
              <a:t> so </a:t>
            </a:r>
            <a:r>
              <a:rPr lang="vi-VN" sz="2400" dirty="0" err="1">
                <a:solidFill>
                  <a:schemeClr val="accent5"/>
                </a:solidFill>
                <a:latin typeface="#9Slide03 Cabin Condensed" panose="00000506000000000000" pitchFamily="2" charset="-93"/>
                <a:cs typeface="Times New Roman" panose="02020603050405020304" pitchFamily="18" charset="0"/>
              </a:rPr>
              <a:t>với</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các</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hydrogen</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1"/>
                </a:solidFill>
                <a:latin typeface="#9Slide03 Cabin Condensed" panose="00000506000000000000" pitchFamily="2" charset="-93"/>
                <a:cs typeface="Times New Roman" panose="02020603050405020304" pitchFamily="18" charset="0"/>
              </a:rPr>
              <a:t>halide</a:t>
            </a:r>
            <a:r>
              <a:rPr lang="vi-VN" sz="2400" dirty="0">
                <a:solidFill>
                  <a:schemeClr val="accent1"/>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còn</a:t>
            </a:r>
            <a:r>
              <a:rPr lang="vi-VN" sz="2400" dirty="0">
                <a:solidFill>
                  <a:schemeClr val="accent5"/>
                </a:solidFill>
                <a:latin typeface="#9Slide03 Cabin Condensed" panose="00000506000000000000" pitchFamily="2" charset="-93"/>
                <a:cs typeface="Times New Roman" panose="02020603050405020304" pitchFamily="18" charset="0"/>
              </a:rPr>
              <a:t> </a:t>
            </a:r>
            <a:r>
              <a:rPr lang="vi-VN" sz="2400" dirty="0" err="1">
                <a:solidFill>
                  <a:schemeClr val="accent5"/>
                </a:solidFill>
                <a:latin typeface="#9Slide03 Cabin Condensed" panose="00000506000000000000" pitchFamily="2" charset="-93"/>
                <a:cs typeface="Times New Roman" panose="02020603050405020304" pitchFamily="18" charset="0"/>
              </a:rPr>
              <a:t>lại</a:t>
            </a:r>
            <a:r>
              <a:rPr lang="vi-VN" sz="2400" dirty="0">
                <a:solidFill>
                  <a:schemeClr val="accent5"/>
                </a:solidFill>
                <a:latin typeface="#9Slide03 Cabin Condensed" panose="00000506000000000000" pitchFamily="2" charset="-93"/>
                <a:cs typeface="Times New Roman" panose="02020603050405020304" pitchFamily="18" charset="0"/>
              </a:rPr>
              <a:t>.</a:t>
            </a:r>
            <a:endParaRPr lang="en-US" sz="1800" dirty="0">
              <a:solidFill>
                <a:schemeClr val="accent5"/>
              </a:solidFill>
              <a:latin typeface="#9Slide03 Cabin Condensed" panose="00000506000000000000" pitchFamily="2" charset="-93"/>
              <a:cs typeface="Times New Roman" panose="02020603050405020304" pitchFamily="18" charset="0"/>
            </a:endParaRPr>
          </a:p>
        </p:txBody>
      </p:sp>
      <p:grpSp>
        <p:nvGrpSpPr>
          <p:cNvPr id="39" name="Graphic 10">
            <a:extLst>
              <a:ext uri="{FF2B5EF4-FFF2-40B4-BE49-F238E27FC236}">
                <a16:creationId xmlns:a16="http://schemas.microsoft.com/office/drawing/2014/main" id="{A86E883A-3941-E5C4-420F-B3130598CC7C}"/>
              </a:ext>
            </a:extLst>
          </p:cNvPr>
          <p:cNvGrpSpPr/>
          <p:nvPr/>
        </p:nvGrpSpPr>
        <p:grpSpPr>
          <a:xfrm>
            <a:off x="6742338" y="2298415"/>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2" name="Hộp Văn bản 1">
            <a:extLst>
              <a:ext uri="{FF2B5EF4-FFF2-40B4-BE49-F238E27FC236}">
                <a16:creationId xmlns:a16="http://schemas.microsoft.com/office/drawing/2014/main" id="{BEB6F160-24D4-CB37-8720-CAE69451A47C}"/>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72700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7474" y="2118629"/>
            <a:ext cx="4071326" cy="2670203"/>
            <a:chOff x="100259" y="1707002"/>
            <a:chExt cx="4071326" cy="2670203"/>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100259" y="1707002"/>
              <a:ext cx="4071326" cy="2670203"/>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268403" y="1930871"/>
              <a:ext cx="3702830" cy="2088264"/>
            </a:xfrm>
            <a:prstGeom prst="rect">
              <a:avLst/>
            </a:prstGeom>
            <a:noFill/>
          </p:spPr>
          <p:txBody>
            <a:bodyPr wrap="square">
              <a:spAutoFit/>
            </a:bodyPr>
            <a:lstStyle/>
            <a:p>
              <a:pPr algn="just">
                <a:lnSpc>
                  <a:spcPct val="120000"/>
                </a:lnSpc>
              </a:pPr>
              <a:r>
                <a:rPr lang="vi-VN" sz="2200" dirty="0">
                  <a:solidFill>
                    <a:schemeClr val="tx1"/>
                  </a:solidFill>
                  <a:latin typeface="#9Slide03 Cabin Condensed" panose="00000506000000000000" pitchFamily="2" charset="-93"/>
                  <a:cs typeface="Times New Roman" panose="02020603050405020304" pitchFamily="18" charset="0"/>
                </a:rPr>
                <a:t>Thông tin trong </a:t>
              </a:r>
              <a:r>
                <a:rPr lang="vi-VN" sz="2200" dirty="0" err="1">
                  <a:solidFill>
                    <a:schemeClr val="tx1"/>
                  </a:solidFill>
                  <a:latin typeface="#9Slide03 Cabin Condensed" panose="00000506000000000000" pitchFamily="2" charset="-93"/>
                  <a:cs typeface="Times New Roman" panose="02020603050405020304" pitchFamily="18" charset="0"/>
                </a:rPr>
                <a:t>Bảng</a:t>
              </a:r>
              <a:r>
                <a:rPr lang="vi-VN" sz="2200" dirty="0">
                  <a:solidFill>
                    <a:schemeClr val="tx1"/>
                  </a:solidFill>
                  <a:latin typeface="#9Slide03 Cabin Condensed" panose="00000506000000000000" pitchFamily="2" charset="-93"/>
                  <a:cs typeface="Times New Roman" panose="02020603050405020304" pitchFamily="18" charset="0"/>
                </a:rPr>
                <a:t> 18.1 cho </a:t>
              </a:r>
              <a:r>
                <a:rPr lang="vi-VN" sz="2200" dirty="0" err="1">
                  <a:solidFill>
                    <a:schemeClr val="tx1"/>
                  </a:solidFill>
                  <a:latin typeface="#9Slide03 Cabin Condensed" panose="00000506000000000000" pitchFamily="2" charset="-93"/>
                  <a:cs typeface="Times New Roman" panose="02020603050405020304" pitchFamily="18" charset="0"/>
                </a:rPr>
                <a:t>biết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độ</a:t>
              </a:r>
              <a:r>
                <a:rPr lang="vi-VN" sz="2200" dirty="0">
                  <a:solidFill>
                    <a:schemeClr val="tx1"/>
                  </a:solidFill>
                  <a:latin typeface="#9Slide03 Cabin Condensed" panose="00000506000000000000" pitchFamily="2" charset="-93"/>
                  <a:cs typeface="Times New Roman" panose="02020603050405020304" pitchFamily="18" charset="0"/>
                </a:rPr>
                <a:t> tan </a:t>
              </a:r>
              <a:r>
                <a:rPr lang="vi-VN" sz="2200" dirty="0" err="1">
                  <a:solidFill>
                    <a:schemeClr val="tx1"/>
                  </a:solidFill>
                  <a:latin typeface="#9Slide03 Cabin Condensed" panose="00000506000000000000" pitchFamily="2" charset="-93"/>
                  <a:cs typeface="Times New Roman" panose="02020603050405020304" pitchFamily="18" charset="0"/>
                </a:rPr>
                <a:t>của</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hydrogen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fluoride</a:t>
              </a:r>
              <a:r>
                <a:rPr lang="vi-VN" sz="2200" dirty="0">
                  <a:solidFill>
                    <a:schemeClr val="tx1"/>
                  </a:solidFill>
                  <a:latin typeface="#9Slide03 Cabin Condensed" panose="00000506000000000000" pitchFamily="2" charset="-93"/>
                  <a:cs typeface="Times New Roman" panose="02020603050405020304" pitchFamily="18" charset="0"/>
                </a:rPr>
                <a:t> trong </a:t>
              </a:r>
              <a:r>
                <a:rPr lang="vi-VN" sz="2200" dirty="0" err="1">
                  <a:solidFill>
                    <a:schemeClr val="tx1"/>
                  </a:solidFill>
                  <a:latin typeface="#9Slide03 Cabin Condensed" panose="00000506000000000000" pitchFamily="2" charset="-93"/>
                  <a:cs typeface="Times New Roman" panose="02020603050405020304" pitchFamily="18" charset="0"/>
                </a:rPr>
                <a:t>nước</a:t>
              </a:r>
              <a:r>
                <a:rPr lang="vi-VN" sz="2200" dirty="0">
                  <a:solidFill>
                    <a:schemeClr val="tx1"/>
                  </a:solidFill>
                  <a:latin typeface="#9Slide03 Cabin Condensed" panose="00000506000000000000" pitchFamily="2" charset="-93"/>
                  <a:cs typeface="Times New Roman" panose="02020603050405020304" pitchFamily="18" charset="0"/>
                </a:rPr>
                <a:t> ở 0</a:t>
              </a:r>
              <a:r>
                <a:rPr lang="vi-VN" sz="2200" baseline="30000" dirty="0">
                  <a:solidFill>
                    <a:schemeClr val="tx1"/>
                  </a:solidFill>
                  <a:latin typeface="#9Slide03 Cabin Condensed" panose="00000506000000000000" pitchFamily="2" charset="-93"/>
                  <a:cs typeface="Times New Roman" panose="02020603050405020304" pitchFamily="18" charset="0"/>
                </a:rPr>
                <a:t>o</a:t>
              </a:r>
              <a:r>
                <a:rPr lang="vi-VN" sz="2200" dirty="0">
                  <a:solidFill>
                    <a:schemeClr val="tx1"/>
                  </a:solidFill>
                  <a:latin typeface="#9Slide03 Cabin Condensed" panose="00000506000000000000" pitchFamily="2" charset="-93"/>
                  <a:cs typeface="Times New Roman" panose="02020603050405020304" pitchFamily="18" charset="0"/>
                </a:rPr>
                <a:t>C </a:t>
              </a:r>
              <a:r>
                <a:rPr lang="vi-VN" sz="2200" dirty="0" err="1">
                  <a:solidFill>
                    <a:schemeClr val="tx1"/>
                  </a:solidFill>
                  <a:latin typeface="#9Slide03 Cabin Condensed" panose="00000506000000000000" pitchFamily="2" charset="-93"/>
                  <a:cs typeface="Times New Roman" panose="02020603050405020304" pitchFamily="18" charset="0"/>
                </a:rPr>
                <a:t>là</a:t>
              </a:r>
              <a:r>
                <a:rPr lang="vi-VN" sz="2200" dirty="0">
                  <a:solidFill>
                    <a:schemeClr val="tx1"/>
                  </a:solidFill>
                  <a:latin typeface="#9Slide03 Cabin Condensed" panose="00000506000000000000" pitchFamily="2" charset="-93"/>
                  <a:cs typeface="Times New Roman" panose="02020603050405020304" pitchFamily="18" charset="0"/>
                </a:rPr>
                <a:t> vô </a:t>
              </a:r>
              <a:r>
                <a:rPr lang="vi-VN" sz="2200" dirty="0" err="1">
                  <a:solidFill>
                    <a:schemeClr val="tx1"/>
                  </a:solidFill>
                  <a:latin typeface="#9Slide03 Cabin Condensed" panose="00000506000000000000" pitchFamily="2" charset="-93"/>
                  <a:cs typeface="Times New Roman" panose="02020603050405020304" pitchFamily="18" charset="0"/>
                </a:rPr>
                <a:t>hạn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Giải</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thích</a:t>
              </a:r>
              <a:r>
                <a:rPr lang="vi-VN" sz="2200" dirty="0">
                  <a:solidFill>
                    <a:schemeClr val="tx1"/>
                  </a:solidFill>
                  <a:latin typeface="#9Slide03 Cabin Condensed" panose="00000506000000000000" pitchFamily="2" charset="-93"/>
                  <a:cs typeface="Times New Roman" panose="02020603050405020304" pitchFamily="18" charset="0"/>
                </a:rPr>
                <a:t> nguyên nhân </a:t>
              </a:r>
              <a:r>
                <a:rPr lang="vi-VN" sz="2200" dirty="0" err="1">
                  <a:solidFill>
                    <a:schemeClr val="tx1"/>
                  </a:solidFill>
                  <a:latin typeface="#9Slide03 Cabin Condensed" panose="00000506000000000000" pitchFamily="2" charset="-93"/>
                  <a:cs typeface="Times New Roman" panose="02020603050405020304" pitchFamily="18" charset="0"/>
                </a:rPr>
                <a:t>dẫn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đến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tính</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chất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này</a:t>
              </a:r>
              <a:r>
                <a:rPr lang="vi-VN" sz="2200" dirty="0">
                  <a:solidFill>
                    <a:schemeClr val="tx1"/>
                  </a:solidFill>
                  <a:latin typeface="#9Slide03 Cabin Condensed" panose="00000506000000000000" pitchFamily="2" charset="-93"/>
                  <a:cs typeface="Times New Roman" panose="02020603050405020304" pitchFamily="18" charset="0"/>
                </a:rPr>
                <a:t>.</a:t>
              </a:r>
              <a:endParaRPr lang="en-US" sz="2200" dirty="0">
                <a:solidFill>
                  <a:schemeClr val="tx1"/>
                </a:solidFill>
                <a:latin typeface="#9Slide03 Cabin Condensed" panose="00000506000000000000" pitchFamily="2" charset="-93"/>
                <a:cs typeface="Times New Roman" panose="02020603050405020304" pitchFamily="18" charset="0"/>
              </a:endParaRPr>
            </a:p>
          </p:txBody>
        </p:sp>
      </p:grpSp>
      <p:grpSp>
        <p:nvGrpSpPr>
          <p:cNvPr id="6" name="Group 5">
            <a:extLst>
              <a:ext uri="{FF2B5EF4-FFF2-40B4-BE49-F238E27FC236}">
                <a16:creationId xmlns:a16="http://schemas.microsoft.com/office/drawing/2014/main" id="{0CD9CC46-326D-5859-57D2-3D9BBC8FA41E}"/>
              </a:ext>
            </a:extLst>
          </p:cNvPr>
          <p:cNvGrpSpPr/>
          <p:nvPr/>
        </p:nvGrpSpPr>
        <p:grpSpPr>
          <a:xfrm>
            <a:off x="3973316" y="1203237"/>
            <a:ext cx="4856733" cy="2379473"/>
            <a:chOff x="914400" y="1210235"/>
            <a:chExt cx="6010835" cy="2944906"/>
          </a:xfrm>
        </p:grpSpPr>
        <p:pic>
          <p:nvPicPr>
            <p:cNvPr id="4" name="Picture 3">
              <a:extLst>
                <a:ext uri="{FF2B5EF4-FFF2-40B4-BE49-F238E27FC236}">
                  <a16:creationId xmlns:a16="http://schemas.microsoft.com/office/drawing/2014/main" id="{5C63882A-C848-573E-DD46-0ABB5DB37A27}"/>
                </a:ext>
              </a:extLst>
            </p:cNvPr>
            <p:cNvPicPr>
              <a:picLocks noChangeAspect="1"/>
            </p:cNvPicPr>
            <p:nvPr/>
          </p:nvPicPr>
          <p:blipFill rotWithShape="1">
            <a:blip r:embed="rId2"/>
            <a:srcRect l="801" t="3093" r="1650" b="3093"/>
            <a:stretch/>
          </p:blipFill>
          <p:spPr>
            <a:xfrm>
              <a:off x="1035423" y="1362692"/>
              <a:ext cx="5739233" cy="2631084"/>
            </a:xfrm>
            <a:prstGeom prst="rect">
              <a:avLst/>
            </a:prstGeom>
          </p:spPr>
        </p:pic>
        <p:sp>
          <p:nvSpPr>
            <p:cNvPr id="5" name="Rectangle 4">
              <a:extLst>
                <a:ext uri="{FF2B5EF4-FFF2-40B4-BE49-F238E27FC236}">
                  <a16:creationId xmlns:a16="http://schemas.microsoft.com/office/drawing/2014/main" id="{EBFC1B06-29A1-5DBB-D96D-FF2E61706DC7}"/>
                </a:ext>
              </a:extLst>
            </p:cNvPr>
            <p:cNvSpPr/>
            <p:nvPr/>
          </p:nvSpPr>
          <p:spPr>
            <a:xfrm>
              <a:off x="914400" y="1210235"/>
              <a:ext cx="6010835" cy="294490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9Slide03 Cabin Condensed" panose="00000506000000000000" pitchFamily="2" charset="-93"/>
              </a:endParaRPr>
            </a:p>
          </p:txBody>
        </p:sp>
      </p:grpSp>
      <p:pic>
        <p:nvPicPr>
          <p:cNvPr id="24" name="Picture 23" descr="Graphical user interface, icon&#10;&#10;Description automatically generated">
            <a:extLst>
              <a:ext uri="{FF2B5EF4-FFF2-40B4-BE49-F238E27FC236}">
                <a16:creationId xmlns:a16="http://schemas.microsoft.com/office/drawing/2014/main" id="{9399BBB7-3604-77DE-3251-ED2F6DDB18A0}"/>
              </a:ext>
            </a:extLst>
          </p:cNvPr>
          <p:cNvPicPr>
            <a:picLocks noChangeAspect="1"/>
          </p:cNvPicPr>
          <p:nvPr/>
        </p:nvPicPr>
        <p:blipFill>
          <a:blip r:embed="rId3"/>
          <a:stretch>
            <a:fillRect/>
          </a:stretch>
        </p:blipFill>
        <p:spPr>
          <a:xfrm>
            <a:off x="6904672" y="3289257"/>
            <a:ext cx="1982387" cy="1982387"/>
          </a:xfrm>
          <a:prstGeom prst="rect">
            <a:avLst/>
          </a:prstGeom>
        </p:spPr>
      </p:pic>
      <p:grpSp>
        <p:nvGrpSpPr>
          <p:cNvPr id="8" name="Group 7">
            <a:extLst>
              <a:ext uri="{FF2B5EF4-FFF2-40B4-BE49-F238E27FC236}">
                <a16:creationId xmlns:a16="http://schemas.microsoft.com/office/drawing/2014/main" id="{E6D0B25B-FC28-D2AC-339B-303B5A99CDA7}"/>
              </a:ext>
            </a:extLst>
          </p:cNvPr>
          <p:cNvGrpSpPr/>
          <p:nvPr/>
        </p:nvGrpSpPr>
        <p:grpSpPr>
          <a:xfrm>
            <a:off x="-329595" y="-1405928"/>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584775"/>
              </a:xfrm>
              <a:prstGeom prst="rect">
                <a:avLst/>
              </a:prstGeom>
              <a:noFill/>
            </p:spPr>
            <p:txBody>
              <a:bodyPr wrap="square" rtlCol="0">
                <a:spAutoFit/>
              </a:bodyPr>
              <a:lstStyle/>
              <a:p>
                <a:r>
                  <a:rPr lang="en-US" sz="3200" b="1" dirty="0">
                    <a:solidFill>
                      <a:schemeClr val="accent5"/>
                    </a:solidFill>
                    <a:latin typeface="#9Slide03 Cabin Condensed" panose="00000506000000000000" pitchFamily="2" charset="-93"/>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6"/>
            <a:stretch>
              <a:fillRect/>
            </a:stretch>
          </p:blipFill>
          <p:spPr>
            <a:xfrm>
              <a:off x="598924" y="475136"/>
              <a:ext cx="775741" cy="775741"/>
            </a:xfrm>
            <a:prstGeom prst="rect">
              <a:avLst/>
            </a:prstGeom>
          </p:spPr>
        </p:pic>
      </p:grpSp>
      <p:sp>
        <p:nvSpPr>
          <p:cNvPr id="2" name="Hộp Văn bản 1">
            <a:extLst>
              <a:ext uri="{FF2B5EF4-FFF2-40B4-BE49-F238E27FC236}">
                <a16:creationId xmlns:a16="http://schemas.microsoft.com/office/drawing/2014/main" id="{7DB31FAD-C9DB-3028-23A6-31DA124E97AD}"/>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972078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53814" y="1663809"/>
            <a:ext cx="7372349" cy="1815882"/>
          </a:xfrm>
          <a:prstGeom prst="rect">
            <a:avLst/>
          </a:prstGeom>
          <a:noFill/>
        </p:spPr>
        <p:txBody>
          <a:bodyPr wrap="square">
            <a:spAutoFit/>
          </a:bodyPr>
          <a:lstStyle/>
          <a:p>
            <a:pPr algn="just"/>
            <a:r>
              <a:rPr lang="vi-VN" sz="2800" dirty="0" err="1">
                <a:solidFill>
                  <a:schemeClr val="tx1"/>
                </a:solidFill>
                <a:latin typeface="#9Slide03 Cabin Condensed" panose="00000506000000000000" pitchFamily="2" charset="-93"/>
                <a:cs typeface="Times New Roman" panose="02020603050405020304" pitchFamily="18" charset="0"/>
              </a:rPr>
              <a:t>Fluorine</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là</a:t>
            </a:r>
            <a:r>
              <a:rPr lang="vi-VN" sz="2800" dirty="0">
                <a:solidFill>
                  <a:schemeClr val="tx1"/>
                </a:solidFill>
                <a:latin typeface="#9Slide03 Cabin Condensed" panose="00000506000000000000" pitchFamily="2" charset="-93"/>
                <a:cs typeface="Times New Roman" panose="02020603050405020304" pitchFamily="18" charset="0"/>
              </a:rPr>
              <a:t> nguyên </a:t>
            </a:r>
            <a:r>
              <a:rPr lang="vi-VN" sz="2800" dirty="0" err="1">
                <a:solidFill>
                  <a:schemeClr val="tx1"/>
                </a:solidFill>
                <a:latin typeface="#9Slide03 Cabin Condensed" panose="00000506000000000000" pitchFamily="2" charset="-93"/>
                <a:cs typeface="Times New Roman" panose="02020603050405020304" pitchFamily="18" charset="0"/>
              </a:rPr>
              <a:t>tố</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có</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độ</a:t>
            </a:r>
            <a:r>
              <a:rPr lang="vi-VN" sz="2800" dirty="0">
                <a:solidFill>
                  <a:schemeClr val="tx1"/>
                </a:solidFill>
                <a:latin typeface="#9Slide03 Cabin Condensed" panose="00000506000000000000" pitchFamily="2" charset="-93"/>
                <a:cs typeface="Times New Roman" panose="02020603050405020304" pitchFamily="18" charset="0"/>
              </a:rPr>
              <a:t> âm </a:t>
            </a:r>
            <a:r>
              <a:rPr lang="vi-VN" sz="2800" dirty="0" err="1">
                <a:solidFill>
                  <a:schemeClr val="tx1"/>
                </a:solidFill>
                <a:latin typeface="#9Slide03 Cabin Condensed" panose="00000506000000000000" pitchFamily="2" charset="-93"/>
                <a:cs typeface="Times New Roman" panose="02020603050405020304" pitchFamily="18" charset="0"/>
              </a:rPr>
              <a:t>điện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lớn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nhất</a:t>
            </a:r>
            <a:r>
              <a:rPr lang="vi-VN" sz="2800" dirty="0">
                <a:solidFill>
                  <a:schemeClr val="tx1"/>
                </a:solidFill>
                <a:latin typeface="#9Slide03 Cabin Condensed" panose="00000506000000000000" pitchFamily="2" charset="-93"/>
                <a:cs typeface="Times New Roman" panose="02020603050405020304" pitchFamily="18" charset="0"/>
              </a:rPr>
              <a:t> </a:t>
            </a:r>
            <a:endParaRPr lang="en-US" sz="2800" dirty="0">
              <a:solidFill>
                <a:schemeClr val="tx1"/>
              </a:solidFill>
              <a:latin typeface="#9Slide03 Cabin Condensed" panose="00000506000000000000" pitchFamily="2" charset="-93"/>
              <a:cs typeface="Times New Roman" panose="02020603050405020304" pitchFamily="18" charset="0"/>
            </a:endParaRPr>
          </a:p>
          <a:p>
            <a:pPr algn="just"/>
            <a:r>
              <a:rPr lang="vi-VN" sz="2800" dirty="0">
                <a:solidFill>
                  <a:schemeClr val="tx1"/>
                </a:solidFill>
                <a:latin typeface="#9Slide03 Cabin Condensed" panose="00000506000000000000" pitchFamily="2" charset="-93"/>
                <a:cs typeface="Times New Roman" panose="02020603050405020304" pitchFamily="18" charset="0"/>
              </a:rPr>
              <a:t>⇒ Liên </a:t>
            </a:r>
            <a:r>
              <a:rPr lang="vi-VN" sz="2800" dirty="0" err="1">
                <a:solidFill>
                  <a:schemeClr val="tx1"/>
                </a:solidFill>
                <a:latin typeface="#9Slide03 Cabin Condensed" panose="00000506000000000000" pitchFamily="2" charset="-93"/>
                <a:cs typeface="Times New Roman" panose="02020603050405020304" pitchFamily="18" charset="0"/>
              </a:rPr>
              <a:t>kết</a:t>
            </a:r>
            <a:r>
              <a:rPr lang="vi-VN" sz="2800" dirty="0">
                <a:solidFill>
                  <a:schemeClr val="tx1"/>
                </a:solidFill>
                <a:latin typeface="#9Slide03 Cabin Condensed" panose="00000506000000000000" pitchFamily="2" charset="-93"/>
                <a:cs typeface="Times New Roman" panose="02020603050405020304" pitchFamily="18" charset="0"/>
              </a:rPr>
              <a:t> H-F phân </a:t>
            </a:r>
            <a:r>
              <a:rPr lang="vi-VN" sz="2800" dirty="0" err="1">
                <a:solidFill>
                  <a:schemeClr val="tx1"/>
                </a:solidFill>
                <a:latin typeface="#9Slide03 Cabin Condensed" panose="00000506000000000000" pitchFamily="2" charset="-93"/>
                <a:cs typeface="Times New Roman" panose="02020603050405020304" pitchFamily="18" charset="0"/>
              </a:rPr>
              <a:t>cực</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mạnh</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nhất</a:t>
            </a:r>
            <a:r>
              <a:rPr lang="vi-VN" sz="2800" dirty="0">
                <a:solidFill>
                  <a:schemeClr val="tx1"/>
                </a:solidFill>
                <a:latin typeface="#9Slide03 Cabin Condensed" panose="00000506000000000000" pitchFamily="2" charset="-93"/>
                <a:cs typeface="Times New Roman" panose="02020603050405020304" pitchFamily="18" charset="0"/>
              </a:rPr>
              <a:t> </a:t>
            </a:r>
            <a:endParaRPr lang="en-US" sz="2800" dirty="0">
              <a:solidFill>
                <a:schemeClr val="tx1"/>
              </a:solidFill>
              <a:latin typeface="#9Slide03 Cabin Condensed" panose="00000506000000000000" pitchFamily="2" charset="-93"/>
              <a:cs typeface="Times New Roman" panose="02020603050405020304" pitchFamily="18" charset="0"/>
            </a:endParaRPr>
          </a:p>
          <a:p>
            <a:pPr algn="just"/>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Tạo</a:t>
            </a:r>
            <a:r>
              <a:rPr lang="vi-VN" sz="2800" dirty="0">
                <a:solidFill>
                  <a:schemeClr val="tx1"/>
                </a:solidFill>
                <a:latin typeface="#9Slide03 Cabin Condensed" panose="00000506000000000000" pitchFamily="2" charset="-93"/>
                <a:cs typeface="Times New Roman" panose="02020603050405020304" pitchFamily="18" charset="0"/>
              </a:rPr>
              <a:t> liên </a:t>
            </a:r>
            <a:r>
              <a:rPr lang="vi-VN" sz="2800" dirty="0" err="1">
                <a:solidFill>
                  <a:schemeClr val="tx1"/>
                </a:solidFill>
                <a:latin typeface="#9Slide03 Cabin Condensed" panose="00000506000000000000" pitchFamily="2" charset="-93"/>
                <a:cs typeface="Times New Roman" panose="02020603050405020304" pitchFamily="18" charset="0"/>
              </a:rPr>
              <a:t>kết</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hydrogen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bền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với</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các</a:t>
            </a:r>
            <a:r>
              <a:rPr lang="vi-VN" sz="2800" dirty="0">
                <a:solidFill>
                  <a:schemeClr val="tx1"/>
                </a:solidFill>
                <a:latin typeface="#9Slide03 Cabin Condensed" panose="00000506000000000000" pitchFamily="2" charset="-93"/>
                <a:cs typeface="Times New Roman" panose="02020603050405020304" pitchFamily="18" charset="0"/>
              </a:rPr>
              <a:t> phân </a:t>
            </a:r>
            <a:r>
              <a:rPr lang="vi-VN" sz="2800" dirty="0" err="1">
                <a:solidFill>
                  <a:schemeClr val="tx1"/>
                </a:solidFill>
                <a:latin typeface="#9Slide03 Cabin Condensed" panose="00000506000000000000" pitchFamily="2" charset="-93"/>
                <a:cs typeface="Times New Roman" panose="02020603050405020304" pitchFamily="18" charset="0"/>
              </a:rPr>
              <a:t>tử</a:t>
            </a:r>
            <a:r>
              <a:rPr lang="vi-VN" sz="2800" dirty="0">
                <a:solidFill>
                  <a:schemeClr val="tx1"/>
                </a:solidFill>
                <a:latin typeface="#9Slide03 Cabin Condensed" panose="00000506000000000000" pitchFamily="2" charset="-93"/>
                <a:cs typeface="Times New Roman" panose="02020603050405020304" pitchFamily="18" charset="0"/>
              </a:rPr>
              <a:t> H</a:t>
            </a:r>
            <a:r>
              <a:rPr lang="vi-VN" sz="2800" baseline="-25000" dirty="0">
                <a:solidFill>
                  <a:schemeClr val="tx1"/>
                </a:solidFill>
                <a:latin typeface="#9Slide03 Cabin Condensed" panose="00000506000000000000" pitchFamily="2" charset="-93"/>
                <a:cs typeface="Times New Roman" panose="02020603050405020304" pitchFamily="18" charset="0"/>
              </a:rPr>
              <a:t>2</a:t>
            </a:r>
            <a:r>
              <a:rPr lang="vi-VN" sz="2800" dirty="0">
                <a:solidFill>
                  <a:schemeClr val="tx1"/>
                </a:solidFill>
                <a:latin typeface="#9Slide03 Cabin Condensed" panose="00000506000000000000" pitchFamily="2" charset="-93"/>
                <a:cs typeface="Times New Roman" panose="02020603050405020304" pitchFamily="18" charset="0"/>
              </a:rPr>
              <a:t>O ⇒ </a:t>
            </a:r>
            <a:r>
              <a:rPr lang="vi-VN" sz="2800" dirty="0" err="1">
                <a:solidFill>
                  <a:schemeClr val="tx1"/>
                </a:solidFill>
                <a:latin typeface="#9Slide03 Cabin Condensed" panose="00000506000000000000" pitchFamily="2" charset="-93"/>
                <a:cs typeface="Times New Roman" panose="02020603050405020304" pitchFamily="18" charset="0"/>
              </a:rPr>
              <a:t>hydrogen</a:t>
            </a:r>
            <a:r>
              <a:rPr lang="vi-VN" sz="2800" dirty="0">
                <a:solidFill>
                  <a:schemeClr val="tx1"/>
                </a:solidFill>
                <a:latin typeface="#9Slide03 Cabin Condensed" panose="00000506000000000000" pitchFamily="2" charset="-93"/>
                <a:cs typeface="Times New Roman" panose="02020603050405020304" pitchFamily="18" charset="0"/>
              </a:rPr>
              <a:t> </a:t>
            </a:r>
            <a:r>
              <a:rPr lang="vi-VN" sz="2800" dirty="0" err="1">
                <a:solidFill>
                  <a:schemeClr val="tx1"/>
                </a:solidFill>
                <a:latin typeface="#9Slide03 Cabin Condensed" panose="00000506000000000000" pitchFamily="2" charset="-93"/>
                <a:cs typeface="Times New Roman" panose="02020603050405020304" pitchFamily="18" charset="0"/>
              </a:rPr>
              <a:t>fluoride</a:t>
            </a:r>
            <a:r>
              <a:rPr lang="vi-VN" sz="2800" dirty="0">
                <a:solidFill>
                  <a:schemeClr val="tx1"/>
                </a:solidFill>
                <a:latin typeface="#9Slide03 Cabin Condensed" panose="00000506000000000000" pitchFamily="2" charset="-93"/>
                <a:cs typeface="Times New Roman" panose="02020603050405020304" pitchFamily="18" charset="0"/>
              </a:rPr>
              <a:t> (HF) tan vô </a:t>
            </a:r>
            <a:r>
              <a:rPr lang="vi-VN" sz="2800" dirty="0" err="1">
                <a:solidFill>
                  <a:schemeClr val="tx1"/>
                </a:solidFill>
                <a:latin typeface="#9Slide03 Cabin Condensed" panose="00000506000000000000" pitchFamily="2" charset="-93"/>
                <a:cs typeface="Times New Roman" panose="02020603050405020304" pitchFamily="18" charset="0"/>
              </a:rPr>
              <a:t>hạn</a:t>
            </a:r>
            <a:r>
              <a:rPr lang="vi-VN" sz="2800" dirty="0">
                <a:solidFill>
                  <a:schemeClr val="tx1"/>
                </a:solidFill>
                <a:latin typeface="#9Slide03 Cabin Condensed" panose="00000506000000000000" pitchFamily="2" charset="-93"/>
                <a:cs typeface="Times New Roman" panose="02020603050405020304" pitchFamily="18" charset="0"/>
              </a:rPr>
              <a:t> trong </a:t>
            </a:r>
            <a:r>
              <a:rPr lang="vi-VN" sz="2800" dirty="0" err="1">
                <a:solidFill>
                  <a:schemeClr val="tx1"/>
                </a:solidFill>
                <a:latin typeface="#9Slide03 Cabin Condensed" panose="00000506000000000000" pitchFamily="2" charset="-93"/>
                <a:cs typeface="Times New Roman" panose="02020603050405020304" pitchFamily="18" charset="0"/>
              </a:rPr>
              <a:t>nước</a:t>
            </a:r>
            <a:r>
              <a:rPr lang="vi-VN" sz="2800" dirty="0">
                <a:solidFill>
                  <a:schemeClr val="tx1"/>
                </a:solidFill>
                <a:latin typeface="#9Slide03 Cabin Condensed" panose="00000506000000000000" pitchFamily="2" charset="-93"/>
                <a:cs typeface="Times New Roman" panose="02020603050405020304" pitchFamily="18" charset="0"/>
              </a:rPr>
              <a:t>.</a:t>
            </a:r>
            <a:endParaRPr lang="en-US" sz="2800" b="0" i="0" dirty="0">
              <a:solidFill>
                <a:schemeClr val="tx1"/>
              </a:solidFill>
              <a:effectLst/>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B4E4EF12-79D3-4AA9-6164-14D0B87F3D2C}"/>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387827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459003" y="2184508"/>
            <a:ext cx="5574638"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000" dirty="0">
                <a:solidFill>
                  <a:schemeClr val="tx2">
                    <a:lumMod val="25000"/>
                  </a:schemeClr>
                </a:solidFill>
                <a:latin typeface="#9Slide03 Cabin Condensed" panose="00000506000000000000" pitchFamily="2" charset="-93"/>
                <a:cs typeface="Times New Roman" panose="02020603050405020304" pitchFamily="18" charset="0"/>
              </a:rPr>
              <a:t>HYDROHALIC ACID</a:t>
            </a:r>
            <a:endParaRPr lang="en-US" sz="9600" dirty="0">
              <a:solidFill>
                <a:schemeClr val="tx2">
                  <a:lumMod val="25000"/>
                </a:schemeClr>
              </a:solidFill>
              <a:latin typeface="#9Slide03 Cabin Condensed" panose="00000506000000000000" pitchFamily="2" charset="-93"/>
              <a:cs typeface="Times New Roman" panose="02020603050405020304" pitchFamily="18" charset="0"/>
            </a:endParaRP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3 Cabin Condensed" panose="00000506000000000000" pitchFamily="2" charset="-93"/>
                <a:cs typeface="Times New Roman" panose="02020603050405020304" pitchFamily="18" charset="0"/>
              </a:rPr>
              <a:t>0</a:t>
            </a:r>
            <a:r>
              <a:rPr lang="vi-VN" dirty="0">
                <a:latin typeface="#9Slide03 Cabin Condensed" panose="00000506000000000000" pitchFamily="2" charset="-93"/>
                <a:cs typeface="Times New Roman" panose="02020603050405020304" pitchFamily="18" charset="0"/>
              </a:rPr>
              <a:t>2</a:t>
            </a:r>
            <a:endParaRPr dirty="0">
              <a:latin typeface="#9Slide03 Cabin Condensed" panose="00000506000000000000" pitchFamily="2" charset="-93"/>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
        <p:nvSpPr>
          <p:cNvPr id="2" name="Hộp Văn bản 1">
            <a:extLst>
              <a:ext uri="{FF2B5EF4-FFF2-40B4-BE49-F238E27FC236}">
                <a16:creationId xmlns:a16="http://schemas.microsoft.com/office/drawing/2014/main" id="{88E85A3F-33DB-AB58-8E48-7A37B7345BA8}"/>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844100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p:cTn id="7" dur="500" fill="hold"/>
                                        <p:tgtEl>
                                          <p:spTgt spid="707"/>
                                        </p:tgtEl>
                                        <p:attrNameLst>
                                          <p:attrName>ppt_w</p:attrName>
                                        </p:attrNameLst>
                                      </p:cBhvr>
                                      <p:tavLst>
                                        <p:tav tm="0">
                                          <p:val>
                                            <p:fltVal val="0"/>
                                          </p:val>
                                        </p:tav>
                                        <p:tav tm="100000">
                                          <p:val>
                                            <p:strVal val="#ppt_w"/>
                                          </p:val>
                                        </p:tav>
                                      </p:tavLst>
                                    </p:anim>
                                    <p:anim calcmode="lin" valueType="num">
                                      <p:cBhvr>
                                        <p:cTn id="8" dur="500" fill="hold"/>
                                        <p:tgtEl>
                                          <p:spTgt spid="707"/>
                                        </p:tgtEl>
                                        <p:attrNameLst>
                                          <p:attrName>ppt_h</p:attrName>
                                        </p:attrNameLst>
                                      </p:cBhvr>
                                      <p:tavLst>
                                        <p:tav tm="0">
                                          <p:val>
                                            <p:fltVal val="0"/>
                                          </p:val>
                                        </p:tav>
                                        <p:tav tm="100000">
                                          <p:val>
                                            <p:strVal val="#ppt_h"/>
                                          </p:val>
                                        </p:tav>
                                      </p:tavLst>
                                    </p:anim>
                                    <p:animEffect transition="in" filter="fade">
                                      <p:cBhvr>
                                        <p:cTn id="9" dur="500"/>
                                        <p:tgtEl>
                                          <p:spTgt spid="707"/>
                                        </p:tgtEl>
                                      </p:cBhvr>
                                    </p:animEffect>
                                  </p:childTnLst>
                                </p:cTn>
                              </p:par>
                              <p:par>
                                <p:cTn id="10" presetID="53" presetClass="entr" presetSubtype="16" fill="hold" nodeType="withEffect">
                                  <p:stCondLst>
                                    <p:cond delay="0"/>
                                  </p:stCondLst>
                                  <p:childTnLst>
                                    <p:set>
                                      <p:cBhvr>
                                        <p:cTn id="11" dur="1" fill="hold">
                                          <p:stCondLst>
                                            <p:cond delay="0"/>
                                          </p:stCondLst>
                                        </p:cTn>
                                        <p:tgtEl>
                                          <p:spTgt spid="759"/>
                                        </p:tgtEl>
                                        <p:attrNameLst>
                                          <p:attrName>style.visibility</p:attrName>
                                        </p:attrNameLst>
                                      </p:cBhvr>
                                      <p:to>
                                        <p:strVal val="visible"/>
                                      </p:to>
                                    </p:set>
                                    <p:anim calcmode="lin" valueType="num">
                                      <p:cBhvr>
                                        <p:cTn id="12" dur="500" fill="hold"/>
                                        <p:tgtEl>
                                          <p:spTgt spid="759"/>
                                        </p:tgtEl>
                                        <p:attrNameLst>
                                          <p:attrName>ppt_w</p:attrName>
                                        </p:attrNameLst>
                                      </p:cBhvr>
                                      <p:tavLst>
                                        <p:tav tm="0">
                                          <p:val>
                                            <p:fltVal val="0"/>
                                          </p:val>
                                        </p:tav>
                                        <p:tav tm="100000">
                                          <p:val>
                                            <p:strVal val="#ppt_w"/>
                                          </p:val>
                                        </p:tav>
                                      </p:tavLst>
                                    </p:anim>
                                    <p:anim calcmode="lin" valueType="num">
                                      <p:cBhvr>
                                        <p:cTn id="13" dur="500" fill="hold"/>
                                        <p:tgtEl>
                                          <p:spTgt spid="759"/>
                                        </p:tgtEl>
                                        <p:attrNameLst>
                                          <p:attrName>ppt_h</p:attrName>
                                        </p:attrNameLst>
                                      </p:cBhvr>
                                      <p:tavLst>
                                        <p:tav tm="0">
                                          <p:val>
                                            <p:fltVal val="0"/>
                                          </p:val>
                                        </p:tav>
                                        <p:tav tm="100000">
                                          <p:val>
                                            <p:strVal val="#ppt_h"/>
                                          </p:val>
                                        </p:tav>
                                      </p:tavLst>
                                    </p:anim>
                                    <p:animEffect transition="in" filter="fade">
                                      <p:cBhvr>
                                        <p:cTn id="14" dur="500"/>
                                        <p:tgtEl>
                                          <p:spTgt spid="75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62"/>
                                        </p:tgtEl>
                                        <p:attrNameLst>
                                          <p:attrName>style.visibility</p:attrName>
                                        </p:attrNameLst>
                                      </p:cBhvr>
                                      <p:to>
                                        <p:strVal val="visible"/>
                                      </p:to>
                                    </p:set>
                                    <p:anim calcmode="lin" valueType="num">
                                      <p:cBhvr>
                                        <p:cTn id="17" dur="500" fill="hold"/>
                                        <p:tgtEl>
                                          <p:spTgt spid="762"/>
                                        </p:tgtEl>
                                        <p:attrNameLst>
                                          <p:attrName>ppt_w</p:attrName>
                                        </p:attrNameLst>
                                      </p:cBhvr>
                                      <p:tavLst>
                                        <p:tav tm="0">
                                          <p:val>
                                            <p:fltVal val="0"/>
                                          </p:val>
                                        </p:tav>
                                        <p:tav tm="100000">
                                          <p:val>
                                            <p:strVal val="#ppt_w"/>
                                          </p:val>
                                        </p:tav>
                                      </p:tavLst>
                                    </p:anim>
                                    <p:anim calcmode="lin" valueType="num">
                                      <p:cBhvr>
                                        <p:cTn id="18" dur="500" fill="hold"/>
                                        <p:tgtEl>
                                          <p:spTgt spid="762"/>
                                        </p:tgtEl>
                                        <p:attrNameLst>
                                          <p:attrName>ppt_h</p:attrName>
                                        </p:attrNameLst>
                                      </p:cBhvr>
                                      <p:tavLst>
                                        <p:tav tm="0">
                                          <p:val>
                                            <p:fltVal val="0"/>
                                          </p:val>
                                        </p:tav>
                                        <p:tav tm="100000">
                                          <p:val>
                                            <p:strVal val="#ppt_h"/>
                                          </p:val>
                                        </p:tav>
                                      </p:tavLst>
                                    </p:anim>
                                    <p:animEffect transition="in" filter="fade">
                                      <p:cBhvr>
                                        <p:cTn id="19" dur="500"/>
                                        <p:tgtEl>
                                          <p:spTgt spid="76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63"/>
                                        </p:tgtEl>
                                        <p:attrNameLst>
                                          <p:attrName>style.visibility</p:attrName>
                                        </p:attrNameLst>
                                      </p:cBhvr>
                                      <p:to>
                                        <p:strVal val="visible"/>
                                      </p:to>
                                    </p:set>
                                    <p:anim calcmode="lin" valueType="num">
                                      <p:cBhvr>
                                        <p:cTn id="22" dur="500" fill="hold"/>
                                        <p:tgtEl>
                                          <p:spTgt spid="763"/>
                                        </p:tgtEl>
                                        <p:attrNameLst>
                                          <p:attrName>ppt_w</p:attrName>
                                        </p:attrNameLst>
                                      </p:cBhvr>
                                      <p:tavLst>
                                        <p:tav tm="0">
                                          <p:val>
                                            <p:fltVal val="0"/>
                                          </p:val>
                                        </p:tav>
                                        <p:tav tm="100000">
                                          <p:val>
                                            <p:strVal val="#ppt_w"/>
                                          </p:val>
                                        </p:tav>
                                      </p:tavLst>
                                    </p:anim>
                                    <p:anim calcmode="lin" valueType="num">
                                      <p:cBhvr>
                                        <p:cTn id="23" dur="500" fill="hold"/>
                                        <p:tgtEl>
                                          <p:spTgt spid="763"/>
                                        </p:tgtEl>
                                        <p:attrNameLst>
                                          <p:attrName>ppt_h</p:attrName>
                                        </p:attrNameLst>
                                      </p:cBhvr>
                                      <p:tavLst>
                                        <p:tav tm="0">
                                          <p:val>
                                            <p:fltVal val="0"/>
                                          </p:val>
                                        </p:tav>
                                        <p:tav tm="100000">
                                          <p:val>
                                            <p:strVal val="#ppt_h"/>
                                          </p:val>
                                        </p:tav>
                                      </p:tavLst>
                                    </p:anim>
                                    <p:animEffect transition="in" filter="fade">
                                      <p:cBhvr>
                                        <p:cTn id="24" dur="500"/>
                                        <p:tgtEl>
                                          <p:spTgt spid="763"/>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1275734"/>
          </a:xfrm>
          <a:prstGeom prst="rect">
            <a:avLst/>
          </a:prstGeom>
          <a:noFill/>
        </p:spPr>
        <p:txBody>
          <a:bodyPr wrap="square">
            <a:spAutoFit/>
          </a:bodyPr>
          <a:lstStyle/>
          <a:p>
            <a:pPr algn="just">
              <a:lnSpc>
                <a:spcPct val="120000"/>
              </a:lnSpc>
            </a:pPr>
            <a:r>
              <a:rPr lang="vi-VN" sz="2200" dirty="0" err="1">
                <a:latin typeface="#9Slide03 Cabin Condensed" panose="00000506000000000000" pitchFamily="2" charset="-93"/>
                <a:cs typeface="Times New Roman" panose="02020603050405020304" pitchFamily="18" charset="0"/>
              </a:rPr>
              <a:t>Các</a:t>
            </a:r>
            <a:r>
              <a:rPr lang="vi-VN" sz="2200" dirty="0">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hydrogen</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halide</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tan trong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nước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tạo</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thành</a:t>
            </a:r>
            <a:r>
              <a:rPr lang="vi-VN" sz="2200" dirty="0">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hydrohalic</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acid</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dirty="0">
                <a:latin typeface="#9Slide03 Cabin Condensed" panose="00000506000000000000" pitchFamily="2" charset="-93"/>
                <a:cs typeface="Times New Roman" panose="02020603050405020304" pitchFamily="18" charset="0"/>
              </a:rPr>
              <a:t>tương </a:t>
            </a:r>
            <a:r>
              <a:rPr lang="vi-VN" sz="2200" dirty="0" err="1">
                <a:latin typeface="#9Slide03 Cabin Condensed" panose="00000506000000000000" pitchFamily="2" charset="-93"/>
                <a:cs typeface="Times New Roman" panose="02020603050405020304" pitchFamily="18" charset="0"/>
              </a:rPr>
              <a:t>ứng</a:t>
            </a:r>
            <a:r>
              <a:rPr lang="vi-VN" sz="2200" dirty="0">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Hydrofluoric</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acid</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(HF)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là</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acid</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yếu</a:t>
            </a:r>
            <a:r>
              <a:rPr lang="vi-VN" sz="2200" dirty="0">
                <a:latin typeface="#9Slide03 Cabin Condensed" panose="00000506000000000000" pitchFamily="2" charset="-93"/>
                <a:cs typeface="Times New Roman" panose="02020603050405020304" pitchFamily="18" charset="0"/>
              </a:rPr>
              <a:t>, nhưng </a:t>
            </a:r>
            <a:r>
              <a:rPr lang="vi-VN" sz="2200" dirty="0" err="1">
                <a:latin typeface="#9Slide03 Cabin Condensed" panose="00000506000000000000" pitchFamily="2" charset="-93"/>
                <a:cs typeface="Times New Roman" panose="02020603050405020304" pitchFamily="18" charset="0"/>
              </a:rPr>
              <a:t>có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tính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đặc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biệt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ăn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mòn</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thuỷ</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tinh.</a:t>
            </a:r>
            <a:endParaRPr lang="en-US" sz="2200" b="1" dirty="0">
              <a:solidFill>
                <a:schemeClr val="tx2">
                  <a:lumMod val="50000"/>
                </a:schemeClr>
              </a:solidFill>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20721" y="164538"/>
            <a:ext cx="5796029" cy="615600"/>
            <a:chOff x="403722" y="133010"/>
            <a:chExt cx="5796029"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403722" y="197217"/>
              <a:ext cx="5796029"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tính</a:t>
              </a:r>
              <a:r>
                <a:rPr lang="en-US" sz="2400" b="1" dirty="0">
                  <a:solidFill>
                    <a:schemeClr val="accent5"/>
                  </a:solidFill>
                  <a:latin typeface="#9Slide03 Cabin Condensed" panose="00000506000000000000" pitchFamily="2" charset="-93"/>
                  <a:cs typeface="Times New Roman" panose="02020603050405020304" pitchFamily="18" charset="0"/>
                </a:rPr>
                <a:t> acid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hydrohalic acid</a:t>
              </a:r>
            </a:p>
          </p:txBody>
        </p:sp>
      </p:grpSp>
      <p:sp>
        <p:nvSpPr>
          <p:cNvPr id="18" name="TextBox 17">
            <a:extLst>
              <a:ext uri="{FF2B5EF4-FFF2-40B4-BE49-F238E27FC236}">
                <a16:creationId xmlns:a16="http://schemas.microsoft.com/office/drawing/2014/main" id="{A90A2C64-8068-AB65-AE01-046E707F42F4}"/>
              </a:ext>
            </a:extLst>
          </p:cNvPr>
          <p:cNvSpPr txBox="1"/>
          <p:nvPr/>
        </p:nvSpPr>
        <p:spPr>
          <a:xfrm>
            <a:off x="2733737" y="2528725"/>
            <a:ext cx="5386752" cy="430887"/>
          </a:xfrm>
          <a:prstGeom prst="rect">
            <a:avLst/>
          </a:prstGeom>
          <a:noFill/>
        </p:spPr>
        <p:txBody>
          <a:bodyPr wrap="square">
            <a:spAutoFit/>
          </a:bodyPr>
          <a:lstStyle/>
          <a:p>
            <a:r>
              <a:rPr lang="en-US" sz="2200" dirty="0">
                <a:solidFill>
                  <a:schemeClr val="accent1"/>
                </a:solidFill>
                <a:latin typeface="#9Slide03 Cabin Condensed" panose="00000506000000000000" pitchFamily="2" charset="-93"/>
                <a:cs typeface="Times New Roman" panose="02020603050405020304" pitchFamily="18" charset="0"/>
              </a:rPr>
              <a:t>SiO</a:t>
            </a:r>
            <a:r>
              <a:rPr lang="en-US" sz="2200" baseline="-25000" dirty="0">
                <a:solidFill>
                  <a:schemeClr val="accent1"/>
                </a:solidFill>
                <a:latin typeface="#9Slide03 Cabin Condensed" panose="00000506000000000000" pitchFamily="2" charset="-93"/>
                <a:cs typeface="Times New Roman" panose="02020603050405020304" pitchFamily="18" charset="0"/>
              </a:rPr>
              <a:t>2</a:t>
            </a:r>
            <a:r>
              <a:rPr lang="en-US" sz="2200" dirty="0">
                <a:solidFill>
                  <a:schemeClr val="accent1"/>
                </a:solidFill>
                <a:latin typeface="#9Slide03 Cabin Condensed" panose="00000506000000000000" pitchFamily="2" charset="-93"/>
                <a:cs typeface="Times New Roman" panose="02020603050405020304" pitchFamily="18" charset="0"/>
              </a:rPr>
              <a:t> + 4HF → SiF</a:t>
            </a:r>
            <a:r>
              <a:rPr lang="en-US" sz="2200" baseline="-25000" dirty="0">
                <a:solidFill>
                  <a:schemeClr val="accent1"/>
                </a:solidFill>
                <a:latin typeface="#9Slide03 Cabin Condensed" panose="00000506000000000000" pitchFamily="2" charset="-93"/>
                <a:cs typeface="Times New Roman" panose="02020603050405020304" pitchFamily="18" charset="0"/>
              </a:rPr>
              <a:t>4 </a:t>
            </a:r>
            <a:r>
              <a:rPr lang="en-US" sz="2200" dirty="0">
                <a:solidFill>
                  <a:schemeClr val="accent1"/>
                </a:solidFill>
                <a:latin typeface="#9Slide03 Cabin Condensed" panose="00000506000000000000" pitchFamily="2" charset="-93"/>
                <a:cs typeface="Times New Roman" panose="02020603050405020304" pitchFamily="18" charset="0"/>
              </a:rPr>
              <a:t>+ 2H</a:t>
            </a:r>
            <a:r>
              <a:rPr lang="en-US" sz="2200" baseline="-25000" dirty="0">
                <a:solidFill>
                  <a:schemeClr val="accent1"/>
                </a:solidFill>
                <a:latin typeface="#9Slide03 Cabin Condensed" panose="00000506000000000000" pitchFamily="2" charset="-93"/>
                <a:cs typeface="Times New Roman" panose="02020603050405020304" pitchFamily="18" charset="0"/>
              </a:rPr>
              <a:t>2</a:t>
            </a:r>
            <a:r>
              <a:rPr lang="en-US" sz="2200" dirty="0">
                <a:solidFill>
                  <a:schemeClr val="accent1"/>
                </a:solidFill>
                <a:latin typeface="#9Slide03 Cabin Condensed" panose="00000506000000000000" pitchFamily="2" charset="-93"/>
                <a:cs typeface="Times New Roman" panose="02020603050405020304" pitchFamily="18" charset="0"/>
              </a:rPr>
              <a:t>O</a:t>
            </a:r>
          </a:p>
        </p:txBody>
      </p:sp>
      <p:sp>
        <p:nvSpPr>
          <p:cNvPr id="20" name="TextBox 19">
            <a:extLst>
              <a:ext uri="{FF2B5EF4-FFF2-40B4-BE49-F238E27FC236}">
                <a16:creationId xmlns:a16="http://schemas.microsoft.com/office/drawing/2014/main" id="{D9B97924-CDD7-A651-C7BA-80F04144A43D}"/>
              </a:ext>
            </a:extLst>
          </p:cNvPr>
          <p:cNvSpPr txBox="1"/>
          <p:nvPr/>
        </p:nvSpPr>
        <p:spPr>
          <a:xfrm>
            <a:off x="358503" y="3034216"/>
            <a:ext cx="8389358" cy="1681999"/>
          </a:xfrm>
          <a:prstGeom prst="rect">
            <a:avLst/>
          </a:prstGeom>
          <a:noFill/>
        </p:spPr>
        <p:txBody>
          <a:bodyPr wrap="square">
            <a:spAutoFit/>
          </a:bodyPr>
          <a:lstStyle/>
          <a:p>
            <a:pPr algn="just">
              <a:lnSpc>
                <a:spcPct val="120000"/>
              </a:lnSpc>
            </a:pPr>
            <a:r>
              <a:rPr lang="en-US" sz="2200" dirty="0" err="1">
                <a:latin typeface="#9Slide03 Cabin Condensed" panose="00000506000000000000" pitchFamily="2" charset="-93"/>
                <a:cs typeface="Times New Roman" panose="02020603050405020304" pitchFamily="18" charset="0"/>
              </a:rPr>
              <a:t>Các</a:t>
            </a:r>
            <a:r>
              <a:rPr lang="en-US" sz="2200" dirty="0">
                <a:latin typeface="#9Slide03 Cabin Condensed" panose="00000506000000000000" pitchFamily="2" charset="-93"/>
                <a:cs typeface="Times New Roman" panose="02020603050405020304" pitchFamily="18" charset="0"/>
              </a:rPr>
              <a:t> dung </a:t>
            </a:r>
            <a:r>
              <a:rPr lang="en-US" sz="2200" dirty="0" err="1">
                <a:latin typeface="#9Slide03 Cabin Condensed" panose="00000506000000000000" pitchFamily="2" charset="-93"/>
                <a:cs typeface="Times New Roman" panose="02020603050405020304" pitchFamily="18" charset="0"/>
              </a:rPr>
              <a:t>dịch</a:t>
            </a:r>
            <a:r>
              <a:rPr lang="en-US" sz="2200" dirty="0">
                <a:latin typeface="#9Slide03 Cabin Condensed" panose="00000506000000000000" pitchFamily="2" charset="-93"/>
                <a:cs typeface="Times New Roman" panose="02020603050405020304" pitchFamily="18" charset="0"/>
              </a:rPr>
              <a:t> </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HCl, HBr, HI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là</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những</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acid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mạnh</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có</a:t>
            </a:r>
            <a:r>
              <a:rPr lang="en-US" sz="2200" dirty="0">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đầy</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đủ</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tính</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chất</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hoá</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học</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chung</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b="1" dirty="0" err="1">
                <a:solidFill>
                  <a:schemeClr val="tx2">
                    <a:lumMod val="50000"/>
                  </a:schemeClr>
                </a:solidFill>
                <a:latin typeface="#9Slide03 Cabin Condensed" panose="00000506000000000000" pitchFamily="2" charset="-93"/>
                <a:cs typeface="Times New Roman" panose="02020603050405020304" pitchFamily="18" charset="0"/>
              </a:rPr>
              <a:t>của</a:t>
            </a:r>
            <a:r>
              <a:rPr lang="en-US" sz="2200" b="1" dirty="0">
                <a:solidFill>
                  <a:schemeClr val="tx2">
                    <a:lumMod val="50000"/>
                  </a:schemeClr>
                </a:solidFill>
                <a:latin typeface="#9Slide03 Cabin Condensed" panose="00000506000000000000" pitchFamily="2" charset="-93"/>
                <a:cs typeface="Times New Roman" panose="02020603050405020304" pitchFamily="18" charset="0"/>
              </a:rPr>
              <a:t> acid</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en-US" sz="2200" dirty="0">
                <a:solidFill>
                  <a:schemeClr val="tx1"/>
                </a:solidFill>
                <a:latin typeface="#9Slide03 Cabin Condensed" panose="00000506000000000000" pitchFamily="2" charset="-93"/>
                <a:cs typeface="Times New Roman" panose="02020603050405020304" pitchFamily="18" charset="0"/>
              </a:rPr>
              <a:t>(</a:t>
            </a:r>
            <a:r>
              <a:rPr lang="vi-VN" sz="2200" dirty="0" err="1">
                <a:latin typeface="#9Slide03 Cabin Condensed" panose="00000506000000000000" pitchFamily="2" charset="-93"/>
                <a:cs typeface="Times New Roman" panose="02020603050405020304" pitchFamily="18" charset="0"/>
              </a:rPr>
              <a:t>làm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quỳ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tím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chuyển</a:t>
            </a:r>
            <a:r>
              <a:rPr lang="vi-VN" sz="2200" dirty="0">
                <a:latin typeface="#9Slide03 Cabin Condensed" panose="00000506000000000000" pitchFamily="2" charset="-93"/>
                <a:cs typeface="Times New Roman" panose="02020603050405020304" pitchFamily="18" charset="0"/>
              </a:rPr>
              <a:t> sang </a:t>
            </a:r>
            <a:r>
              <a:rPr lang="vi-VN" sz="2200" dirty="0" err="1">
                <a:latin typeface="#9Slide03 Cabin Condensed" panose="00000506000000000000" pitchFamily="2" charset="-93"/>
                <a:cs typeface="Times New Roman" panose="02020603050405020304" pitchFamily="18" charset="0"/>
              </a:rPr>
              <a:t>màu</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đỏ</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tác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dụng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với</a:t>
            </a:r>
            <a:r>
              <a:rPr lang="vi-VN" sz="2200" dirty="0">
                <a:latin typeface="#9Slide03 Cabin Condensed" panose="00000506000000000000" pitchFamily="2" charset="-93"/>
                <a:cs typeface="Times New Roman" panose="02020603050405020304" pitchFamily="18" charset="0"/>
              </a:rPr>
              <a:t> kim </a:t>
            </a:r>
            <a:r>
              <a:rPr lang="vi-VN" sz="2200" dirty="0" err="1">
                <a:latin typeface="#9Slide03 Cabin Condensed" panose="00000506000000000000" pitchFamily="2" charset="-93"/>
                <a:cs typeface="Times New Roman" panose="02020603050405020304" pitchFamily="18" charset="0"/>
              </a:rPr>
              <a:t>loại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đứng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trước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hydrogen</a:t>
            </a:r>
            <a:r>
              <a:rPr lang="vi-VN" sz="2200" dirty="0">
                <a:latin typeface="#9Slide03 Cabin Condensed" panose="00000506000000000000" pitchFamily="2" charset="-93"/>
                <a:cs typeface="Times New Roman" panose="02020603050405020304" pitchFamily="18" charset="0"/>
              </a:rPr>
              <a:t> trong </a:t>
            </a:r>
            <a:r>
              <a:rPr lang="vi-VN" sz="2200" dirty="0" err="1">
                <a:latin typeface="#9Slide03 Cabin Condensed" panose="00000506000000000000" pitchFamily="2" charset="-93"/>
                <a:cs typeface="Times New Roman" panose="02020603050405020304" pitchFamily="18" charset="0"/>
              </a:rPr>
              <a:t>dãy</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hoạt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động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hoá</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học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tác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dụng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với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basic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oxide</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base</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một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số</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muối</a:t>
            </a:r>
            <a:r>
              <a:rPr lang="vi-VN" sz="2200" dirty="0">
                <a:latin typeface="#9Slide03 Cabin Condensed" panose="00000506000000000000" pitchFamily="2" charset="-93"/>
                <a:cs typeface="Times New Roman" panose="02020603050405020304" pitchFamily="18" charset="0"/>
              </a:rPr>
              <a:t>.</a:t>
            </a:r>
            <a:r>
              <a:rPr lang="en-US" sz="2200" dirty="0">
                <a:solidFill>
                  <a:schemeClr val="tx1"/>
                </a:solidFill>
                <a:latin typeface="#9Slide03 Cabin Condensed" panose="00000506000000000000" pitchFamily="2" charset="-93"/>
                <a:cs typeface="Times New Roman" panose="02020603050405020304" pitchFamily="18" charset="0"/>
              </a:rPr>
              <a:t>)</a:t>
            </a:r>
          </a:p>
        </p:txBody>
      </p:sp>
    </p:spTree>
    <p:extLst>
      <p:ext uri="{BB962C8B-B14F-4D97-AF65-F5344CB8AC3E}">
        <p14:creationId xmlns:p14="http://schemas.microsoft.com/office/powerpoint/2010/main" val="2263921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P spid="18"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38"/>
          <p:cNvSpPr txBox="1">
            <a:spLocks noGrp="1"/>
          </p:cNvSpPr>
          <p:nvPr>
            <p:ph type="ctrTitle"/>
          </p:nvPr>
        </p:nvSpPr>
        <p:spPr>
          <a:xfrm>
            <a:off x="4184960" y="1371150"/>
            <a:ext cx="4768235" cy="240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u="sng" dirty="0" err="1">
                <a:solidFill>
                  <a:srgbClr val="0070C0"/>
                </a:solidFill>
                <a:latin typeface="#9Slide03 Cabin Condensed" panose="00000506000000000000" pitchFamily="2" charset="-93"/>
                <a:cs typeface="Times New Roman" panose="02020603050405020304" pitchFamily="18" charset="0"/>
              </a:rPr>
              <a:t>Bài</a:t>
            </a:r>
            <a:r>
              <a:rPr lang="en-US" sz="4000" u="sng" dirty="0">
                <a:solidFill>
                  <a:srgbClr val="0070C0"/>
                </a:solidFill>
                <a:latin typeface="#9Slide03 Cabin Condensed" panose="00000506000000000000" pitchFamily="2" charset="-93"/>
                <a:cs typeface="Times New Roman" panose="02020603050405020304" pitchFamily="18" charset="0"/>
              </a:rPr>
              <a:t> 18: </a:t>
            </a:r>
            <a:r>
              <a:rPr lang="en-US" dirty="0">
                <a:solidFill>
                  <a:srgbClr val="0070C0"/>
                </a:solidFill>
                <a:latin typeface="#9Slide03 Cabin Condensed" panose="00000506000000000000" pitchFamily="2" charset="-93"/>
                <a:cs typeface="Times New Roman" panose="02020603050405020304" pitchFamily="18" charset="0"/>
              </a:rPr>
              <a:t>HYDROGEN HALIDE VÀ MỘT SỐ PHẢN ỨNG CỦA ION HALIDE </a:t>
            </a:r>
          </a:p>
        </p:txBody>
      </p:sp>
      <p:pic>
        <p:nvPicPr>
          <p:cNvPr id="3" name="Picture 2" descr="Icon&#10;&#10;Description automatically generated">
            <a:extLst>
              <a:ext uri="{FF2B5EF4-FFF2-40B4-BE49-F238E27FC236}">
                <a16:creationId xmlns:a16="http://schemas.microsoft.com/office/drawing/2014/main" id="{6F958D0F-E71D-FFE5-B7D9-684208F44600}"/>
              </a:ext>
            </a:extLst>
          </p:cNvPr>
          <p:cNvPicPr>
            <a:picLocks noChangeAspect="1"/>
          </p:cNvPicPr>
          <p:nvPr/>
        </p:nvPicPr>
        <p:blipFill>
          <a:blip r:embed="rId3"/>
          <a:stretch>
            <a:fillRect/>
          </a:stretch>
        </p:blipFill>
        <p:spPr>
          <a:xfrm>
            <a:off x="190805" y="760792"/>
            <a:ext cx="3621916" cy="3621916"/>
          </a:xfrm>
          <a:prstGeom prst="rect">
            <a:avLst/>
          </a:prstGeom>
        </p:spPr>
      </p:pic>
      <p:sp>
        <p:nvSpPr>
          <p:cNvPr id="2" name="Hộp Văn bản 1">
            <a:extLst>
              <a:ext uri="{FF2B5EF4-FFF2-40B4-BE49-F238E27FC236}">
                <a16:creationId xmlns:a16="http://schemas.microsoft.com/office/drawing/2014/main" id="{1870A84C-F8E6-50FE-E0FC-D8A21EFBE99A}"/>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cSld>
  <p:clrMapOvr>
    <a:masterClrMapping/>
  </p:clrMapOvr>
  <mc:AlternateContent xmlns:mc="http://schemas.openxmlformats.org/markup-compatibility/2006" xmlns:p14="http://schemas.microsoft.com/office/powerpoint/2010/main">
    <mc:Choice Requires="p14">
      <p:transition spd="slow" p14:dur="83647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5"/>
                                        </p:tgtEl>
                                        <p:attrNameLst>
                                          <p:attrName>style.visibility</p:attrName>
                                        </p:attrNameLst>
                                      </p:cBhvr>
                                      <p:to>
                                        <p:strVal val="visible"/>
                                      </p:to>
                                    </p:set>
                                    <p:anim calcmode="lin" valueType="num">
                                      <p:cBhvr additive="base">
                                        <p:cTn id="7" dur="500" fill="hold"/>
                                        <p:tgtEl>
                                          <p:spTgt spid="565"/>
                                        </p:tgtEl>
                                        <p:attrNameLst>
                                          <p:attrName>ppt_x</p:attrName>
                                        </p:attrNameLst>
                                      </p:cBhvr>
                                      <p:tavLst>
                                        <p:tav tm="0">
                                          <p:val>
                                            <p:strVal val="#ppt_x"/>
                                          </p:val>
                                        </p:tav>
                                        <p:tav tm="100000">
                                          <p:val>
                                            <p:strVal val="#ppt_x"/>
                                          </p:val>
                                        </p:tav>
                                      </p:tavLst>
                                    </p:anim>
                                    <p:anim calcmode="lin" valueType="num">
                                      <p:cBhvr additive="base">
                                        <p:cTn id="8" dur="500" fill="hold"/>
                                        <p:tgtEl>
                                          <p:spTgt spid="56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7993" y="1582848"/>
            <a:ext cx="4071326" cy="2906827"/>
            <a:chOff x="89760" y="1707507"/>
            <a:chExt cx="4071326" cy="2355208"/>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9760" y="1707507"/>
              <a:ext cx="4071326" cy="2355208"/>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283705" y="1939385"/>
              <a:ext cx="3708284" cy="1691981"/>
            </a:xfrm>
            <a:prstGeom prst="rect">
              <a:avLst/>
            </a:prstGeom>
            <a:noFill/>
          </p:spPr>
          <p:txBody>
            <a:bodyPr wrap="square">
              <a:spAutoFit/>
            </a:bodyPr>
            <a:lstStyle/>
            <a:p>
              <a:pPr algn="just">
                <a:lnSpc>
                  <a:spcPct val="120000"/>
                </a:lnSpc>
              </a:pPr>
              <a:r>
                <a:rPr lang="en-US" sz="2200" b="1" dirty="0">
                  <a:solidFill>
                    <a:srgbClr val="FF0000"/>
                  </a:solidFill>
                  <a:latin typeface="#9Slide03 Cabin Condensed" panose="00000506000000000000" pitchFamily="2" charset="-93"/>
                  <a:cs typeface="Times New Roman" panose="02020603050405020304" pitchFamily="18" charset="0"/>
                </a:rPr>
                <a:t>3. </a:t>
              </a:r>
              <a:r>
                <a:rPr lang="vi-VN" sz="2200" dirty="0" err="1">
                  <a:solidFill>
                    <a:schemeClr val="tx1"/>
                  </a:solidFill>
                  <a:latin typeface="#9Slide03 Cabin Condensed" panose="00000506000000000000" pitchFamily="2" charset="-93"/>
                  <a:cs typeface="Times New Roman" panose="02020603050405020304" pitchFamily="18" charset="0"/>
                </a:rPr>
                <a:t>Dựa</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vào</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Bảng</a:t>
              </a:r>
              <a:r>
                <a:rPr lang="vi-VN" sz="2200" dirty="0">
                  <a:solidFill>
                    <a:schemeClr val="tx1"/>
                  </a:solidFill>
                  <a:latin typeface="#9Slide03 Cabin Condensed" panose="00000506000000000000" pitchFamily="2" charset="-93"/>
                  <a:cs typeface="Times New Roman" panose="02020603050405020304" pitchFamily="18" charset="0"/>
                </a:rPr>
                <a:t> 17.2 </a:t>
              </a:r>
              <a:r>
                <a:rPr lang="vi-VN" sz="2200" dirty="0" err="1">
                  <a:solidFill>
                    <a:schemeClr val="tx1"/>
                  </a:solidFill>
                  <a:latin typeface="#9Slide03 Cabin Condensed" panose="00000506000000000000" pitchFamily="2" charset="-93"/>
                  <a:cs typeface="Times New Roman" panose="02020603050405020304" pitchFamily="18" charset="0"/>
                </a:rPr>
                <a:t>và</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Bảng</a:t>
              </a:r>
              <a:r>
                <a:rPr lang="vi-VN" sz="2200" dirty="0">
                  <a:solidFill>
                    <a:schemeClr val="tx1"/>
                  </a:solidFill>
                  <a:latin typeface="#9Slide03 Cabin Condensed" panose="00000506000000000000" pitchFamily="2" charset="-93"/>
                  <a:cs typeface="Times New Roman" panose="02020603050405020304" pitchFamily="18" charset="0"/>
                </a:rPr>
                <a:t> 18.1, </a:t>
              </a:r>
              <a:r>
                <a:rPr lang="vi-VN" sz="2200" dirty="0" err="1">
                  <a:solidFill>
                    <a:schemeClr val="tx1"/>
                  </a:solidFill>
                  <a:latin typeface="#9Slide03 Cabin Condensed" panose="00000506000000000000" pitchFamily="2" charset="-93"/>
                  <a:cs typeface="Times New Roman" panose="02020603050405020304" pitchFamily="18" charset="0"/>
                </a:rPr>
                <a:t>nhận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xét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mối</a:t>
              </a:r>
              <a:r>
                <a:rPr lang="vi-VN" sz="2200" dirty="0">
                  <a:solidFill>
                    <a:schemeClr val="tx1"/>
                  </a:solidFill>
                  <a:latin typeface="#9Slide03 Cabin Condensed" panose="00000506000000000000" pitchFamily="2" charset="-93"/>
                  <a:cs typeface="Times New Roman" panose="02020603050405020304" pitchFamily="18" charset="0"/>
                </a:rPr>
                <a:t> liên </a:t>
              </a:r>
              <a:r>
                <a:rPr lang="vi-VN" sz="2200" dirty="0" err="1">
                  <a:solidFill>
                    <a:schemeClr val="tx1"/>
                  </a:solidFill>
                  <a:latin typeface="#9Slide03 Cabin Condensed" panose="00000506000000000000" pitchFamily="2" charset="-93"/>
                  <a:cs typeface="Times New Roman" panose="02020603050405020304" pitchFamily="18" charset="0"/>
                </a:rPr>
                <a:t>hệ</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giữa</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sự</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biến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đổi</a:t>
              </a:r>
              <a:r>
                <a:rPr lang="vi-VN" sz="2200" dirty="0">
                  <a:solidFill>
                    <a:schemeClr val="tx1"/>
                  </a:solidFill>
                  <a:latin typeface="#9Slide03 Cabin Condensed" panose="00000506000000000000" pitchFamily="2" charset="-93"/>
                  <a:cs typeface="Times New Roman" panose="02020603050405020304" pitchFamily="18" charset="0"/>
                </a:rPr>
                <a:t> năng </a:t>
              </a:r>
              <a:r>
                <a:rPr lang="vi-VN" sz="2200" dirty="0" err="1">
                  <a:solidFill>
                    <a:schemeClr val="tx1"/>
                  </a:solidFill>
                  <a:latin typeface="#9Slide03 Cabin Condensed" panose="00000506000000000000" pitchFamily="2" charset="-93"/>
                  <a:cs typeface="Times New Roman" panose="02020603050405020304" pitchFamily="18" charset="0"/>
                </a:rPr>
                <a:t>lượng</a:t>
              </a:r>
              <a:r>
                <a:rPr lang="vi-VN" sz="2200" dirty="0">
                  <a:solidFill>
                    <a:schemeClr val="tx1"/>
                  </a:solidFill>
                  <a:latin typeface="#9Slide03 Cabin Condensed" panose="00000506000000000000" pitchFamily="2" charset="-93"/>
                  <a:cs typeface="Times New Roman" panose="02020603050405020304" pitchFamily="18" charset="0"/>
                </a:rPr>
                <a:t> liên </a:t>
              </a:r>
              <a:r>
                <a:rPr lang="vi-VN" sz="2200" dirty="0" err="1">
                  <a:solidFill>
                    <a:schemeClr val="tx1"/>
                  </a:solidFill>
                  <a:latin typeface="#9Slide03 Cabin Condensed" panose="00000506000000000000" pitchFamily="2" charset="-93"/>
                  <a:cs typeface="Times New Roman" panose="02020603050405020304" pitchFamily="18" charset="0"/>
                </a:rPr>
                <a:t>kết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và</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độ</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dài</a:t>
              </a:r>
              <a:r>
                <a:rPr lang="vi-VN" sz="2200" dirty="0">
                  <a:solidFill>
                    <a:schemeClr val="tx1"/>
                  </a:solidFill>
                  <a:latin typeface="#9Slide03 Cabin Condensed" panose="00000506000000000000" pitchFamily="2" charset="-93"/>
                  <a:cs typeface="Times New Roman" panose="02020603050405020304" pitchFamily="18" charset="0"/>
                </a:rPr>
                <a:t> liên </a:t>
              </a:r>
              <a:r>
                <a:rPr lang="vi-VN" sz="2200" dirty="0" err="1">
                  <a:solidFill>
                    <a:schemeClr val="tx1"/>
                  </a:solidFill>
                  <a:latin typeface="#9Slide03 Cabin Condensed" panose="00000506000000000000" pitchFamily="2" charset="-93"/>
                  <a:cs typeface="Times New Roman" panose="02020603050405020304" pitchFamily="18" charset="0"/>
                </a:rPr>
                <a:t>kết</a:t>
              </a:r>
              <a:r>
                <a:rPr lang="vi-VN" sz="2200" dirty="0">
                  <a:solidFill>
                    <a:schemeClr val="tx1"/>
                  </a:solidFill>
                  <a:latin typeface="#9Slide03 Cabin Condensed" panose="00000506000000000000" pitchFamily="2" charset="-93"/>
                  <a:cs typeface="Times New Roman" panose="02020603050405020304" pitchFamily="18" charset="0"/>
                </a:rPr>
                <a:t> H−X </a:t>
              </a:r>
              <a:r>
                <a:rPr lang="vi-VN" sz="2200" dirty="0" err="1">
                  <a:solidFill>
                    <a:schemeClr val="tx1"/>
                  </a:solidFill>
                  <a:latin typeface="#9Slide03 Cabin Condensed" panose="00000506000000000000" pitchFamily="2" charset="-93"/>
                  <a:cs typeface="Times New Roman" panose="02020603050405020304" pitchFamily="18" charset="0"/>
                </a:rPr>
                <a:t>với</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sự</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biến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đổi</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tính</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acid</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của</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các</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hydrohalic</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acid</a:t>
              </a:r>
              <a:r>
                <a:rPr lang="vi-VN" sz="2200" dirty="0">
                  <a:solidFill>
                    <a:schemeClr val="tx1"/>
                  </a:solidFill>
                  <a:latin typeface="#9Slide03 Cabin Condensed" panose="00000506000000000000" pitchFamily="2" charset="-93"/>
                  <a:cs typeface="Times New Roman" panose="02020603050405020304" pitchFamily="18" charset="0"/>
                </a:rPr>
                <a:t>.</a:t>
              </a:r>
              <a:endParaRPr lang="en-US" sz="2200" dirty="0">
                <a:solidFill>
                  <a:schemeClr val="tx1"/>
                </a:solidFill>
                <a:latin typeface="#9Slide03 Cabin Condensed" panose="00000506000000000000" pitchFamily="2" charset="-93"/>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211723" y="-1506063"/>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Thảo</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luận</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grpSp>
        <p:nvGrpSpPr>
          <p:cNvPr id="5" name="Group 4">
            <a:extLst>
              <a:ext uri="{FF2B5EF4-FFF2-40B4-BE49-F238E27FC236}">
                <a16:creationId xmlns:a16="http://schemas.microsoft.com/office/drawing/2014/main" id="{376789B5-824E-7526-7088-CE09E15F4DBA}"/>
              </a:ext>
            </a:extLst>
          </p:cNvPr>
          <p:cNvGrpSpPr/>
          <p:nvPr/>
        </p:nvGrpSpPr>
        <p:grpSpPr>
          <a:xfrm>
            <a:off x="4219116" y="617545"/>
            <a:ext cx="4667943" cy="1101922"/>
            <a:chOff x="4125537" y="1469829"/>
            <a:chExt cx="4667943" cy="1101922"/>
          </a:xfrm>
        </p:grpSpPr>
        <p:sp>
          <p:nvSpPr>
            <p:cNvPr id="17" name="Rectangle 16">
              <a:extLst>
                <a:ext uri="{FF2B5EF4-FFF2-40B4-BE49-F238E27FC236}">
                  <a16:creationId xmlns:a16="http://schemas.microsoft.com/office/drawing/2014/main" id="{451CB91D-3EF5-D39C-D327-118AA5FFD59F}"/>
                </a:ext>
              </a:extLst>
            </p:cNvPr>
            <p:cNvSpPr/>
            <p:nvPr/>
          </p:nvSpPr>
          <p:spPr>
            <a:xfrm>
              <a:off x="4125537" y="1469829"/>
              <a:ext cx="4667943" cy="1101922"/>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pic>
          <p:nvPicPr>
            <p:cNvPr id="4" name="Picture 3">
              <a:extLst>
                <a:ext uri="{FF2B5EF4-FFF2-40B4-BE49-F238E27FC236}">
                  <a16:creationId xmlns:a16="http://schemas.microsoft.com/office/drawing/2014/main" id="{A339CCE7-9725-2A54-E4D6-CBEE17DB7FAD}"/>
                </a:ext>
              </a:extLst>
            </p:cNvPr>
            <p:cNvPicPr>
              <a:picLocks noChangeAspect="1"/>
            </p:cNvPicPr>
            <p:nvPr/>
          </p:nvPicPr>
          <p:blipFill>
            <a:blip r:embed="rId5"/>
            <a:stretch>
              <a:fillRect/>
            </a:stretch>
          </p:blipFill>
          <p:spPr>
            <a:xfrm>
              <a:off x="4211295" y="1568290"/>
              <a:ext cx="4496427" cy="905001"/>
            </a:xfrm>
            <a:prstGeom prst="rect">
              <a:avLst/>
            </a:prstGeom>
          </p:spPr>
        </p:pic>
      </p:grpSp>
      <p:grpSp>
        <p:nvGrpSpPr>
          <p:cNvPr id="16" name="Group 15">
            <a:extLst>
              <a:ext uri="{FF2B5EF4-FFF2-40B4-BE49-F238E27FC236}">
                <a16:creationId xmlns:a16="http://schemas.microsoft.com/office/drawing/2014/main" id="{213105A2-3574-02FF-729D-B8C9B031E452}"/>
              </a:ext>
            </a:extLst>
          </p:cNvPr>
          <p:cNvGrpSpPr/>
          <p:nvPr/>
        </p:nvGrpSpPr>
        <p:grpSpPr>
          <a:xfrm>
            <a:off x="4219116" y="2099520"/>
            <a:ext cx="4856733" cy="2379473"/>
            <a:chOff x="914400" y="1210235"/>
            <a:chExt cx="6010835" cy="2944906"/>
          </a:xfrm>
        </p:grpSpPr>
        <p:pic>
          <p:nvPicPr>
            <p:cNvPr id="20" name="Picture 19">
              <a:extLst>
                <a:ext uri="{FF2B5EF4-FFF2-40B4-BE49-F238E27FC236}">
                  <a16:creationId xmlns:a16="http://schemas.microsoft.com/office/drawing/2014/main" id="{CDD2D596-C6C9-9D68-95A4-4FA8DC47674C}"/>
                </a:ext>
              </a:extLst>
            </p:cNvPr>
            <p:cNvPicPr>
              <a:picLocks noChangeAspect="1"/>
            </p:cNvPicPr>
            <p:nvPr/>
          </p:nvPicPr>
          <p:blipFill rotWithShape="1">
            <a:blip r:embed="rId6"/>
            <a:srcRect l="801" t="3093" r="1650" b="3093"/>
            <a:stretch/>
          </p:blipFill>
          <p:spPr>
            <a:xfrm>
              <a:off x="1035423" y="1362692"/>
              <a:ext cx="5739233" cy="2631084"/>
            </a:xfrm>
            <a:prstGeom prst="rect">
              <a:avLst/>
            </a:prstGeom>
          </p:spPr>
        </p:pic>
        <p:sp>
          <p:nvSpPr>
            <p:cNvPr id="21" name="Rectangle 20">
              <a:extLst>
                <a:ext uri="{FF2B5EF4-FFF2-40B4-BE49-F238E27FC236}">
                  <a16:creationId xmlns:a16="http://schemas.microsoft.com/office/drawing/2014/main" id="{C4B598F1-A3AF-D4D6-DEB5-29E9991C8394}"/>
                </a:ext>
              </a:extLst>
            </p:cNvPr>
            <p:cNvSpPr/>
            <p:nvPr/>
          </p:nvSpPr>
          <p:spPr>
            <a:xfrm>
              <a:off x="914400" y="1210235"/>
              <a:ext cx="6010835" cy="294490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9Slide03 Cabin Condensed" panose="00000506000000000000" pitchFamily="2" charset="-93"/>
              </a:endParaRPr>
            </a:p>
          </p:txBody>
        </p:sp>
      </p:grpSp>
    </p:spTree>
    <p:extLst>
      <p:ext uri="{BB962C8B-B14F-4D97-AF65-F5344CB8AC3E}">
        <p14:creationId xmlns:p14="http://schemas.microsoft.com/office/powerpoint/2010/main" val="79051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53814" y="1663809"/>
            <a:ext cx="7372349" cy="2246769"/>
          </a:xfrm>
          <a:prstGeom prst="rect">
            <a:avLst/>
          </a:prstGeom>
          <a:noFill/>
        </p:spPr>
        <p:txBody>
          <a:bodyPr wrap="square">
            <a:spAutoFit/>
          </a:bodyPr>
          <a:lstStyle/>
          <a:p>
            <a:pPr algn="just"/>
            <a:r>
              <a:rPr lang="vi-VN" sz="2800" dirty="0">
                <a:solidFill>
                  <a:schemeClr val="tx1">
                    <a:lumMod val="50000"/>
                  </a:schemeClr>
                </a:solidFill>
                <a:latin typeface="#9Slide03 Cabin Condensed" panose="00000506000000000000" pitchFamily="2" charset="-93"/>
                <a:cs typeface="Times New Roman" panose="02020603050405020304" pitchFamily="18" charset="0"/>
              </a:rPr>
              <a:t>- Đi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từ</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HF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đến</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HI: năng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lượng</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liên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giảm</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dần</a:t>
            </a:r>
            <a:endParaRPr lang="vi-VN" sz="2800" dirty="0">
              <a:solidFill>
                <a:schemeClr val="tx1">
                  <a:lumMod val="50000"/>
                </a:schemeClr>
              </a:solidFill>
              <a:latin typeface="#9Slide03 Cabin Condensed" panose="00000506000000000000" pitchFamily="2" charset="-93"/>
              <a:cs typeface="Times New Roman" panose="02020603050405020304" pitchFamily="18" charset="0"/>
            </a:endParaRPr>
          </a:p>
          <a:p>
            <a:pPr algn="just"/>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Sự</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liên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giữa</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H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và</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X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giảm</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dần</a:t>
            </a:r>
            <a:endParaRPr lang="vi-VN" sz="2800" dirty="0">
              <a:solidFill>
                <a:schemeClr val="tx1">
                  <a:lumMod val="50000"/>
                </a:schemeClr>
              </a:solidFill>
              <a:latin typeface="#9Slide03 Cabin Condensed" panose="00000506000000000000" pitchFamily="2" charset="-93"/>
              <a:cs typeface="Times New Roman" panose="02020603050405020304" pitchFamily="18" charset="0"/>
            </a:endParaRPr>
          </a:p>
          <a:p>
            <a:pPr algn="just"/>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Độ</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dài</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liên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tăng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dần</a:t>
            </a:r>
            <a:endParaRPr lang="vi-VN" sz="2800" dirty="0">
              <a:solidFill>
                <a:schemeClr val="tx1">
                  <a:lumMod val="50000"/>
                </a:schemeClr>
              </a:solidFill>
              <a:latin typeface="#9Slide03 Cabin Condensed" panose="00000506000000000000" pitchFamily="2" charset="-93"/>
              <a:cs typeface="Times New Roman" panose="02020603050405020304" pitchFamily="18" charset="0"/>
            </a:endParaRPr>
          </a:p>
          <a:p>
            <a:pPr algn="just"/>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Khả</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năng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tách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hydrogen</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tăng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dần</a:t>
            </a:r>
            <a:endParaRPr lang="vi-VN" sz="2800" dirty="0">
              <a:solidFill>
                <a:schemeClr val="tx1">
                  <a:lumMod val="50000"/>
                </a:schemeClr>
              </a:solidFill>
              <a:latin typeface="#9Slide03 Cabin Condensed" panose="00000506000000000000" pitchFamily="2" charset="-93"/>
              <a:cs typeface="Times New Roman" panose="02020603050405020304" pitchFamily="18" charset="0"/>
            </a:endParaRPr>
          </a:p>
          <a:p>
            <a:pPr algn="just"/>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Tính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acid</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tăng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dần</a:t>
            </a:r>
            <a:endParaRPr lang="en-US" sz="2800" b="0" i="0" dirty="0">
              <a:solidFill>
                <a:schemeClr val="tx1">
                  <a:lumMod val="50000"/>
                </a:schemeClr>
              </a:solidFill>
              <a:effectLst/>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47113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724394" y="1721971"/>
            <a:ext cx="6918673" cy="2584724"/>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211065" y="1652294"/>
              <a:ext cx="5839147" cy="1360546"/>
            </a:xfrm>
            <a:prstGeom prst="rect">
              <a:avLst/>
            </a:prstGeom>
            <a:noFill/>
          </p:spPr>
          <p:txBody>
            <a:bodyPr wrap="square">
              <a:spAutoFit/>
            </a:bodyPr>
            <a:lstStyle/>
            <a:p>
              <a:pPr algn="just">
                <a:lnSpc>
                  <a:spcPct val="120000"/>
                </a:lnSpc>
              </a:pPr>
              <a:r>
                <a:rPr lang="en-US" sz="2800" dirty="0" err="1">
                  <a:solidFill>
                    <a:schemeClr val="accent5"/>
                  </a:solidFill>
                  <a:latin typeface="#9Slide03 Cabin Condensed" panose="00000506000000000000" pitchFamily="2" charset="-93"/>
                  <a:cs typeface="Times New Roman" panose="02020603050405020304" pitchFamily="18" charset="0"/>
                </a:rPr>
                <a:t>Tính</a:t>
              </a:r>
              <a:r>
                <a:rPr lang="en-US" sz="2800" dirty="0">
                  <a:solidFill>
                    <a:schemeClr val="accent5"/>
                  </a:solidFill>
                  <a:latin typeface="#9Slide03 Cabin Condensed" panose="00000506000000000000" pitchFamily="2" charset="-93"/>
                  <a:cs typeface="Times New Roman" panose="02020603050405020304" pitchFamily="18" charset="0"/>
                </a:rPr>
                <a:t> acid </a:t>
              </a:r>
              <a:r>
                <a:rPr lang="en-US" sz="2800" dirty="0" err="1">
                  <a:solidFill>
                    <a:schemeClr val="accent5"/>
                  </a:solidFill>
                  <a:latin typeface="#9Slide03 Cabin Condensed" panose="00000506000000000000" pitchFamily="2" charset="-93"/>
                  <a:cs typeface="Times New Roman" panose="02020603050405020304" pitchFamily="18" charset="0"/>
                </a:rPr>
                <a:t>của</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các</a:t>
              </a:r>
              <a:r>
                <a:rPr lang="en-US" sz="2800" dirty="0">
                  <a:solidFill>
                    <a:schemeClr val="accent5"/>
                  </a:solidFill>
                  <a:latin typeface="#9Slide03 Cabin Condensed" panose="00000506000000000000" pitchFamily="2" charset="-93"/>
                  <a:cs typeface="Times New Roman" panose="02020603050405020304" pitchFamily="18" charset="0"/>
                </a:rPr>
                <a:t> hydrohalic acid </a:t>
              </a:r>
              <a:r>
                <a:rPr lang="en-US" sz="2800" dirty="0" err="1">
                  <a:solidFill>
                    <a:schemeClr val="accent5"/>
                  </a:solidFill>
                  <a:latin typeface="#9Slide03 Cabin Condensed" panose="00000506000000000000" pitchFamily="2" charset="-93"/>
                  <a:cs typeface="Times New Roman" panose="02020603050405020304" pitchFamily="18" charset="0"/>
                </a:rPr>
                <a:t>tăng</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dần</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từ</a:t>
              </a:r>
              <a:r>
                <a:rPr lang="en-US" sz="2800" dirty="0">
                  <a:solidFill>
                    <a:schemeClr val="accent5"/>
                  </a:solidFill>
                  <a:latin typeface="#9Slide03 Cabin Condensed" panose="00000506000000000000" pitchFamily="2" charset="-93"/>
                  <a:cs typeface="Times New Roman" panose="02020603050405020304" pitchFamily="18" charset="0"/>
                </a:rPr>
                <a:t> hydrofluoric acid </a:t>
              </a:r>
              <a:r>
                <a:rPr lang="en-US" sz="2800" dirty="0" err="1">
                  <a:solidFill>
                    <a:schemeClr val="accent5"/>
                  </a:solidFill>
                  <a:latin typeface="#9Slide03 Cabin Condensed" panose="00000506000000000000" pitchFamily="2" charset="-93"/>
                  <a:cs typeface="Times New Roman" panose="02020603050405020304" pitchFamily="18" charset="0"/>
                </a:rPr>
                <a:t>đến</a:t>
              </a:r>
              <a:r>
                <a:rPr lang="en-US" sz="2800" dirty="0">
                  <a:solidFill>
                    <a:schemeClr val="accent5"/>
                  </a:solidFill>
                  <a:latin typeface="#9Slide03 Cabin Condensed" panose="00000506000000000000" pitchFamily="2" charset="-93"/>
                  <a:cs typeface="Times New Roman" panose="02020603050405020304" pitchFamily="18" charset="0"/>
                </a:rPr>
                <a:t> hydroiodic acid.</a:t>
              </a:r>
              <a:endParaRPr lang="en-US" sz="2000" dirty="0">
                <a:solidFill>
                  <a:schemeClr val="accent5"/>
                </a:solidFill>
                <a:latin typeface="#9Slide03 Cabin Condensed" panose="00000506000000000000" pitchFamily="2" charset="-93"/>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6742338" y="2298415"/>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Tree>
    <p:extLst>
      <p:ext uri="{BB962C8B-B14F-4D97-AF65-F5344CB8AC3E}">
        <p14:creationId xmlns:p14="http://schemas.microsoft.com/office/powerpoint/2010/main" val="414389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rot="307984">
            <a:off x="278135" y="1768542"/>
            <a:ext cx="7932461" cy="2898751"/>
            <a:chOff x="104501" y="1644015"/>
            <a:chExt cx="5072769" cy="2898751"/>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104501" y="1644015"/>
              <a:ext cx="5072769" cy="289875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rot="21292016">
              <a:off x="516698" y="1944872"/>
              <a:ext cx="4514788" cy="2343655"/>
            </a:xfrm>
            <a:prstGeom prst="rect">
              <a:avLst/>
            </a:prstGeom>
            <a:noFill/>
          </p:spPr>
          <p:txBody>
            <a:bodyPr wrap="square">
              <a:spAutoFit/>
            </a:bodyPr>
            <a:lstStyle/>
            <a:p>
              <a:pPr algn="just">
                <a:lnSpc>
                  <a:spcPct val="150000"/>
                </a:lnSpc>
              </a:pPr>
              <a:r>
                <a:rPr lang="vi-VN" sz="2000" dirty="0" err="1">
                  <a:latin typeface="#9Slide03 Cabin Condensed" panose="00000506000000000000" pitchFamily="2" charset="-93"/>
                  <a:cs typeface="Times New Roman" panose="02020603050405020304" pitchFamily="18" charset="0"/>
                </a:rPr>
                <a:t>Hoàn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thành</a:t>
              </a:r>
              <a:r>
                <a:rPr lang="vi-VN" sz="2000" dirty="0">
                  <a:latin typeface="#9Slide03 Cabin Condensed" panose="00000506000000000000" pitchFamily="2" charset="-93"/>
                  <a:cs typeface="Times New Roman" panose="02020603050405020304" pitchFamily="18" charset="0"/>
                </a:rPr>
                <a:t> phương </a:t>
              </a:r>
              <a:r>
                <a:rPr lang="vi-VN" sz="2000" dirty="0" err="1">
                  <a:latin typeface="#9Slide03 Cabin Condensed" panose="00000506000000000000" pitchFamily="2" charset="-93"/>
                  <a:cs typeface="Times New Roman" panose="02020603050405020304" pitchFamily="18" charset="0"/>
                </a:rPr>
                <a:t>trình</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hoá</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học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của</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các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phản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ứng</a:t>
              </a:r>
              <a:r>
                <a:rPr lang="vi-VN" sz="2000" dirty="0">
                  <a:latin typeface="#9Slide03 Cabin Condensed" panose="00000506000000000000" pitchFamily="2" charset="-93"/>
                  <a:cs typeface="Times New Roman" panose="02020603050405020304" pitchFamily="18" charset="0"/>
                </a:rPr>
                <a:t> sau: </a:t>
              </a:r>
              <a:endParaRPr lang="en-US" sz="2000" dirty="0">
                <a:latin typeface="#9Slide03 Cabin Condensed" panose="00000506000000000000" pitchFamily="2" charset="-93"/>
                <a:cs typeface="Times New Roman" panose="02020603050405020304" pitchFamily="18" charset="0"/>
              </a:endParaRPr>
            </a:p>
            <a:p>
              <a:pPr algn="just">
                <a:lnSpc>
                  <a:spcPct val="150000"/>
                </a:lnSpc>
              </a:pPr>
              <a:r>
                <a:rPr lang="vi-VN" sz="2000" dirty="0" err="1">
                  <a:latin typeface="#9Slide03 Cabin Condensed" panose="00000506000000000000" pitchFamily="2" charset="-93"/>
                  <a:cs typeface="Times New Roman" panose="02020603050405020304" pitchFamily="18" charset="0"/>
                </a:rPr>
                <a:t>NaOH</a:t>
              </a:r>
              <a:r>
                <a:rPr lang="vi-VN" sz="2000" dirty="0">
                  <a:latin typeface="#9Slide03 Cabin Condensed" panose="00000506000000000000" pitchFamily="2" charset="-93"/>
                  <a:cs typeface="Times New Roman" panose="02020603050405020304" pitchFamily="18" charset="0"/>
                </a:rPr>
                <a:t> + </a:t>
              </a:r>
              <a:r>
                <a:rPr lang="vi-VN" sz="2000" dirty="0" err="1">
                  <a:latin typeface="#9Slide03 Cabin Condensed" panose="00000506000000000000" pitchFamily="2" charset="-93"/>
                  <a:cs typeface="Times New Roman" panose="02020603050405020304" pitchFamily="18" charset="0"/>
                </a:rPr>
                <a:t>HCl</a:t>
              </a:r>
              <a:r>
                <a:rPr lang="vi-VN" sz="2000" dirty="0">
                  <a:latin typeface="#9Slide03 Cabin Condensed" panose="00000506000000000000" pitchFamily="2" charset="-93"/>
                  <a:cs typeface="Times New Roman" panose="02020603050405020304" pitchFamily="18" charset="0"/>
                </a:rPr>
                <a:t> → (1) </a:t>
              </a:r>
            </a:p>
            <a:p>
              <a:pPr algn="just">
                <a:lnSpc>
                  <a:spcPct val="150000"/>
                </a:lnSpc>
              </a:pPr>
              <a:r>
                <a:rPr lang="vi-VN" sz="2000" dirty="0" err="1">
                  <a:latin typeface="#9Slide03 Cabin Condensed" panose="00000506000000000000" pitchFamily="2" charset="-93"/>
                  <a:cs typeface="Times New Roman" panose="02020603050405020304" pitchFamily="18" charset="0"/>
                </a:rPr>
                <a:t>Zn</a:t>
              </a:r>
              <a:r>
                <a:rPr lang="vi-VN" sz="2000" dirty="0">
                  <a:latin typeface="#9Slide03 Cabin Condensed" panose="00000506000000000000" pitchFamily="2" charset="-93"/>
                  <a:cs typeface="Times New Roman" panose="02020603050405020304" pitchFamily="18" charset="0"/>
                </a:rPr>
                <a:t> + </a:t>
              </a:r>
              <a:r>
                <a:rPr lang="vi-VN" sz="2000" dirty="0" err="1">
                  <a:latin typeface="#9Slide03 Cabin Condensed" panose="00000506000000000000" pitchFamily="2" charset="-93"/>
                  <a:cs typeface="Times New Roman" panose="02020603050405020304" pitchFamily="18" charset="0"/>
                </a:rPr>
                <a:t>HCl</a:t>
              </a:r>
              <a:r>
                <a:rPr lang="vi-VN" sz="2000" dirty="0">
                  <a:latin typeface="#9Slide03 Cabin Condensed" panose="00000506000000000000" pitchFamily="2" charset="-93"/>
                  <a:cs typeface="Times New Roman" panose="02020603050405020304" pitchFamily="18" charset="0"/>
                </a:rPr>
                <a:t> → (2)</a:t>
              </a:r>
            </a:p>
            <a:p>
              <a:pPr algn="just">
                <a:lnSpc>
                  <a:spcPct val="150000"/>
                </a:lnSpc>
              </a:pPr>
              <a:r>
                <a:rPr lang="vi-VN" sz="2000" dirty="0" err="1">
                  <a:latin typeface="#9Slide03 Cabin Condensed" panose="00000506000000000000" pitchFamily="2" charset="-93"/>
                  <a:cs typeface="Times New Roman" panose="02020603050405020304" pitchFamily="18" charset="0"/>
                </a:rPr>
                <a:t>CaO</a:t>
              </a:r>
              <a:r>
                <a:rPr lang="vi-VN" sz="2000" dirty="0">
                  <a:latin typeface="#9Slide03 Cabin Condensed" panose="00000506000000000000" pitchFamily="2" charset="-93"/>
                  <a:cs typeface="Times New Roman" panose="02020603050405020304" pitchFamily="18" charset="0"/>
                </a:rPr>
                <a:t> + </a:t>
              </a:r>
              <a:r>
                <a:rPr lang="vi-VN" sz="2000" dirty="0" err="1">
                  <a:latin typeface="#9Slide03 Cabin Condensed" panose="00000506000000000000" pitchFamily="2" charset="-93"/>
                  <a:cs typeface="Times New Roman" panose="02020603050405020304" pitchFamily="18" charset="0"/>
                </a:rPr>
                <a:t>HBr</a:t>
              </a:r>
              <a:r>
                <a:rPr lang="vi-VN" sz="2000" dirty="0">
                  <a:latin typeface="#9Slide03 Cabin Condensed" panose="00000506000000000000" pitchFamily="2" charset="-93"/>
                  <a:cs typeface="Times New Roman" panose="02020603050405020304" pitchFamily="18" charset="0"/>
                </a:rPr>
                <a:t> → (3) </a:t>
              </a:r>
            </a:p>
            <a:p>
              <a:pPr algn="just">
                <a:lnSpc>
                  <a:spcPct val="150000"/>
                </a:lnSpc>
              </a:pPr>
              <a:r>
                <a:rPr lang="vi-VN" sz="2000" dirty="0">
                  <a:latin typeface="#9Slide03 Cabin Condensed" panose="00000506000000000000" pitchFamily="2" charset="-93"/>
                  <a:cs typeface="Times New Roman" panose="02020603050405020304" pitchFamily="18" charset="0"/>
                </a:rPr>
                <a:t>K2 CO3 + HI → (4)</a:t>
              </a:r>
              <a:endParaRPr lang="en-US" sz="2000" dirty="0">
                <a:solidFill>
                  <a:schemeClr val="tx2">
                    <a:lumMod val="50000"/>
                  </a:schemeClr>
                </a:solidFill>
                <a:latin typeface="#9Slide03 Cabin Condensed" panose="00000506000000000000" pitchFamily="2" charset="-93"/>
                <a:cs typeface="Times New Roman" panose="02020603050405020304" pitchFamily="18" charset="0"/>
              </a:endParaRPr>
            </a:p>
          </p:txBody>
        </p:sp>
      </p:grpSp>
      <p:grpSp>
        <p:nvGrpSpPr>
          <p:cNvPr id="8" name="Group 7">
            <a:extLst>
              <a:ext uri="{FF2B5EF4-FFF2-40B4-BE49-F238E27FC236}">
                <a16:creationId xmlns:a16="http://schemas.microsoft.com/office/drawing/2014/main" id="{E6D0B25B-FC28-D2AC-339B-303B5A99CDA7}"/>
              </a:ext>
            </a:extLst>
          </p:cNvPr>
          <p:cNvGrpSpPr/>
          <p:nvPr/>
        </p:nvGrpSpPr>
        <p:grpSpPr>
          <a:xfrm>
            <a:off x="-329595" y="-1405928"/>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725310" cy="584775"/>
              </a:xfrm>
              <a:prstGeom prst="rect">
                <a:avLst/>
              </a:prstGeom>
              <a:noFill/>
            </p:spPr>
            <p:txBody>
              <a:bodyPr wrap="square" rtlCol="0">
                <a:spAutoFit/>
              </a:bodyPr>
              <a:lstStyle/>
              <a:p>
                <a:r>
                  <a:rPr lang="en-US" sz="3200" b="1" dirty="0">
                    <a:solidFill>
                      <a:schemeClr val="accent5"/>
                    </a:solidFill>
                    <a:latin typeface="#9Slide03 Cabin Condensed" panose="00000506000000000000" pitchFamily="2" charset="-93"/>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4"/>
            <a:stretch>
              <a:fillRect/>
            </a:stretch>
          </p:blipFill>
          <p:spPr>
            <a:xfrm>
              <a:off x="598924" y="475136"/>
              <a:ext cx="775741" cy="775741"/>
            </a:xfrm>
            <a:prstGeom prst="rect">
              <a:avLst/>
            </a:prstGeom>
          </p:spPr>
        </p:pic>
      </p:grpSp>
      <p:pic>
        <p:nvPicPr>
          <p:cNvPr id="11" name="Picture 10" descr="Icon&#10;&#10;Description automatically generated">
            <a:extLst>
              <a:ext uri="{FF2B5EF4-FFF2-40B4-BE49-F238E27FC236}">
                <a16:creationId xmlns:a16="http://schemas.microsoft.com/office/drawing/2014/main" id="{0725E999-0864-1621-AFF6-3BD0013475EF}"/>
              </a:ext>
            </a:extLst>
          </p:cNvPr>
          <p:cNvPicPr>
            <a:picLocks noChangeAspect="1"/>
          </p:cNvPicPr>
          <p:nvPr/>
        </p:nvPicPr>
        <p:blipFill>
          <a:blip r:embed="rId5"/>
          <a:stretch>
            <a:fillRect/>
          </a:stretch>
        </p:blipFill>
        <p:spPr>
          <a:xfrm>
            <a:off x="4686207" y="2658697"/>
            <a:ext cx="1909605" cy="1909605"/>
          </a:xfrm>
          <a:prstGeom prst="rect">
            <a:avLst/>
          </a:prstGeom>
        </p:spPr>
      </p:pic>
    </p:spTree>
    <p:extLst>
      <p:ext uri="{BB962C8B-B14F-4D97-AF65-F5344CB8AC3E}">
        <p14:creationId xmlns:p14="http://schemas.microsoft.com/office/powerpoint/2010/main" val="11183399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931278" y="1600747"/>
            <a:ext cx="6053958" cy="1815882"/>
          </a:xfrm>
          <a:prstGeom prst="rect">
            <a:avLst/>
          </a:prstGeom>
          <a:noFill/>
        </p:spPr>
        <p:txBody>
          <a:bodyPr wrap="square">
            <a:spAutoFit/>
          </a:bodyPr>
          <a:lstStyle/>
          <a:p>
            <a:pPr latinLnBrk="0"/>
            <a:r>
              <a:rPr lang="en-US" sz="2800" dirty="0">
                <a:solidFill>
                  <a:schemeClr val="tx1">
                    <a:lumMod val="50000"/>
                  </a:schemeClr>
                </a:solidFill>
                <a:latin typeface="#9Slide03 Cabin Condensed" panose="00000506000000000000" pitchFamily="2" charset="-93"/>
                <a:cs typeface="Times New Roman" panose="02020603050405020304" pitchFamily="18" charset="0"/>
              </a:rPr>
              <a:t>(1) NaOH + HCl → NaCl + H</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O</a:t>
            </a:r>
          </a:p>
          <a:p>
            <a:pPr latinLnBrk="0"/>
            <a:r>
              <a:rPr lang="en-US" sz="2800" dirty="0">
                <a:solidFill>
                  <a:schemeClr val="tx1">
                    <a:lumMod val="50000"/>
                  </a:schemeClr>
                </a:solidFill>
                <a:latin typeface="#9Slide03 Cabin Condensed" panose="00000506000000000000" pitchFamily="2" charset="-93"/>
                <a:cs typeface="Times New Roman" panose="02020603050405020304" pitchFamily="18" charset="0"/>
              </a:rPr>
              <a:t>(2) Zn + 2HCl → ZnCl</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 H</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a:t>
            </a:r>
          </a:p>
          <a:p>
            <a:pPr latinLnBrk="0"/>
            <a:r>
              <a:rPr lang="en-US" sz="2800" dirty="0">
                <a:solidFill>
                  <a:schemeClr val="tx1">
                    <a:lumMod val="50000"/>
                  </a:schemeClr>
                </a:solidFill>
                <a:latin typeface="#9Slide03 Cabin Condensed" panose="00000506000000000000" pitchFamily="2" charset="-93"/>
                <a:cs typeface="Times New Roman" panose="02020603050405020304" pitchFamily="18" charset="0"/>
              </a:rPr>
              <a:t>(3)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CaO</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+ 2HBr → CaBr</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 H</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O</a:t>
            </a:r>
          </a:p>
          <a:p>
            <a:pPr latinLnBrk="0"/>
            <a:r>
              <a:rPr lang="en-US" sz="2800" dirty="0">
                <a:solidFill>
                  <a:schemeClr val="tx1">
                    <a:lumMod val="50000"/>
                  </a:schemeClr>
                </a:solidFill>
                <a:latin typeface="#9Slide03 Cabin Condensed" panose="00000506000000000000" pitchFamily="2" charset="-93"/>
                <a:cs typeface="Times New Roman" panose="02020603050405020304" pitchFamily="18" charset="0"/>
              </a:rPr>
              <a:t>(4) K</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CO</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3</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+ 2HI → 2KI + CO</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 H</a:t>
            </a:r>
            <a:r>
              <a:rPr lang="en-US"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O</a:t>
            </a:r>
          </a:p>
        </p:txBody>
      </p:sp>
    </p:spTree>
    <p:extLst>
      <p:ext uri="{BB962C8B-B14F-4D97-AF65-F5344CB8AC3E}">
        <p14:creationId xmlns:p14="http://schemas.microsoft.com/office/powerpoint/2010/main" val="161883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2"/>
        <p:cNvGrpSpPr/>
        <p:nvPr/>
      </p:nvGrpSpPr>
      <p:grpSpPr>
        <a:xfrm>
          <a:off x="0" y="0"/>
          <a:ext cx="0" cy="0"/>
          <a:chOff x="0" y="0"/>
          <a:chExt cx="0" cy="0"/>
        </a:xfrm>
      </p:grpSpPr>
      <p:grpSp>
        <p:nvGrpSpPr>
          <p:cNvPr id="1153" name="Google Shape;1153;p52"/>
          <p:cNvGrpSpPr/>
          <p:nvPr/>
        </p:nvGrpSpPr>
        <p:grpSpPr>
          <a:xfrm>
            <a:off x="0" y="1760957"/>
            <a:ext cx="4965656" cy="3382543"/>
            <a:chOff x="-136647" y="-77332"/>
            <a:chExt cx="4965656" cy="3382543"/>
          </a:xfrm>
        </p:grpSpPr>
        <p:sp>
          <p:nvSpPr>
            <p:cNvPr id="1154" name="Google Shape;1154;p52"/>
            <p:cNvSpPr/>
            <p:nvPr/>
          </p:nvSpPr>
          <p:spPr>
            <a:xfrm rot="21500414">
              <a:off x="551828" y="337299"/>
              <a:ext cx="4277181" cy="2140741"/>
            </a:xfrm>
            <a:prstGeom prst="roundRect">
              <a:avLst>
                <a:gd name="adj" fmla="val 1869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55" name="Google Shape;1155;p52"/>
            <p:cNvSpPr/>
            <p:nvPr/>
          </p:nvSpPr>
          <p:spPr>
            <a:xfrm>
              <a:off x="-136647" y="2688493"/>
              <a:ext cx="1700094" cy="616718"/>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56" name="Google Shape;1156;p52"/>
            <p:cNvSpPr/>
            <p:nvPr/>
          </p:nvSpPr>
          <p:spPr>
            <a:xfrm flipH="1">
              <a:off x="2462353" y="-77332"/>
              <a:ext cx="1700094" cy="616718"/>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1157" name="Google Shape;1157;p52"/>
            <p:cNvGrpSpPr/>
            <p:nvPr/>
          </p:nvGrpSpPr>
          <p:grpSpPr>
            <a:xfrm>
              <a:off x="27486" y="394977"/>
              <a:ext cx="756849" cy="756849"/>
              <a:chOff x="3908824" y="203396"/>
              <a:chExt cx="773400" cy="773400"/>
            </a:xfrm>
          </p:grpSpPr>
          <p:sp>
            <p:nvSpPr>
              <p:cNvPr id="1158" name="Google Shape;1158;p52"/>
              <p:cNvSpPr/>
              <p:nvPr/>
            </p:nvSpPr>
            <p:spPr>
              <a:xfrm>
                <a:off x="3908824" y="203396"/>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59" name="Google Shape;1159;p52"/>
              <p:cNvSpPr/>
              <p:nvPr/>
            </p:nvSpPr>
            <p:spPr>
              <a:xfrm rot="301067">
                <a:off x="4030781" y="331934"/>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1160" name="Google Shape;1160;p52"/>
            <p:cNvGrpSpPr/>
            <p:nvPr/>
          </p:nvGrpSpPr>
          <p:grpSpPr>
            <a:xfrm>
              <a:off x="2887731" y="2397099"/>
              <a:ext cx="578117" cy="578117"/>
              <a:chOff x="3796125" y="-35750"/>
              <a:chExt cx="773400" cy="773400"/>
            </a:xfrm>
          </p:grpSpPr>
          <p:sp>
            <p:nvSpPr>
              <p:cNvPr id="1161" name="Google Shape;1161;p52"/>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62" name="Google Shape;1162;p5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sp>
        <p:nvSpPr>
          <p:cNvPr id="1163" name="Google Shape;1163;p52"/>
          <p:cNvSpPr txBox="1">
            <a:spLocks noGrp="1"/>
          </p:cNvSpPr>
          <p:nvPr>
            <p:ph type="title"/>
          </p:nvPr>
        </p:nvSpPr>
        <p:spPr>
          <a:xfrm>
            <a:off x="864864" y="2229489"/>
            <a:ext cx="3918294" cy="20319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800" b="0" dirty="0" err="1">
                <a:solidFill>
                  <a:schemeClr val="tx1">
                    <a:lumMod val="50000"/>
                  </a:schemeClr>
                </a:solidFill>
                <a:latin typeface="#9Slide03 Cabin Condensed" panose="00000506000000000000" pitchFamily="2" charset="-93"/>
              </a:rPr>
              <a:t>Em</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hãy</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đề</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xuất</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cách</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bảo</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quản</a:t>
            </a:r>
            <a:r>
              <a:rPr lang="en-US" sz="2800" b="0" dirty="0">
                <a:solidFill>
                  <a:schemeClr val="tx1">
                    <a:lumMod val="50000"/>
                  </a:schemeClr>
                </a:solidFill>
                <a:latin typeface="#9Slide03 Cabin Condensed" panose="00000506000000000000" pitchFamily="2" charset="-93"/>
              </a:rPr>
              <a:t> hydrofluoric acid </a:t>
            </a:r>
            <a:r>
              <a:rPr lang="en-US" sz="2800" b="0" dirty="0" err="1">
                <a:solidFill>
                  <a:schemeClr val="tx1">
                    <a:lumMod val="50000"/>
                  </a:schemeClr>
                </a:solidFill>
                <a:latin typeface="#9Slide03 Cabin Condensed" panose="00000506000000000000" pitchFamily="2" charset="-93"/>
              </a:rPr>
              <a:t>trong</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phòng</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thí</a:t>
            </a:r>
            <a:r>
              <a:rPr lang="en-US" sz="2800" b="0" dirty="0">
                <a:solidFill>
                  <a:schemeClr val="tx1">
                    <a:lumMod val="50000"/>
                  </a:schemeClr>
                </a:solidFill>
                <a:latin typeface="#9Slide03 Cabin Condensed" panose="00000506000000000000" pitchFamily="2" charset="-93"/>
              </a:rPr>
              <a:t> </a:t>
            </a:r>
            <a:r>
              <a:rPr lang="en-US" sz="2800" b="0" dirty="0" err="1">
                <a:solidFill>
                  <a:schemeClr val="tx1">
                    <a:lumMod val="50000"/>
                  </a:schemeClr>
                </a:solidFill>
                <a:latin typeface="#9Slide03 Cabin Condensed" panose="00000506000000000000" pitchFamily="2" charset="-93"/>
              </a:rPr>
              <a:t>nghiệm</a:t>
            </a:r>
            <a:r>
              <a:rPr lang="en-US" sz="2800" b="0" dirty="0">
                <a:solidFill>
                  <a:schemeClr val="tx1">
                    <a:lumMod val="50000"/>
                  </a:schemeClr>
                </a:solidFill>
                <a:latin typeface="#9Slide03 Cabin Condensed" panose="00000506000000000000" pitchFamily="2" charset="-93"/>
              </a:rPr>
              <a:t>.</a:t>
            </a:r>
            <a:endParaRPr sz="2800" b="0" dirty="0">
              <a:solidFill>
                <a:schemeClr val="tx1">
                  <a:lumMod val="50000"/>
                </a:schemeClr>
              </a:solidFill>
              <a:latin typeface="#9Slide03 Cabin Condensed" panose="00000506000000000000" pitchFamily="2" charset="-93"/>
            </a:endParaRPr>
          </a:p>
        </p:txBody>
      </p:sp>
      <p:grpSp>
        <p:nvGrpSpPr>
          <p:cNvPr id="4" name="Group 3">
            <a:extLst>
              <a:ext uri="{FF2B5EF4-FFF2-40B4-BE49-F238E27FC236}">
                <a16:creationId xmlns:a16="http://schemas.microsoft.com/office/drawing/2014/main" id="{7879362D-0780-3034-235E-1ABC80E379A0}"/>
              </a:ext>
            </a:extLst>
          </p:cNvPr>
          <p:cNvGrpSpPr/>
          <p:nvPr/>
        </p:nvGrpSpPr>
        <p:grpSpPr>
          <a:xfrm>
            <a:off x="-329595" y="-1405928"/>
            <a:ext cx="5055605" cy="4572000"/>
            <a:chOff x="-329595" y="-1405928"/>
            <a:chExt cx="5055605" cy="4572000"/>
          </a:xfrm>
        </p:grpSpPr>
        <p:grpSp>
          <p:nvGrpSpPr>
            <p:cNvPr id="14" name="Group 13">
              <a:extLst>
                <a:ext uri="{FF2B5EF4-FFF2-40B4-BE49-F238E27FC236}">
                  <a16:creationId xmlns:a16="http://schemas.microsoft.com/office/drawing/2014/main" id="{E3520E25-761D-5EC2-B6C1-0EFD8F71CC00}"/>
                </a:ext>
              </a:extLst>
            </p:cNvPr>
            <p:cNvGrpSpPr/>
            <p:nvPr/>
          </p:nvGrpSpPr>
          <p:grpSpPr>
            <a:xfrm>
              <a:off x="-329595" y="-1405928"/>
              <a:ext cx="5055605" cy="4572000"/>
              <a:chOff x="-196081" y="-1547792"/>
              <a:chExt cx="5055605" cy="4572000"/>
            </a:xfrm>
          </p:grpSpPr>
          <p:pic>
            <p:nvPicPr>
              <p:cNvPr id="16" name="Graphic 15" descr="A brushstroke">
                <a:extLst>
                  <a:ext uri="{FF2B5EF4-FFF2-40B4-BE49-F238E27FC236}">
                    <a16:creationId xmlns:a16="http://schemas.microsoft.com/office/drawing/2014/main" id="{284BE46E-201E-CBAF-181C-B501288953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17" name="TextBox 16">
                <a:extLst>
                  <a:ext uri="{FF2B5EF4-FFF2-40B4-BE49-F238E27FC236}">
                    <a16:creationId xmlns:a16="http://schemas.microsoft.com/office/drawing/2014/main" id="{A6C57019-2FD8-5EF7-C391-5BA11AADBF13}"/>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Vận</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Dụng</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grpSp>
        <p:pic>
          <p:nvPicPr>
            <p:cNvPr id="3" name="Picture 2" descr="Icon&#10;&#10;Description automatically generated">
              <a:extLst>
                <a:ext uri="{FF2B5EF4-FFF2-40B4-BE49-F238E27FC236}">
                  <a16:creationId xmlns:a16="http://schemas.microsoft.com/office/drawing/2014/main" id="{C1A43F69-1BF0-9DAB-EB82-CF149D09E185}"/>
                </a:ext>
              </a:extLst>
            </p:cNvPr>
            <p:cNvPicPr>
              <a:picLocks noChangeAspect="1"/>
            </p:cNvPicPr>
            <p:nvPr/>
          </p:nvPicPr>
          <p:blipFill>
            <a:blip r:embed="rId6"/>
            <a:stretch>
              <a:fillRect/>
            </a:stretch>
          </p:blipFill>
          <p:spPr>
            <a:xfrm>
              <a:off x="598404" y="571947"/>
              <a:ext cx="712258" cy="71225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53"/>
                                        </p:tgtEl>
                                        <p:attrNameLst>
                                          <p:attrName>style.visibility</p:attrName>
                                        </p:attrNameLst>
                                      </p:cBhvr>
                                      <p:to>
                                        <p:strVal val="visible"/>
                                      </p:to>
                                    </p:set>
                                    <p:anim calcmode="lin" valueType="num">
                                      <p:cBhvr>
                                        <p:cTn id="7" dur="500" fill="hold"/>
                                        <p:tgtEl>
                                          <p:spTgt spid="1153"/>
                                        </p:tgtEl>
                                        <p:attrNameLst>
                                          <p:attrName>ppt_w</p:attrName>
                                        </p:attrNameLst>
                                      </p:cBhvr>
                                      <p:tavLst>
                                        <p:tav tm="0">
                                          <p:val>
                                            <p:fltVal val="0"/>
                                          </p:val>
                                        </p:tav>
                                        <p:tav tm="100000">
                                          <p:val>
                                            <p:strVal val="#ppt_w"/>
                                          </p:val>
                                        </p:tav>
                                      </p:tavLst>
                                    </p:anim>
                                    <p:anim calcmode="lin" valueType="num">
                                      <p:cBhvr>
                                        <p:cTn id="8" dur="500" fill="hold"/>
                                        <p:tgtEl>
                                          <p:spTgt spid="1153"/>
                                        </p:tgtEl>
                                        <p:attrNameLst>
                                          <p:attrName>ppt_h</p:attrName>
                                        </p:attrNameLst>
                                      </p:cBhvr>
                                      <p:tavLst>
                                        <p:tav tm="0">
                                          <p:val>
                                            <p:fltVal val="0"/>
                                          </p:val>
                                        </p:tav>
                                        <p:tav tm="100000">
                                          <p:val>
                                            <p:strVal val="#ppt_h"/>
                                          </p:val>
                                        </p:tav>
                                      </p:tavLst>
                                    </p:anim>
                                    <p:animEffect transition="in" filter="fade">
                                      <p:cBhvr>
                                        <p:cTn id="9" dur="500"/>
                                        <p:tgtEl>
                                          <p:spTgt spid="115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63"/>
                                        </p:tgtEl>
                                        <p:attrNameLst>
                                          <p:attrName>style.visibility</p:attrName>
                                        </p:attrNameLst>
                                      </p:cBhvr>
                                      <p:to>
                                        <p:strVal val="visible"/>
                                      </p:to>
                                    </p:set>
                                    <p:anim calcmode="lin" valueType="num">
                                      <p:cBhvr>
                                        <p:cTn id="12" dur="500" fill="hold"/>
                                        <p:tgtEl>
                                          <p:spTgt spid="1163"/>
                                        </p:tgtEl>
                                        <p:attrNameLst>
                                          <p:attrName>ppt_w</p:attrName>
                                        </p:attrNameLst>
                                      </p:cBhvr>
                                      <p:tavLst>
                                        <p:tav tm="0">
                                          <p:val>
                                            <p:fltVal val="0"/>
                                          </p:val>
                                        </p:tav>
                                        <p:tav tm="100000">
                                          <p:val>
                                            <p:strVal val="#ppt_w"/>
                                          </p:val>
                                        </p:tav>
                                      </p:tavLst>
                                    </p:anim>
                                    <p:anim calcmode="lin" valueType="num">
                                      <p:cBhvr>
                                        <p:cTn id="13" dur="500" fill="hold"/>
                                        <p:tgtEl>
                                          <p:spTgt spid="1163"/>
                                        </p:tgtEl>
                                        <p:attrNameLst>
                                          <p:attrName>ppt_h</p:attrName>
                                        </p:attrNameLst>
                                      </p:cBhvr>
                                      <p:tavLst>
                                        <p:tav tm="0">
                                          <p:val>
                                            <p:fltVal val="0"/>
                                          </p:val>
                                        </p:tav>
                                        <p:tav tm="100000">
                                          <p:val>
                                            <p:strVal val="#ppt_h"/>
                                          </p:val>
                                        </p:tav>
                                      </p:tavLst>
                                    </p:anim>
                                    <p:animEffect transition="in" filter="fade">
                                      <p:cBhvr>
                                        <p:cTn id="14" dur="500"/>
                                        <p:tgtEl>
                                          <p:spTgt spid="116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859221" y="1887135"/>
            <a:ext cx="7701456" cy="1384995"/>
          </a:xfrm>
          <a:prstGeom prst="rect">
            <a:avLst/>
          </a:prstGeom>
          <a:noFill/>
        </p:spPr>
        <p:txBody>
          <a:bodyPr wrap="square">
            <a:spAutoFit/>
          </a:bodyPr>
          <a:lstStyle/>
          <a:p>
            <a:pPr latinLnBrk="0"/>
            <a:r>
              <a:rPr lang="vi-VN" sz="2800" dirty="0">
                <a:solidFill>
                  <a:schemeClr val="tx1">
                    <a:lumMod val="50000"/>
                  </a:schemeClr>
                </a:solidFill>
                <a:latin typeface="#9Slide03 Cabin Condensed" panose="00000506000000000000" pitchFamily="2" charset="-93"/>
                <a:cs typeface="Times New Roman" panose="02020603050405020304" pitchFamily="18" charset="0"/>
              </a:rPr>
              <a:t>HF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có</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tính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acid</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yếu</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nhưng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có</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tính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ăn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mòn</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thủy</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tinh:</a:t>
            </a:r>
          </a:p>
          <a:p>
            <a:pPr latinLnBrk="0"/>
            <a:r>
              <a:rPr lang="vi-VN" sz="2800" dirty="0">
                <a:solidFill>
                  <a:schemeClr val="tx1">
                    <a:lumMod val="50000"/>
                  </a:schemeClr>
                </a:solidFill>
                <a:latin typeface="#9Slide03 Cabin Condensed" panose="00000506000000000000" pitchFamily="2" charset="-93"/>
                <a:cs typeface="Times New Roman" panose="02020603050405020304" pitchFamily="18" charset="0"/>
              </a:rPr>
              <a:t>SiO</a:t>
            </a:r>
            <a:r>
              <a:rPr lang="vi-VN"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+ 4HF → SiF</a:t>
            </a:r>
            <a:r>
              <a:rPr lang="vi-VN" sz="2800" baseline="-25000" dirty="0">
                <a:solidFill>
                  <a:schemeClr val="tx1">
                    <a:lumMod val="50000"/>
                  </a:schemeClr>
                </a:solidFill>
                <a:latin typeface="#9Slide03 Cabin Condensed" panose="00000506000000000000" pitchFamily="2" charset="-93"/>
                <a:cs typeface="Times New Roman" panose="02020603050405020304" pitchFamily="18" charset="0"/>
              </a:rPr>
              <a:t>4</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+ 2H</a:t>
            </a:r>
            <a:r>
              <a:rPr lang="vi-VN" sz="28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O</a:t>
            </a:r>
          </a:p>
          <a:p>
            <a:pPr latinLnBrk="0"/>
            <a:r>
              <a:rPr lang="vi-VN" sz="2800" dirty="0">
                <a:solidFill>
                  <a:schemeClr val="tx1"/>
                </a:solidFill>
                <a:latin typeface="#9Slide03 Cabin Condensed" panose="00000506000000000000" pitchFamily="2" charset="-93"/>
                <a:cs typeface="Times New Roman" panose="02020603050405020304" pitchFamily="18" charset="0"/>
              </a:rPr>
              <a:t>⇒</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Trong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phòng</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thí</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nghiệm</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người</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ta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dùng</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bình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bằng</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nhựa</a:t>
            </a:r>
            <a:endParaRPr lang="en-US" sz="2800" dirty="0">
              <a:solidFill>
                <a:schemeClr val="tx1">
                  <a:lumMod val="50000"/>
                </a:schemeClr>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21422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66" name="Google Shape;70;p8">
            <a:extLst>
              <a:ext uri="{FF2B5EF4-FFF2-40B4-BE49-F238E27FC236}">
                <a16:creationId xmlns:a16="http://schemas.microsoft.com/office/drawing/2014/main" id="{B76857F8-AD49-B503-9DD8-49208D233F53}"/>
              </a:ext>
            </a:extLst>
          </p:cNvPr>
          <p:cNvSpPr/>
          <p:nvPr/>
        </p:nvSpPr>
        <p:spPr>
          <a:xfrm rot="1183069">
            <a:off x="-238019" y="551468"/>
            <a:ext cx="9909784" cy="494111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52" name="Google Shape;1052;p50"/>
          <p:cNvSpPr txBox="1">
            <a:spLocks noGrp="1"/>
          </p:cNvSpPr>
          <p:nvPr>
            <p:ph type="title"/>
          </p:nvPr>
        </p:nvSpPr>
        <p:spPr>
          <a:xfrm>
            <a:off x="1013738" y="2163610"/>
            <a:ext cx="7116523" cy="1477500"/>
          </a:xfrm>
          <a:prstGeom prst="rect">
            <a:avLst/>
          </a:prstGeom>
        </p:spPr>
        <p:txBody>
          <a:bodyPr spcFirstLastPara="1" wrap="square" lIns="91425" tIns="91425" rIns="91425" bIns="91425" anchor="ctr" anchorCtr="0">
            <a:noAutofit/>
          </a:bodyPr>
          <a:lstStyle/>
          <a:p>
            <a:pPr marL="0" lvl="0" indent="0" algn="just" rtl="0">
              <a:lnSpc>
                <a:spcPct val="120000"/>
              </a:lnSpc>
              <a:spcBef>
                <a:spcPts val="0"/>
              </a:spcBef>
              <a:spcAft>
                <a:spcPts val="0"/>
              </a:spcAft>
              <a:buNone/>
            </a:pPr>
            <a:r>
              <a:rPr lang="vi-VN" sz="2400" b="0" dirty="0">
                <a:solidFill>
                  <a:schemeClr val="tx1">
                    <a:lumMod val="50000"/>
                  </a:schemeClr>
                </a:solidFill>
                <a:latin typeface="#9Slide03 Cabin Condensed" panose="00000506000000000000" pitchFamily="2" charset="-93"/>
              </a:rPr>
              <a:t>Trong </a:t>
            </a:r>
            <a:r>
              <a:rPr lang="vi-VN" sz="2400" b="0" dirty="0" err="1">
                <a:solidFill>
                  <a:schemeClr val="tx1">
                    <a:lumMod val="50000"/>
                  </a:schemeClr>
                </a:solidFill>
                <a:latin typeface="#9Slide03 Cabin Condensed" panose="00000506000000000000" pitchFamily="2" charset="-93"/>
              </a:rPr>
              <a:t>dịch</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vị</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dạ</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dày</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của</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người</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có</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hydrochloric</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acid</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với</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nồng</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độ</a:t>
            </a:r>
            <a:r>
              <a:rPr lang="vi-VN" sz="2400" b="0" dirty="0">
                <a:solidFill>
                  <a:schemeClr val="tx1">
                    <a:lumMod val="50000"/>
                  </a:schemeClr>
                </a:solidFill>
                <a:latin typeface="#9Slide03 Cabin Condensed" panose="00000506000000000000" pitchFamily="2" charset="-93"/>
              </a:rPr>
              <a:t> trong </a:t>
            </a:r>
            <a:r>
              <a:rPr lang="vi-VN" sz="2400" b="0" dirty="0" err="1">
                <a:solidFill>
                  <a:schemeClr val="tx1">
                    <a:lumMod val="50000"/>
                  </a:schemeClr>
                </a:solidFill>
                <a:latin typeface="#9Slide03 Cabin Condensed" panose="00000506000000000000" pitchFamily="2" charset="-93"/>
              </a:rPr>
              <a:t>khoảng</a:t>
            </a:r>
            <a:r>
              <a:rPr lang="vi-VN" sz="2400" b="0" dirty="0">
                <a:solidFill>
                  <a:schemeClr val="tx1">
                    <a:lumMod val="50000"/>
                  </a:schemeClr>
                </a:solidFill>
                <a:latin typeface="#9Slide03 Cabin Condensed" panose="00000506000000000000" pitchFamily="2" charset="-93"/>
              </a:rPr>
              <a:t> 10–4 – 10–3 </a:t>
            </a:r>
            <a:r>
              <a:rPr lang="vi-VN" sz="2400" b="0" dirty="0" err="1">
                <a:solidFill>
                  <a:schemeClr val="tx1">
                    <a:lumMod val="50000"/>
                  </a:schemeClr>
                </a:solidFill>
                <a:latin typeface="#9Slide03 Cabin Condensed" panose="00000506000000000000" pitchFamily="2" charset="-93"/>
              </a:rPr>
              <a:t>mol</a:t>
            </a:r>
            <a:r>
              <a:rPr lang="vi-VN" sz="2400" b="0" dirty="0">
                <a:solidFill>
                  <a:schemeClr val="tx1">
                    <a:lumMod val="50000"/>
                  </a:schemeClr>
                </a:solidFill>
                <a:latin typeface="#9Slide03 Cabin Condensed" panose="00000506000000000000" pitchFamily="2" charset="-93"/>
              </a:rPr>
              <a:t>/L, </a:t>
            </a:r>
            <a:r>
              <a:rPr lang="vi-VN" sz="2400" b="0" dirty="0" err="1">
                <a:solidFill>
                  <a:schemeClr val="tx1">
                    <a:lumMod val="50000"/>
                  </a:schemeClr>
                </a:solidFill>
                <a:latin typeface="#9Slide03 Cabin Condensed" panose="00000506000000000000" pitchFamily="2" charset="-93"/>
              </a:rPr>
              <a:t>đóng</a:t>
            </a:r>
            <a:r>
              <a:rPr lang="vi-VN" sz="2400" b="0" dirty="0">
                <a:solidFill>
                  <a:schemeClr val="tx1">
                    <a:lumMod val="50000"/>
                  </a:schemeClr>
                </a:solidFill>
                <a:latin typeface="#9Slide03 Cabin Condensed" panose="00000506000000000000" pitchFamily="2" charset="-93"/>
              </a:rPr>
              <a:t> vai </a:t>
            </a:r>
            <a:r>
              <a:rPr lang="vi-VN" sz="2400" b="0" dirty="0" err="1">
                <a:solidFill>
                  <a:schemeClr val="tx1">
                    <a:lumMod val="50000"/>
                  </a:schemeClr>
                </a:solidFill>
                <a:latin typeface="#9Slide03 Cabin Condensed" panose="00000506000000000000" pitchFamily="2" charset="-93"/>
              </a:rPr>
              <a:t>trò</a:t>
            </a:r>
            <a:r>
              <a:rPr lang="vi-VN" sz="2400" b="0" dirty="0">
                <a:solidFill>
                  <a:schemeClr val="tx1">
                    <a:lumMod val="50000"/>
                  </a:schemeClr>
                </a:solidFill>
                <a:latin typeface="#9Slide03 Cabin Condensed" panose="00000506000000000000" pitchFamily="2" charset="-93"/>
              </a:rPr>
              <a:t> quan </a:t>
            </a:r>
            <a:r>
              <a:rPr lang="vi-VN" sz="2400" b="0" dirty="0" err="1">
                <a:solidFill>
                  <a:schemeClr val="tx1">
                    <a:lumMod val="50000"/>
                  </a:schemeClr>
                </a:solidFill>
                <a:latin typeface="#9Slide03 Cabin Condensed" panose="00000506000000000000" pitchFamily="2" charset="-93"/>
              </a:rPr>
              <a:t>trọng</a:t>
            </a:r>
            <a:r>
              <a:rPr lang="vi-VN" sz="2400" b="0" dirty="0">
                <a:solidFill>
                  <a:schemeClr val="tx1">
                    <a:lumMod val="50000"/>
                  </a:schemeClr>
                </a:solidFill>
                <a:latin typeface="#9Slide03 Cabin Condensed" panose="00000506000000000000" pitchFamily="2" charset="-93"/>
              </a:rPr>
              <a:t> trong </a:t>
            </a:r>
            <a:r>
              <a:rPr lang="vi-VN" sz="2400" b="0" dirty="0" err="1">
                <a:solidFill>
                  <a:schemeClr val="tx1">
                    <a:lumMod val="50000"/>
                  </a:schemeClr>
                </a:solidFill>
                <a:latin typeface="#9Slide03 Cabin Condensed" panose="00000506000000000000" pitchFamily="2" charset="-93"/>
              </a:rPr>
              <a:t>quá</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trình</a:t>
            </a:r>
            <a:r>
              <a:rPr lang="vi-VN" sz="2400" b="0" dirty="0">
                <a:solidFill>
                  <a:schemeClr val="tx1">
                    <a:lumMod val="50000"/>
                  </a:schemeClr>
                </a:solidFill>
                <a:latin typeface="#9Slide03 Cabin Condensed" panose="00000506000000000000" pitchFamily="2" charset="-93"/>
              </a:rPr>
              <a:t> tiêu </a:t>
            </a:r>
            <a:r>
              <a:rPr lang="vi-VN" sz="2400" b="0" dirty="0" err="1">
                <a:solidFill>
                  <a:schemeClr val="tx1">
                    <a:lumMod val="50000"/>
                  </a:schemeClr>
                </a:solidFill>
                <a:latin typeface="#9Slide03 Cabin Condensed" panose="00000506000000000000" pitchFamily="2" charset="-93"/>
              </a:rPr>
              <a:t>hoá</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cùng</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với</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enzyme</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và</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sự</a:t>
            </a:r>
            <a:r>
              <a:rPr lang="vi-VN" sz="2400" b="0" dirty="0">
                <a:solidFill>
                  <a:schemeClr val="tx1">
                    <a:lumMod val="50000"/>
                  </a:schemeClr>
                </a:solidFill>
                <a:latin typeface="#9Slide03 Cabin Condensed" panose="00000506000000000000" pitchFamily="2" charset="-93"/>
              </a:rPr>
              <a:t> co </a:t>
            </a:r>
            <a:r>
              <a:rPr lang="vi-VN" sz="2400" b="0" dirty="0" err="1">
                <a:solidFill>
                  <a:schemeClr val="tx1">
                    <a:lumMod val="50000"/>
                  </a:schemeClr>
                </a:solidFill>
                <a:latin typeface="#9Slide03 Cabin Condensed" panose="00000506000000000000" pitchFamily="2" charset="-93"/>
              </a:rPr>
              <a:t>bóp</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của</a:t>
            </a:r>
            <a:r>
              <a:rPr lang="vi-VN" sz="2400" b="0" dirty="0">
                <a:solidFill>
                  <a:schemeClr val="tx1">
                    <a:lumMod val="50000"/>
                  </a:schemeClr>
                </a:solidFill>
                <a:latin typeface="#9Slide03 Cabin Condensed" panose="00000506000000000000" pitchFamily="2" charset="-93"/>
              </a:rPr>
              <a:t> cơ </a:t>
            </a:r>
            <a:r>
              <a:rPr lang="vi-VN" sz="2400" b="0" dirty="0" err="1">
                <a:solidFill>
                  <a:schemeClr val="tx1">
                    <a:lumMod val="50000"/>
                  </a:schemeClr>
                </a:solidFill>
                <a:latin typeface="#9Slide03 Cabin Condensed" panose="00000506000000000000" pitchFamily="2" charset="-93"/>
              </a:rPr>
              <a:t>dạ</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dày</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nhằm</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chuyển</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hoá</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thức</a:t>
            </a:r>
            <a:r>
              <a:rPr lang="vi-VN" sz="2400" b="0" dirty="0">
                <a:solidFill>
                  <a:schemeClr val="tx1">
                    <a:lumMod val="50000"/>
                  </a:schemeClr>
                </a:solidFill>
                <a:latin typeface="#9Slide03 Cabin Condensed" panose="00000506000000000000" pitchFamily="2" charset="-93"/>
              </a:rPr>
              <a:t> ăn </a:t>
            </a:r>
            <a:r>
              <a:rPr lang="vi-VN" sz="2400" b="0" dirty="0" err="1">
                <a:solidFill>
                  <a:schemeClr val="tx1">
                    <a:lumMod val="50000"/>
                  </a:schemeClr>
                </a:solidFill>
                <a:latin typeface="#9Slide03 Cabin Condensed" panose="00000506000000000000" pitchFamily="2" charset="-93"/>
              </a:rPr>
              <a:t>thành</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chất</a:t>
            </a:r>
            <a:r>
              <a:rPr lang="vi-VN" sz="2400" b="0" dirty="0">
                <a:solidFill>
                  <a:schemeClr val="tx1">
                    <a:lumMod val="50000"/>
                  </a:schemeClr>
                </a:solidFill>
                <a:latin typeface="#9Slide03 Cabin Condensed" panose="00000506000000000000" pitchFamily="2" charset="-93"/>
              </a:rPr>
              <a:t> dinh </a:t>
            </a:r>
            <a:r>
              <a:rPr lang="vi-VN" sz="2400" b="0" dirty="0" err="1">
                <a:solidFill>
                  <a:schemeClr val="tx1">
                    <a:lumMod val="50000"/>
                  </a:schemeClr>
                </a:solidFill>
                <a:latin typeface="#9Slide03 Cabin Condensed" panose="00000506000000000000" pitchFamily="2" charset="-93"/>
              </a:rPr>
              <a:t>dưỡng</a:t>
            </a:r>
            <a:r>
              <a:rPr lang="vi-VN" sz="2400" b="0" dirty="0">
                <a:solidFill>
                  <a:schemeClr val="tx1">
                    <a:lumMod val="50000"/>
                  </a:schemeClr>
                </a:solidFill>
                <a:latin typeface="#9Slide03 Cabin Condensed" panose="00000506000000000000" pitchFamily="2" charset="-93"/>
              </a:rPr>
              <a:t> cho cơ </a:t>
            </a:r>
            <a:r>
              <a:rPr lang="vi-VN" sz="2400" b="0" dirty="0" err="1">
                <a:solidFill>
                  <a:schemeClr val="tx1">
                    <a:lumMod val="50000"/>
                  </a:schemeClr>
                </a:solidFill>
                <a:latin typeface="#9Slide03 Cabin Condensed" panose="00000506000000000000" pitchFamily="2" charset="-93"/>
              </a:rPr>
              <a:t>thể</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dễ</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hấp</a:t>
            </a:r>
            <a:r>
              <a:rPr lang="vi-VN" sz="2400" b="0" dirty="0">
                <a:solidFill>
                  <a:schemeClr val="tx1">
                    <a:lumMod val="50000"/>
                  </a:schemeClr>
                </a:solidFill>
                <a:latin typeface="#9Slide03 Cabin Condensed" panose="00000506000000000000" pitchFamily="2" charset="-93"/>
              </a:rPr>
              <a:t> </a:t>
            </a:r>
            <a:r>
              <a:rPr lang="vi-VN" sz="2400" b="0" dirty="0" err="1">
                <a:solidFill>
                  <a:schemeClr val="tx1">
                    <a:lumMod val="50000"/>
                  </a:schemeClr>
                </a:solidFill>
                <a:latin typeface="#9Slide03 Cabin Condensed" panose="00000506000000000000" pitchFamily="2" charset="-93"/>
              </a:rPr>
              <a:t>thụ</a:t>
            </a:r>
            <a:r>
              <a:rPr lang="vi-VN" sz="2400" b="0" dirty="0">
                <a:solidFill>
                  <a:schemeClr val="tx1">
                    <a:lumMod val="50000"/>
                  </a:schemeClr>
                </a:solidFill>
                <a:latin typeface="#9Slide03 Cabin Condensed" panose="00000506000000000000" pitchFamily="2" charset="-93"/>
              </a:rPr>
              <a:t>.</a:t>
            </a:r>
            <a:endParaRPr sz="4800" b="0" dirty="0">
              <a:solidFill>
                <a:schemeClr val="tx1">
                  <a:lumMod val="50000"/>
                </a:schemeClr>
              </a:solidFill>
              <a:latin typeface="#9Slide03 Cabin Condensed" panose="00000506000000000000" pitchFamily="2" charset="-93"/>
            </a:endParaRPr>
          </a:p>
        </p:txBody>
      </p:sp>
      <p:sp>
        <p:nvSpPr>
          <p:cNvPr id="1053" name="Google Shape;1053;p50"/>
          <p:cNvSpPr/>
          <p:nvPr/>
        </p:nvSpPr>
        <p:spPr>
          <a:xfrm>
            <a:off x="614184" y="4248869"/>
            <a:ext cx="2027186" cy="73534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54" name="Google Shape;1054;p50"/>
          <p:cNvSpPr/>
          <p:nvPr/>
        </p:nvSpPr>
        <p:spPr>
          <a:xfrm flipH="1">
            <a:off x="6627548" y="563480"/>
            <a:ext cx="1943083" cy="70483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1055" name="Google Shape;1055;p50"/>
          <p:cNvGrpSpPr/>
          <p:nvPr/>
        </p:nvGrpSpPr>
        <p:grpSpPr>
          <a:xfrm>
            <a:off x="6633622" y="3971224"/>
            <a:ext cx="1015629" cy="1015629"/>
            <a:chOff x="3796125" y="-35750"/>
            <a:chExt cx="773400" cy="773400"/>
          </a:xfrm>
        </p:grpSpPr>
        <p:sp>
          <p:nvSpPr>
            <p:cNvPr id="1056" name="Google Shape;1056;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57" name="Google Shape;1057;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1058" name="Google Shape;1058;p50"/>
          <p:cNvGrpSpPr/>
          <p:nvPr/>
        </p:nvGrpSpPr>
        <p:grpSpPr>
          <a:xfrm>
            <a:off x="2047441" y="758449"/>
            <a:ext cx="491109" cy="491109"/>
            <a:chOff x="3796125" y="-35750"/>
            <a:chExt cx="773400" cy="773400"/>
          </a:xfrm>
        </p:grpSpPr>
        <p:sp>
          <p:nvSpPr>
            <p:cNvPr id="1059" name="Google Shape;1059;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0" name="Google Shape;1060;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1061" name="Google Shape;1061;p50"/>
          <p:cNvGrpSpPr/>
          <p:nvPr/>
        </p:nvGrpSpPr>
        <p:grpSpPr>
          <a:xfrm>
            <a:off x="8377711" y="3716599"/>
            <a:ext cx="766289" cy="1426901"/>
            <a:chOff x="12707568" y="3395177"/>
            <a:chExt cx="1504082" cy="2800743"/>
          </a:xfrm>
        </p:grpSpPr>
        <p:sp>
          <p:nvSpPr>
            <p:cNvPr id="1062" name="Google Shape;1062;p50"/>
            <p:cNvSpPr/>
            <p:nvPr/>
          </p:nvSpPr>
          <p:spPr>
            <a:xfrm>
              <a:off x="12784313" y="3395873"/>
              <a:ext cx="288985" cy="369156"/>
            </a:xfrm>
            <a:custGeom>
              <a:avLst/>
              <a:gdLst/>
              <a:ahLst/>
              <a:cxnLst/>
              <a:rect l="l" t="t" r="r" b="b"/>
              <a:pathLst>
                <a:path w="4978" h="6359" extrusionOk="0">
                  <a:moveTo>
                    <a:pt x="2060" y="1"/>
                  </a:moveTo>
                  <a:lnTo>
                    <a:pt x="1" y="1168"/>
                  </a:lnTo>
                  <a:lnTo>
                    <a:pt x="2918" y="6359"/>
                  </a:lnTo>
                  <a:lnTo>
                    <a:pt x="4977" y="5192"/>
                  </a:lnTo>
                  <a:lnTo>
                    <a:pt x="20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3" name="Google Shape;1063;p50"/>
            <p:cNvSpPr/>
            <p:nvPr/>
          </p:nvSpPr>
          <p:spPr>
            <a:xfrm>
              <a:off x="12878997" y="3395177"/>
              <a:ext cx="195695" cy="313193"/>
            </a:xfrm>
            <a:custGeom>
              <a:avLst/>
              <a:gdLst/>
              <a:ahLst/>
              <a:cxnLst/>
              <a:rect l="l" t="t" r="r" b="b"/>
              <a:pathLst>
                <a:path w="3371" h="5395" extrusionOk="0">
                  <a:moveTo>
                    <a:pt x="453" y="1"/>
                  </a:moveTo>
                  <a:lnTo>
                    <a:pt x="1" y="251"/>
                  </a:lnTo>
                  <a:cubicBezTo>
                    <a:pt x="60" y="382"/>
                    <a:pt x="96" y="501"/>
                    <a:pt x="179" y="620"/>
                  </a:cubicBezTo>
                  <a:cubicBezTo>
                    <a:pt x="370" y="953"/>
                    <a:pt x="560" y="1287"/>
                    <a:pt x="739" y="1632"/>
                  </a:cubicBezTo>
                  <a:cubicBezTo>
                    <a:pt x="1227" y="2430"/>
                    <a:pt x="1763" y="3228"/>
                    <a:pt x="2215" y="4013"/>
                  </a:cubicBezTo>
                  <a:cubicBezTo>
                    <a:pt x="2477" y="4478"/>
                    <a:pt x="2751" y="4942"/>
                    <a:pt x="3001" y="5394"/>
                  </a:cubicBezTo>
                  <a:lnTo>
                    <a:pt x="3370" y="5192"/>
                  </a:lnTo>
                  <a:lnTo>
                    <a:pt x="4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4" name="Google Shape;1064;p50"/>
            <p:cNvSpPr/>
            <p:nvPr/>
          </p:nvSpPr>
          <p:spPr>
            <a:xfrm>
              <a:off x="12785707" y="3444986"/>
              <a:ext cx="202545" cy="320043"/>
            </a:xfrm>
            <a:custGeom>
              <a:avLst/>
              <a:gdLst/>
              <a:ahLst/>
              <a:cxnLst/>
              <a:rect l="l" t="t" r="r" b="b"/>
              <a:pathLst>
                <a:path w="3489" h="5513" extrusionOk="0">
                  <a:moveTo>
                    <a:pt x="548" y="0"/>
                  </a:moveTo>
                  <a:lnTo>
                    <a:pt x="0" y="310"/>
                  </a:lnTo>
                  <a:lnTo>
                    <a:pt x="2917" y="5513"/>
                  </a:lnTo>
                  <a:lnTo>
                    <a:pt x="3489" y="5179"/>
                  </a:lnTo>
                  <a:cubicBezTo>
                    <a:pt x="2572" y="3405"/>
                    <a:pt x="1632" y="1655"/>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5" name="Google Shape;1065;p50"/>
            <p:cNvSpPr/>
            <p:nvPr/>
          </p:nvSpPr>
          <p:spPr>
            <a:xfrm>
              <a:off x="12917718" y="3682072"/>
              <a:ext cx="666385" cy="928318"/>
            </a:xfrm>
            <a:custGeom>
              <a:avLst/>
              <a:gdLst/>
              <a:ahLst/>
              <a:cxnLst/>
              <a:rect l="l" t="t" r="r" b="b"/>
              <a:pathLst>
                <a:path w="11479" h="15991" extrusionOk="0">
                  <a:moveTo>
                    <a:pt x="3537" y="0"/>
                  </a:moveTo>
                  <a:lnTo>
                    <a:pt x="0" y="1988"/>
                  </a:lnTo>
                  <a:lnTo>
                    <a:pt x="7930" y="15990"/>
                  </a:lnTo>
                  <a:lnTo>
                    <a:pt x="11478" y="14002"/>
                  </a:lnTo>
                  <a:lnTo>
                    <a:pt x="3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6" name="Google Shape;1066;p50"/>
            <p:cNvSpPr/>
            <p:nvPr/>
          </p:nvSpPr>
          <p:spPr>
            <a:xfrm>
              <a:off x="12917718" y="3751155"/>
              <a:ext cx="550222" cy="859235"/>
            </a:xfrm>
            <a:custGeom>
              <a:avLst/>
              <a:gdLst/>
              <a:ahLst/>
              <a:cxnLst/>
              <a:rect l="l" t="t" r="r" b="b"/>
              <a:pathLst>
                <a:path w="9478" h="14801" extrusionOk="0">
                  <a:moveTo>
                    <a:pt x="1429" y="1"/>
                  </a:moveTo>
                  <a:lnTo>
                    <a:pt x="0" y="798"/>
                  </a:lnTo>
                  <a:lnTo>
                    <a:pt x="7930" y="14800"/>
                  </a:lnTo>
                  <a:lnTo>
                    <a:pt x="9478" y="13943"/>
                  </a:lnTo>
                  <a:lnTo>
                    <a:pt x="1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7" name="Google Shape;1067;p50"/>
            <p:cNvSpPr/>
            <p:nvPr/>
          </p:nvSpPr>
          <p:spPr>
            <a:xfrm>
              <a:off x="12838941" y="3603237"/>
              <a:ext cx="356675" cy="263384"/>
            </a:xfrm>
            <a:custGeom>
              <a:avLst/>
              <a:gdLst/>
              <a:ahLst/>
              <a:cxnLst/>
              <a:rect l="l" t="t" r="r" b="b"/>
              <a:pathLst>
                <a:path w="6144" h="4537" extrusionOk="0">
                  <a:moveTo>
                    <a:pt x="5108" y="1"/>
                  </a:moveTo>
                  <a:lnTo>
                    <a:pt x="0" y="2870"/>
                  </a:lnTo>
                  <a:lnTo>
                    <a:pt x="1024" y="4537"/>
                  </a:lnTo>
                  <a:lnTo>
                    <a:pt x="6144" y="1679"/>
                  </a:lnTo>
                  <a:lnTo>
                    <a:pt x="5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8" name="Google Shape;1068;p50"/>
            <p:cNvSpPr/>
            <p:nvPr/>
          </p:nvSpPr>
          <p:spPr>
            <a:xfrm>
              <a:off x="12838244" y="3602540"/>
              <a:ext cx="308317" cy="178395"/>
            </a:xfrm>
            <a:custGeom>
              <a:avLst/>
              <a:gdLst/>
              <a:ahLst/>
              <a:cxnLst/>
              <a:rect l="l" t="t" r="r" b="b"/>
              <a:pathLst>
                <a:path w="5311" h="3073" extrusionOk="0">
                  <a:moveTo>
                    <a:pt x="5108" y="1"/>
                  </a:moveTo>
                  <a:lnTo>
                    <a:pt x="0" y="2870"/>
                  </a:lnTo>
                  <a:lnTo>
                    <a:pt x="131" y="3073"/>
                  </a:lnTo>
                  <a:cubicBezTo>
                    <a:pt x="357" y="2977"/>
                    <a:pt x="584" y="2858"/>
                    <a:pt x="786" y="2739"/>
                  </a:cubicBezTo>
                  <a:cubicBezTo>
                    <a:pt x="1917" y="2120"/>
                    <a:pt x="3060" y="1549"/>
                    <a:pt x="4191" y="965"/>
                  </a:cubicBezTo>
                  <a:cubicBezTo>
                    <a:pt x="4584" y="775"/>
                    <a:pt x="4941" y="549"/>
                    <a:pt x="5310" y="334"/>
                  </a:cubicBezTo>
                  <a:lnTo>
                    <a:pt x="51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9" name="Google Shape;1069;p50"/>
            <p:cNvSpPr/>
            <p:nvPr/>
          </p:nvSpPr>
          <p:spPr>
            <a:xfrm>
              <a:off x="12866574" y="3651653"/>
              <a:ext cx="303498" cy="176305"/>
            </a:xfrm>
            <a:custGeom>
              <a:avLst/>
              <a:gdLst/>
              <a:ahLst/>
              <a:cxnLst/>
              <a:rect l="l" t="t" r="r" b="b"/>
              <a:pathLst>
                <a:path w="5228" h="3037" extrusionOk="0">
                  <a:moveTo>
                    <a:pt x="5180" y="0"/>
                  </a:moveTo>
                  <a:cubicBezTo>
                    <a:pt x="4596" y="310"/>
                    <a:pt x="4049" y="655"/>
                    <a:pt x="3513" y="941"/>
                  </a:cubicBezTo>
                  <a:cubicBezTo>
                    <a:pt x="2453" y="1477"/>
                    <a:pt x="1417" y="2024"/>
                    <a:pt x="370" y="2572"/>
                  </a:cubicBezTo>
                  <a:cubicBezTo>
                    <a:pt x="250" y="2643"/>
                    <a:pt x="119" y="2703"/>
                    <a:pt x="0" y="2786"/>
                  </a:cubicBezTo>
                  <a:lnTo>
                    <a:pt x="167" y="3036"/>
                  </a:lnTo>
                  <a:cubicBezTo>
                    <a:pt x="1894" y="2131"/>
                    <a:pt x="3584" y="1155"/>
                    <a:pt x="5227" y="72"/>
                  </a:cubicBezTo>
                  <a:lnTo>
                    <a:pt x="5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0" name="Google Shape;1070;p50"/>
            <p:cNvSpPr/>
            <p:nvPr/>
          </p:nvSpPr>
          <p:spPr>
            <a:xfrm>
              <a:off x="12894207" y="3687587"/>
              <a:ext cx="300712" cy="179731"/>
            </a:xfrm>
            <a:custGeom>
              <a:avLst/>
              <a:gdLst/>
              <a:ahLst/>
              <a:cxnLst/>
              <a:rect l="l" t="t" r="r" b="b"/>
              <a:pathLst>
                <a:path w="5180" h="3096" extrusionOk="0">
                  <a:moveTo>
                    <a:pt x="5049" y="0"/>
                  </a:moveTo>
                  <a:cubicBezTo>
                    <a:pt x="3430" y="1096"/>
                    <a:pt x="1727" y="2048"/>
                    <a:pt x="1" y="2965"/>
                  </a:cubicBezTo>
                  <a:lnTo>
                    <a:pt x="72" y="3096"/>
                  </a:lnTo>
                  <a:lnTo>
                    <a:pt x="5180" y="226"/>
                  </a:lnTo>
                  <a:lnTo>
                    <a:pt x="50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1" name="Google Shape;1071;p50"/>
            <p:cNvSpPr/>
            <p:nvPr/>
          </p:nvSpPr>
          <p:spPr>
            <a:xfrm>
              <a:off x="12776709" y="3417991"/>
              <a:ext cx="217813" cy="170790"/>
            </a:xfrm>
            <a:custGeom>
              <a:avLst/>
              <a:gdLst/>
              <a:ahLst/>
              <a:cxnLst/>
              <a:rect l="l" t="t" r="r" b="b"/>
              <a:pathLst>
                <a:path w="3752" h="2942" extrusionOk="0">
                  <a:moveTo>
                    <a:pt x="3049" y="1"/>
                  </a:moveTo>
                  <a:lnTo>
                    <a:pt x="1" y="1703"/>
                  </a:lnTo>
                  <a:lnTo>
                    <a:pt x="703" y="2942"/>
                  </a:lnTo>
                  <a:lnTo>
                    <a:pt x="3751" y="1227"/>
                  </a:lnTo>
                  <a:lnTo>
                    <a:pt x="30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2" name="Google Shape;1072;p50"/>
            <p:cNvSpPr/>
            <p:nvPr/>
          </p:nvSpPr>
          <p:spPr>
            <a:xfrm>
              <a:off x="12778798" y="3417295"/>
              <a:ext cx="181820" cy="107920"/>
            </a:xfrm>
            <a:custGeom>
              <a:avLst/>
              <a:gdLst/>
              <a:ahLst/>
              <a:cxnLst/>
              <a:rect l="l" t="t" r="r" b="b"/>
              <a:pathLst>
                <a:path w="3132" h="1859" extrusionOk="0">
                  <a:moveTo>
                    <a:pt x="3048" y="1"/>
                  </a:moveTo>
                  <a:lnTo>
                    <a:pt x="0" y="1715"/>
                  </a:lnTo>
                  <a:lnTo>
                    <a:pt x="84" y="1858"/>
                  </a:lnTo>
                  <a:cubicBezTo>
                    <a:pt x="322" y="1715"/>
                    <a:pt x="572" y="1561"/>
                    <a:pt x="834" y="1430"/>
                  </a:cubicBezTo>
                  <a:cubicBezTo>
                    <a:pt x="1584" y="1013"/>
                    <a:pt x="2346" y="549"/>
                    <a:pt x="3132" y="156"/>
                  </a:cubicBez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3" name="Google Shape;1073;p50"/>
            <p:cNvSpPr/>
            <p:nvPr/>
          </p:nvSpPr>
          <p:spPr>
            <a:xfrm>
              <a:off x="12800916" y="3457409"/>
              <a:ext cx="194244" cy="129980"/>
            </a:xfrm>
            <a:custGeom>
              <a:avLst/>
              <a:gdLst/>
              <a:ahLst/>
              <a:cxnLst/>
              <a:rect l="l" t="t" r="r" b="b"/>
              <a:pathLst>
                <a:path w="3346" h="2239" extrusionOk="0">
                  <a:moveTo>
                    <a:pt x="3048" y="1"/>
                  </a:moveTo>
                  <a:cubicBezTo>
                    <a:pt x="2179" y="441"/>
                    <a:pt x="1322" y="965"/>
                    <a:pt x="512" y="1429"/>
                  </a:cubicBezTo>
                  <a:cubicBezTo>
                    <a:pt x="346" y="1513"/>
                    <a:pt x="167" y="1620"/>
                    <a:pt x="0" y="1703"/>
                  </a:cubicBezTo>
                  <a:lnTo>
                    <a:pt x="298" y="2239"/>
                  </a:lnTo>
                  <a:lnTo>
                    <a:pt x="3346" y="536"/>
                  </a:ln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4" name="Google Shape;1074;p50"/>
            <p:cNvSpPr/>
            <p:nvPr/>
          </p:nvSpPr>
          <p:spPr>
            <a:xfrm>
              <a:off x="13494876" y="4412605"/>
              <a:ext cx="243356" cy="297287"/>
            </a:xfrm>
            <a:custGeom>
              <a:avLst/>
              <a:gdLst/>
              <a:ahLst/>
              <a:cxnLst/>
              <a:rect l="l" t="t" r="r" b="b"/>
              <a:pathLst>
                <a:path w="4192" h="5121" extrusionOk="0">
                  <a:moveTo>
                    <a:pt x="1917" y="1"/>
                  </a:moveTo>
                  <a:lnTo>
                    <a:pt x="0" y="1084"/>
                  </a:lnTo>
                  <a:lnTo>
                    <a:pt x="2274" y="5121"/>
                  </a:lnTo>
                  <a:lnTo>
                    <a:pt x="4191"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5" name="Google Shape;1075;p50"/>
            <p:cNvSpPr/>
            <p:nvPr/>
          </p:nvSpPr>
          <p:spPr>
            <a:xfrm>
              <a:off x="13497605" y="4413301"/>
              <a:ext cx="210905" cy="241324"/>
            </a:xfrm>
            <a:custGeom>
              <a:avLst/>
              <a:gdLst/>
              <a:ahLst/>
              <a:cxnLst/>
              <a:rect l="l" t="t" r="r" b="b"/>
              <a:pathLst>
                <a:path w="3633" h="4157" extrusionOk="0">
                  <a:moveTo>
                    <a:pt x="1918" y="1"/>
                  </a:moveTo>
                  <a:lnTo>
                    <a:pt x="1" y="1072"/>
                  </a:lnTo>
                  <a:lnTo>
                    <a:pt x="1715" y="4156"/>
                  </a:lnTo>
                  <a:cubicBezTo>
                    <a:pt x="1763" y="4108"/>
                    <a:pt x="1822" y="4085"/>
                    <a:pt x="1882" y="4049"/>
                  </a:cubicBezTo>
                  <a:cubicBezTo>
                    <a:pt x="2465" y="3716"/>
                    <a:pt x="3037" y="3346"/>
                    <a:pt x="3632" y="3049"/>
                  </a:cubicBezTo>
                  <a:lnTo>
                    <a:pt x="19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6" name="Google Shape;1076;p50"/>
            <p:cNvSpPr/>
            <p:nvPr/>
          </p:nvSpPr>
          <p:spPr>
            <a:xfrm>
              <a:off x="13302026" y="4523891"/>
              <a:ext cx="242659" cy="297287"/>
            </a:xfrm>
            <a:custGeom>
              <a:avLst/>
              <a:gdLst/>
              <a:ahLst/>
              <a:cxnLst/>
              <a:rect l="l" t="t" r="r" b="b"/>
              <a:pathLst>
                <a:path w="4180" h="5121" extrusionOk="0">
                  <a:moveTo>
                    <a:pt x="1917" y="1"/>
                  </a:moveTo>
                  <a:lnTo>
                    <a:pt x="0" y="1084"/>
                  </a:lnTo>
                  <a:lnTo>
                    <a:pt x="2263" y="5120"/>
                  </a:lnTo>
                  <a:lnTo>
                    <a:pt x="4179"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7" name="Google Shape;1077;p50"/>
            <p:cNvSpPr/>
            <p:nvPr/>
          </p:nvSpPr>
          <p:spPr>
            <a:xfrm>
              <a:off x="13302026" y="4523891"/>
              <a:ext cx="203242" cy="226811"/>
            </a:xfrm>
            <a:custGeom>
              <a:avLst/>
              <a:gdLst/>
              <a:ahLst/>
              <a:cxnLst/>
              <a:rect l="l" t="t" r="r" b="b"/>
              <a:pathLst>
                <a:path w="3501" h="3907" extrusionOk="0">
                  <a:moveTo>
                    <a:pt x="1917" y="1"/>
                  </a:moveTo>
                  <a:lnTo>
                    <a:pt x="0" y="1072"/>
                  </a:lnTo>
                  <a:lnTo>
                    <a:pt x="1596" y="3906"/>
                  </a:lnTo>
                  <a:cubicBezTo>
                    <a:pt x="2215" y="3513"/>
                    <a:pt x="2846" y="3132"/>
                    <a:pt x="3501" y="2799"/>
                  </a:cubicBezTo>
                  <a:lnTo>
                    <a:pt x="1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8" name="Google Shape;1078;p50"/>
            <p:cNvSpPr/>
            <p:nvPr/>
          </p:nvSpPr>
          <p:spPr>
            <a:xfrm>
              <a:off x="13192132" y="4283380"/>
              <a:ext cx="529497" cy="457628"/>
            </a:xfrm>
            <a:custGeom>
              <a:avLst/>
              <a:gdLst/>
              <a:ahLst/>
              <a:cxnLst/>
              <a:rect l="l" t="t" r="r" b="b"/>
              <a:pathLst>
                <a:path w="9121" h="7883" extrusionOk="0">
                  <a:moveTo>
                    <a:pt x="6846" y="0"/>
                  </a:moveTo>
                  <a:lnTo>
                    <a:pt x="0" y="3846"/>
                  </a:lnTo>
                  <a:lnTo>
                    <a:pt x="2274" y="7882"/>
                  </a:lnTo>
                  <a:lnTo>
                    <a:pt x="9120" y="4037"/>
                  </a:lnTo>
                  <a:lnTo>
                    <a:pt x="6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9" name="Google Shape;1079;p50"/>
            <p:cNvSpPr/>
            <p:nvPr/>
          </p:nvSpPr>
          <p:spPr>
            <a:xfrm>
              <a:off x="13193526" y="4283380"/>
              <a:ext cx="418907" cy="264081"/>
            </a:xfrm>
            <a:custGeom>
              <a:avLst/>
              <a:gdLst/>
              <a:ahLst/>
              <a:cxnLst/>
              <a:rect l="l" t="t" r="r" b="b"/>
              <a:pathLst>
                <a:path w="7216" h="4549" extrusionOk="0">
                  <a:moveTo>
                    <a:pt x="6846" y="0"/>
                  </a:moveTo>
                  <a:lnTo>
                    <a:pt x="0" y="3846"/>
                  </a:lnTo>
                  <a:lnTo>
                    <a:pt x="381" y="4549"/>
                  </a:lnTo>
                  <a:cubicBezTo>
                    <a:pt x="2655" y="3239"/>
                    <a:pt x="4965" y="1989"/>
                    <a:pt x="7215" y="655"/>
                  </a:cubicBezTo>
                  <a:lnTo>
                    <a:pt x="68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0" name="Google Shape;1080;p50"/>
            <p:cNvSpPr/>
            <p:nvPr/>
          </p:nvSpPr>
          <p:spPr>
            <a:xfrm>
              <a:off x="13233582" y="4353159"/>
              <a:ext cx="409270" cy="251658"/>
            </a:xfrm>
            <a:custGeom>
              <a:avLst/>
              <a:gdLst/>
              <a:ahLst/>
              <a:cxnLst/>
              <a:rect l="l" t="t" r="r" b="b"/>
              <a:pathLst>
                <a:path w="7050" h="4335" extrusionOk="0">
                  <a:moveTo>
                    <a:pt x="6823" y="1"/>
                  </a:moveTo>
                  <a:cubicBezTo>
                    <a:pt x="4573" y="1334"/>
                    <a:pt x="2263" y="2585"/>
                    <a:pt x="1" y="3882"/>
                  </a:cubicBezTo>
                  <a:lnTo>
                    <a:pt x="251" y="4335"/>
                  </a:lnTo>
                  <a:cubicBezTo>
                    <a:pt x="2537" y="3037"/>
                    <a:pt x="4799" y="1727"/>
                    <a:pt x="7049" y="382"/>
                  </a:cubicBezTo>
                  <a:lnTo>
                    <a:pt x="6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1" name="Google Shape;1081;p50"/>
            <p:cNvSpPr/>
            <p:nvPr/>
          </p:nvSpPr>
          <p:spPr>
            <a:xfrm>
              <a:off x="13311720" y="4485867"/>
              <a:ext cx="411302" cy="255141"/>
            </a:xfrm>
            <a:custGeom>
              <a:avLst/>
              <a:gdLst/>
              <a:ahLst/>
              <a:cxnLst/>
              <a:rect l="l" t="t" r="r" b="b"/>
              <a:pathLst>
                <a:path w="7085" h="4395" extrusionOk="0">
                  <a:moveTo>
                    <a:pt x="6787" y="1"/>
                  </a:moveTo>
                  <a:cubicBezTo>
                    <a:pt x="4465" y="1239"/>
                    <a:pt x="2227" y="2608"/>
                    <a:pt x="0" y="3978"/>
                  </a:cubicBezTo>
                  <a:lnTo>
                    <a:pt x="238" y="4394"/>
                  </a:lnTo>
                  <a:lnTo>
                    <a:pt x="7084" y="537"/>
                  </a:lnTo>
                  <a:lnTo>
                    <a:pt x="6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2" name="Google Shape;1082;p50"/>
            <p:cNvSpPr/>
            <p:nvPr/>
          </p:nvSpPr>
          <p:spPr>
            <a:xfrm>
              <a:off x="12711748" y="3930479"/>
              <a:ext cx="1049299" cy="1765551"/>
            </a:xfrm>
            <a:custGeom>
              <a:avLst/>
              <a:gdLst/>
              <a:ahLst/>
              <a:cxnLst/>
              <a:rect l="l" t="t" r="r" b="b"/>
              <a:pathLst>
                <a:path w="18075" h="30413" extrusionOk="0">
                  <a:moveTo>
                    <a:pt x="6883" y="0"/>
                  </a:moveTo>
                  <a:cubicBezTo>
                    <a:pt x="6361" y="0"/>
                    <a:pt x="5840" y="203"/>
                    <a:pt x="5453" y="603"/>
                  </a:cubicBezTo>
                  <a:cubicBezTo>
                    <a:pt x="3191" y="2900"/>
                    <a:pt x="1584" y="5865"/>
                    <a:pt x="870" y="9020"/>
                  </a:cubicBezTo>
                  <a:cubicBezTo>
                    <a:pt x="0" y="12806"/>
                    <a:pt x="393" y="16855"/>
                    <a:pt x="1870" y="20438"/>
                  </a:cubicBezTo>
                  <a:cubicBezTo>
                    <a:pt x="3156" y="23594"/>
                    <a:pt x="5323" y="26415"/>
                    <a:pt x="8192" y="28261"/>
                  </a:cubicBezTo>
                  <a:cubicBezTo>
                    <a:pt x="10331" y="29628"/>
                    <a:pt x="12867" y="30412"/>
                    <a:pt x="15396" y="30412"/>
                  </a:cubicBezTo>
                  <a:cubicBezTo>
                    <a:pt x="16259" y="30412"/>
                    <a:pt x="17122" y="30321"/>
                    <a:pt x="17967" y="30130"/>
                  </a:cubicBezTo>
                  <a:lnTo>
                    <a:pt x="18074" y="25082"/>
                  </a:lnTo>
                  <a:lnTo>
                    <a:pt x="18074" y="25082"/>
                  </a:lnTo>
                  <a:cubicBezTo>
                    <a:pt x="18031" y="25082"/>
                    <a:pt x="17987" y="25083"/>
                    <a:pt x="17944" y="25083"/>
                  </a:cubicBezTo>
                  <a:cubicBezTo>
                    <a:pt x="12644" y="25083"/>
                    <a:pt x="7522" y="21481"/>
                    <a:pt x="5739" y="16474"/>
                  </a:cubicBezTo>
                  <a:cubicBezTo>
                    <a:pt x="4168" y="12068"/>
                    <a:pt x="5299" y="6841"/>
                    <a:pt x="8418" y="3377"/>
                  </a:cubicBezTo>
                  <a:cubicBezTo>
                    <a:pt x="9144" y="2555"/>
                    <a:pt x="9097" y="1305"/>
                    <a:pt x="8275" y="567"/>
                  </a:cubicBezTo>
                  <a:cubicBezTo>
                    <a:pt x="8251" y="555"/>
                    <a:pt x="8240" y="519"/>
                    <a:pt x="8204" y="507"/>
                  </a:cubicBezTo>
                  <a:cubicBezTo>
                    <a:pt x="7830" y="167"/>
                    <a:pt x="7356" y="0"/>
                    <a:pt x="6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3" name="Google Shape;1083;p50"/>
            <p:cNvSpPr/>
            <p:nvPr/>
          </p:nvSpPr>
          <p:spPr>
            <a:xfrm>
              <a:off x="12883177" y="4049777"/>
              <a:ext cx="878508" cy="1475695"/>
            </a:xfrm>
            <a:custGeom>
              <a:avLst/>
              <a:gdLst/>
              <a:ahLst/>
              <a:cxnLst/>
              <a:rect l="l" t="t" r="r" b="b"/>
              <a:pathLst>
                <a:path w="15133" h="25420" extrusionOk="0">
                  <a:moveTo>
                    <a:pt x="5977" y="0"/>
                  </a:moveTo>
                  <a:cubicBezTo>
                    <a:pt x="1619" y="4382"/>
                    <a:pt x="0" y="11382"/>
                    <a:pt x="2643" y="17145"/>
                  </a:cubicBezTo>
                  <a:cubicBezTo>
                    <a:pt x="4072" y="20157"/>
                    <a:pt x="7227" y="22205"/>
                    <a:pt x="10228" y="23789"/>
                  </a:cubicBezTo>
                  <a:cubicBezTo>
                    <a:pt x="11775" y="24586"/>
                    <a:pt x="13407" y="25134"/>
                    <a:pt x="15073" y="25420"/>
                  </a:cubicBezTo>
                  <a:lnTo>
                    <a:pt x="15133" y="23027"/>
                  </a:lnTo>
                  <a:lnTo>
                    <a:pt x="15133" y="23027"/>
                  </a:lnTo>
                  <a:cubicBezTo>
                    <a:pt x="15090" y="23027"/>
                    <a:pt x="15046" y="23028"/>
                    <a:pt x="15003" y="23028"/>
                  </a:cubicBezTo>
                  <a:cubicBezTo>
                    <a:pt x="9691" y="23028"/>
                    <a:pt x="4570" y="19414"/>
                    <a:pt x="2786" y="14407"/>
                  </a:cubicBezTo>
                  <a:cubicBezTo>
                    <a:pt x="1203" y="10001"/>
                    <a:pt x="2346" y="4775"/>
                    <a:pt x="5465" y="1310"/>
                  </a:cubicBezTo>
                  <a:cubicBezTo>
                    <a:pt x="5799" y="941"/>
                    <a:pt x="5965" y="464"/>
                    <a:pt x="5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4" name="Google Shape;1084;p50"/>
            <p:cNvSpPr/>
            <p:nvPr/>
          </p:nvSpPr>
          <p:spPr>
            <a:xfrm>
              <a:off x="12798827" y="5461846"/>
              <a:ext cx="1412824" cy="734074"/>
            </a:xfrm>
            <a:custGeom>
              <a:avLst/>
              <a:gdLst/>
              <a:ahLst/>
              <a:cxnLst/>
              <a:rect l="l" t="t" r="r" b="b"/>
              <a:pathLst>
                <a:path w="24337" h="12645" extrusionOk="0">
                  <a:moveTo>
                    <a:pt x="15562" y="1"/>
                  </a:moveTo>
                  <a:lnTo>
                    <a:pt x="15562" y="1"/>
                  </a:lnTo>
                  <a:cubicBezTo>
                    <a:pt x="13657" y="262"/>
                    <a:pt x="12335" y="894"/>
                    <a:pt x="10407" y="1155"/>
                  </a:cubicBezTo>
                  <a:cubicBezTo>
                    <a:pt x="9907" y="3477"/>
                    <a:pt x="8418" y="5573"/>
                    <a:pt x="6382" y="6811"/>
                  </a:cubicBezTo>
                  <a:cubicBezTo>
                    <a:pt x="5073" y="7597"/>
                    <a:pt x="3549" y="8013"/>
                    <a:pt x="2037" y="8061"/>
                  </a:cubicBezTo>
                  <a:cubicBezTo>
                    <a:pt x="917" y="8097"/>
                    <a:pt x="13" y="9002"/>
                    <a:pt x="13" y="10133"/>
                  </a:cubicBezTo>
                  <a:lnTo>
                    <a:pt x="1" y="10133"/>
                  </a:lnTo>
                  <a:lnTo>
                    <a:pt x="1" y="12645"/>
                  </a:lnTo>
                  <a:lnTo>
                    <a:pt x="24337" y="12645"/>
                  </a:lnTo>
                  <a:lnTo>
                    <a:pt x="24337" y="11097"/>
                  </a:lnTo>
                  <a:cubicBezTo>
                    <a:pt x="24337" y="9668"/>
                    <a:pt x="23361" y="8406"/>
                    <a:pt x="21956" y="8073"/>
                  </a:cubicBezTo>
                  <a:cubicBezTo>
                    <a:pt x="20563" y="7763"/>
                    <a:pt x="19217" y="7204"/>
                    <a:pt x="18086" y="6311"/>
                  </a:cubicBezTo>
                  <a:cubicBezTo>
                    <a:pt x="16217" y="4834"/>
                    <a:pt x="15026" y="2334"/>
                    <a:pt x="1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5" name="Google Shape;1085;p50"/>
            <p:cNvSpPr/>
            <p:nvPr/>
          </p:nvSpPr>
          <p:spPr>
            <a:xfrm>
              <a:off x="12707568" y="5461846"/>
              <a:ext cx="1412882" cy="734074"/>
            </a:xfrm>
            <a:custGeom>
              <a:avLst/>
              <a:gdLst/>
              <a:ahLst/>
              <a:cxnLst/>
              <a:rect l="l" t="t" r="r" b="b"/>
              <a:pathLst>
                <a:path w="24338" h="12645" extrusionOk="0">
                  <a:moveTo>
                    <a:pt x="15551" y="1"/>
                  </a:moveTo>
                  <a:lnTo>
                    <a:pt x="15551" y="1"/>
                  </a:lnTo>
                  <a:cubicBezTo>
                    <a:pt x="13646" y="262"/>
                    <a:pt x="12324" y="894"/>
                    <a:pt x="10407" y="1155"/>
                  </a:cubicBezTo>
                  <a:cubicBezTo>
                    <a:pt x="9895" y="3477"/>
                    <a:pt x="8407" y="5573"/>
                    <a:pt x="6371" y="6811"/>
                  </a:cubicBezTo>
                  <a:cubicBezTo>
                    <a:pt x="5061" y="7597"/>
                    <a:pt x="3549" y="8013"/>
                    <a:pt x="2025" y="8061"/>
                  </a:cubicBezTo>
                  <a:cubicBezTo>
                    <a:pt x="906" y="8097"/>
                    <a:pt x="1" y="9002"/>
                    <a:pt x="1" y="10133"/>
                  </a:cubicBezTo>
                  <a:lnTo>
                    <a:pt x="1" y="12645"/>
                  </a:lnTo>
                  <a:lnTo>
                    <a:pt x="24337" y="12645"/>
                  </a:lnTo>
                  <a:lnTo>
                    <a:pt x="24337" y="11097"/>
                  </a:lnTo>
                  <a:cubicBezTo>
                    <a:pt x="24337" y="9668"/>
                    <a:pt x="23349" y="8406"/>
                    <a:pt x="21956" y="8073"/>
                  </a:cubicBezTo>
                  <a:cubicBezTo>
                    <a:pt x="20551" y="7763"/>
                    <a:pt x="19218" y="7204"/>
                    <a:pt x="18087" y="6311"/>
                  </a:cubicBezTo>
                  <a:cubicBezTo>
                    <a:pt x="16205" y="4834"/>
                    <a:pt x="15015" y="2334"/>
                    <a:pt x="1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6" name="Google Shape;1086;p50"/>
            <p:cNvSpPr/>
            <p:nvPr/>
          </p:nvSpPr>
          <p:spPr>
            <a:xfrm>
              <a:off x="13146503" y="5459756"/>
              <a:ext cx="635269" cy="638752"/>
            </a:xfrm>
            <a:custGeom>
              <a:avLst/>
              <a:gdLst/>
              <a:ahLst/>
              <a:cxnLst/>
              <a:rect l="l" t="t" r="r" b="b"/>
              <a:pathLst>
                <a:path w="10943" h="11003" extrusionOk="0">
                  <a:moveTo>
                    <a:pt x="8013" y="1"/>
                  </a:moveTo>
                  <a:cubicBezTo>
                    <a:pt x="6085" y="275"/>
                    <a:pt x="4775" y="894"/>
                    <a:pt x="2858" y="1168"/>
                  </a:cubicBezTo>
                  <a:cubicBezTo>
                    <a:pt x="2453" y="3025"/>
                    <a:pt x="1429" y="4716"/>
                    <a:pt x="0" y="5966"/>
                  </a:cubicBezTo>
                  <a:cubicBezTo>
                    <a:pt x="727" y="7645"/>
                    <a:pt x="1477" y="9323"/>
                    <a:pt x="2215" y="11002"/>
                  </a:cubicBezTo>
                  <a:cubicBezTo>
                    <a:pt x="3072" y="10574"/>
                    <a:pt x="3941" y="10157"/>
                    <a:pt x="4834" y="9716"/>
                  </a:cubicBezTo>
                  <a:cubicBezTo>
                    <a:pt x="6858" y="8680"/>
                    <a:pt x="8906" y="7633"/>
                    <a:pt x="10942" y="6609"/>
                  </a:cubicBezTo>
                  <a:cubicBezTo>
                    <a:pt x="10811" y="6525"/>
                    <a:pt x="10668" y="6418"/>
                    <a:pt x="10537" y="6311"/>
                  </a:cubicBezTo>
                  <a:cubicBezTo>
                    <a:pt x="8668" y="4835"/>
                    <a:pt x="7478" y="2334"/>
                    <a:pt x="8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7" name="Google Shape;1087;p50"/>
            <p:cNvSpPr/>
            <p:nvPr/>
          </p:nvSpPr>
          <p:spPr>
            <a:xfrm>
              <a:off x="13575743" y="5081021"/>
              <a:ext cx="520499" cy="315922"/>
            </a:xfrm>
            <a:custGeom>
              <a:avLst/>
              <a:gdLst/>
              <a:ahLst/>
              <a:cxnLst/>
              <a:rect l="l" t="t" r="r" b="b"/>
              <a:pathLst>
                <a:path w="8966" h="5442" extrusionOk="0">
                  <a:moveTo>
                    <a:pt x="8323" y="0"/>
                  </a:moveTo>
                  <a:lnTo>
                    <a:pt x="0" y="4156"/>
                  </a:lnTo>
                  <a:lnTo>
                    <a:pt x="643" y="5441"/>
                  </a:lnTo>
                  <a:lnTo>
                    <a:pt x="8966" y="1274"/>
                  </a:lnTo>
                  <a:lnTo>
                    <a:pt x="83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8" name="Google Shape;1088;p50"/>
            <p:cNvSpPr/>
            <p:nvPr/>
          </p:nvSpPr>
          <p:spPr>
            <a:xfrm>
              <a:off x="13595771" y="5114169"/>
              <a:ext cx="500471" cy="282077"/>
            </a:xfrm>
            <a:custGeom>
              <a:avLst/>
              <a:gdLst/>
              <a:ahLst/>
              <a:cxnLst/>
              <a:rect l="l" t="t" r="r" b="b"/>
              <a:pathLst>
                <a:path w="8621" h="4859" extrusionOk="0">
                  <a:moveTo>
                    <a:pt x="8275" y="1"/>
                  </a:moveTo>
                  <a:cubicBezTo>
                    <a:pt x="5573" y="1489"/>
                    <a:pt x="2787" y="2870"/>
                    <a:pt x="1" y="4263"/>
                  </a:cubicBezTo>
                  <a:lnTo>
                    <a:pt x="298" y="4858"/>
                  </a:lnTo>
                  <a:lnTo>
                    <a:pt x="8621" y="691"/>
                  </a:lnTo>
                  <a:lnTo>
                    <a:pt x="82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9" name="Google Shape;1089;p50"/>
            <p:cNvSpPr/>
            <p:nvPr/>
          </p:nvSpPr>
          <p:spPr>
            <a:xfrm>
              <a:off x="13143716" y="5181916"/>
              <a:ext cx="1040997" cy="741679"/>
            </a:xfrm>
            <a:custGeom>
              <a:avLst/>
              <a:gdLst/>
              <a:ahLst/>
              <a:cxnLst/>
              <a:rect l="l" t="t" r="r" b="b"/>
              <a:pathLst>
                <a:path w="17932" h="12776" extrusionOk="0">
                  <a:moveTo>
                    <a:pt x="15396" y="1"/>
                  </a:moveTo>
                  <a:lnTo>
                    <a:pt x="1" y="7704"/>
                  </a:lnTo>
                  <a:lnTo>
                    <a:pt x="2537" y="12776"/>
                  </a:lnTo>
                  <a:lnTo>
                    <a:pt x="17932" y="5073"/>
                  </a:lnTo>
                  <a:lnTo>
                    <a:pt x="153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0" name="Google Shape;1090;p50"/>
            <p:cNvSpPr/>
            <p:nvPr/>
          </p:nvSpPr>
          <p:spPr>
            <a:xfrm>
              <a:off x="13186617" y="5217851"/>
              <a:ext cx="906838" cy="531587"/>
            </a:xfrm>
            <a:custGeom>
              <a:avLst/>
              <a:gdLst/>
              <a:ahLst/>
              <a:cxnLst/>
              <a:rect l="l" t="t" r="r" b="b"/>
              <a:pathLst>
                <a:path w="15621" h="9157" extrusionOk="0">
                  <a:moveTo>
                    <a:pt x="14954" y="1"/>
                  </a:moveTo>
                  <a:cubicBezTo>
                    <a:pt x="9918" y="2715"/>
                    <a:pt x="4941" y="5573"/>
                    <a:pt x="0" y="8514"/>
                  </a:cubicBezTo>
                  <a:lnTo>
                    <a:pt x="310" y="9157"/>
                  </a:lnTo>
                  <a:cubicBezTo>
                    <a:pt x="429" y="9097"/>
                    <a:pt x="548" y="9026"/>
                    <a:pt x="667" y="8966"/>
                  </a:cubicBezTo>
                  <a:cubicBezTo>
                    <a:pt x="5596" y="6299"/>
                    <a:pt x="10656" y="3906"/>
                    <a:pt x="15621" y="1346"/>
                  </a:cubicBezTo>
                  <a:lnTo>
                    <a:pt x="149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1" name="Google Shape;1091;p50"/>
            <p:cNvSpPr/>
            <p:nvPr/>
          </p:nvSpPr>
          <p:spPr>
            <a:xfrm>
              <a:off x="13039338" y="3959911"/>
              <a:ext cx="110648" cy="110648"/>
            </a:xfrm>
            <a:custGeom>
              <a:avLst/>
              <a:gdLst/>
              <a:ahLst/>
              <a:cxnLst/>
              <a:rect l="l" t="t" r="r" b="b"/>
              <a:pathLst>
                <a:path w="1906" h="1906" extrusionOk="0">
                  <a:moveTo>
                    <a:pt x="953" y="0"/>
                  </a:moveTo>
                  <a:cubicBezTo>
                    <a:pt x="430" y="0"/>
                    <a:pt x="1" y="417"/>
                    <a:pt x="1" y="953"/>
                  </a:cubicBezTo>
                  <a:cubicBezTo>
                    <a:pt x="1" y="1489"/>
                    <a:pt x="430" y="1905"/>
                    <a:pt x="953" y="1905"/>
                  </a:cubicBezTo>
                  <a:cubicBezTo>
                    <a:pt x="1489" y="1905"/>
                    <a:pt x="1906" y="1477"/>
                    <a:pt x="1906" y="953"/>
                  </a:cubicBezTo>
                  <a:cubicBezTo>
                    <a:pt x="1906" y="417"/>
                    <a:pt x="1477" y="0"/>
                    <a:pt x="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2" name="Google Shape;1092;p50"/>
            <p:cNvSpPr/>
            <p:nvPr/>
          </p:nvSpPr>
          <p:spPr>
            <a:xfrm>
              <a:off x="13416041" y="5924872"/>
              <a:ext cx="126554" cy="125916"/>
            </a:xfrm>
            <a:custGeom>
              <a:avLst/>
              <a:gdLst/>
              <a:ahLst/>
              <a:cxnLst/>
              <a:rect l="l" t="t" r="r" b="b"/>
              <a:pathLst>
                <a:path w="2180" h="2169" extrusionOk="0">
                  <a:moveTo>
                    <a:pt x="1125" y="1"/>
                  </a:moveTo>
                  <a:cubicBezTo>
                    <a:pt x="1112" y="1"/>
                    <a:pt x="1098" y="1"/>
                    <a:pt x="1084" y="2"/>
                  </a:cubicBezTo>
                  <a:cubicBezTo>
                    <a:pt x="489" y="2"/>
                    <a:pt x="1" y="478"/>
                    <a:pt x="1" y="1085"/>
                  </a:cubicBezTo>
                  <a:cubicBezTo>
                    <a:pt x="1" y="1681"/>
                    <a:pt x="477" y="2169"/>
                    <a:pt x="1084" y="2169"/>
                  </a:cubicBezTo>
                  <a:cubicBezTo>
                    <a:pt x="1680" y="2169"/>
                    <a:pt x="2180" y="1692"/>
                    <a:pt x="2180" y="1085"/>
                  </a:cubicBezTo>
                  <a:cubicBezTo>
                    <a:pt x="2180" y="492"/>
                    <a:pt x="1702" y="1"/>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3" name="Google Shape;1093;p50"/>
            <p:cNvSpPr/>
            <p:nvPr/>
          </p:nvSpPr>
          <p:spPr>
            <a:xfrm>
              <a:off x="13270910" y="5394098"/>
              <a:ext cx="72624" cy="72624"/>
            </a:xfrm>
            <a:custGeom>
              <a:avLst/>
              <a:gdLst/>
              <a:ahLst/>
              <a:cxnLst/>
              <a:rect l="l" t="t" r="r" b="b"/>
              <a:pathLst>
                <a:path w="1251" h="1251" extrusionOk="0">
                  <a:moveTo>
                    <a:pt x="652" y="0"/>
                  </a:moveTo>
                  <a:cubicBezTo>
                    <a:pt x="645" y="0"/>
                    <a:pt x="638" y="1"/>
                    <a:pt x="632" y="1"/>
                  </a:cubicBezTo>
                  <a:cubicBezTo>
                    <a:pt x="286" y="1"/>
                    <a:pt x="1" y="286"/>
                    <a:pt x="1" y="632"/>
                  </a:cubicBezTo>
                  <a:cubicBezTo>
                    <a:pt x="1" y="965"/>
                    <a:pt x="286" y="1251"/>
                    <a:pt x="632" y="1251"/>
                  </a:cubicBezTo>
                  <a:cubicBezTo>
                    <a:pt x="965" y="1251"/>
                    <a:pt x="1251" y="965"/>
                    <a:pt x="1251" y="632"/>
                  </a:cubicBezTo>
                  <a:cubicBezTo>
                    <a:pt x="1251" y="282"/>
                    <a:pt x="976" y="0"/>
                    <a:pt x="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1094" name="Google Shape;1094;p50"/>
          <p:cNvGrpSpPr/>
          <p:nvPr/>
        </p:nvGrpSpPr>
        <p:grpSpPr>
          <a:xfrm rot="10800000" flipH="1">
            <a:off x="-550427" y="-768825"/>
            <a:ext cx="2527665" cy="2616381"/>
            <a:chOff x="5556925" y="2802275"/>
            <a:chExt cx="757875" cy="784475"/>
          </a:xfrm>
        </p:grpSpPr>
        <p:sp>
          <p:nvSpPr>
            <p:cNvPr id="1095" name="Google Shape;1095;p50"/>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6" name="Google Shape;1096;p50"/>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7" name="Google Shape;1097;p50"/>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8" name="Google Shape;1098;p50"/>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9" name="Google Shape;1099;p50"/>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0" name="Google Shape;1100;p50"/>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1" name="Google Shape;1101;p50"/>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2" name="Google Shape;1102;p50"/>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3" name="Google Shape;1103;p50"/>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4" name="Google Shape;1104;p50"/>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5" name="Google Shape;1105;p50"/>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6" name="Google Shape;1106;p50"/>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7" name="Google Shape;1107;p50"/>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8" name="Google Shape;1108;p50"/>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9" name="Google Shape;1109;p50"/>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0" name="Google Shape;1110;p50"/>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1" name="Google Shape;1111;p50"/>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2" name="Google Shape;1112;p50"/>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3" name="Google Shape;1113;p50"/>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4" name="Google Shape;1114;p50"/>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5" name="Google Shape;1115;p50"/>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67" name="Group 14">
            <a:extLst>
              <a:ext uri="{FF2B5EF4-FFF2-40B4-BE49-F238E27FC236}">
                <a16:creationId xmlns:a16="http://schemas.microsoft.com/office/drawing/2014/main" id="{3CC954E9-F04A-4C60-BABA-0C69613D4657}"/>
              </a:ext>
            </a:extLst>
          </p:cNvPr>
          <p:cNvGrpSpPr/>
          <p:nvPr/>
        </p:nvGrpSpPr>
        <p:grpSpPr>
          <a:xfrm>
            <a:off x="3392929" y="-1173557"/>
            <a:ext cx="5055605" cy="4572000"/>
            <a:chOff x="-196081" y="-1532183"/>
            <a:chExt cx="5055605" cy="4572000"/>
          </a:xfrm>
        </p:grpSpPr>
        <p:pic>
          <p:nvPicPr>
            <p:cNvPr id="68" name="Graphic 11" descr="A brushstroke">
              <a:extLst>
                <a:ext uri="{FF2B5EF4-FFF2-40B4-BE49-F238E27FC236}">
                  <a16:creationId xmlns:a16="http://schemas.microsoft.com/office/drawing/2014/main" id="{1CEC31CF-5278-47B5-ACBB-0FE602E1B0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081" y="-1532183"/>
              <a:ext cx="5055605" cy="4572000"/>
            </a:xfrm>
            <a:prstGeom prst="rect">
              <a:avLst/>
            </a:prstGeom>
          </p:spPr>
        </p:pic>
        <p:sp>
          <p:nvSpPr>
            <p:cNvPr id="69" name="TextBox 9">
              <a:extLst>
                <a:ext uri="{FF2B5EF4-FFF2-40B4-BE49-F238E27FC236}">
                  <a16:creationId xmlns:a16="http://schemas.microsoft.com/office/drawing/2014/main" id="{1A439DCD-D38A-4529-BB39-04D4DF5E3E6B}"/>
                </a:ext>
              </a:extLst>
            </p:cNvPr>
            <p:cNvSpPr txBox="1"/>
            <p:nvPr/>
          </p:nvSpPr>
          <p:spPr>
            <a:xfrm>
              <a:off x="1120983" y="430651"/>
              <a:ext cx="2543732" cy="646331"/>
            </a:xfrm>
            <a:prstGeom prst="rect">
              <a:avLst/>
            </a:prstGeom>
            <a:noFill/>
          </p:spPr>
          <p:txBody>
            <a:bodyPr wrap="square" rtlCol="0">
              <a:spAutoFit/>
            </a:bodyPr>
            <a:lstStyle/>
            <a:p>
              <a:r>
                <a:rPr lang="en-US" sz="3600" b="1" dirty="0">
                  <a:solidFill>
                    <a:schemeClr val="accent5"/>
                  </a:solidFill>
                  <a:latin typeface="#9Slide03 Cabin Condensed" panose="00000506000000000000" pitchFamily="2" charset="-93"/>
                  <a:cs typeface="Times New Roman" panose="02020603050405020304" pitchFamily="18" charset="0"/>
                </a:rPr>
                <a:t>MỞ RỘNG</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52"/>
                                        </p:tgtEl>
                                        <p:attrNameLst>
                                          <p:attrName>style.visibility</p:attrName>
                                        </p:attrNameLst>
                                      </p:cBhvr>
                                      <p:to>
                                        <p:strVal val="visible"/>
                                      </p:to>
                                    </p:set>
                                    <p:anim calcmode="lin" valueType="num">
                                      <p:cBhvr>
                                        <p:cTn id="12" dur="500" fill="hold"/>
                                        <p:tgtEl>
                                          <p:spTgt spid="1052"/>
                                        </p:tgtEl>
                                        <p:attrNameLst>
                                          <p:attrName>ppt_w</p:attrName>
                                        </p:attrNameLst>
                                      </p:cBhvr>
                                      <p:tavLst>
                                        <p:tav tm="0">
                                          <p:val>
                                            <p:fltVal val="0"/>
                                          </p:val>
                                        </p:tav>
                                        <p:tav tm="100000">
                                          <p:val>
                                            <p:strVal val="#ppt_w"/>
                                          </p:val>
                                        </p:tav>
                                      </p:tavLst>
                                    </p:anim>
                                    <p:anim calcmode="lin" valueType="num">
                                      <p:cBhvr>
                                        <p:cTn id="13" dur="500" fill="hold"/>
                                        <p:tgtEl>
                                          <p:spTgt spid="1052"/>
                                        </p:tgtEl>
                                        <p:attrNameLst>
                                          <p:attrName>ppt_h</p:attrName>
                                        </p:attrNameLst>
                                      </p:cBhvr>
                                      <p:tavLst>
                                        <p:tav tm="0">
                                          <p:val>
                                            <p:fltVal val="0"/>
                                          </p:val>
                                        </p:tav>
                                        <p:tav tm="100000">
                                          <p:val>
                                            <p:strVal val="#ppt_h"/>
                                          </p:val>
                                        </p:tav>
                                      </p:tavLst>
                                    </p:anim>
                                    <p:animEffect transition="in" filter="fade">
                                      <p:cBhvr>
                                        <p:cTn id="14" dur="500"/>
                                        <p:tgtEl>
                                          <p:spTgt spid="10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53"/>
                                        </p:tgtEl>
                                        <p:attrNameLst>
                                          <p:attrName>style.visibility</p:attrName>
                                        </p:attrNameLst>
                                      </p:cBhvr>
                                      <p:to>
                                        <p:strVal val="visible"/>
                                      </p:to>
                                    </p:set>
                                    <p:anim calcmode="lin" valueType="num">
                                      <p:cBhvr>
                                        <p:cTn id="17" dur="500" fill="hold"/>
                                        <p:tgtEl>
                                          <p:spTgt spid="1053"/>
                                        </p:tgtEl>
                                        <p:attrNameLst>
                                          <p:attrName>ppt_w</p:attrName>
                                        </p:attrNameLst>
                                      </p:cBhvr>
                                      <p:tavLst>
                                        <p:tav tm="0">
                                          <p:val>
                                            <p:fltVal val="0"/>
                                          </p:val>
                                        </p:tav>
                                        <p:tav tm="100000">
                                          <p:val>
                                            <p:strVal val="#ppt_w"/>
                                          </p:val>
                                        </p:tav>
                                      </p:tavLst>
                                    </p:anim>
                                    <p:anim calcmode="lin" valueType="num">
                                      <p:cBhvr>
                                        <p:cTn id="18" dur="500" fill="hold"/>
                                        <p:tgtEl>
                                          <p:spTgt spid="1053"/>
                                        </p:tgtEl>
                                        <p:attrNameLst>
                                          <p:attrName>ppt_h</p:attrName>
                                        </p:attrNameLst>
                                      </p:cBhvr>
                                      <p:tavLst>
                                        <p:tav tm="0">
                                          <p:val>
                                            <p:fltVal val="0"/>
                                          </p:val>
                                        </p:tav>
                                        <p:tav tm="100000">
                                          <p:val>
                                            <p:strVal val="#ppt_h"/>
                                          </p:val>
                                        </p:tav>
                                      </p:tavLst>
                                    </p:anim>
                                    <p:animEffect transition="in" filter="fade">
                                      <p:cBhvr>
                                        <p:cTn id="19" dur="500"/>
                                        <p:tgtEl>
                                          <p:spTgt spid="105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54"/>
                                        </p:tgtEl>
                                        <p:attrNameLst>
                                          <p:attrName>style.visibility</p:attrName>
                                        </p:attrNameLst>
                                      </p:cBhvr>
                                      <p:to>
                                        <p:strVal val="visible"/>
                                      </p:to>
                                    </p:set>
                                    <p:anim calcmode="lin" valueType="num">
                                      <p:cBhvr>
                                        <p:cTn id="22" dur="500" fill="hold"/>
                                        <p:tgtEl>
                                          <p:spTgt spid="1054"/>
                                        </p:tgtEl>
                                        <p:attrNameLst>
                                          <p:attrName>ppt_w</p:attrName>
                                        </p:attrNameLst>
                                      </p:cBhvr>
                                      <p:tavLst>
                                        <p:tav tm="0">
                                          <p:val>
                                            <p:fltVal val="0"/>
                                          </p:val>
                                        </p:tav>
                                        <p:tav tm="100000">
                                          <p:val>
                                            <p:strVal val="#ppt_w"/>
                                          </p:val>
                                        </p:tav>
                                      </p:tavLst>
                                    </p:anim>
                                    <p:anim calcmode="lin" valueType="num">
                                      <p:cBhvr>
                                        <p:cTn id="23" dur="500" fill="hold"/>
                                        <p:tgtEl>
                                          <p:spTgt spid="1054"/>
                                        </p:tgtEl>
                                        <p:attrNameLst>
                                          <p:attrName>ppt_h</p:attrName>
                                        </p:attrNameLst>
                                      </p:cBhvr>
                                      <p:tavLst>
                                        <p:tav tm="0">
                                          <p:val>
                                            <p:fltVal val="0"/>
                                          </p:val>
                                        </p:tav>
                                        <p:tav tm="100000">
                                          <p:val>
                                            <p:strVal val="#ppt_h"/>
                                          </p:val>
                                        </p:tav>
                                      </p:tavLst>
                                    </p:anim>
                                    <p:animEffect transition="in" filter="fade">
                                      <p:cBhvr>
                                        <p:cTn id="24" dur="500"/>
                                        <p:tgtEl>
                                          <p:spTgt spid="1054"/>
                                        </p:tgtEl>
                                      </p:cBhvr>
                                    </p:animEffect>
                                  </p:childTnLst>
                                </p:cTn>
                              </p:par>
                              <p:par>
                                <p:cTn id="25" presetID="53" presetClass="entr" presetSubtype="16" fill="hold" nodeType="withEffect">
                                  <p:stCondLst>
                                    <p:cond delay="0"/>
                                  </p:stCondLst>
                                  <p:childTnLst>
                                    <p:set>
                                      <p:cBhvr>
                                        <p:cTn id="26" dur="1" fill="hold">
                                          <p:stCondLst>
                                            <p:cond delay="0"/>
                                          </p:stCondLst>
                                        </p:cTn>
                                        <p:tgtEl>
                                          <p:spTgt spid="1055"/>
                                        </p:tgtEl>
                                        <p:attrNameLst>
                                          <p:attrName>style.visibility</p:attrName>
                                        </p:attrNameLst>
                                      </p:cBhvr>
                                      <p:to>
                                        <p:strVal val="visible"/>
                                      </p:to>
                                    </p:set>
                                    <p:anim calcmode="lin" valueType="num">
                                      <p:cBhvr>
                                        <p:cTn id="27" dur="500" fill="hold"/>
                                        <p:tgtEl>
                                          <p:spTgt spid="1055"/>
                                        </p:tgtEl>
                                        <p:attrNameLst>
                                          <p:attrName>ppt_w</p:attrName>
                                        </p:attrNameLst>
                                      </p:cBhvr>
                                      <p:tavLst>
                                        <p:tav tm="0">
                                          <p:val>
                                            <p:fltVal val="0"/>
                                          </p:val>
                                        </p:tav>
                                        <p:tav tm="100000">
                                          <p:val>
                                            <p:strVal val="#ppt_w"/>
                                          </p:val>
                                        </p:tav>
                                      </p:tavLst>
                                    </p:anim>
                                    <p:anim calcmode="lin" valueType="num">
                                      <p:cBhvr>
                                        <p:cTn id="28" dur="500" fill="hold"/>
                                        <p:tgtEl>
                                          <p:spTgt spid="1055"/>
                                        </p:tgtEl>
                                        <p:attrNameLst>
                                          <p:attrName>ppt_h</p:attrName>
                                        </p:attrNameLst>
                                      </p:cBhvr>
                                      <p:tavLst>
                                        <p:tav tm="0">
                                          <p:val>
                                            <p:fltVal val="0"/>
                                          </p:val>
                                        </p:tav>
                                        <p:tav tm="100000">
                                          <p:val>
                                            <p:strVal val="#ppt_h"/>
                                          </p:val>
                                        </p:tav>
                                      </p:tavLst>
                                    </p:anim>
                                    <p:animEffect transition="in" filter="fade">
                                      <p:cBhvr>
                                        <p:cTn id="29" dur="500"/>
                                        <p:tgtEl>
                                          <p:spTgt spid="1055"/>
                                        </p:tgtEl>
                                      </p:cBhvr>
                                    </p:animEffect>
                                  </p:childTnLst>
                                </p:cTn>
                              </p:par>
                              <p:par>
                                <p:cTn id="30" presetID="53" presetClass="entr" presetSubtype="16" fill="hold" nodeType="withEffect">
                                  <p:stCondLst>
                                    <p:cond delay="0"/>
                                  </p:stCondLst>
                                  <p:childTnLst>
                                    <p:set>
                                      <p:cBhvr>
                                        <p:cTn id="31" dur="1" fill="hold">
                                          <p:stCondLst>
                                            <p:cond delay="0"/>
                                          </p:stCondLst>
                                        </p:cTn>
                                        <p:tgtEl>
                                          <p:spTgt spid="1058"/>
                                        </p:tgtEl>
                                        <p:attrNameLst>
                                          <p:attrName>style.visibility</p:attrName>
                                        </p:attrNameLst>
                                      </p:cBhvr>
                                      <p:to>
                                        <p:strVal val="visible"/>
                                      </p:to>
                                    </p:set>
                                    <p:anim calcmode="lin" valueType="num">
                                      <p:cBhvr>
                                        <p:cTn id="32" dur="500" fill="hold"/>
                                        <p:tgtEl>
                                          <p:spTgt spid="1058"/>
                                        </p:tgtEl>
                                        <p:attrNameLst>
                                          <p:attrName>ppt_w</p:attrName>
                                        </p:attrNameLst>
                                      </p:cBhvr>
                                      <p:tavLst>
                                        <p:tav tm="0">
                                          <p:val>
                                            <p:fltVal val="0"/>
                                          </p:val>
                                        </p:tav>
                                        <p:tav tm="100000">
                                          <p:val>
                                            <p:strVal val="#ppt_w"/>
                                          </p:val>
                                        </p:tav>
                                      </p:tavLst>
                                    </p:anim>
                                    <p:anim calcmode="lin" valueType="num">
                                      <p:cBhvr>
                                        <p:cTn id="33" dur="500" fill="hold"/>
                                        <p:tgtEl>
                                          <p:spTgt spid="1058"/>
                                        </p:tgtEl>
                                        <p:attrNameLst>
                                          <p:attrName>ppt_h</p:attrName>
                                        </p:attrNameLst>
                                      </p:cBhvr>
                                      <p:tavLst>
                                        <p:tav tm="0">
                                          <p:val>
                                            <p:fltVal val="0"/>
                                          </p:val>
                                        </p:tav>
                                        <p:tav tm="100000">
                                          <p:val>
                                            <p:strVal val="#ppt_h"/>
                                          </p:val>
                                        </p:tav>
                                      </p:tavLst>
                                    </p:anim>
                                    <p:animEffect transition="in" filter="fade">
                                      <p:cBhvr>
                                        <p:cTn id="34" dur="500"/>
                                        <p:tgtEl>
                                          <p:spTgt spid="1058"/>
                                        </p:tgtEl>
                                      </p:cBhvr>
                                    </p:animEffect>
                                  </p:childTnLst>
                                </p:cTn>
                              </p:par>
                              <p:par>
                                <p:cTn id="35" presetID="53" presetClass="entr" presetSubtype="16" fill="hold" nodeType="withEffect">
                                  <p:stCondLst>
                                    <p:cond delay="0"/>
                                  </p:stCondLst>
                                  <p:childTnLst>
                                    <p:set>
                                      <p:cBhvr>
                                        <p:cTn id="36" dur="1" fill="hold">
                                          <p:stCondLst>
                                            <p:cond delay="0"/>
                                          </p:stCondLst>
                                        </p:cTn>
                                        <p:tgtEl>
                                          <p:spTgt spid="1061"/>
                                        </p:tgtEl>
                                        <p:attrNameLst>
                                          <p:attrName>style.visibility</p:attrName>
                                        </p:attrNameLst>
                                      </p:cBhvr>
                                      <p:to>
                                        <p:strVal val="visible"/>
                                      </p:to>
                                    </p:set>
                                    <p:anim calcmode="lin" valueType="num">
                                      <p:cBhvr>
                                        <p:cTn id="37" dur="500" fill="hold"/>
                                        <p:tgtEl>
                                          <p:spTgt spid="1061"/>
                                        </p:tgtEl>
                                        <p:attrNameLst>
                                          <p:attrName>ppt_w</p:attrName>
                                        </p:attrNameLst>
                                      </p:cBhvr>
                                      <p:tavLst>
                                        <p:tav tm="0">
                                          <p:val>
                                            <p:fltVal val="0"/>
                                          </p:val>
                                        </p:tav>
                                        <p:tav tm="100000">
                                          <p:val>
                                            <p:strVal val="#ppt_w"/>
                                          </p:val>
                                        </p:tav>
                                      </p:tavLst>
                                    </p:anim>
                                    <p:anim calcmode="lin" valueType="num">
                                      <p:cBhvr>
                                        <p:cTn id="38" dur="500" fill="hold"/>
                                        <p:tgtEl>
                                          <p:spTgt spid="1061"/>
                                        </p:tgtEl>
                                        <p:attrNameLst>
                                          <p:attrName>ppt_h</p:attrName>
                                        </p:attrNameLst>
                                      </p:cBhvr>
                                      <p:tavLst>
                                        <p:tav tm="0">
                                          <p:val>
                                            <p:fltVal val="0"/>
                                          </p:val>
                                        </p:tav>
                                        <p:tav tm="100000">
                                          <p:val>
                                            <p:strVal val="#ppt_h"/>
                                          </p:val>
                                        </p:tav>
                                      </p:tavLst>
                                    </p:anim>
                                    <p:animEffect transition="in" filter="fade">
                                      <p:cBhvr>
                                        <p:cTn id="39" dur="500"/>
                                        <p:tgtEl>
                                          <p:spTgt spid="1061"/>
                                        </p:tgtEl>
                                      </p:cBhvr>
                                    </p:animEffect>
                                  </p:childTnLst>
                                </p:cTn>
                              </p:par>
                              <p:par>
                                <p:cTn id="40" presetID="53" presetClass="entr" presetSubtype="16" fill="hold" nodeType="withEffect">
                                  <p:stCondLst>
                                    <p:cond delay="0"/>
                                  </p:stCondLst>
                                  <p:childTnLst>
                                    <p:set>
                                      <p:cBhvr>
                                        <p:cTn id="41" dur="1" fill="hold">
                                          <p:stCondLst>
                                            <p:cond delay="0"/>
                                          </p:stCondLst>
                                        </p:cTn>
                                        <p:tgtEl>
                                          <p:spTgt spid="1094"/>
                                        </p:tgtEl>
                                        <p:attrNameLst>
                                          <p:attrName>style.visibility</p:attrName>
                                        </p:attrNameLst>
                                      </p:cBhvr>
                                      <p:to>
                                        <p:strVal val="visible"/>
                                      </p:to>
                                    </p:set>
                                    <p:anim calcmode="lin" valueType="num">
                                      <p:cBhvr>
                                        <p:cTn id="42" dur="500" fill="hold"/>
                                        <p:tgtEl>
                                          <p:spTgt spid="1094"/>
                                        </p:tgtEl>
                                        <p:attrNameLst>
                                          <p:attrName>ppt_w</p:attrName>
                                        </p:attrNameLst>
                                      </p:cBhvr>
                                      <p:tavLst>
                                        <p:tav tm="0">
                                          <p:val>
                                            <p:fltVal val="0"/>
                                          </p:val>
                                        </p:tav>
                                        <p:tav tm="100000">
                                          <p:val>
                                            <p:strVal val="#ppt_w"/>
                                          </p:val>
                                        </p:tav>
                                      </p:tavLst>
                                    </p:anim>
                                    <p:anim calcmode="lin" valueType="num">
                                      <p:cBhvr>
                                        <p:cTn id="43" dur="500" fill="hold"/>
                                        <p:tgtEl>
                                          <p:spTgt spid="1094"/>
                                        </p:tgtEl>
                                        <p:attrNameLst>
                                          <p:attrName>ppt_h</p:attrName>
                                        </p:attrNameLst>
                                      </p:cBhvr>
                                      <p:tavLst>
                                        <p:tav tm="0">
                                          <p:val>
                                            <p:fltVal val="0"/>
                                          </p:val>
                                        </p:tav>
                                        <p:tav tm="100000">
                                          <p:val>
                                            <p:strVal val="#ppt_h"/>
                                          </p:val>
                                        </p:tav>
                                      </p:tavLst>
                                    </p:anim>
                                    <p:animEffect transition="in" filter="fade">
                                      <p:cBhvr>
                                        <p:cTn id="44" dur="5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052" grpId="0"/>
      <p:bldP spid="1053" grpId="0" animBg="1"/>
      <p:bldP spid="10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418662" y="2257951"/>
            <a:ext cx="5575566"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S" sz="4800" dirty="0">
                <a:solidFill>
                  <a:srgbClr val="FF6600"/>
                </a:solidFill>
                <a:latin typeface="#9Slide03 Cabin Condensed" panose="00000506000000000000" pitchFamily="2" charset="-93"/>
                <a:cs typeface="Times New Roman" panose="02020603050405020304" pitchFamily="18" charset="0"/>
              </a:rPr>
              <a:t>TÍNH KHỬ CỦA CÁC ION HALIDE </a:t>
            </a:r>
            <a:endParaRPr lang="en-US" sz="4800" dirty="0">
              <a:solidFill>
                <a:srgbClr val="FF6600"/>
              </a:solidFill>
              <a:latin typeface="#9Slide03 Cabin Condensed" panose="00000506000000000000" pitchFamily="2" charset="-93"/>
              <a:cs typeface="Times New Roman" panose="02020603050405020304" pitchFamily="18" charset="0"/>
            </a:endParaRP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3 Cabin Condensed" panose="00000506000000000000" pitchFamily="2" charset="-93"/>
                <a:cs typeface="Times New Roman" panose="02020603050405020304" pitchFamily="18" charset="0"/>
              </a:rPr>
              <a:t>0</a:t>
            </a:r>
            <a:r>
              <a:rPr lang="vi-VN" dirty="0">
                <a:latin typeface="#9Slide03 Cabin Condensed" panose="00000506000000000000" pitchFamily="2" charset="-93"/>
                <a:cs typeface="Times New Roman" panose="02020603050405020304" pitchFamily="18" charset="0"/>
              </a:rPr>
              <a:t>3</a:t>
            </a:r>
            <a:endParaRPr dirty="0">
              <a:latin typeface="#9Slide03 Cabin Condensed" panose="00000506000000000000" pitchFamily="2" charset="-93"/>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extLst>
      <p:ext uri="{BB962C8B-B14F-4D97-AF65-F5344CB8AC3E}">
        <p14:creationId xmlns:p14="http://schemas.microsoft.com/office/powerpoint/2010/main" val="2912415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3"/>
                                        </p:tgtEl>
                                        <p:attrNameLst>
                                          <p:attrName>style.visibility</p:attrName>
                                        </p:attrNameLst>
                                      </p:cBhvr>
                                      <p:to>
                                        <p:strVal val="visible"/>
                                      </p:to>
                                    </p:set>
                                    <p:anim calcmode="lin" valueType="num">
                                      <p:cBhvr additive="base">
                                        <p:cTn id="19" dur="500" fill="hold"/>
                                        <p:tgtEl>
                                          <p:spTgt spid="763"/>
                                        </p:tgtEl>
                                        <p:attrNameLst>
                                          <p:attrName>ppt_x</p:attrName>
                                        </p:attrNameLst>
                                      </p:cBhvr>
                                      <p:tavLst>
                                        <p:tav tm="0">
                                          <p:val>
                                            <p:strVal val="#ppt_x"/>
                                          </p:val>
                                        </p:tav>
                                        <p:tav tm="100000">
                                          <p:val>
                                            <p:strVal val="#ppt_x"/>
                                          </p:val>
                                        </p:tav>
                                      </p:tavLst>
                                    </p:anim>
                                    <p:anim calcmode="lin" valueType="num">
                                      <p:cBhvr additive="base">
                                        <p:cTn id="20" dur="500" fill="hold"/>
                                        <p:tgtEl>
                                          <p:spTgt spid="7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869469"/>
          </a:xfrm>
          <a:prstGeom prst="rect">
            <a:avLst/>
          </a:prstGeom>
          <a:noFill/>
        </p:spPr>
        <p:txBody>
          <a:bodyPr wrap="square">
            <a:spAutoFit/>
          </a:bodyPr>
          <a:lstStyle/>
          <a:p>
            <a:pPr algn="just">
              <a:lnSpc>
                <a:spcPct val="120000"/>
              </a:lnSpc>
            </a:pPr>
            <a:r>
              <a:rPr lang="en-US" sz="2200" dirty="0" err="1">
                <a:latin typeface="#9Slide03 Cabin Condensed" panose="00000506000000000000" pitchFamily="2" charset="-93"/>
                <a:cs typeface="Times New Roman" panose="02020603050405020304" pitchFamily="18" charset="0"/>
              </a:rPr>
              <a:t>Trong</a:t>
            </a:r>
            <a:r>
              <a:rPr lang="en-US" sz="2200" dirty="0">
                <a:latin typeface="#9Slide03 Cabin Condensed" panose="00000506000000000000" pitchFamily="2" charset="-93"/>
                <a:cs typeface="Times New Roman" panose="02020603050405020304" pitchFamily="18" charset="0"/>
              </a:rPr>
              <a:t> </a:t>
            </a:r>
            <a:r>
              <a:rPr lang="en-US" sz="2200" b="1" dirty="0">
                <a:solidFill>
                  <a:schemeClr val="accent1"/>
                </a:solidFill>
                <a:latin typeface="#9Slide03 Cabin Condensed" panose="00000506000000000000" pitchFamily="2" charset="-93"/>
                <a:cs typeface="Times New Roman" panose="02020603050405020304" pitchFamily="18" charset="0"/>
              </a:rPr>
              <a:t>ion halide</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các</a:t>
            </a:r>
            <a:r>
              <a:rPr lang="en-US" sz="2200" dirty="0">
                <a:latin typeface="#9Slide03 Cabin Condensed" panose="00000506000000000000" pitchFamily="2" charset="-93"/>
                <a:cs typeface="Times New Roman" panose="02020603050405020304" pitchFamily="18" charset="0"/>
              </a:rPr>
              <a:t> </a:t>
            </a:r>
            <a:r>
              <a:rPr lang="en-US" sz="2200" dirty="0">
                <a:solidFill>
                  <a:schemeClr val="accent1"/>
                </a:solidFill>
                <a:latin typeface="#9Slide03 Cabin Condensed" panose="00000506000000000000" pitchFamily="2" charset="-93"/>
                <a:cs typeface="Times New Roman" panose="02020603050405020304" pitchFamily="18" charset="0"/>
              </a:rPr>
              <a:t>halogen </a:t>
            </a:r>
            <a:r>
              <a:rPr lang="en-US" sz="2200" dirty="0" err="1">
                <a:solidFill>
                  <a:schemeClr val="accent1"/>
                </a:solidFill>
                <a:latin typeface="#9Slide03 Cabin Condensed" panose="00000506000000000000" pitchFamily="2" charset="-93"/>
                <a:cs typeface="Times New Roman" panose="02020603050405020304" pitchFamily="18" charset="0"/>
              </a:rPr>
              <a:t>có</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số</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oxi</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hoá</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thấp</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nhất</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là</a:t>
            </a:r>
            <a:r>
              <a:rPr lang="en-US" sz="2200" dirty="0">
                <a:solidFill>
                  <a:schemeClr val="accent1"/>
                </a:solidFill>
                <a:latin typeface="#9Slide03 Cabin Condensed" panose="00000506000000000000" pitchFamily="2" charset="-93"/>
                <a:cs typeface="Times New Roman" panose="02020603050405020304" pitchFamily="18" charset="0"/>
              </a:rPr>
              <a:t> −1</a:t>
            </a:r>
            <a:r>
              <a:rPr lang="en-US" sz="2200" dirty="0">
                <a:latin typeface="#9Slide03 Cabin Condensed" panose="00000506000000000000" pitchFamily="2" charset="-93"/>
                <a:cs typeface="Times New Roman" panose="02020603050405020304" pitchFamily="18" charset="0"/>
              </a:rPr>
              <a:t>, do </a:t>
            </a:r>
            <a:r>
              <a:rPr lang="en-US" sz="2200" dirty="0" err="1">
                <a:latin typeface="#9Slide03 Cabin Condensed" panose="00000506000000000000" pitchFamily="2" charset="-93"/>
                <a:cs typeface="Times New Roman" panose="02020603050405020304" pitchFamily="18" charset="0"/>
              </a:rPr>
              <a:t>đó</a:t>
            </a:r>
            <a:r>
              <a:rPr lang="en-US" sz="2200" dirty="0">
                <a:latin typeface="#9Slide03 Cabin Condensed" panose="00000506000000000000" pitchFamily="2" charset="-93"/>
                <a:cs typeface="Times New Roman" panose="02020603050405020304" pitchFamily="18" charset="0"/>
              </a:rPr>
              <a:t> </a:t>
            </a:r>
            <a:r>
              <a:rPr lang="en-US" sz="2200" dirty="0">
                <a:solidFill>
                  <a:schemeClr val="accent1"/>
                </a:solidFill>
                <a:latin typeface="#9Slide03 Cabin Condensed" panose="00000506000000000000" pitchFamily="2" charset="-93"/>
                <a:cs typeface="Times New Roman" panose="02020603050405020304" pitchFamily="18" charset="0"/>
              </a:rPr>
              <a:t>ion halide </a:t>
            </a:r>
            <a:r>
              <a:rPr lang="en-US" sz="2200" dirty="0" err="1">
                <a:solidFill>
                  <a:schemeClr val="accent1"/>
                </a:solidFill>
                <a:latin typeface="#9Slide03 Cabin Condensed" panose="00000506000000000000" pitchFamily="2" charset="-93"/>
                <a:cs typeface="Times New Roman" panose="02020603050405020304" pitchFamily="18" charset="0"/>
              </a:rPr>
              <a:t>chỉ</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thể</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hiện</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tính</a:t>
            </a:r>
            <a:r>
              <a:rPr lang="en-US" sz="2200" dirty="0">
                <a:solidFill>
                  <a:schemeClr val="accent1"/>
                </a:solidFill>
                <a:latin typeface="#9Slide03 Cabin Condensed" panose="00000506000000000000" pitchFamily="2" charset="-93"/>
                <a:cs typeface="Times New Roman" panose="02020603050405020304" pitchFamily="18" charset="0"/>
              </a:rPr>
              <a:t> </a:t>
            </a:r>
            <a:r>
              <a:rPr lang="en-US" sz="2200" dirty="0" err="1">
                <a:solidFill>
                  <a:schemeClr val="accent1"/>
                </a:solidFill>
                <a:latin typeface="#9Slide03 Cabin Condensed" panose="00000506000000000000" pitchFamily="2" charset="-93"/>
                <a:cs typeface="Times New Roman" panose="02020603050405020304" pitchFamily="18" charset="0"/>
              </a:rPr>
              <a:t>khử</a:t>
            </a:r>
            <a:r>
              <a:rPr lang="en-US" sz="2200" dirty="0">
                <a:solidFill>
                  <a:schemeClr val="accent2"/>
                </a:solidFill>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trong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phản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ứng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oxi</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hoá</a:t>
            </a:r>
            <a:r>
              <a:rPr lang="en-US" sz="2200" dirty="0">
                <a:latin typeface="#9Slide03 Cabin Condensed" panose="00000506000000000000" pitchFamily="2" charset="-93"/>
                <a:cs typeface="Times New Roman" panose="02020603050405020304" pitchFamily="18" charset="0"/>
              </a:rPr>
              <a:t> − </a:t>
            </a:r>
            <a:r>
              <a:rPr lang="en-US" sz="2200" dirty="0" err="1">
                <a:latin typeface="#9Slide03 Cabin Condensed" panose="00000506000000000000" pitchFamily="2" charset="-93"/>
                <a:cs typeface="Times New Roman" panose="02020603050405020304" pitchFamily="18" charset="0"/>
              </a:rPr>
              <a:t>khử</a:t>
            </a:r>
            <a:r>
              <a:rPr lang="en-US" sz="2200" dirty="0">
                <a:latin typeface="#9Slide03 Cabin Condensed" panose="00000506000000000000" pitchFamily="2" charset="-93"/>
                <a:cs typeface="Times New Roman" panose="02020603050405020304" pitchFamily="18" charset="0"/>
              </a:rPr>
              <a:t>.</a:t>
            </a:r>
            <a:endParaRPr lang="en-US" sz="2200" b="1" dirty="0">
              <a:solidFill>
                <a:schemeClr val="tx2">
                  <a:lumMod val="50000"/>
                </a:schemeClr>
              </a:solidFill>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89303" y="164538"/>
            <a:ext cx="5658866"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tính</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chất</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ion halide</a:t>
              </a:r>
            </a:p>
          </p:txBody>
        </p:sp>
      </p:grpSp>
      <p:sp>
        <p:nvSpPr>
          <p:cNvPr id="19" name="TextBox 18">
            <a:extLst>
              <a:ext uri="{FF2B5EF4-FFF2-40B4-BE49-F238E27FC236}">
                <a16:creationId xmlns:a16="http://schemas.microsoft.com/office/drawing/2014/main" id="{60B53BAE-5599-CD60-284B-B15970F6C081}"/>
              </a:ext>
            </a:extLst>
          </p:cNvPr>
          <p:cNvSpPr txBox="1"/>
          <p:nvPr/>
        </p:nvSpPr>
        <p:spPr>
          <a:xfrm>
            <a:off x="374688" y="2217903"/>
            <a:ext cx="8422428" cy="874983"/>
          </a:xfrm>
          <a:prstGeom prst="rect">
            <a:avLst/>
          </a:prstGeom>
          <a:noFill/>
        </p:spPr>
        <p:txBody>
          <a:bodyPr wrap="square">
            <a:spAutoFit/>
          </a:bodyPr>
          <a:lstStyle/>
          <a:p>
            <a:pPr algn="just">
              <a:lnSpc>
                <a:spcPct val="120000"/>
              </a:lnSpc>
            </a:pPr>
            <a:r>
              <a:rPr lang="vi-VN" sz="2200" dirty="0">
                <a:latin typeface="#9Slide03 Cabin Condensed" panose="00000506000000000000" pitchFamily="2" charset="-93"/>
                <a:cs typeface="Times New Roman" panose="02020603050405020304" pitchFamily="18" charset="0"/>
              </a:rPr>
              <a:t>Khi đun nóng các muối khan halide với chất oxi hoá mạnh, như dung dịch H</a:t>
            </a:r>
            <a:r>
              <a:rPr lang="vi-VN" sz="2200" baseline="-25000" dirty="0">
                <a:latin typeface="#9Slide03 Cabin Condensed" panose="00000506000000000000" pitchFamily="2" charset="-93"/>
                <a:cs typeface="Times New Roman" panose="02020603050405020304" pitchFamily="18" charset="0"/>
              </a:rPr>
              <a:t>2</a:t>
            </a:r>
            <a:r>
              <a:rPr lang="vi-VN" sz="2200" dirty="0">
                <a:latin typeface="#9Slide03 Cabin Condensed" panose="00000506000000000000" pitchFamily="2" charset="-93"/>
                <a:cs typeface="Times New Roman" panose="02020603050405020304" pitchFamily="18" charset="0"/>
              </a:rPr>
              <a:t>SO</a:t>
            </a:r>
            <a:r>
              <a:rPr lang="vi-VN" sz="2200" baseline="-25000" dirty="0">
                <a:latin typeface="#9Slide03 Cabin Condensed" panose="00000506000000000000" pitchFamily="2" charset="-93"/>
                <a:cs typeface="Times New Roman" panose="02020603050405020304" pitchFamily="18" charset="0"/>
              </a:rPr>
              <a:t>4</a:t>
            </a:r>
            <a:r>
              <a:rPr lang="vi-VN" sz="2200" dirty="0">
                <a:latin typeface="#9Slide03 Cabin Condensed" panose="00000506000000000000" pitchFamily="2" charset="-93"/>
                <a:cs typeface="Times New Roman" panose="02020603050405020304" pitchFamily="18" charset="0"/>
              </a:rPr>
              <a:t> đặc, ion chloride không khử được H</a:t>
            </a:r>
            <a:r>
              <a:rPr lang="vi-VN" sz="2200" baseline="-25000" dirty="0">
                <a:latin typeface="#9Slide03 Cabin Condensed" panose="00000506000000000000" pitchFamily="2" charset="-93"/>
                <a:cs typeface="Times New Roman" panose="02020603050405020304" pitchFamily="18" charset="0"/>
              </a:rPr>
              <a:t>2</a:t>
            </a:r>
            <a:r>
              <a:rPr lang="vi-VN" sz="2200" dirty="0">
                <a:latin typeface="#9Slide03 Cabin Condensed" panose="00000506000000000000" pitchFamily="2" charset="-93"/>
                <a:cs typeface="Times New Roman" panose="02020603050405020304" pitchFamily="18" charset="0"/>
              </a:rPr>
              <a:t>SO</a:t>
            </a:r>
            <a:r>
              <a:rPr lang="vi-VN" sz="2200" baseline="-25000" dirty="0">
                <a:latin typeface="#9Slide03 Cabin Condensed" panose="00000506000000000000" pitchFamily="2" charset="-93"/>
                <a:cs typeface="Times New Roman" panose="02020603050405020304" pitchFamily="18" charset="0"/>
              </a:rPr>
              <a:t>4</a:t>
            </a:r>
            <a:r>
              <a:rPr lang="vi-VN" sz="2200" dirty="0">
                <a:latin typeface="#9Slide03 Cabin Condensed" panose="00000506000000000000" pitchFamily="2" charset="-93"/>
                <a:cs typeface="Times New Roman" panose="02020603050405020304" pitchFamily="18" charset="0"/>
              </a:rPr>
              <a:t> nên chỉ xảy ra phản ứng trao đổi</a:t>
            </a:r>
            <a:endParaRPr lang="en-US" sz="2200" dirty="0">
              <a:latin typeface="#9Slide03 Cabin Condensed" panose="00000506000000000000" pitchFamily="2" charset="-93"/>
              <a:cs typeface="Times New Roman" panose="02020603050405020304" pitchFamily="18" charset="0"/>
            </a:endParaRPr>
          </a:p>
        </p:txBody>
      </p:sp>
      <p:pic>
        <p:nvPicPr>
          <p:cNvPr id="3" name="Picture 2">
            <a:extLst>
              <a:ext uri="{FF2B5EF4-FFF2-40B4-BE49-F238E27FC236}">
                <a16:creationId xmlns:a16="http://schemas.microsoft.com/office/drawing/2014/main" id="{0151DC63-2A5A-1CDA-2828-5982A344DE89}"/>
              </a:ext>
            </a:extLst>
          </p:cNvPr>
          <p:cNvPicPr>
            <a:picLocks noChangeAspect="1"/>
          </p:cNvPicPr>
          <p:nvPr/>
        </p:nvPicPr>
        <p:blipFill>
          <a:blip r:embed="rId3"/>
          <a:stretch>
            <a:fillRect/>
          </a:stretch>
        </p:blipFill>
        <p:spPr>
          <a:xfrm>
            <a:off x="6230243" y="3087830"/>
            <a:ext cx="2244779" cy="1646172"/>
          </a:xfrm>
          <a:prstGeom prst="rect">
            <a:avLst/>
          </a:prstGeom>
        </p:spPr>
      </p:pic>
      <p:grpSp>
        <p:nvGrpSpPr>
          <p:cNvPr id="11" name="Group 10">
            <a:extLst>
              <a:ext uri="{FF2B5EF4-FFF2-40B4-BE49-F238E27FC236}">
                <a16:creationId xmlns:a16="http://schemas.microsoft.com/office/drawing/2014/main" id="{9A348D00-308A-9D59-36DB-D8DC7C06FED0}"/>
              </a:ext>
            </a:extLst>
          </p:cNvPr>
          <p:cNvGrpSpPr/>
          <p:nvPr/>
        </p:nvGrpSpPr>
        <p:grpSpPr>
          <a:xfrm>
            <a:off x="668978" y="3422530"/>
            <a:ext cx="5242227" cy="557423"/>
            <a:chOff x="668978" y="3245189"/>
            <a:chExt cx="5242227" cy="557423"/>
          </a:xfrm>
        </p:grpSpPr>
        <p:sp>
          <p:nvSpPr>
            <p:cNvPr id="21" name="TextBox 20">
              <a:extLst>
                <a:ext uri="{FF2B5EF4-FFF2-40B4-BE49-F238E27FC236}">
                  <a16:creationId xmlns:a16="http://schemas.microsoft.com/office/drawing/2014/main" id="{CD412EA5-B058-F968-492C-028FE9048471}"/>
                </a:ext>
              </a:extLst>
            </p:cNvPr>
            <p:cNvSpPr txBox="1"/>
            <p:nvPr/>
          </p:nvSpPr>
          <p:spPr>
            <a:xfrm>
              <a:off x="668978" y="3402502"/>
              <a:ext cx="2518359" cy="400110"/>
            </a:xfrm>
            <a:prstGeom prst="rect">
              <a:avLst/>
            </a:prstGeom>
            <a:noFill/>
          </p:spPr>
          <p:txBody>
            <a:bodyPr wrap="square">
              <a:spAutoFit/>
            </a:bodyPr>
            <a:lstStyle/>
            <a:p>
              <a:r>
                <a:rPr lang="en-US" sz="2000" dirty="0" err="1">
                  <a:latin typeface="#9Slide03 Cabin Condensed" panose="00000506000000000000" pitchFamily="2" charset="-93"/>
                  <a:cs typeface="Times New Roman" panose="02020603050405020304" pitchFamily="18" charset="0"/>
                </a:rPr>
                <a:t>KCl</a:t>
              </a:r>
              <a:r>
                <a:rPr lang="en-US" sz="2000" dirty="0">
                  <a:latin typeface="#9Slide03 Cabin Condensed" panose="00000506000000000000" pitchFamily="2" charset="-93"/>
                  <a:cs typeface="Times New Roman" panose="02020603050405020304" pitchFamily="18" charset="0"/>
                </a:rPr>
                <a:t> + 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23" name="TextBox 22">
              <a:extLst>
                <a:ext uri="{FF2B5EF4-FFF2-40B4-BE49-F238E27FC236}">
                  <a16:creationId xmlns:a16="http://schemas.microsoft.com/office/drawing/2014/main" id="{632FF7F3-1472-A1D0-06AB-7E46BE4BA383}"/>
                </a:ext>
              </a:extLst>
            </p:cNvPr>
            <p:cNvSpPr txBox="1"/>
            <p:nvPr/>
          </p:nvSpPr>
          <p:spPr>
            <a:xfrm>
              <a:off x="3889938" y="3402502"/>
              <a:ext cx="2021267"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KHSO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HCl</a:t>
              </a:r>
            </a:p>
          </p:txBody>
        </p:sp>
        <p:cxnSp>
          <p:nvCxnSpPr>
            <p:cNvPr id="9" name="Straight Arrow Connector 8">
              <a:extLst>
                <a:ext uri="{FF2B5EF4-FFF2-40B4-BE49-F238E27FC236}">
                  <a16:creationId xmlns:a16="http://schemas.microsoft.com/office/drawing/2014/main" id="{B1331B68-671B-EE8C-3C7D-18FB7C6EA606}"/>
                </a:ext>
              </a:extLst>
            </p:cNvPr>
            <p:cNvCxnSpPr>
              <a:endCxn id="23" idx="1"/>
            </p:cNvCxnSpPr>
            <p:nvPr/>
          </p:nvCxnSpPr>
          <p:spPr>
            <a:xfrm>
              <a:off x="2991394" y="3602557"/>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8D498606-87F0-73B0-4814-953673B69467}"/>
                </a:ext>
              </a:extLst>
            </p:cNvPr>
            <p:cNvSpPr txBox="1"/>
            <p:nvPr/>
          </p:nvSpPr>
          <p:spPr>
            <a:xfrm>
              <a:off x="2897941" y="3245189"/>
              <a:ext cx="1071155" cy="338554"/>
            </a:xfrm>
            <a:prstGeom prst="rect">
              <a:avLst/>
            </a:prstGeom>
            <a:noFill/>
          </p:spPr>
          <p:txBody>
            <a:bodyPr wrap="square">
              <a:spAutoFit/>
            </a:bodyPr>
            <a:lstStyle/>
            <a:p>
              <a:r>
                <a:rPr lang="en-US" sz="1600" dirty="0">
                  <a:latin typeface="#9Slide03 Cabin Condensed" panose="00000506000000000000" pitchFamily="2" charset="-93"/>
                  <a:cs typeface="Times New Roman" panose="02020603050405020304" pitchFamily="18" charset="0"/>
                </a:rPr>
                <a:t>&lt; 250</a:t>
              </a:r>
              <a:r>
                <a:rPr lang="en-US" sz="1600" baseline="30000" dirty="0">
                  <a:latin typeface="#9Slide03 Cabin Condensed" panose="00000506000000000000" pitchFamily="2" charset="-93"/>
                  <a:cs typeface="Times New Roman" panose="02020603050405020304" pitchFamily="18" charset="0"/>
                </a:rPr>
                <a:t>o</a:t>
              </a:r>
              <a:r>
                <a:rPr lang="en-US" sz="1600" dirty="0">
                  <a:latin typeface="#9Slide03 Cabin Condensed" panose="00000506000000000000" pitchFamily="2" charset="-93"/>
                  <a:cs typeface="Times New Roman" panose="02020603050405020304" pitchFamily="18" charset="0"/>
                </a:rPr>
                <a:t>C</a:t>
              </a:r>
            </a:p>
          </p:txBody>
        </p:sp>
      </p:grpSp>
      <p:grpSp>
        <p:nvGrpSpPr>
          <p:cNvPr id="12" name="Group 11">
            <a:extLst>
              <a:ext uri="{FF2B5EF4-FFF2-40B4-BE49-F238E27FC236}">
                <a16:creationId xmlns:a16="http://schemas.microsoft.com/office/drawing/2014/main" id="{6B21CDB8-D59A-B2E6-655B-78DE51A0536C}"/>
              </a:ext>
            </a:extLst>
          </p:cNvPr>
          <p:cNvGrpSpPr/>
          <p:nvPr/>
        </p:nvGrpSpPr>
        <p:grpSpPr>
          <a:xfrm>
            <a:off x="630123" y="4079463"/>
            <a:ext cx="5320271" cy="551815"/>
            <a:chOff x="630123" y="4079463"/>
            <a:chExt cx="5320271" cy="551815"/>
          </a:xfrm>
        </p:grpSpPr>
        <p:sp>
          <p:nvSpPr>
            <p:cNvPr id="25" name="TextBox 24">
              <a:extLst>
                <a:ext uri="{FF2B5EF4-FFF2-40B4-BE49-F238E27FC236}">
                  <a16:creationId xmlns:a16="http://schemas.microsoft.com/office/drawing/2014/main" id="{672D4F64-69D3-4339-346F-662E638D9808}"/>
                </a:ext>
              </a:extLst>
            </p:cNvPr>
            <p:cNvSpPr txBox="1"/>
            <p:nvPr/>
          </p:nvSpPr>
          <p:spPr>
            <a:xfrm>
              <a:off x="630123" y="4209032"/>
              <a:ext cx="2518359"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2KCl + 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27" name="TextBox 26">
              <a:extLst>
                <a:ext uri="{FF2B5EF4-FFF2-40B4-BE49-F238E27FC236}">
                  <a16:creationId xmlns:a16="http://schemas.microsoft.com/office/drawing/2014/main" id="{89B75C79-D79C-CDD5-BE2E-55E08395BBEB}"/>
                </a:ext>
              </a:extLst>
            </p:cNvPr>
            <p:cNvSpPr txBox="1"/>
            <p:nvPr/>
          </p:nvSpPr>
          <p:spPr>
            <a:xfrm>
              <a:off x="3929128" y="4231168"/>
              <a:ext cx="2021266"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K</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+ 2HCl</a:t>
              </a:r>
            </a:p>
          </p:txBody>
        </p:sp>
        <p:cxnSp>
          <p:nvCxnSpPr>
            <p:cNvPr id="30" name="Straight Arrow Connector 29">
              <a:extLst>
                <a:ext uri="{FF2B5EF4-FFF2-40B4-BE49-F238E27FC236}">
                  <a16:creationId xmlns:a16="http://schemas.microsoft.com/office/drawing/2014/main" id="{4B7E6D9B-D500-68AC-F56C-DA54AD9075C9}"/>
                </a:ext>
              </a:extLst>
            </p:cNvPr>
            <p:cNvCxnSpPr/>
            <p:nvPr/>
          </p:nvCxnSpPr>
          <p:spPr>
            <a:xfrm>
              <a:off x="3070552" y="4440158"/>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3" name="TextBox 32">
                  <a:extLst>
                    <a:ext uri="{FF2B5EF4-FFF2-40B4-BE49-F238E27FC236}">
                      <a16:creationId xmlns:a16="http://schemas.microsoft.com/office/drawing/2014/main" id="{374FCADB-AF6C-4E38-7D2B-D0884C6A707E}"/>
                    </a:ext>
                  </a:extLst>
                </p:cNvPr>
                <p:cNvSpPr txBox="1"/>
                <p:nvPr/>
              </p:nvSpPr>
              <p:spPr>
                <a:xfrm>
                  <a:off x="2984246" y="4079463"/>
                  <a:ext cx="1071155" cy="338554"/>
                </a:xfrm>
                <a:prstGeom prst="rect">
                  <a:avLst/>
                </a:prstGeom>
                <a:noFill/>
              </p:spPr>
              <p:txBody>
                <a:bodyPr wrap="square">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latin typeface="#9Slide03 Cabin Condensed" panose="00000506000000000000" pitchFamily="2" charset="-93"/>
                      <a:cs typeface="Times New Roman" panose="02020603050405020304" pitchFamily="18" charset="0"/>
                    </a:rPr>
                    <a:t> 400</a:t>
                  </a:r>
                  <a:r>
                    <a:rPr lang="en-US" sz="1600" baseline="30000" dirty="0">
                      <a:latin typeface="#9Slide03 Cabin Condensed" panose="00000506000000000000" pitchFamily="2" charset="-93"/>
                      <a:cs typeface="Times New Roman" panose="02020603050405020304" pitchFamily="18" charset="0"/>
                    </a:rPr>
                    <a:t>o</a:t>
                  </a:r>
                  <a:r>
                    <a:rPr lang="en-US" sz="1600" dirty="0">
                      <a:latin typeface="#9Slide03 Cabin Condensed" panose="00000506000000000000" pitchFamily="2" charset="-93"/>
                      <a:cs typeface="Times New Roman" panose="02020603050405020304" pitchFamily="18" charset="0"/>
                    </a:rPr>
                    <a:t>C</a:t>
                  </a:r>
                </a:p>
              </p:txBody>
            </p:sp>
          </mc:Choice>
          <mc:Fallback>
            <p:sp>
              <p:nvSpPr>
                <p:cNvPr id="33" name="TextBox 32">
                  <a:extLst>
                    <a:ext uri="{FF2B5EF4-FFF2-40B4-BE49-F238E27FC236}">
                      <a16:creationId xmlns:a16="http://schemas.microsoft.com/office/drawing/2014/main" id="{374FCADB-AF6C-4E38-7D2B-D0884C6A707E}"/>
                    </a:ext>
                  </a:extLst>
                </p:cNvPr>
                <p:cNvSpPr txBox="1">
                  <a:spLocks noRot="1" noChangeAspect="1" noMove="1" noResize="1" noEditPoints="1" noAdjustHandles="1" noChangeArrowheads="1" noChangeShapeType="1" noTextEdit="1"/>
                </p:cNvSpPr>
                <p:nvPr/>
              </p:nvSpPr>
              <p:spPr>
                <a:xfrm>
                  <a:off x="2984246" y="4079463"/>
                  <a:ext cx="1071155" cy="338554"/>
                </a:xfrm>
                <a:prstGeom prst="rect">
                  <a:avLst/>
                </a:prstGeom>
                <a:blipFill>
                  <a:blip r:embed="rId4"/>
                  <a:stretch>
                    <a:fillRect t="-7143" b="-19643"/>
                  </a:stretch>
                </a:blipFill>
              </p:spPr>
              <p:txBody>
                <a:bodyPr/>
                <a:lstStyle/>
                <a:p>
                  <a:r>
                    <a:rPr lang="vi-VN">
                      <a:noFill/>
                    </a:rPr>
                    <a:t> </a:t>
                  </a:r>
                </a:p>
              </p:txBody>
            </p:sp>
          </mc:Fallback>
        </mc:AlternateContent>
      </p:grpSp>
    </p:spTree>
    <p:extLst>
      <p:ext uri="{BB962C8B-B14F-4D97-AF65-F5344CB8AC3E}">
        <p14:creationId xmlns:p14="http://schemas.microsoft.com/office/powerpoint/2010/main" val="180427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2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s">
            <a:extLst>
              <a:ext uri="{FF2B5EF4-FFF2-40B4-BE49-F238E27FC236}">
                <a16:creationId xmlns:a16="http://schemas.microsoft.com/office/drawing/2014/main" id="{24719499-8299-4129-97C0-453CCF4D8D73}"/>
              </a:ext>
            </a:extLst>
          </p:cNvPr>
          <p:cNvSpPr>
            <a:spLocks noChangeArrowheads="1"/>
          </p:cNvSpPr>
          <p:nvPr/>
        </p:nvSpPr>
        <p:spPr bwMode="auto">
          <a:xfrm>
            <a:off x="3826716" y="782019"/>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7030A0"/>
                </a:solidFill>
                <a:latin typeface="#9Slide03 Cabin Condensed" panose="00000506000000000000" pitchFamily="2" charset="-93"/>
                <a:ea typeface="+mn-ea"/>
                <a:cs typeface="Times New Roman" panose="02020603050405020304" pitchFamily="18" charset="0"/>
                <a:sym typeface="+mn-lt"/>
              </a:rPr>
              <a:t>1.</a:t>
            </a:r>
            <a:endParaRPr lang="zh-CN" altLang="en-US" sz="4000" b="1" dirty="0">
              <a:solidFill>
                <a:srgbClr val="7030A0"/>
              </a:solidFill>
              <a:latin typeface="#9Slide03 Cabin Condensed" panose="00000506000000000000" pitchFamily="2" charset="-93"/>
              <a:ea typeface="+mn-ea"/>
              <a:cs typeface="Times New Roman" panose="02020603050405020304" pitchFamily="18" charset="0"/>
              <a:sym typeface="+mn-lt"/>
            </a:endParaRPr>
          </a:p>
        </p:txBody>
      </p:sp>
      <p:sp>
        <p:nvSpPr>
          <p:cNvPr id="4" name="文字1">
            <a:extLst>
              <a:ext uri="{FF2B5EF4-FFF2-40B4-BE49-F238E27FC236}">
                <a16:creationId xmlns:a16="http://schemas.microsoft.com/office/drawing/2014/main" id="{5D7C06B7-D516-489F-AD80-81BAC77DBB37}"/>
              </a:ext>
            </a:extLst>
          </p:cNvPr>
          <p:cNvSpPr>
            <a:spLocks noChangeArrowheads="1"/>
          </p:cNvSpPr>
          <p:nvPr/>
        </p:nvSpPr>
        <p:spPr bwMode="auto">
          <a:xfrm>
            <a:off x="4588320" y="585639"/>
            <a:ext cx="4114245"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n-US" sz="2400" b="1" dirty="0" err="1">
                <a:solidFill>
                  <a:srgbClr val="7030A0"/>
                </a:solidFill>
                <a:latin typeface="#9Slide03 Cabin Condensed" panose="00000506000000000000" pitchFamily="2" charset="-93"/>
                <a:cs typeface="Times New Roman" panose="02020603050405020304" pitchFamily="18" charset="0"/>
              </a:rPr>
              <a:t>Tính</a:t>
            </a:r>
            <a:r>
              <a:rPr lang="en-US" sz="2400" b="1" dirty="0">
                <a:solidFill>
                  <a:srgbClr val="7030A0"/>
                </a:solidFill>
                <a:latin typeface="#9Slide03 Cabin Condensed" panose="00000506000000000000" pitchFamily="2" charset="-93"/>
                <a:cs typeface="Times New Roman" panose="02020603050405020304" pitchFamily="18" charset="0"/>
              </a:rPr>
              <a:t> </a:t>
            </a:r>
            <a:r>
              <a:rPr lang="en-US" sz="2400" b="1" dirty="0" err="1">
                <a:solidFill>
                  <a:srgbClr val="7030A0"/>
                </a:solidFill>
                <a:latin typeface="#9Slide03 Cabin Condensed" panose="00000506000000000000" pitchFamily="2" charset="-93"/>
                <a:cs typeface="Times New Roman" panose="02020603050405020304" pitchFamily="18" charset="0"/>
              </a:rPr>
              <a:t>chất</a:t>
            </a:r>
            <a:r>
              <a:rPr lang="en-US" sz="2400" b="1" dirty="0">
                <a:solidFill>
                  <a:srgbClr val="7030A0"/>
                </a:solidFill>
                <a:latin typeface="#9Slide03 Cabin Condensed" panose="00000506000000000000" pitchFamily="2" charset="-93"/>
                <a:cs typeface="Times New Roman" panose="02020603050405020304" pitchFamily="18" charset="0"/>
              </a:rPr>
              <a:t> </a:t>
            </a:r>
            <a:r>
              <a:rPr lang="en-US" sz="2400" b="1" dirty="0" err="1">
                <a:solidFill>
                  <a:srgbClr val="7030A0"/>
                </a:solidFill>
                <a:latin typeface="#9Slide03 Cabin Condensed" panose="00000506000000000000" pitchFamily="2" charset="-93"/>
                <a:cs typeface="Times New Roman" panose="02020603050405020304" pitchFamily="18" charset="0"/>
              </a:rPr>
              <a:t>vật</a:t>
            </a:r>
            <a:r>
              <a:rPr lang="en-US" sz="2400" b="1" dirty="0">
                <a:solidFill>
                  <a:srgbClr val="7030A0"/>
                </a:solidFill>
                <a:latin typeface="#9Slide03 Cabin Condensed" panose="00000506000000000000" pitchFamily="2" charset="-93"/>
                <a:cs typeface="Times New Roman" panose="02020603050405020304" pitchFamily="18" charset="0"/>
              </a:rPr>
              <a:t> </a:t>
            </a:r>
            <a:r>
              <a:rPr lang="en-US" sz="2400" b="1" dirty="0" err="1">
                <a:solidFill>
                  <a:srgbClr val="7030A0"/>
                </a:solidFill>
                <a:latin typeface="#9Slide03 Cabin Condensed" panose="00000506000000000000" pitchFamily="2" charset="-93"/>
                <a:cs typeface="Times New Roman" panose="02020603050405020304" pitchFamily="18" charset="0"/>
              </a:rPr>
              <a:t>lí</a:t>
            </a:r>
            <a:r>
              <a:rPr lang="en-US" sz="2400" b="1" dirty="0">
                <a:solidFill>
                  <a:srgbClr val="7030A0"/>
                </a:solidFill>
                <a:latin typeface="#9Slide03 Cabin Condensed" panose="00000506000000000000" pitchFamily="2" charset="-93"/>
                <a:cs typeface="Times New Roman" panose="02020603050405020304" pitchFamily="18" charset="0"/>
              </a:rPr>
              <a:t> </a:t>
            </a:r>
            <a:r>
              <a:rPr lang="en-US" sz="2400" b="1" dirty="0" err="1">
                <a:solidFill>
                  <a:srgbClr val="7030A0"/>
                </a:solidFill>
                <a:latin typeface="#9Slide03 Cabin Condensed" panose="00000506000000000000" pitchFamily="2" charset="-93"/>
                <a:cs typeface="Times New Roman" panose="02020603050405020304" pitchFamily="18" charset="0"/>
              </a:rPr>
              <a:t>của</a:t>
            </a:r>
            <a:r>
              <a:rPr lang="en-US" sz="2400" b="1" dirty="0">
                <a:solidFill>
                  <a:srgbClr val="7030A0"/>
                </a:solidFill>
                <a:latin typeface="#9Slide03 Cabin Condensed" panose="00000506000000000000" pitchFamily="2" charset="-93"/>
                <a:cs typeface="Times New Roman" panose="02020603050405020304" pitchFamily="18" charset="0"/>
              </a:rPr>
              <a:t> hydrogen halide</a:t>
            </a:r>
            <a:endParaRPr lang="zh-CN" altLang="en-US" sz="2400" b="1" dirty="0">
              <a:solidFill>
                <a:srgbClr val="5F5F5F"/>
              </a:solidFill>
              <a:latin typeface="#9Slide03 Cabin Condensed" panose="00000506000000000000" pitchFamily="2" charset="-93"/>
              <a:cs typeface="Times New Roman" panose="02020603050405020304" pitchFamily="18" charset="0"/>
              <a:sym typeface="+mn-lt"/>
            </a:endParaRPr>
          </a:p>
        </p:txBody>
      </p:sp>
      <p:sp>
        <p:nvSpPr>
          <p:cNvPr id="6" name="文字2">
            <a:extLst>
              <a:ext uri="{FF2B5EF4-FFF2-40B4-BE49-F238E27FC236}">
                <a16:creationId xmlns:a16="http://schemas.microsoft.com/office/drawing/2014/main" id="{A9265F77-C50E-470C-8494-1F665E9E302B}"/>
              </a:ext>
            </a:extLst>
          </p:cNvPr>
          <p:cNvSpPr>
            <a:spLocks noChangeArrowheads="1"/>
          </p:cNvSpPr>
          <p:nvPr/>
        </p:nvSpPr>
        <p:spPr bwMode="auto">
          <a:xfrm>
            <a:off x="4627735" y="1750940"/>
            <a:ext cx="3634680" cy="50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n-US" sz="2400" b="1" dirty="0">
                <a:solidFill>
                  <a:schemeClr val="tx2">
                    <a:lumMod val="25000"/>
                  </a:schemeClr>
                </a:solidFill>
                <a:latin typeface="#9Slide03 Cabin Condensed" panose="00000506000000000000" pitchFamily="2" charset="-93"/>
                <a:cs typeface="Times New Roman" panose="02020603050405020304" pitchFamily="18" charset="0"/>
              </a:rPr>
              <a:t>Hydrohalic acid</a:t>
            </a:r>
            <a:endParaRPr lang="zh-CN" altLang="en-US" sz="2400" b="1" dirty="0">
              <a:solidFill>
                <a:srgbClr val="5F5F5F"/>
              </a:solidFill>
              <a:latin typeface="#9Slide03 Cabin Condensed" panose="00000506000000000000" pitchFamily="2" charset="-93"/>
              <a:cs typeface="Times New Roman" panose="02020603050405020304" pitchFamily="18" charset="0"/>
              <a:sym typeface="+mn-lt"/>
            </a:endParaRPr>
          </a:p>
        </p:txBody>
      </p:sp>
      <p:sp>
        <p:nvSpPr>
          <p:cNvPr id="8" name="文字3">
            <a:extLst>
              <a:ext uri="{FF2B5EF4-FFF2-40B4-BE49-F238E27FC236}">
                <a16:creationId xmlns:a16="http://schemas.microsoft.com/office/drawing/2014/main" id="{E23C298D-5924-4A97-B00D-89FFEE058552}"/>
              </a:ext>
            </a:extLst>
          </p:cNvPr>
          <p:cNvSpPr>
            <a:spLocks noChangeArrowheads="1"/>
          </p:cNvSpPr>
          <p:nvPr/>
        </p:nvSpPr>
        <p:spPr bwMode="auto">
          <a:xfrm>
            <a:off x="4627735" y="2462575"/>
            <a:ext cx="3885644" cy="50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s-ES" sz="2400" b="1" dirty="0" err="1">
                <a:solidFill>
                  <a:srgbClr val="FF6600"/>
                </a:solidFill>
                <a:latin typeface="#9Slide03 Cabin Condensed" panose="00000506000000000000" pitchFamily="2" charset="-93"/>
                <a:cs typeface="Times New Roman" panose="02020603050405020304" pitchFamily="18" charset="0"/>
              </a:rPr>
              <a:t>Tính</a:t>
            </a:r>
            <a:r>
              <a:rPr lang="es-ES" sz="2400" b="1" dirty="0">
                <a:solidFill>
                  <a:srgbClr val="FF6600"/>
                </a:solidFill>
                <a:latin typeface="#9Slide03 Cabin Condensed" panose="00000506000000000000" pitchFamily="2" charset="-93"/>
                <a:cs typeface="Times New Roman" panose="02020603050405020304" pitchFamily="18" charset="0"/>
              </a:rPr>
              <a:t> </a:t>
            </a:r>
            <a:r>
              <a:rPr lang="es-ES" sz="2400" b="1" dirty="0" err="1">
                <a:solidFill>
                  <a:srgbClr val="FF6600"/>
                </a:solidFill>
                <a:latin typeface="#9Slide03 Cabin Condensed" panose="00000506000000000000" pitchFamily="2" charset="-93"/>
                <a:cs typeface="Times New Roman" panose="02020603050405020304" pitchFamily="18" charset="0"/>
              </a:rPr>
              <a:t>khử</a:t>
            </a:r>
            <a:r>
              <a:rPr lang="es-ES" sz="2400" b="1" dirty="0">
                <a:solidFill>
                  <a:srgbClr val="FF6600"/>
                </a:solidFill>
                <a:latin typeface="#9Slide03 Cabin Condensed" panose="00000506000000000000" pitchFamily="2" charset="-93"/>
                <a:cs typeface="Times New Roman" panose="02020603050405020304" pitchFamily="18" charset="0"/>
              </a:rPr>
              <a:t> </a:t>
            </a:r>
            <a:r>
              <a:rPr lang="es-ES" sz="2400" b="1" dirty="0" err="1">
                <a:solidFill>
                  <a:srgbClr val="FF6600"/>
                </a:solidFill>
                <a:latin typeface="#9Slide03 Cabin Condensed" panose="00000506000000000000" pitchFamily="2" charset="-93"/>
                <a:cs typeface="Times New Roman" panose="02020603050405020304" pitchFamily="18" charset="0"/>
              </a:rPr>
              <a:t>của</a:t>
            </a:r>
            <a:r>
              <a:rPr lang="es-ES" sz="2400" b="1" dirty="0">
                <a:solidFill>
                  <a:srgbClr val="FF6600"/>
                </a:solidFill>
                <a:latin typeface="#9Slide03 Cabin Condensed" panose="00000506000000000000" pitchFamily="2" charset="-93"/>
                <a:cs typeface="Times New Roman" panose="02020603050405020304" pitchFamily="18" charset="0"/>
              </a:rPr>
              <a:t> </a:t>
            </a:r>
            <a:r>
              <a:rPr lang="es-ES" sz="2400" b="1" dirty="0" err="1">
                <a:solidFill>
                  <a:srgbClr val="FF6600"/>
                </a:solidFill>
                <a:latin typeface="#9Slide03 Cabin Condensed" panose="00000506000000000000" pitchFamily="2" charset="-93"/>
                <a:cs typeface="Times New Roman" panose="02020603050405020304" pitchFamily="18" charset="0"/>
              </a:rPr>
              <a:t>các</a:t>
            </a:r>
            <a:r>
              <a:rPr lang="es-ES" sz="2400" b="1" dirty="0">
                <a:solidFill>
                  <a:srgbClr val="FF6600"/>
                </a:solidFill>
                <a:latin typeface="#9Slide03 Cabin Condensed" panose="00000506000000000000" pitchFamily="2" charset="-93"/>
                <a:cs typeface="Times New Roman" panose="02020603050405020304" pitchFamily="18" charset="0"/>
              </a:rPr>
              <a:t> ion </a:t>
            </a:r>
            <a:r>
              <a:rPr lang="es-ES" sz="2400" b="1" dirty="0" err="1">
                <a:solidFill>
                  <a:srgbClr val="FF6600"/>
                </a:solidFill>
                <a:latin typeface="#9Slide03 Cabin Condensed" panose="00000506000000000000" pitchFamily="2" charset="-93"/>
                <a:cs typeface="Times New Roman" panose="02020603050405020304" pitchFamily="18" charset="0"/>
              </a:rPr>
              <a:t>halide</a:t>
            </a:r>
            <a:r>
              <a:rPr lang="es-ES" sz="2400" b="1" dirty="0">
                <a:solidFill>
                  <a:srgbClr val="FF6600"/>
                </a:solidFill>
                <a:latin typeface="#9Slide03 Cabin Condensed" panose="00000506000000000000" pitchFamily="2" charset="-93"/>
                <a:cs typeface="Times New Roman" panose="02020603050405020304" pitchFamily="18" charset="0"/>
              </a:rPr>
              <a:t> </a:t>
            </a:r>
            <a:endParaRPr lang="zh-CN" altLang="en-US" sz="2400" b="1" dirty="0">
              <a:solidFill>
                <a:srgbClr val="5F5F5F"/>
              </a:solidFill>
              <a:latin typeface="#9Slide03 Cabin Condensed" panose="00000506000000000000" pitchFamily="2" charset="-93"/>
              <a:cs typeface="Times New Roman" panose="02020603050405020304" pitchFamily="18" charset="0"/>
              <a:sym typeface="+mn-lt"/>
            </a:endParaRPr>
          </a:p>
        </p:txBody>
      </p:sp>
      <p:sp>
        <p:nvSpPr>
          <p:cNvPr id="10" name="文字4">
            <a:extLst>
              <a:ext uri="{FF2B5EF4-FFF2-40B4-BE49-F238E27FC236}">
                <a16:creationId xmlns:a16="http://schemas.microsoft.com/office/drawing/2014/main" id="{34A12DEE-969E-40CD-8D9D-10020020F011}"/>
              </a:ext>
            </a:extLst>
          </p:cNvPr>
          <p:cNvSpPr>
            <a:spLocks noChangeArrowheads="1"/>
          </p:cNvSpPr>
          <p:nvPr/>
        </p:nvSpPr>
        <p:spPr bwMode="auto">
          <a:xfrm>
            <a:off x="4627735" y="3079336"/>
            <a:ext cx="3634680" cy="9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buClrTx/>
            </a:pPr>
            <a:r>
              <a:rPr lang="en-US" sz="2400" b="1" dirty="0" err="1">
                <a:solidFill>
                  <a:srgbClr val="FF0066"/>
                </a:solidFill>
                <a:latin typeface="#9Slide03 Cabin Condensed" panose="00000506000000000000" pitchFamily="2" charset="-93"/>
                <a:cs typeface="Times New Roman" panose="02020603050405020304" pitchFamily="18" charset="0"/>
              </a:rPr>
              <a:t>Nhận</a:t>
            </a:r>
            <a:r>
              <a:rPr lang="en-US" sz="2400" b="1" dirty="0">
                <a:solidFill>
                  <a:srgbClr val="FF0066"/>
                </a:solidFill>
                <a:latin typeface="#9Slide03 Cabin Condensed" panose="00000506000000000000" pitchFamily="2" charset="-93"/>
                <a:cs typeface="Times New Roman" panose="02020603050405020304" pitchFamily="18" charset="0"/>
              </a:rPr>
              <a:t> </a:t>
            </a:r>
            <a:r>
              <a:rPr lang="en-US" sz="2400" b="1" dirty="0" err="1">
                <a:solidFill>
                  <a:srgbClr val="FF0066"/>
                </a:solidFill>
                <a:latin typeface="#9Slide03 Cabin Condensed" panose="00000506000000000000" pitchFamily="2" charset="-93"/>
                <a:cs typeface="Times New Roman" panose="02020603050405020304" pitchFamily="18" charset="0"/>
              </a:rPr>
              <a:t>biết</a:t>
            </a:r>
            <a:r>
              <a:rPr lang="en-US" sz="2400" b="1" dirty="0">
                <a:solidFill>
                  <a:srgbClr val="FF0066"/>
                </a:solidFill>
                <a:latin typeface="#9Slide03 Cabin Condensed" panose="00000506000000000000" pitchFamily="2" charset="-93"/>
                <a:cs typeface="Times New Roman" panose="02020603050405020304" pitchFamily="18" charset="0"/>
              </a:rPr>
              <a:t> ion halide </a:t>
            </a:r>
            <a:r>
              <a:rPr lang="en-US" sz="2400" b="1" dirty="0" err="1">
                <a:solidFill>
                  <a:srgbClr val="FF0066"/>
                </a:solidFill>
                <a:latin typeface="#9Slide03 Cabin Condensed" panose="00000506000000000000" pitchFamily="2" charset="-93"/>
                <a:cs typeface="Times New Roman" panose="02020603050405020304" pitchFamily="18" charset="0"/>
              </a:rPr>
              <a:t>trong</a:t>
            </a:r>
            <a:r>
              <a:rPr lang="en-US" sz="2400" b="1" dirty="0">
                <a:solidFill>
                  <a:srgbClr val="FF0066"/>
                </a:solidFill>
                <a:latin typeface="#9Slide03 Cabin Condensed" panose="00000506000000000000" pitchFamily="2" charset="-93"/>
                <a:cs typeface="Times New Roman" panose="02020603050405020304" pitchFamily="18" charset="0"/>
              </a:rPr>
              <a:t> dung </a:t>
            </a:r>
            <a:r>
              <a:rPr lang="en-US" sz="2400" b="1" dirty="0" err="1">
                <a:solidFill>
                  <a:srgbClr val="FF0066"/>
                </a:solidFill>
                <a:latin typeface="#9Slide03 Cabin Condensed" panose="00000506000000000000" pitchFamily="2" charset="-93"/>
                <a:cs typeface="Times New Roman" panose="02020603050405020304" pitchFamily="18" charset="0"/>
              </a:rPr>
              <a:t>dịch</a:t>
            </a:r>
            <a:endParaRPr lang="zh-CN" altLang="en-US" sz="2400" b="1" dirty="0">
              <a:solidFill>
                <a:srgbClr val="5F5F5F"/>
              </a:solidFill>
              <a:latin typeface="#9Slide03 Cabin Condensed" panose="00000506000000000000" pitchFamily="2" charset="-93"/>
              <a:cs typeface="Times New Roman" panose="02020603050405020304" pitchFamily="18" charset="0"/>
              <a:sym typeface="+mn-lt"/>
            </a:endParaRPr>
          </a:p>
        </p:txBody>
      </p:sp>
      <p:sp>
        <p:nvSpPr>
          <p:cNvPr id="14" name="文字4">
            <a:extLst>
              <a:ext uri="{FF2B5EF4-FFF2-40B4-BE49-F238E27FC236}">
                <a16:creationId xmlns:a16="http://schemas.microsoft.com/office/drawing/2014/main" id="{F3AB8CE7-B534-4D56-8B8D-55615F4397B5}"/>
              </a:ext>
            </a:extLst>
          </p:cNvPr>
          <p:cNvSpPr>
            <a:spLocks noChangeArrowheads="1"/>
          </p:cNvSpPr>
          <p:nvPr/>
        </p:nvSpPr>
        <p:spPr bwMode="auto">
          <a:xfrm>
            <a:off x="4627734" y="4059664"/>
            <a:ext cx="42088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b="1" dirty="0" err="1">
                <a:solidFill>
                  <a:srgbClr val="33CC33"/>
                </a:solidFill>
                <a:latin typeface="#9Slide03 Cabin Condensed" panose="00000506000000000000" pitchFamily="2" charset="-93"/>
                <a:cs typeface="Times New Roman" panose="02020603050405020304" pitchFamily="18" charset="0"/>
              </a:rPr>
              <a:t>Ứng</a:t>
            </a:r>
            <a:r>
              <a:rPr lang="en-US" sz="2400" b="1" dirty="0">
                <a:solidFill>
                  <a:srgbClr val="33CC33"/>
                </a:solidFill>
                <a:latin typeface="#9Slide03 Cabin Condensed" panose="00000506000000000000" pitchFamily="2" charset="-93"/>
                <a:cs typeface="Times New Roman" panose="02020603050405020304" pitchFamily="18" charset="0"/>
              </a:rPr>
              <a:t> </a:t>
            </a:r>
            <a:r>
              <a:rPr lang="en-US" sz="2400" b="1" dirty="0" err="1">
                <a:solidFill>
                  <a:srgbClr val="33CC33"/>
                </a:solidFill>
                <a:latin typeface="#9Slide03 Cabin Condensed" panose="00000506000000000000" pitchFamily="2" charset="-93"/>
                <a:cs typeface="Times New Roman" panose="02020603050405020304" pitchFamily="18" charset="0"/>
              </a:rPr>
              <a:t>dụng</a:t>
            </a:r>
            <a:r>
              <a:rPr lang="en-US" sz="2400" b="1" dirty="0">
                <a:solidFill>
                  <a:srgbClr val="33CC33"/>
                </a:solidFill>
                <a:latin typeface="#9Slide03 Cabin Condensed" panose="00000506000000000000" pitchFamily="2" charset="-93"/>
                <a:cs typeface="Times New Roman" panose="02020603050405020304" pitchFamily="18" charset="0"/>
              </a:rPr>
              <a:t> </a:t>
            </a:r>
            <a:r>
              <a:rPr lang="en-US" sz="2400" b="1" dirty="0" err="1">
                <a:solidFill>
                  <a:srgbClr val="33CC33"/>
                </a:solidFill>
                <a:latin typeface="#9Slide03 Cabin Condensed" panose="00000506000000000000" pitchFamily="2" charset="-93"/>
                <a:cs typeface="Times New Roman" panose="02020603050405020304" pitchFamily="18" charset="0"/>
              </a:rPr>
              <a:t>của</a:t>
            </a:r>
            <a:r>
              <a:rPr lang="en-US" sz="2400" b="1" dirty="0">
                <a:solidFill>
                  <a:srgbClr val="33CC33"/>
                </a:solidFill>
                <a:latin typeface="#9Slide03 Cabin Condensed" panose="00000506000000000000" pitchFamily="2" charset="-93"/>
                <a:cs typeface="Times New Roman" panose="02020603050405020304" pitchFamily="18" charset="0"/>
              </a:rPr>
              <a:t> </a:t>
            </a:r>
            <a:r>
              <a:rPr lang="en-US" sz="2400" b="1" dirty="0" err="1">
                <a:solidFill>
                  <a:srgbClr val="33CC33"/>
                </a:solidFill>
                <a:latin typeface="#9Slide03 Cabin Condensed" panose="00000506000000000000" pitchFamily="2" charset="-93"/>
                <a:cs typeface="Times New Roman" panose="02020603050405020304" pitchFamily="18" charset="0"/>
              </a:rPr>
              <a:t>các</a:t>
            </a:r>
            <a:r>
              <a:rPr lang="en-US" sz="2400" b="1" dirty="0">
                <a:solidFill>
                  <a:srgbClr val="33CC33"/>
                </a:solidFill>
                <a:latin typeface="#9Slide03 Cabin Condensed" panose="00000506000000000000" pitchFamily="2" charset="-93"/>
                <a:cs typeface="Times New Roman" panose="02020603050405020304" pitchFamily="18" charset="0"/>
              </a:rPr>
              <a:t> hydrogen halide</a:t>
            </a:r>
            <a:endParaRPr lang="en-US" sz="2400" b="1" dirty="0"/>
          </a:p>
        </p:txBody>
      </p:sp>
      <p:sp>
        <p:nvSpPr>
          <p:cNvPr id="15" name="Contents">
            <a:extLst>
              <a:ext uri="{FF2B5EF4-FFF2-40B4-BE49-F238E27FC236}">
                <a16:creationId xmlns:a16="http://schemas.microsoft.com/office/drawing/2014/main" id="{801DD67B-52F7-403D-A1FE-489C184BDEB3}"/>
              </a:ext>
            </a:extLst>
          </p:cNvPr>
          <p:cNvSpPr>
            <a:spLocks noChangeArrowheads="1"/>
          </p:cNvSpPr>
          <p:nvPr/>
        </p:nvSpPr>
        <p:spPr bwMode="auto">
          <a:xfrm>
            <a:off x="1089728" y="1853899"/>
            <a:ext cx="25247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3600" b="1" dirty="0">
                <a:solidFill>
                  <a:srgbClr val="AF362C"/>
                </a:solidFill>
                <a:latin typeface="#9Slide03 Cabin Condensed" panose="00000506000000000000" pitchFamily="2" charset="-93"/>
                <a:ea typeface="+mn-ea"/>
                <a:cs typeface="Times New Roman" panose="02020603050405020304" pitchFamily="18" charset="0"/>
                <a:sym typeface="+mn-lt"/>
              </a:rPr>
              <a:t>NỘI DUNG BÀI HỌC</a:t>
            </a:r>
            <a:endParaRPr lang="zh-CN" altLang="en-US" sz="3600" b="1" dirty="0">
              <a:solidFill>
                <a:srgbClr val="AF362C"/>
              </a:solidFill>
              <a:latin typeface="#9Slide03 Cabin Condensed" panose="00000506000000000000" pitchFamily="2" charset="-93"/>
              <a:ea typeface="+mn-ea"/>
              <a:cs typeface="Times New Roman" panose="02020603050405020304" pitchFamily="18" charset="0"/>
              <a:sym typeface="+mn-lt"/>
            </a:endParaRPr>
          </a:p>
        </p:txBody>
      </p:sp>
      <p:sp>
        <p:nvSpPr>
          <p:cNvPr id="16" name="Contents">
            <a:extLst>
              <a:ext uri="{FF2B5EF4-FFF2-40B4-BE49-F238E27FC236}">
                <a16:creationId xmlns:a16="http://schemas.microsoft.com/office/drawing/2014/main" id="{97F3ACB0-6208-4179-826E-A359F3946E6B}"/>
              </a:ext>
            </a:extLst>
          </p:cNvPr>
          <p:cNvSpPr>
            <a:spLocks noChangeArrowheads="1"/>
          </p:cNvSpPr>
          <p:nvPr/>
        </p:nvSpPr>
        <p:spPr bwMode="auto">
          <a:xfrm>
            <a:off x="3826717" y="1613107"/>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23463E"/>
                </a:solidFill>
                <a:latin typeface="#9Slide03 Cabin Condensed" panose="00000506000000000000" pitchFamily="2" charset="-93"/>
                <a:ea typeface="+mn-ea"/>
                <a:cs typeface="Times New Roman" panose="02020603050405020304" pitchFamily="18" charset="0"/>
                <a:sym typeface="+mn-lt"/>
              </a:rPr>
              <a:t>2.</a:t>
            </a:r>
            <a:endParaRPr lang="zh-CN" altLang="en-US" sz="4000" b="1" dirty="0">
              <a:solidFill>
                <a:srgbClr val="23463E"/>
              </a:solidFill>
              <a:latin typeface="#9Slide03 Cabin Condensed" panose="00000506000000000000" pitchFamily="2" charset="-93"/>
              <a:ea typeface="+mn-ea"/>
              <a:cs typeface="Times New Roman" panose="02020603050405020304" pitchFamily="18" charset="0"/>
              <a:sym typeface="+mn-lt"/>
            </a:endParaRPr>
          </a:p>
        </p:txBody>
      </p:sp>
      <p:sp>
        <p:nvSpPr>
          <p:cNvPr id="17" name="Contents">
            <a:extLst>
              <a:ext uri="{FF2B5EF4-FFF2-40B4-BE49-F238E27FC236}">
                <a16:creationId xmlns:a16="http://schemas.microsoft.com/office/drawing/2014/main" id="{444E4455-D6D5-4FB8-938C-1C495453178A}"/>
              </a:ext>
            </a:extLst>
          </p:cNvPr>
          <p:cNvSpPr>
            <a:spLocks noChangeArrowheads="1"/>
          </p:cNvSpPr>
          <p:nvPr/>
        </p:nvSpPr>
        <p:spPr bwMode="auto">
          <a:xfrm>
            <a:off x="3826717" y="2366879"/>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FF6600"/>
                </a:solidFill>
                <a:latin typeface="#9Slide03 Cabin Condensed" panose="00000506000000000000" pitchFamily="2" charset="-93"/>
                <a:ea typeface="+mn-ea"/>
                <a:cs typeface="Times New Roman" panose="02020603050405020304" pitchFamily="18" charset="0"/>
                <a:sym typeface="+mn-lt"/>
              </a:rPr>
              <a:t>3.</a:t>
            </a:r>
            <a:endParaRPr lang="zh-CN" altLang="en-US" sz="4000" b="1" dirty="0">
              <a:solidFill>
                <a:srgbClr val="FF6600"/>
              </a:solidFill>
              <a:latin typeface="#9Slide03 Cabin Condensed" panose="00000506000000000000" pitchFamily="2" charset="-93"/>
              <a:ea typeface="+mn-ea"/>
              <a:cs typeface="Times New Roman" panose="02020603050405020304" pitchFamily="18" charset="0"/>
              <a:sym typeface="+mn-lt"/>
            </a:endParaRPr>
          </a:p>
        </p:txBody>
      </p:sp>
      <p:sp>
        <p:nvSpPr>
          <p:cNvPr id="18" name="Contents">
            <a:extLst>
              <a:ext uri="{FF2B5EF4-FFF2-40B4-BE49-F238E27FC236}">
                <a16:creationId xmlns:a16="http://schemas.microsoft.com/office/drawing/2014/main" id="{266126F8-6001-4A6B-B542-95F49496DE05}"/>
              </a:ext>
            </a:extLst>
          </p:cNvPr>
          <p:cNvSpPr>
            <a:spLocks noChangeArrowheads="1"/>
          </p:cNvSpPr>
          <p:nvPr/>
        </p:nvSpPr>
        <p:spPr bwMode="auto">
          <a:xfrm>
            <a:off x="3826716" y="3063275"/>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FF0066"/>
                </a:solidFill>
                <a:latin typeface="#9Slide03 Cabin Condensed" panose="00000506000000000000" pitchFamily="2" charset="-93"/>
                <a:ea typeface="+mn-ea"/>
                <a:cs typeface="Times New Roman" panose="02020603050405020304" pitchFamily="18" charset="0"/>
                <a:sym typeface="+mn-lt"/>
              </a:rPr>
              <a:t>4.</a:t>
            </a:r>
            <a:endParaRPr lang="zh-CN" altLang="en-US" sz="4000" b="1" dirty="0">
              <a:solidFill>
                <a:srgbClr val="FF0066"/>
              </a:solidFill>
              <a:latin typeface="#9Slide03 Cabin Condensed" panose="00000506000000000000" pitchFamily="2" charset="-93"/>
              <a:ea typeface="+mn-ea"/>
              <a:cs typeface="Times New Roman" panose="02020603050405020304" pitchFamily="18" charset="0"/>
              <a:sym typeface="+mn-lt"/>
            </a:endParaRPr>
          </a:p>
        </p:txBody>
      </p:sp>
      <p:sp>
        <p:nvSpPr>
          <p:cNvPr id="19" name="Contents">
            <a:extLst>
              <a:ext uri="{FF2B5EF4-FFF2-40B4-BE49-F238E27FC236}">
                <a16:creationId xmlns:a16="http://schemas.microsoft.com/office/drawing/2014/main" id="{5740AE59-9DBD-40A1-A9FD-EFCB1F224330}"/>
              </a:ext>
            </a:extLst>
          </p:cNvPr>
          <p:cNvSpPr>
            <a:spLocks noChangeArrowheads="1"/>
          </p:cNvSpPr>
          <p:nvPr/>
        </p:nvSpPr>
        <p:spPr bwMode="auto">
          <a:xfrm>
            <a:off x="3810395" y="3940249"/>
            <a:ext cx="76160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lgn="ctr" eaLnBrk="1" hangingPunct="1">
              <a:spcBef>
                <a:spcPct val="0"/>
              </a:spcBef>
              <a:buFont typeface="Arial" pitchFamily="34" charset="0"/>
              <a:buNone/>
            </a:pPr>
            <a:r>
              <a:rPr lang="en-US" altLang="zh-CN" sz="4000" b="1" dirty="0">
                <a:solidFill>
                  <a:srgbClr val="33CC33"/>
                </a:solidFill>
                <a:latin typeface="#9Slide03 Cabin Condensed" panose="00000506000000000000" pitchFamily="2" charset="-93"/>
                <a:ea typeface="+mn-ea"/>
                <a:cs typeface="Times New Roman" panose="02020603050405020304" pitchFamily="18" charset="0"/>
                <a:sym typeface="+mn-lt"/>
              </a:rPr>
              <a:t>5.</a:t>
            </a:r>
            <a:endParaRPr lang="zh-CN" altLang="en-US" sz="4000" b="1" dirty="0">
              <a:solidFill>
                <a:srgbClr val="33CC33"/>
              </a:solidFill>
              <a:latin typeface="#9Slide03 Cabin Condensed" panose="00000506000000000000" pitchFamily="2" charset="-93"/>
              <a:ea typeface="+mn-ea"/>
              <a:cs typeface="Times New Roman" panose="02020603050405020304" pitchFamily="18" charset="0"/>
              <a:sym typeface="+mn-lt"/>
            </a:endParaRPr>
          </a:p>
        </p:txBody>
      </p:sp>
      <p:sp>
        <p:nvSpPr>
          <p:cNvPr id="3" name="Hộp Văn bản 2">
            <a:extLst>
              <a:ext uri="{FF2B5EF4-FFF2-40B4-BE49-F238E27FC236}">
                <a16:creationId xmlns:a16="http://schemas.microsoft.com/office/drawing/2014/main" id="{E3920C21-1313-5454-19A8-D5B516E71959}"/>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74085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p:cBhvr>
                                        <p:cTn id="16" dur="500"/>
                                        <p:tgtEl>
                                          <p:spTgt spid="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p:cBhvr>
                                        <p:cTn id="27" dur="50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p:cBhvr>
                                        <p:cTn id="38" dur="500"/>
                                        <p:tgtEl>
                                          <p:spTgt spid="17"/>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10"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p:cBhvr>
                                        <p:cTn id="49" dur="500"/>
                                        <p:tgtEl>
                                          <p:spTgt spid="18"/>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p:cBhvr>
                                        <p:cTn id="60" dur="500"/>
                                        <p:tgtEl>
                                          <p:spTgt spid="19"/>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utoUpdateAnimBg="0"/>
      <p:bldP spid="4" grpId="0"/>
      <p:bldP spid="6" grpId="0"/>
      <p:bldP spid="8" grpId="0"/>
      <p:bldP spid="10" grpId="0"/>
      <p:bldP spid="14" grpId="0"/>
      <p:bldP spid="15" grpId="0" bldLvl="0" autoUpdateAnimBg="0"/>
      <p:bldP spid="16" grpId="0" bldLvl="0" autoUpdateAnimBg="0"/>
      <p:bldP spid="17" grpId="0" bldLvl="0" autoUpdateAnimBg="0"/>
      <p:bldP spid="18" grpId="0" bldLvl="0" autoUpdateAnimBg="0"/>
      <p:bldP spid="19" grpId="0" bldLvl="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869469"/>
          </a:xfrm>
          <a:prstGeom prst="rect">
            <a:avLst/>
          </a:prstGeom>
          <a:noFill/>
        </p:spPr>
        <p:txBody>
          <a:bodyPr wrap="square">
            <a:spAutoFit/>
          </a:bodyPr>
          <a:lstStyle/>
          <a:p>
            <a:pPr algn="just">
              <a:lnSpc>
                <a:spcPct val="120000"/>
              </a:lnSpc>
            </a:pPr>
            <a:r>
              <a:rPr lang="en-US" sz="2200" dirty="0">
                <a:latin typeface="#9Slide03 Cabin Condensed" panose="00000506000000000000" pitchFamily="2" charset="-93"/>
                <a:cs typeface="Times New Roman" panose="02020603050405020304" pitchFamily="18" charset="0"/>
              </a:rPr>
              <a:t>Ion bromide </a:t>
            </a:r>
            <a:r>
              <a:rPr lang="en-US" sz="2200" dirty="0" err="1">
                <a:latin typeface="#9Slide03 Cabin Condensed" panose="00000506000000000000" pitchFamily="2" charset="-93"/>
                <a:cs typeface="Times New Roman" panose="02020603050405020304" pitchFamily="18" charset="0"/>
              </a:rPr>
              <a:t>khử</a:t>
            </a:r>
            <a:r>
              <a:rPr lang="en-US" sz="2200" dirty="0">
                <a:latin typeface="#9Slide03 Cabin Condensed" panose="00000506000000000000" pitchFamily="2" charset="-93"/>
                <a:cs typeface="Times New Roman" panose="02020603050405020304" pitchFamily="18" charset="0"/>
              </a:rPr>
              <a:t> H</a:t>
            </a:r>
            <a:r>
              <a:rPr lang="en-US" sz="2200" baseline="-25000" dirty="0">
                <a:latin typeface="#9Slide03 Cabin Condensed" panose="00000506000000000000" pitchFamily="2" charset="-93"/>
                <a:cs typeface="Times New Roman" panose="02020603050405020304" pitchFamily="18" charset="0"/>
              </a:rPr>
              <a:t>2</a:t>
            </a:r>
            <a:r>
              <a:rPr lang="en-US" sz="2200" dirty="0">
                <a:latin typeface="#9Slide03 Cabin Condensed" panose="00000506000000000000" pitchFamily="2" charset="-93"/>
                <a:cs typeface="Times New Roman" panose="02020603050405020304" pitchFamily="18" charset="0"/>
              </a:rPr>
              <a:t>SO</a:t>
            </a:r>
            <a:r>
              <a:rPr lang="en-US" sz="2200" baseline="-25000" dirty="0">
                <a:latin typeface="#9Slide03 Cabin Condensed" panose="00000506000000000000" pitchFamily="2" charset="-93"/>
                <a:cs typeface="Times New Roman" panose="02020603050405020304" pitchFamily="18" charset="0"/>
              </a:rPr>
              <a:t>4</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đặc</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thành</a:t>
            </a:r>
            <a:r>
              <a:rPr lang="en-US" sz="2200" dirty="0">
                <a:latin typeface="#9Slide03 Cabin Condensed" panose="00000506000000000000" pitchFamily="2" charset="-93"/>
                <a:cs typeface="Times New Roman" panose="02020603050405020304" pitchFamily="18" charset="0"/>
              </a:rPr>
              <a:t> SO</a:t>
            </a:r>
            <a:r>
              <a:rPr lang="en-US" sz="2200" baseline="-25000" dirty="0">
                <a:latin typeface="#9Slide03 Cabin Condensed" panose="00000506000000000000" pitchFamily="2" charset="-93"/>
                <a:cs typeface="Times New Roman" panose="02020603050405020304" pitchFamily="18" charset="0"/>
              </a:rPr>
              <a:t>2</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và</a:t>
            </a:r>
            <a:r>
              <a:rPr lang="en-US" sz="2200" dirty="0">
                <a:latin typeface="#9Slide03 Cabin Condensed" panose="00000506000000000000" pitchFamily="2" charset="-93"/>
                <a:cs typeface="Times New Roman" panose="02020603050405020304" pitchFamily="18" charset="0"/>
              </a:rPr>
              <a:t> Br</a:t>
            </a:r>
            <a:r>
              <a:rPr lang="en-US" sz="2200" baseline="30000" dirty="0">
                <a:latin typeface="#9Slide03 Cabin Condensed" panose="00000506000000000000" pitchFamily="2" charset="-93"/>
                <a:cs typeface="Times New Roman" panose="02020603050405020304" pitchFamily="18" charset="0"/>
              </a:rPr>
              <a:t>−</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bị</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oxi</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hoá</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thành</a:t>
            </a:r>
            <a:r>
              <a:rPr lang="en-US" sz="2200" dirty="0">
                <a:latin typeface="#9Slide03 Cabin Condensed" panose="00000506000000000000" pitchFamily="2" charset="-93"/>
                <a:cs typeface="Times New Roman" panose="02020603050405020304" pitchFamily="18" charset="0"/>
              </a:rPr>
              <a:t> Br</a:t>
            </a:r>
            <a:r>
              <a:rPr lang="en-US" sz="2200" baseline="-25000" dirty="0">
                <a:latin typeface="#9Slide03 Cabin Condensed" panose="00000506000000000000" pitchFamily="2" charset="-93"/>
                <a:cs typeface="Times New Roman" panose="02020603050405020304" pitchFamily="18" charset="0"/>
              </a:rPr>
              <a:t>2</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sản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phẩm</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có</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màu</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vàng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đậm</a:t>
            </a:r>
            <a:endParaRPr lang="en-US" sz="2200" b="1" dirty="0">
              <a:solidFill>
                <a:schemeClr val="tx2">
                  <a:lumMod val="50000"/>
                </a:schemeClr>
              </a:solidFill>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89303" y="164538"/>
            <a:ext cx="5658866"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tính</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chất</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ion halide</a:t>
              </a:r>
            </a:p>
          </p:txBody>
        </p:sp>
      </p:grpSp>
      <p:grpSp>
        <p:nvGrpSpPr>
          <p:cNvPr id="11" name="Group 10">
            <a:extLst>
              <a:ext uri="{FF2B5EF4-FFF2-40B4-BE49-F238E27FC236}">
                <a16:creationId xmlns:a16="http://schemas.microsoft.com/office/drawing/2014/main" id="{9A348D00-308A-9D59-36DB-D8DC7C06FED0}"/>
              </a:ext>
            </a:extLst>
          </p:cNvPr>
          <p:cNvGrpSpPr/>
          <p:nvPr/>
        </p:nvGrpSpPr>
        <p:grpSpPr>
          <a:xfrm>
            <a:off x="1162594" y="2128593"/>
            <a:ext cx="7445830" cy="400110"/>
            <a:chOff x="668978" y="3402502"/>
            <a:chExt cx="6539310" cy="400110"/>
          </a:xfrm>
        </p:grpSpPr>
        <p:sp>
          <p:nvSpPr>
            <p:cNvPr id="21" name="TextBox 20">
              <a:extLst>
                <a:ext uri="{FF2B5EF4-FFF2-40B4-BE49-F238E27FC236}">
                  <a16:creationId xmlns:a16="http://schemas.microsoft.com/office/drawing/2014/main" id="{CD412EA5-B058-F968-492C-028FE9048471}"/>
                </a:ext>
              </a:extLst>
            </p:cNvPr>
            <p:cNvSpPr txBox="1"/>
            <p:nvPr/>
          </p:nvSpPr>
          <p:spPr>
            <a:xfrm>
              <a:off x="668978" y="3402502"/>
              <a:ext cx="2518359"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2KBr + 2H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23" name="TextBox 22">
              <a:extLst>
                <a:ext uri="{FF2B5EF4-FFF2-40B4-BE49-F238E27FC236}">
                  <a16:creationId xmlns:a16="http://schemas.microsoft.com/office/drawing/2014/main" id="{632FF7F3-1472-A1D0-06AB-7E46BE4BA383}"/>
                </a:ext>
              </a:extLst>
            </p:cNvPr>
            <p:cNvSpPr txBox="1"/>
            <p:nvPr/>
          </p:nvSpPr>
          <p:spPr>
            <a:xfrm>
              <a:off x="3889938" y="3402502"/>
              <a:ext cx="3318350"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Br</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 + SO</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 K</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+ 2H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O</a:t>
              </a:r>
            </a:p>
          </p:txBody>
        </p:sp>
        <p:cxnSp>
          <p:nvCxnSpPr>
            <p:cNvPr id="9" name="Straight Arrow Connector 8">
              <a:extLst>
                <a:ext uri="{FF2B5EF4-FFF2-40B4-BE49-F238E27FC236}">
                  <a16:creationId xmlns:a16="http://schemas.microsoft.com/office/drawing/2014/main" id="{B1331B68-671B-EE8C-3C7D-18FB7C6EA606}"/>
                </a:ext>
              </a:extLst>
            </p:cNvPr>
            <p:cNvCxnSpPr>
              <a:cxnSpLocks/>
              <a:endCxn id="23" idx="1"/>
            </p:cNvCxnSpPr>
            <p:nvPr/>
          </p:nvCxnSpPr>
          <p:spPr>
            <a:xfrm>
              <a:off x="2991394" y="3602557"/>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D702FB41-3EE8-DDC9-9773-1C3F57B90568}"/>
              </a:ext>
            </a:extLst>
          </p:cNvPr>
          <p:cNvPicPr>
            <a:picLocks noChangeAspect="1"/>
          </p:cNvPicPr>
          <p:nvPr/>
        </p:nvPicPr>
        <p:blipFill>
          <a:blip r:embed="rId3"/>
          <a:stretch>
            <a:fillRect/>
          </a:stretch>
        </p:blipFill>
        <p:spPr>
          <a:xfrm>
            <a:off x="5943599" y="2895535"/>
            <a:ext cx="2272937" cy="1751824"/>
          </a:xfrm>
          <a:prstGeom prst="rect">
            <a:avLst/>
          </a:prstGeom>
        </p:spPr>
      </p:pic>
      <p:pic>
        <p:nvPicPr>
          <p:cNvPr id="29" name="Picture 28" descr="Icon&#10;&#10;Description automatically generated">
            <a:extLst>
              <a:ext uri="{FF2B5EF4-FFF2-40B4-BE49-F238E27FC236}">
                <a16:creationId xmlns:a16="http://schemas.microsoft.com/office/drawing/2014/main" id="{3F69DDE3-9B17-D257-39DD-094C52F4B0EA}"/>
              </a:ext>
            </a:extLst>
          </p:cNvPr>
          <p:cNvPicPr>
            <a:picLocks noChangeAspect="1"/>
          </p:cNvPicPr>
          <p:nvPr/>
        </p:nvPicPr>
        <p:blipFill>
          <a:blip r:embed="rId4"/>
          <a:stretch>
            <a:fillRect/>
          </a:stretch>
        </p:blipFill>
        <p:spPr>
          <a:xfrm>
            <a:off x="2408906" y="2824397"/>
            <a:ext cx="1909605" cy="1909605"/>
          </a:xfrm>
          <a:prstGeom prst="rect">
            <a:avLst/>
          </a:prstGeom>
        </p:spPr>
      </p:pic>
    </p:spTree>
    <p:extLst>
      <p:ext uri="{BB962C8B-B14F-4D97-AF65-F5344CB8AC3E}">
        <p14:creationId xmlns:p14="http://schemas.microsoft.com/office/powerpoint/2010/main" val="397608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4688" y="1248311"/>
            <a:ext cx="8396058" cy="869469"/>
          </a:xfrm>
          <a:prstGeom prst="rect">
            <a:avLst/>
          </a:prstGeom>
          <a:noFill/>
        </p:spPr>
        <p:txBody>
          <a:bodyPr wrap="square">
            <a:spAutoFit/>
          </a:bodyPr>
          <a:lstStyle/>
          <a:p>
            <a:pPr algn="just">
              <a:lnSpc>
                <a:spcPct val="120000"/>
              </a:lnSpc>
            </a:pPr>
            <a:r>
              <a:rPr lang="en-US" sz="2200" dirty="0">
                <a:latin typeface="#9Slide03 Cabin Condensed" panose="00000506000000000000" pitchFamily="2" charset="-93"/>
                <a:cs typeface="Times New Roman" panose="02020603050405020304" pitchFamily="18" charset="0"/>
              </a:rPr>
              <a:t>Ion iodide </a:t>
            </a:r>
            <a:r>
              <a:rPr lang="en-US" sz="2200" dirty="0" err="1">
                <a:latin typeface="#9Slide03 Cabin Condensed" panose="00000506000000000000" pitchFamily="2" charset="-93"/>
                <a:cs typeface="Times New Roman" panose="02020603050405020304" pitchFamily="18" charset="0"/>
              </a:rPr>
              <a:t>có</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thể</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khử</a:t>
            </a:r>
            <a:r>
              <a:rPr lang="en-US" sz="2200" dirty="0">
                <a:latin typeface="#9Slide03 Cabin Condensed" panose="00000506000000000000" pitchFamily="2" charset="-93"/>
                <a:cs typeface="Times New Roman" panose="02020603050405020304" pitchFamily="18" charset="0"/>
              </a:rPr>
              <a:t> H</a:t>
            </a:r>
            <a:r>
              <a:rPr lang="en-US" sz="2200" baseline="-25000" dirty="0">
                <a:latin typeface="#9Slide03 Cabin Condensed" panose="00000506000000000000" pitchFamily="2" charset="-93"/>
                <a:cs typeface="Times New Roman" panose="02020603050405020304" pitchFamily="18" charset="0"/>
              </a:rPr>
              <a:t>2</a:t>
            </a:r>
            <a:r>
              <a:rPr lang="en-US" sz="2200" dirty="0">
                <a:latin typeface="#9Slide03 Cabin Condensed" panose="00000506000000000000" pitchFamily="2" charset="-93"/>
                <a:cs typeface="Times New Roman" panose="02020603050405020304" pitchFamily="18" charset="0"/>
              </a:rPr>
              <a:t>SO</a:t>
            </a:r>
            <a:r>
              <a:rPr lang="en-US" sz="2200" baseline="-25000" dirty="0">
                <a:latin typeface="#9Slide03 Cabin Condensed" panose="00000506000000000000" pitchFamily="2" charset="-93"/>
                <a:cs typeface="Times New Roman" panose="02020603050405020304" pitchFamily="18" charset="0"/>
              </a:rPr>
              <a:t>4</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đặc</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thành</a:t>
            </a:r>
            <a:r>
              <a:rPr lang="en-US" sz="2200" dirty="0">
                <a:latin typeface="#9Slide03 Cabin Condensed" panose="00000506000000000000" pitchFamily="2" charset="-93"/>
                <a:cs typeface="Times New Roman" panose="02020603050405020304" pitchFamily="18" charset="0"/>
              </a:rPr>
              <a:t> H</a:t>
            </a:r>
            <a:r>
              <a:rPr lang="en-US" sz="2200" baseline="-25000" dirty="0">
                <a:latin typeface="#9Slide03 Cabin Condensed" panose="00000506000000000000" pitchFamily="2" charset="-93"/>
                <a:cs typeface="Times New Roman" panose="02020603050405020304" pitchFamily="18" charset="0"/>
              </a:rPr>
              <a:t>2</a:t>
            </a:r>
            <a:r>
              <a:rPr lang="en-US" sz="2200" dirty="0">
                <a:latin typeface="#9Slide03 Cabin Condensed" panose="00000506000000000000" pitchFamily="2" charset="-93"/>
                <a:cs typeface="Times New Roman" panose="02020603050405020304" pitchFamily="18" charset="0"/>
              </a:rPr>
              <a:t>S, S, SO</a:t>
            </a:r>
            <a:r>
              <a:rPr lang="en-US" sz="2200" baseline="-25000" dirty="0">
                <a:latin typeface="#9Slide03 Cabin Condensed" panose="00000506000000000000" pitchFamily="2" charset="-93"/>
                <a:cs typeface="Times New Roman" panose="02020603050405020304" pitchFamily="18" charset="0"/>
              </a:rPr>
              <a:t>2</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tuỳ</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vào</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điều</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kiện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phản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ứng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và</a:t>
            </a:r>
            <a:r>
              <a:rPr lang="en-US" sz="2200" dirty="0">
                <a:latin typeface="#9Slide03 Cabin Condensed" panose="00000506000000000000" pitchFamily="2" charset="-93"/>
                <a:cs typeface="Times New Roman" panose="02020603050405020304" pitchFamily="18" charset="0"/>
              </a:rPr>
              <a:t> I– </a:t>
            </a:r>
            <a:r>
              <a:rPr lang="en-US" sz="2200" dirty="0" err="1">
                <a:latin typeface="#9Slide03 Cabin Condensed" panose="00000506000000000000" pitchFamily="2" charset="-93"/>
                <a:cs typeface="Times New Roman" panose="02020603050405020304" pitchFamily="18" charset="0"/>
              </a:rPr>
              <a:t>bị</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oxi</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hoá</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thành</a:t>
            </a:r>
            <a:r>
              <a:rPr lang="en-US" sz="2200" dirty="0">
                <a:latin typeface="#9Slide03 Cabin Condensed" panose="00000506000000000000" pitchFamily="2" charset="-93"/>
                <a:cs typeface="Times New Roman" panose="02020603050405020304" pitchFamily="18" charset="0"/>
              </a:rPr>
              <a:t> I</a:t>
            </a:r>
            <a:r>
              <a:rPr lang="en-US" sz="2200" baseline="-25000" dirty="0">
                <a:latin typeface="#9Slide03 Cabin Condensed" panose="00000506000000000000" pitchFamily="2" charset="-93"/>
                <a:cs typeface="Times New Roman" panose="02020603050405020304" pitchFamily="18" charset="0"/>
              </a:rPr>
              <a:t>2</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có</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màu</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đen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tím</a:t>
            </a:r>
            <a:r>
              <a:rPr lang="en-US" sz="2200" dirty="0">
                <a:latin typeface="#9Slide03 Cabin Condensed" panose="00000506000000000000" pitchFamily="2" charset="-93"/>
                <a:cs typeface="Times New Roman" panose="02020603050405020304" pitchFamily="18" charset="0"/>
              </a:rPr>
              <a:t> </a:t>
            </a:r>
            <a:endParaRPr lang="en-US" sz="2200" b="1" dirty="0">
              <a:solidFill>
                <a:schemeClr val="tx2">
                  <a:lumMod val="50000"/>
                </a:schemeClr>
              </a:solidFill>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1889303" y="164538"/>
            <a:ext cx="5658866"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tính</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chất</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ion halide</a:t>
              </a:r>
            </a:p>
          </p:txBody>
        </p:sp>
      </p:grpSp>
      <p:grpSp>
        <p:nvGrpSpPr>
          <p:cNvPr id="11" name="Group 10">
            <a:extLst>
              <a:ext uri="{FF2B5EF4-FFF2-40B4-BE49-F238E27FC236}">
                <a16:creationId xmlns:a16="http://schemas.microsoft.com/office/drawing/2014/main" id="{9A348D00-308A-9D59-36DB-D8DC7C06FED0}"/>
              </a:ext>
            </a:extLst>
          </p:cNvPr>
          <p:cNvGrpSpPr/>
          <p:nvPr/>
        </p:nvGrpSpPr>
        <p:grpSpPr>
          <a:xfrm>
            <a:off x="529476" y="2250798"/>
            <a:ext cx="6483737" cy="400110"/>
            <a:chOff x="668978" y="3402502"/>
            <a:chExt cx="6093678" cy="400110"/>
          </a:xfrm>
        </p:grpSpPr>
        <p:sp>
          <p:nvSpPr>
            <p:cNvPr id="21" name="TextBox 20">
              <a:extLst>
                <a:ext uri="{FF2B5EF4-FFF2-40B4-BE49-F238E27FC236}">
                  <a16:creationId xmlns:a16="http://schemas.microsoft.com/office/drawing/2014/main" id="{CD412EA5-B058-F968-492C-028FE9048471}"/>
                </a:ext>
              </a:extLst>
            </p:cNvPr>
            <p:cNvSpPr txBox="1"/>
            <p:nvPr/>
          </p:nvSpPr>
          <p:spPr>
            <a:xfrm>
              <a:off x="668978" y="3402502"/>
              <a:ext cx="2518359"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2KI + 2H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23" name="TextBox 22">
              <a:extLst>
                <a:ext uri="{FF2B5EF4-FFF2-40B4-BE49-F238E27FC236}">
                  <a16:creationId xmlns:a16="http://schemas.microsoft.com/office/drawing/2014/main" id="{632FF7F3-1472-A1D0-06AB-7E46BE4BA383}"/>
                </a:ext>
              </a:extLst>
            </p:cNvPr>
            <p:cNvSpPr txBox="1"/>
            <p:nvPr/>
          </p:nvSpPr>
          <p:spPr>
            <a:xfrm>
              <a:off x="3415366" y="3402502"/>
              <a:ext cx="3347290"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I</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 + SO</a:t>
              </a:r>
              <a:r>
                <a:rPr lang="en-US" sz="2000" baseline="-25000" dirty="0">
                  <a:latin typeface="#9Slide03 Cabin Condensed" panose="00000506000000000000" pitchFamily="2" charset="-93"/>
                  <a:cs typeface="Times New Roman" panose="02020603050405020304" pitchFamily="18" charset="0"/>
                </a:rPr>
                <a:t>2 </a:t>
              </a:r>
              <a:r>
                <a:rPr lang="en-US" sz="2000" dirty="0">
                  <a:latin typeface="#9Slide03 Cabin Condensed" panose="00000506000000000000" pitchFamily="2" charset="-93"/>
                  <a:cs typeface="Times New Roman" panose="02020603050405020304" pitchFamily="18" charset="0"/>
                </a:rPr>
                <a:t>+ K</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+ 2H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O</a:t>
              </a:r>
            </a:p>
          </p:txBody>
        </p:sp>
        <p:cxnSp>
          <p:nvCxnSpPr>
            <p:cNvPr id="9" name="Straight Arrow Connector 8">
              <a:extLst>
                <a:ext uri="{FF2B5EF4-FFF2-40B4-BE49-F238E27FC236}">
                  <a16:creationId xmlns:a16="http://schemas.microsoft.com/office/drawing/2014/main" id="{B1331B68-671B-EE8C-3C7D-18FB7C6EA606}"/>
                </a:ext>
              </a:extLst>
            </p:cNvPr>
            <p:cNvCxnSpPr>
              <a:cxnSpLocks/>
            </p:cNvCxnSpPr>
            <p:nvPr/>
          </p:nvCxnSpPr>
          <p:spPr>
            <a:xfrm>
              <a:off x="2917731" y="3602557"/>
              <a:ext cx="427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F971BDE-D36C-C6CE-D39F-BEB8EB10F2DF}"/>
              </a:ext>
            </a:extLst>
          </p:cNvPr>
          <p:cNvGrpSpPr/>
          <p:nvPr/>
        </p:nvGrpSpPr>
        <p:grpSpPr>
          <a:xfrm>
            <a:off x="529476" y="2865008"/>
            <a:ext cx="6404585" cy="410883"/>
            <a:chOff x="668978" y="3391729"/>
            <a:chExt cx="6019287" cy="410883"/>
          </a:xfrm>
        </p:grpSpPr>
        <p:sp>
          <p:nvSpPr>
            <p:cNvPr id="24" name="TextBox 23">
              <a:extLst>
                <a:ext uri="{FF2B5EF4-FFF2-40B4-BE49-F238E27FC236}">
                  <a16:creationId xmlns:a16="http://schemas.microsoft.com/office/drawing/2014/main" id="{CDDBBFC2-A53B-3938-CCF1-43347376199B}"/>
                </a:ext>
              </a:extLst>
            </p:cNvPr>
            <p:cNvSpPr txBox="1"/>
            <p:nvPr/>
          </p:nvSpPr>
          <p:spPr>
            <a:xfrm>
              <a:off x="668978" y="3402502"/>
              <a:ext cx="2518359"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6KI + 4H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25" name="TextBox 24">
              <a:extLst>
                <a:ext uri="{FF2B5EF4-FFF2-40B4-BE49-F238E27FC236}">
                  <a16:creationId xmlns:a16="http://schemas.microsoft.com/office/drawing/2014/main" id="{E637FDD8-26DB-454F-6022-2969606D0164}"/>
                </a:ext>
              </a:extLst>
            </p:cNvPr>
            <p:cNvSpPr txBox="1"/>
            <p:nvPr/>
          </p:nvSpPr>
          <p:spPr>
            <a:xfrm>
              <a:off x="3369915" y="3391729"/>
              <a:ext cx="3318350"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3I</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 + SO</a:t>
              </a:r>
              <a:r>
                <a:rPr lang="en-US" sz="2000" baseline="-25000" dirty="0">
                  <a:latin typeface="#9Slide03 Cabin Condensed" panose="00000506000000000000" pitchFamily="2" charset="-93"/>
                  <a:cs typeface="Times New Roman" panose="02020603050405020304" pitchFamily="18" charset="0"/>
                </a:rPr>
                <a:t>2 </a:t>
              </a:r>
              <a:r>
                <a:rPr lang="en-US" sz="2000" dirty="0">
                  <a:latin typeface="#9Slide03 Cabin Condensed" panose="00000506000000000000" pitchFamily="2" charset="-93"/>
                  <a:cs typeface="Times New Roman" panose="02020603050405020304" pitchFamily="18" charset="0"/>
                </a:rPr>
                <a:t>+ 3K</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+ 4H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O</a:t>
              </a:r>
            </a:p>
          </p:txBody>
        </p:sp>
        <p:cxnSp>
          <p:nvCxnSpPr>
            <p:cNvPr id="27" name="Straight Arrow Connector 26">
              <a:extLst>
                <a:ext uri="{FF2B5EF4-FFF2-40B4-BE49-F238E27FC236}">
                  <a16:creationId xmlns:a16="http://schemas.microsoft.com/office/drawing/2014/main" id="{66E5C7B0-1C5E-6A29-D8C4-69BEC3EA6131}"/>
                </a:ext>
              </a:extLst>
            </p:cNvPr>
            <p:cNvCxnSpPr>
              <a:cxnSpLocks/>
            </p:cNvCxnSpPr>
            <p:nvPr/>
          </p:nvCxnSpPr>
          <p:spPr>
            <a:xfrm>
              <a:off x="2893177" y="3602557"/>
              <a:ext cx="427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8AC7292E-7C66-04BE-715E-4FF5310E64D6}"/>
              </a:ext>
            </a:extLst>
          </p:cNvPr>
          <p:cNvGrpSpPr/>
          <p:nvPr/>
        </p:nvGrpSpPr>
        <p:grpSpPr>
          <a:xfrm>
            <a:off x="529476" y="3500764"/>
            <a:ext cx="6189632" cy="436587"/>
            <a:chOff x="668978" y="3402502"/>
            <a:chExt cx="6111539" cy="436587"/>
          </a:xfrm>
        </p:grpSpPr>
        <p:sp>
          <p:nvSpPr>
            <p:cNvPr id="30" name="TextBox 29">
              <a:extLst>
                <a:ext uri="{FF2B5EF4-FFF2-40B4-BE49-F238E27FC236}">
                  <a16:creationId xmlns:a16="http://schemas.microsoft.com/office/drawing/2014/main" id="{A8BCC96A-D0C6-14E2-3315-09AF256F2497}"/>
                </a:ext>
              </a:extLst>
            </p:cNvPr>
            <p:cNvSpPr txBox="1"/>
            <p:nvPr/>
          </p:nvSpPr>
          <p:spPr>
            <a:xfrm>
              <a:off x="668978" y="3402502"/>
              <a:ext cx="2518359"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8KI + 5H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31" name="TextBox 30">
              <a:extLst>
                <a:ext uri="{FF2B5EF4-FFF2-40B4-BE49-F238E27FC236}">
                  <a16:creationId xmlns:a16="http://schemas.microsoft.com/office/drawing/2014/main" id="{B1FFCCE5-40B9-38BA-DBE4-2B3F58734FE7}"/>
                </a:ext>
              </a:extLst>
            </p:cNvPr>
            <p:cNvSpPr txBox="1"/>
            <p:nvPr/>
          </p:nvSpPr>
          <p:spPr>
            <a:xfrm>
              <a:off x="3462167" y="3438979"/>
              <a:ext cx="3318350"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4I</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 + 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 + 4K</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+ 4H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O</a:t>
              </a:r>
            </a:p>
          </p:txBody>
        </p:sp>
        <p:cxnSp>
          <p:nvCxnSpPr>
            <p:cNvPr id="32" name="Straight Arrow Connector 31">
              <a:extLst>
                <a:ext uri="{FF2B5EF4-FFF2-40B4-BE49-F238E27FC236}">
                  <a16:creationId xmlns:a16="http://schemas.microsoft.com/office/drawing/2014/main" id="{869C3408-4892-AA9B-A81F-B4C00F66E6FB}"/>
                </a:ext>
              </a:extLst>
            </p:cNvPr>
            <p:cNvCxnSpPr>
              <a:cxnSpLocks/>
            </p:cNvCxnSpPr>
            <p:nvPr/>
          </p:nvCxnSpPr>
          <p:spPr>
            <a:xfrm>
              <a:off x="2991394" y="3602557"/>
              <a:ext cx="4276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FA65335-7C2C-CCCF-27B4-7487470F07C4}"/>
              </a:ext>
            </a:extLst>
          </p:cNvPr>
          <p:cNvPicPr>
            <a:picLocks noChangeAspect="1"/>
          </p:cNvPicPr>
          <p:nvPr/>
        </p:nvPicPr>
        <p:blipFill>
          <a:blip r:embed="rId3"/>
          <a:stretch>
            <a:fillRect/>
          </a:stretch>
        </p:blipFill>
        <p:spPr>
          <a:xfrm>
            <a:off x="6783083" y="2392255"/>
            <a:ext cx="2143239" cy="1403759"/>
          </a:xfrm>
          <a:prstGeom prst="rect">
            <a:avLst/>
          </a:prstGeom>
        </p:spPr>
      </p:pic>
    </p:spTree>
    <p:extLst>
      <p:ext uri="{BB962C8B-B14F-4D97-AF65-F5344CB8AC3E}">
        <p14:creationId xmlns:p14="http://schemas.microsoft.com/office/powerpoint/2010/main" val="322403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500"/>
                                        <p:tgtEl>
                                          <p:spTgt spid="74"/>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0853" y="1494626"/>
            <a:ext cx="6281129" cy="2816809"/>
            <a:chOff x="82620" y="1636027"/>
            <a:chExt cx="6281129" cy="2282272"/>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2620" y="1636027"/>
              <a:ext cx="6281129" cy="2282272"/>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397308" y="1987907"/>
              <a:ext cx="5524814" cy="1033642"/>
            </a:xfrm>
            <a:prstGeom prst="rect">
              <a:avLst/>
            </a:prstGeom>
            <a:noFill/>
          </p:spPr>
          <p:txBody>
            <a:bodyPr wrap="square">
              <a:spAutoFit/>
            </a:bodyPr>
            <a:lstStyle/>
            <a:p>
              <a:pPr algn="just">
                <a:lnSpc>
                  <a:spcPct val="120000"/>
                </a:lnSpc>
              </a:pPr>
              <a:r>
                <a:rPr lang="en-US" sz="2200" b="1" dirty="0">
                  <a:solidFill>
                    <a:srgbClr val="FF0000"/>
                  </a:solidFill>
                  <a:latin typeface="#9Slide03 Cabin Condensed" panose="00000506000000000000" pitchFamily="2" charset="-93"/>
                  <a:cs typeface="Times New Roman" panose="02020603050405020304" pitchFamily="18" charset="0"/>
                </a:rPr>
                <a:t>4.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Nhận</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xét</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sự</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thay</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đổi</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số</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oxi</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hoá</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của</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nguyên</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tử</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các</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nguyên</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tố</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halogen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trong</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phản</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của</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muối</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halide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với</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dung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dịch</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H</a:t>
              </a:r>
              <a:r>
                <a:rPr lang="en-US" sz="22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SO</a:t>
              </a:r>
              <a:r>
                <a:rPr lang="en-US" sz="2200" baseline="-25000" dirty="0">
                  <a:solidFill>
                    <a:schemeClr val="tx1">
                      <a:lumMod val="50000"/>
                    </a:schemeClr>
                  </a:solidFill>
                  <a:latin typeface="#9Slide03 Cabin Condensed" panose="00000506000000000000" pitchFamily="2" charset="-93"/>
                  <a:cs typeface="Times New Roman" panose="02020603050405020304" pitchFamily="18" charset="0"/>
                </a:rPr>
                <a:t>4</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200" dirty="0" err="1">
                  <a:solidFill>
                    <a:schemeClr val="tx1">
                      <a:lumMod val="50000"/>
                    </a:schemeClr>
                  </a:solidFill>
                  <a:latin typeface="#9Slide03 Cabin Condensed" panose="00000506000000000000" pitchFamily="2" charset="-93"/>
                  <a:cs typeface="Times New Roman" panose="02020603050405020304" pitchFamily="18" charset="0"/>
                </a:rPr>
                <a:t>đặc</a:t>
              </a:r>
              <a:r>
                <a:rPr lang="en-US" sz="2200" dirty="0">
                  <a:solidFill>
                    <a:schemeClr val="tx1">
                      <a:lumMod val="50000"/>
                    </a:schemeClr>
                  </a:solidFill>
                  <a:latin typeface="#9Slide03 Cabin Condensed" panose="00000506000000000000" pitchFamily="2" charset="-93"/>
                  <a:cs typeface="Times New Roman" panose="02020603050405020304" pitchFamily="18" charset="0"/>
                </a:rPr>
                <a:t>.</a:t>
              </a:r>
            </a:p>
          </p:txBody>
        </p:sp>
        <p:sp>
          <p:nvSpPr>
            <p:cNvPr id="15" name="TextBox 14">
              <a:extLst>
                <a:ext uri="{FF2B5EF4-FFF2-40B4-BE49-F238E27FC236}">
                  <a16:creationId xmlns:a16="http://schemas.microsoft.com/office/drawing/2014/main" id="{69C1A74B-CB34-60E8-012E-72E4A5DAB62F}"/>
                </a:ext>
              </a:extLst>
            </p:cNvPr>
            <p:cNvSpPr txBox="1"/>
            <p:nvPr/>
          </p:nvSpPr>
          <p:spPr>
            <a:xfrm>
              <a:off x="397308" y="3064308"/>
              <a:ext cx="5501493" cy="704473"/>
            </a:xfrm>
            <a:prstGeom prst="rect">
              <a:avLst/>
            </a:prstGeom>
            <a:noFill/>
          </p:spPr>
          <p:txBody>
            <a:bodyPr wrap="square">
              <a:spAutoFit/>
            </a:bodyPr>
            <a:lstStyle/>
            <a:p>
              <a:pPr algn="just">
                <a:lnSpc>
                  <a:spcPct val="120000"/>
                </a:lnSpc>
              </a:pPr>
              <a:r>
                <a:rPr lang="en-US" sz="2200" b="1" dirty="0">
                  <a:solidFill>
                    <a:srgbClr val="FF0000"/>
                  </a:solidFill>
                  <a:latin typeface="#9Slide03 Cabin Condensed" panose="00000506000000000000" pitchFamily="2" charset="-93"/>
                  <a:cs typeface="Times New Roman" panose="02020603050405020304" pitchFamily="18" charset="0"/>
                </a:rPr>
                <a:t>5</a:t>
              </a:r>
              <a:r>
                <a:rPr lang="vi-VN" sz="2200" b="1" dirty="0">
                  <a:solidFill>
                    <a:srgbClr val="FF0000"/>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Viết</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quá</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trình</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các</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ion</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halide</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bị</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oxi</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hoá</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thành</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đơn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chất</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 tương </a:t>
              </a:r>
              <a:r>
                <a:rPr lang="vi-VN" sz="22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vi-VN" sz="2200" dirty="0">
                  <a:solidFill>
                    <a:schemeClr val="tx1">
                      <a:lumMod val="50000"/>
                    </a:schemeClr>
                  </a:solidFill>
                  <a:latin typeface="#9Slide03 Cabin Condensed" panose="00000506000000000000" pitchFamily="2" charset="-93"/>
                  <a:cs typeface="Times New Roman" panose="02020603050405020304" pitchFamily="18" charset="0"/>
                </a:rPr>
                <a:t>.</a:t>
              </a:r>
              <a:endParaRPr lang="en-US" sz="2200" dirty="0">
                <a:solidFill>
                  <a:schemeClr val="tx1">
                    <a:lumMod val="50000"/>
                  </a:schemeClr>
                </a:solidFill>
                <a:latin typeface="#9Slide03 Cabin Condensed" panose="00000506000000000000" pitchFamily="2" charset="-93"/>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227118" y="-1367345"/>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Thảo</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luận</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pic>
        <p:nvPicPr>
          <p:cNvPr id="3" name="Picture 2">
            <a:extLst>
              <a:ext uri="{FF2B5EF4-FFF2-40B4-BE49-F238E27FC236}">
                <a16:creationId xmlns:a16="http://schemas.microsoft.com/office/drawing/2014/main" id="{1D114DEC-5D05-2807-DD04-C5F5D0BA2067}"/>
              </a:ext>
            </a:extLst>
          </p:cNvPr>
          <p:cNvPicPr>
            <a:picLocks noChangeAspect="1"/>
          </p:cNvPicPr>
          <p:nvPr/>
        </p:nvPicPr>
        <p:blipFill>
          <a:blip r:embed="rId5"/>
          <a:stretch>
            <a:fillRect/>
          </a:stretch>
        </p:blipFill>
        <p:spPr>
          <a:xfrm>
            <a:off x="6644563" y="1487533"/>
            <a:ext cx="2168434" cy="2168434"/>
          </a:xfrm>
          <a:prstGeom prst="rect">
            <a:avLst/>
          </a:prstGeom>
        </p:spPr>
      </p:pic>
    </p:spTree>
    <p:extLst>
      <p:ext uri="{BB962C8B-B14F-4D97-AF65-F5344CB8AC3E}">
        <p14:creationId xmlns:p14="http://schemas.microsoft.com/office/powerpoint/2010/main" val="3086784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441434"/>
            <a:ext cx="1411014" cy="461665"/>
          </a:xfrm>
          <a:prstGeom prst="rect">
            <a:avLst/>
          </a:prstGeom>
          <a:noFill/>
        </p:spPr>
        <p:txBody>
          <a:bodyPr wrap="square" rtlCol="0">
            <a:spAutoFit/>
          </a:bodyPr>
          <a:lstStyle/>
          <a:p>
            <a:r>
              <a:rPr lang="en-US" sz="2400" dirty="0" err="1">
                <a:solidFill>
                  <a:srgbClr val="FF0000"/>
                </a:solidFill>
                <a:latin typeface="#9Slide03 Cabin Condensed" panose="00000506000000000000" pitchFamily="2" charset="-93"/>
                <a:cs typeface="Times New Roman" panose="02020603050405020304" pitchFamily="18" charset="0"/>
              </a:rPr>
              <a:t>Lời</a:t>
            </a:r>
            <a:r>
              <a:rPr lang="en-US" sz="2400" dirty="0">
                <a:solidFill>
                  <a:srgbClr val="FF0000"/>
                </a:solidFill>
                <a:latin typeface="#9Slide03 Cabin Condensed" panose="00000506000000000000" pitchFamily="2" charset="-93"/>
                <a:cs typeface="Times New Roman" panose="02020603050405020304" pitchFamily="18" charset="0"/>
              </a:rPr>
              <a:t> </a:t>
            </a:r>
            <a:r>
              <a:rPr lang="en-US" sz="2400" dirty="0" err="1">
                <a:solidFill>
                  <a:srgbClr val="FF0000"/>
                </a:solidFill>
                <a:latin typeface="#9Slide03 Cabin Condensed" panose="00000506000000000000" pitchFamily="2" charset="-93"/>
                <a:cs typeface="Times New Roman" panose="02020603050405020304" pitchFamily="18" charset="0"/>
              </a:rPr>
              <a:t>giải</a:t>
            </a:r>
            <a:endParaRPr lang="en-US" sz="24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257300" y="1235460"/>
            <a:ext cx="7161486" cy="1938992"/>
          </a:xfrm>
          <a:prstGeom prst="rect">
            <a:avLst/>
          </a:prstGeom>
          <a:noFill/>
        </p:spPr>
        <p:txBody>
          <a:bodyPr wrap="square">
            <a:spAutoFit/>
          </a:bodyPr>
          <a:lstStyle/>
          <a:p>
            <a:pPr latinLnBrk="0"/>
            <a:r>
              <a:rPr lang="en-US" sz="2400" b="1" dirty="0">
                <a:solidFill>
                  <a:srgbClr val="FF0000"/>
                </a:solidFill>
                <a:latin typeface="#9Slide03 Cabin Condensed" panose="00000506000000000000" pitchFamily="2" charset="-93"/>
                <a:cs typeface="Times New Roman" panose="02020603050405020304" pitchFamily="18" charset="0"/>
              </a:rPr>
              <a:t>4.</a:t>
            </a:r>
          </a:p>
          <a:p>
            <a:pPr latinLnBrk="0"/>
            <a:r>
              <a:rPr lang="vi-VN" sz="2400" dirty="0">
                <a:solidFill>
                  <a:schemeClr val="tx1">
                    <a:lumMod val="50000"/>
                  </a:schemeClr>
                </a:solidFill>
                <a:latin typeface="#9Slide03 Cabin Condensed" panose="00000506000000000000" pitchFamily="2" charset="-93"/>
                <a:cs typeface="Times New Roman" panose="02020603050405020304" pitchFamily="18" charset="0"/>
              </a:rPr>
              <a:t>- F</a:t>
            </a:r>
            <a:r>
              <a:rPr lang="vi-VN" sz="2400" baseline="30000" dirty="0">
                <a:solidFill>
                  <a:schemeClr val="tx1">
                    <a:lumMod val="50000"/>
                  </a:schemeClr>
                </a:solidFill>
                <a:latin typeface="#9Slide03 Cabin Condensed" panose="00000506000000000000" pitchFamily="2" charset="-93"/>
                <a:cs typeface="Times New Roman" panose="02020603050405020304" pitchFamily="18" charset="0"/>
              </a:rPr>
              <a:t>-</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không tham gia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phản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với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H</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SO</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4</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đặc</a:t>
            </a:r>
            <a:endParaRPr lang="vi-VN" sz="2400" dirty="0">
              <a:solidFill>
                <a:schemeClr val="tx1">
                  <a:lumMod val="50000"/>
                </a:schemeClr>
              </a:solidFill>
              <a:latin typeface="#9Slide03 Cabin Condensed" panose="00000506000000000000" pitchFamily="2" charset="-93"/>
              <a:cs typeface="Times New Roman" panose="02020603050405020304" pitchFamily="18" charset="0"/>
            </a:endParaRPr>
          </a:p>
          <a:p>
            <a:pPr latinLnBrk="0"/>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Cl</a:t>
            </a:r>
            <a:r>
              <a:rPr lang="vi-VN" sz="2400" baseline="30000" dirty="0">
                <a:solidFill>
                  <a:schemeClr val="tx1">
                    <a:lumMod val="50000"/>
                  </a:schemeClr>
                </a:solidFill>
                <a:latin typeface="#9Slide03 Cabin Condensed" panose="00000506000000000000" pitchFamily="2" charset="-93"/>
                <a:cs typeface="Times New Roman" panose="02020603050405020304" pitchFamily="18" charset="0"/>
              </a:rPr>
              <a:t>-</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chỉ</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tham gia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phản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trao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đổi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với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H</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SO</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4</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đặc</a:t>
            </a:r>
            <a:endParaRPr lang="vi-VN" sz="2400" dirty="0">
              <a:solidFill>
                <a:schemeClr val="tx1">
                  <a:lumMod val="50000"/>
                </a:schemeClr>
              </a:solidFill>
              <a:latin typeface="#9Slide03 Cabin Condensed" panose="00000506000000000000" pitchFamily="2" charset="-93"/>
              <a:cs typeface="Times New Roman" panose="02020603050405020304" pitchFamily="18" charset="0"/>
            </a:endParaRPr>
          </a:p>
          <a:p>
            <a:pPr latinLnBrk="0"/>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Br</a:t>
            </a:r>
            <a:r>
              <a:rPr lang="vi-VN" sz="2400" baseline="30000" dirty="0">
                <a:solidFill>
                  <a:schemeClr val="tx1">
                    <a:lumMod val="50000"/>
                  </a:schemeClr>
                </a:solidFill>
                <a:latin typeface="#9Slide03 Cabin Condensed" panose="00000506000000000000" pitchFamily="2" charset="-93"/>
                <a:cs typeface="Times New Roman" panose="02020603050405020304" pitchFamily="18" charset="0"/>
              </a:rPr>
              <a:t>-</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tham gia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phản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với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H</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SO</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4</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đặc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sẽ</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lên Br</a:t>
            </a:r>
            <a:r>
              <a:rPr lang="vi-VN" sz="2400" baseline="30000" dirty="0">
                <a:solidFill>
                  <a:schemeClr val="tx1">
                    <a:lumMod val="50000"/>
                  </a:schemeClr>
                </a:solidFill>
                <a:latin typeface="#9Slide03 Cabin Condensed" panose="00000506000000000000" pitchFamily="2" charset="-93"/>
                <a:cs typeface="Times New Roman" panose="02020603050405020304" pitchFamily="18" charset="0"/>
              </a:rPr>
              <a:t>0</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(Br</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a:t>
            </a:r>
          </a:p>
          <a:p>
            <a:pPr latinLnBrk="0"/>
            <a:r>
              <a:rPr lang="vi-VN" sz="2400" dirty="0">
                <a:solidFill>
                  <a:schemeClr val="tx1">
                    <a:lumMod val="50000"/>
                  </a:schemeClr>
                </a:solidFill>
                <a:latin typeface="#9Slide03 Cabin Condensed" panose="00000506000000000000" pitchFamily="2" charset="-93"/>
                <a:cs typeface="Times New Roman" panose="02020603050405020304" pitchFamily="18" charset="0"/>
              </a:rPr>
              <a:t>- I</a:t>
            </a:r>
            <a:r>
              <a:rPr lang="vi-VN" sz="2400" baseline="30000" dirty="0">
                <a:solidFill>
                  <a:schemeClr val="tx1">
                    <a:lumMod val="50000"/>
                  </a:schemeClr>
                </a:solidFill>
                <a:latin typeface="#9Slide03 Cabin Condensed" panose="00000506000000000000" pitchFamily="2" charset="-93"/>
                <a:cs typeface="Times New Roman" panose="02020603050405020304" pitchFamily="18" charset="0"/>
              </a:rPr>
              <a:t>-</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tham gia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phản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với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H</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SO</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4</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đặc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sẽ</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lên I</a:t>
            </a:r>
            <a:r>
              <a:rPr lang="vi-VN" sz="2400" baseline="30000" dirty="0">
                <a:solidFill>
                  <a:schemeClr val="tx1">
                    <a:lumMod val="50000"/>
                  </a:schemeClr>
                </a:solidFill>
                <a:latin typeface="#9Slide03 Cabin Condensed" panose="00000506000000000000" pitchFamily="2" charset="-93"/>
                <a:cs typeface="Times New Roman" panose="02020603050405020304" pitchFamily="18" charset="0"/>
              </a:rPr>
              <a:t>0</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(I</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a:t>
            </a:r>
            <a:endParaRPr lang="en-US" sz="2400" dirty="0">
              <a:solidFill>
                <a:schemeClr val="tx1">
                  <a:lumMod val="50000"/>
                </a:schemeClr>
              </a:solidFill>
              <a:latin typeface="#9Slide03 Cabin Condensed" panose="00000506000000000000" pitchFamily="2" charset="-93"/>
              <a:cs typeface="Times New Roman" panose="02020603050405020304" pitchFamily="18" charset="0"/>
            </a:endParaRPr>
          </a:p>
        </p:txBody>
      </p:sp>
      <p:sp>
        <p:nvSpPr>
          <p:cNvPr id="5" name="Hộp Văn bản 4">
            <a:extLst>
              <a:ext uri="{FF2B5EF4-FFF2-40B4-BE49-F238E27FC236}">
                <a16:creationId xmlns:a16="http://schemas.microsoft.com/office/drawing/2014/main" id="{C757353E-DC5D-48C9-9E29-C0D365673CE7}"/>
              </a:ext>
            </a:extLst>
          </p:cNvPr>
          <p:cNvSpPr txBox="1"/>
          <p:nvPr/>
        </p:nvSpPr>
        <p:spPr>
          <a:xfrm>
            <a:off x="1208691" y="3174452"/>
            <a:ext cx="7627882" cy="1200329"/>
          </a:xfrm>
          <a:prstGeom prst="rect">
            <a:avLst/>
          </a:prstGeom>
          <a:noFill/>
        </p:spPr>
        <p:txBody>
          <a:bodyPr wrap="square">
            <a:spAutoFit/>
          </a:bodyPr>
          <a:lstStyle/>
          <a:p>
            <a:pPr latinLnBrk="0"/>
            <a:r>
              <a:rPr lang="en-US" sz="2400" b="1" dirty="0">
                <a:solidFill>
                  <a:srgbClr val="FF0000"/>
                </a:solidFill>
                <a:latin typeface="#9Slide03 Cabin Condensed" panose="00000506000000000000" pitchFamily="2" charset="-93"/>
                <a:cs typeface="Times New Roman" panose="02020603050405020304" pitchFamily="18" charset="0"/>
              </a:rPr>
              <a:t>5.</a:t>
            </a:r>
          </a:p>
          <a:p>
            <a:pPr latinLnBrk="0"/>
            <a:r>
              <a:rPr lang="en-US" sz="2400" dirty="0">
                <a:latin typeface="#9Slide03 Cabin Condensed" panose="00000506000000000000" pitchFamily="2" charset="-93"/>
                <a:cs typeface="Times New Roman" panose="02020603050405020304" pitchFamily="18" charset="0"/>
              </a:rPr>
              <a:t>2F</a:t>
            </a:r>
            <a:r>
              <a:rPr lang="en-US" sz="2400" baseline="30000" dirty="0">
                <a:latin typeface="#9Slide03 Cabin Condensed" panose="00000506000000000000" pitchFamily="2" charset="-93"/>
                <a:cs typeface="Times New Roman" panose="02020603050405020304" pitchFamily="18" charset="0"/>
              </a:rPr>
              <a:t>-</a:t>
            </a:r>
            <a:r>
              <a:rPr lang="en-US" sz="2400" dirty="0">
                <a:latin typeface="#9Slide03 Cabin Condensed" panose="00000506000000000000" pitchFamily="2" charset="-93"/>
                <a:cs typeface="Times New Roman" panose="02020603050405020304" pitchFamily="18" charset="0"/>
              </a:rPr>
              <a:t> → F</a:t>
            </a:r>
            <a:r>
              <a:rPr lang="en-US" sz="2400" baseline="-25000" dirty="0">
                <a:latin typeface="#9Slide03 Cabin Condensed" panose="00000506000000000000" pitchFamily="2" charset="-93"/>
                <a:cs typeface="Times New Roman" panose="02020603050405020304" pitchFamily="18" charset="0"/>
              </a:rPr>
              <a:t>2</a:t>
            </a:r>
            <a:r>
              <a:rPr lang="en-US" sz="2400" baseline="30000" dirty="0">
                <a:latin typeface="#9Slide03 Cabin Condensed" panose="00000506000000000000" pitchFamily="2" charset="-93"/>
                <a:cs typeface="Times New Roman" panose="02020603050405020304" pitchFamily="18" charset="0"/>
              </a:rPr>
              <a:t>0</a:t>
            </a:r>
            <a:r>
              <a:rPr lang="en-US" sz="2400" dirty="0">
                <a:latin typeface="#9Slide03 Cabin Condensed" panose="00000506000000000000" pitchFamily="2" charset="-93"/>
                <a:cs typeface="Times New Roman" panose="02020603050405020304" pitchFamily="18" charset="0"/>
              </a:rPr>
              <a:t> + 2e		2Cl</a:t>
            </a:r>
            <a:r>
              <a:rPr lang="en-US" sz="2400" baseline="30000" dirty="0">
                <a:latin typeface="#9Slide03 Cabin Condensed" panose="00000506000000000000" pitchFamily="2" charset="-93"/>
                <a:cs typeface="Times New Roman" panose="02020603050405020304" pitchFamily="18" charset="0"/>
              </a:rPr>
              <a:t>-</a:t>
            </a:r>
            <a:r>
              <a:rPr lang="en-US" sz="2400" dirty="0">
                <a:latin typeface="#9Slide03 Cabin Condensed" panose="00000506000000000000" pitchFamily="2" charset="-93"/>
                <a:cs typeface="Times New Roman" panose="02020603050405020304" pitchFamily="18" charset="0"/>
              </a:rPr>
              <a:t> → Cl</a:t>
            </a:r>
            <a:r>
              <a:rPr lang="en-US" sz="2400" baseline="-25000" dirty="0">
                <a:latin typeface="#9Slide03 Cabin Condensed" panose="00000506000000000000" pitchFamily="2" charset="-93"/>
                <a:cs typeface="Times New Roman" panose="02020603050405020304" pitchFamily="18" charset="0"/>
              </a:rPr>
              <a:t>2</a:t>
            </a:r>
            <a:r>
              <a:rPr lang="en-US" sz="2400" baseline="30000" dirty="0">
                <a:latin typeface="#9Slide03 Cabin Condensed" panose="00000506000000000000" pitchFamily="2" charset="-93"/>
                <a:cs typeface="Times New Roman" panose="02020603050405020304" pitchFamily="18" charset="0"/>
              </a:rPr>
              <a:t>0</a:t>
            </a:r>
            <a:r>
              <a:rPr lang="en-US" sz="2400" dirty="0">
                <a:latin typeface="#9Slide03 Cabin Condensed" panose="00000506000000000000" pitchFamily="2" charset="-93"/>
                <a:cs typeface="Times New Roman" panose="02020603050405020304" pitchFamily="18" charset="0"/>
              </a:rPr>
              <a:t> + 2e</a:t>
            </a:r>
          </a:p>
          <a:p>
            <a:pPr latinLnBrk="0"/>
            <a:r>
              <a:rPr lang="en-US" sz="2400" dirty="0">
                <a:latin typeface="#9Slide03 Cabin Condensed" panose="00000506000000000000" pitchFamily="2" charset="-93"/>
                <a:cs typeface="Times New Roman" panose="02020603050405020304" pitchFamily="18" charset="0"/>
              </a:rPr>
              <a:t>2Br</a:t>
            </a:r>
            <a:r>
              <a:rPr lang="en-US" sz="2400" baseline="30000" dirty="0">
                <a:latin typeface="#9Slide03 Cabin Condensed" panose="00000506000000000000" pitchFamily="2" charset="-93"/>
                <a:cs typeface="Times New Roman" panose="02020603050405020304" pitchFamily="18" charset="0"/>
              </a:rPr>
              <a:t>-</a:t>
            </a:r>
            <a:r>
              <a:rPr lang="en-US" sz="2400" dirty="0">
                <a:latin typeface="#9Slide03 Cabin Condensed" panose="00000506000000000000" pitchFamily="2" charset="-93"/>
                <a:cs typeface="Times New Roman" panose="02020603050405020304" pitchFamily="18" charset="0"/>
              </a:rPr>
              <a:t> → Br</a:t>
            </a:r>
            <a:r>
              <a:rPr lang="en-US" sz="2400" baseline="-25000" dirty="0">
                <a:latin typeface="#9Slide03 Cabin Condensed" panose="00000506000000000000" pitchFamily="2" charset="-93"/>
                <a:cs typeface="Times New Roman" panose="02020603050405020304" pitchFamily="18" charset="0"/>
              </a:rPr>
              <a:t>2</a:t>
            </a:r>
            <a:r>
              <a:rPr lang="en-US" sz="2400" baseline="30000" dirty="0">
                <a:latin typeface="#9Slide03 Cabin Condensed" panose="00000506000000000000" pitchFamily="2" charset="-93"/>
                <a:cs typeface="Times New Roman" panose="02020603050405020304" pitchFamily="18" charset="0"/>
              </a:rPr>
              <a:t>0</a:t>
            </a:r>
            <a:r>
              <a:rPr lang="en-US" sz="2400" dirty="0">
                <a:latin typeface="#9Slide03 Cabin Condensed" panose="00000506000000000000" pitchFamily="2" charset="-93"/>
                <a:cs typeface="Times New Roman" panose="02020603050405020304" pitchFamily="18" charset="0"/>
              </a:rPr>
              <a:t> + 2e		2I</a:t>
            </a:r>
            <a:r>
              <a:rPr lang="en-US" sz="2400" baseline="30000" dirty="0">
                <a:latin typeface="#9Slide03 Cabin Condensed" panose="00000506000000000000" pitchFamily="2" charset="-93"/>
                <a:cs typeface="Times New Roman" panose="02020603050405020304" pitchFamily="18" charset="0"/>
              </a:rPr>
              <a:t>-</a:t>
            </a:r>
            <a:r>
              <a:rPr lang="en-US" sz="2400" dirty="0">
                <a:latin typeface="#9Slide03 Cabin Condensed" panose="00000506000000000000" pitchFamily="2" charset="-93"/>
                <a:cs typeface="Times New Roman" panose="02020603050405020304" pitchFamily="18" charset="0"/>
              </a:rPr>
              <a:t> → I</a:t>
            </a:r>
            <a:r>
              <a:rPr lang="en-US" sz="2400" baseline="-25000" dirty="0">
                <a:latin typeface="#9Slide03 Cabin Condensed" panose="00000506000000000000" pitchFamily="2" charset="-93"/>
                <a:cs typeface="Times New Roman" panose="02020603050405020304" pitchFamily="18" charset="0"/>
              </a:rPr>
              <a:t>2</a:t>
            </a:r>
            <a:r>
              <a:rPr lang="en-US" sz="2400" baseline="30000" dirty="0">
                <a:latin typeface="#9Slide03 Cabin Condensed" panose="00000506000000000000" pitchFamily="2" charset="-93"/>
                <a:cs typeface="Times New Roman" panose="02020603050405020304" pitchFamily="18" charset="0"/>
              </a:rPr>
              <a:t>0</a:t>
            </a:r>
            <a:r>
              <a:rPr lang="en-US" sz="2400" dirty="0">
                <a:latin typeface="#9Slide03 Cabin Condensed" panose="00000506000000000000" pitchFamily="2" charset="-93"/>
                <a:cs typeface="Times New Roman" panose="02020603050405020304" pitchFamily="18" charset="0"/>
              </a:rPr>
              <a:t> + 2e</a:t>
            </a:r>
          </a:p>
        </p:txBody>
      </p:sp>
    </p:spTree>
    <p:extLst>
      <p:ext uri="{BB962C8B-B14F-4D97-AF65-F5344CB8AC3E}">
        <p14:creationId xmlns:p14="http://schemas.microsoft.com/office/powerpoint/2010/main" val="304006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724394" y="1721971"/>
            <a:ext cx="6918673" cy="2584724"/>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171720" y="1899934"/>
              <a:ext cx="5839147" cy="1362950"/>
            </a:xfrm>
            <a:prstGeom prst="rect">
              <a:avLst/>
            </a:prstGeom>
            <a:noFill/>
          </p:spPr>
          <p:txBody>
            <a:bodyPr wrap="square">
              <a:spAutoFit/>
            </a:bodyPr>
            <a:lstStyle/>
            <a:p>
              <a:pPr algn="just">
                <a:lnSpc>
                  <a:spcPct val="120000"/>
                </a:lnSpc>
              </a:pPr>
              <a:r>
                <a:rPr lang="en-US" sz="2800" dirty="0" err="1">
                  <a:solidFill>
                    <a:schemeClr val="accent5"/>
                  </a:solidFill>
                  <a:latin typeface="#9Slide03 Cabin Condensed" panose="00000506000000000000" pitchFamily="2" charset="-93"/>
                  <a:cs typeface="Times New Roman" panose="02020603050405020304" pitchFamily="18" charset="0"/>
                </a:rPr>
                <a:t>Tính</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khử</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của</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các</a:t>
              </a:r>
              <a:r>
                <a:rPr lang="en-US" sz="2800" dirty="0">
                  <a:solidFill>
                    <a:schemeClr val="accent5"/>
                  </a:solidFill>
                  <a:latin typeface="#9Slide03 Cabin Condensed" panose="00000506000000000000" pitchFamily="2" charset="-93"/>
                  <a:cs typeface="Times New Roman" panose="02020603050405020304" pitchFamily="18" charset="0"/>
                </a:rPr>
                <a:t> ion halide </a:t>
              </a:r>
              <a:r>
                <a:rPr lang="en-US" sz="2800" dirty="0" err="1">
                  <a:solidFill>
                    <a:schemeClr val="accent5"/>
                  </a:solidFill>
                  <a:latin typeface="#9Slide03 Cabin Condensed" panose="00000506000000000000" pitchFamily="2" charset="-93"/>
                  <a:cs typeface="Times New Roman" panose="02020603050405020304" pitchFamily="18" charset="0"/>
                </a:rPr>
                <a:t>tăng</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theo</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chiều</a:t>
              </a:r>
              <a:r>
                <a:rPr lang="en-US" sz="2800" dirty="0">
                  <a:solidFill>
                    <a:schemeClr val="accent5"/>
                  </a:solidFill>
                  <a:latin typeface="#9Slide03 Cabin Condensed" panose="00000506000000000000" pitchFamily="2" charset="-93"/>
                  <a:cs typeface="Times New Roman" panose="02020603050405020304" pitchFamily="18" charset="0"/>
                </a:rPr>
                <a:t> F</a:t>
              </a:r>
              <a:r>
                <a:rPr lang="en-US" sz="2800" baseline="30000" dirty="0">
                  <a:solidFill>
                    <a:schemeClr val="accent5"/>
                  </a:solidFill>
                  <a:latin typeface="#9Slide03 Cabin Condensed" panose="00000506000000000000" pitchFamily="2" charset="-93"/>
                  <a:cs typeface="Times New Roman" panose="02020603050405020304" pitchFamily="18" charset="0"/>
                </a:rPr>
                <a:t>–</a:t>
              </a:r>
              <a:r>
                <a:rPr lang="en-US" sz="2800" dirty="0">
                  <a:solidFill>
                    <a:schemeClr val="accent5"/>
                  </a:solidFill>
                  <a:latin typeface="#9Slide03 Cabin Condensed" panose="00000506000000000000" pitchFamily="2" charset="-93"/>
                  <a:cs typeface="Times New Roman" panose="02020603050405020304" pitchFamily="18" charset="0"/>
                </a:rPr>
                <a:t> &lt; Cl</a:t>
              </a:r>
              <a:r>
                <a:rPr lang="en-US" sz="2800" baseline="30000" dirty="0">
                  <a:solidFill>
                    <a:schemeClr val="accent5"/>
                  </a:solidFill>
                  <a:latin typeface="#9Slide03 Cabin Condensed" panose="00000506000000000000" pitchFamily="2" charset="-93"/>
                  <a:cs typeface="Times New Roman" panose="02020603050405020304" pitchFamily="18" charset="0"/>
                </a:rPr>
                <a:t>– </a:t>
              </a:r>
              <a:r>
                <a:rPr lang="en-US" sz="2800" dirty="0">
                  <a:solidFill>
                    <a:schemeClr val="accent5"/>
                  </a:solidFill>
                  <a:latin typeface="#9Slide03 Cabin Condensed" panose="00000506000000000000" pitchFamily="2" charset="-93"/>
                  <a:cs typeface="Times New Roman" panose="02020603050405020304" pitchFamily="18" charset="0"/>
                </a:rPr>
                <a:t>&lt; Br</a:t>
              </a:r>
              <a:r>
                <a:rPr lang="en-US" sz="2800" baseline="30000" dirty="0">
                  <a:solidFill>
                    <a:schemeClr val="accent5"/>
                  </a:solidFill>
                  <a:latin typeface="#9Slide03 Cabin Condensed" panose="00000506000000000000" pitchFamily="2" charset="-93"/>
                  <a:cs typeface="Times New Roman" panose="02020603050405020304" pitchFamily="18" charset="0"/>
                </a:rPr>
                <a:t>–</a:t>
              </a:r>
              <a:r>
                <a:rPr lang="en-US" sz="2800" dirty="0">
                  <a:solidFill>
                    <a:schemeClr val="accent5"/>
                  </a:solidFill>
                  <a:latin typeface="#9Slide03 Cabin Condensed" panose="00000506000000000000" pitchFamily="2" charset="-93"/>
                  <a:cs typeface="Times New Roman" panose="02020603050405020304" pitchFamily="18" charset="0"/>
                </a:rPr>
                <a:t> &lt; I</a:t>
              </a:r>
              <a:r>
                <a:rPr lang="en-US" sz="2800" baseline="30000" dirty="0">
                  <a:solidFill>
                    <a:schemeClr val="accent5"/>
                  </a:solidFill>
                  <a:latin typeface="#9Slide03 Cabin Condensed" panose="00000506000000000000" pitchFamily="2" charset="-93"/>
                  <a:cs typeface="Times New Roman" panose="02020603050405020304" pitchFamily="18" charset="0"/>
                </a:rPr>
                <a:t>–</a:t>
              </a:r>
              <a:r>
                <a:rPr lang="en-US" sz="2800" dirty="0">
                  <a:solidFill>
                    <a:schemeClr val="accent5"/>
                  </a:solidFill>
                  <a:latin typeface="#9Slide03 Cabin Condensed" panose="00000506000000000000" pitchFamily="2" charset="-93"/>
                  <a:cs typeface="Times New Roman" panose="02020603050405020304" pitchFamily="18" charset="0"/>
                </a:rPr>
                <a:t> .</a:t>
              </a:r>
              <a:endParaRPr lang="en-US" sz="1600" dirty="0">
                <a:solidFill>
                  <a:schemeClr val="accent5"/>
                </a:solidFill>
                <a:latin typeface="#9Slide03 Cabin Condensed" panose="00000506000000000000" pitchFamily="2" charset="-93"/>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6742338" y="2298415"/>
            <a:ext cx="2306690" cy="2844104"/>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Tree>
    <p:extLst>
      <p:ext uri="{BB962C8B-B14F-4D97-AF65-F5344CB8AC3E}">
        <p14:creationId xmlns:p14="http://schemas.microsoft.com/office/powerpoint/2010/main" val="17971958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rot="307984">
            <a:off x="513266" y="1798466"/>
            <a:ext cx="7932461" cy="2898751"/>
            <a:chOff x="255976" y="1652781"/>
            <a:chExt cx="5072769" cy="2898751"/>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255976" y="1652781"/>
              <a:ext cx="5072769" cy="289875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rot="21292016">
              <a:off x="445855" y="1919948"/>
              <a:ext cx="4810605" cy="2343655"/>
            </a:xfrm>
            <a:prstGeom prst="rect">
              <a:avLst/>
            </a:prstGeom>
            <a:noFill/>
          </p:spPr>
          <p:txBody>
            <a:bodyPr wrap="square">
              <a:spAutoFit/>
            </a:bodyPr>
            <a:lstStyle/>
            <a:p>
              <a:pPr algn="just">
                <a:lnSpc>
                  <a:spcPct val="150000"/>
                </a:lnSpc>
              </a:pPr>
              <a:r>
                <a:rPr lang="vi-VN" sz="2000" dirty="0">
                  <a:latin typeface="#9Slide03 Cabin Condensed" panose="00000506000000000000" pitchFamily="2" charset="-93"/>
                  <a:cs typeface="Times New Roman" panose="02020603050405020304" pitchFamily="18" charset="0"/>
                </a:rPr>
                <a:t>Phản ứng nào dưới đây chứng minh tính khử của các ion halide:</a:t>
              </a:r>
            </a:p>
            <a:p>
              <a:pPr algn="just">
                <a:lnSpc>
                  <a:spcPct val="150000"/>
                </a:lnSpc>
              </a:pPr>
              <a:r>
                <a:rPr lang="vi-VN" sz="2000" dirty="0">
                  <a:latin typeface="#9Slide03 Cabin Condensed" panose="00000506000000000000" pitchFamily="2" charset="-93"/>
                  <a:cs typeface="Times New Roman" panose="02020603050405020304" pitchFamily="18" charset="0"/>
                </a:rPr>
                <a:t>BaCl</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 + H</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SO</a:t>
              </a:r>
              <a:r>
                <a:rPr lang="vi-VN" sz="2000" baseline="-25000" dirty="0">
                  <a:latin typeface="#9Slide03 Cabin Condensed" panose="00000506000000000000" pitchFamily="2" charset="-93"/>
                  <a:cs typeface="Times New Roman" panose="02020603050405020304" pitchFamily="18" charset="0"/>
                </a:rPr>
                <a:t>4</a:t>
              </a:r>
              <a:r>
                <a:rPr lang="vi-VN" sz="2000" dirty="0">
                  <a:latin typeface="#9Slide03 Cabin Condensed" panose="00000506000000000000" pitchFamily="2" charset="-93"/>
                  <a:cs typeface="Times New Roman" panose="02020603050405020304" pitchFamily="18" charset="0"/>
                </a:rPr>
                <a:t>→ BaSO</a:t>
              </a:r>
              <a:r>
                <a:rPr lang="vi-VN" sz="2000" baseline="-25000" dirty="0">
                  <a:latin typeface="#9Slide03 Cabin Condensed" panose="00000506000000000000" pitchFamily="2" charset="-93"/>
                  <a:cs typeface="Times New Roman" panose="02020603050405020304" pitchFamily="18" charset="0"/>
                </a:rPr>
                <a:t>4</a:t>
              </a:r>
              <a:r>
                <a:rPr lang="vi-VN" sz="2000" dirty="0">
                  <a:latin typeface="#9Slide03 Cabin Condensed" panose="00000506000000000000" pitchFamily="2" charset="-93"/>
                  <a:cs typeface="Times New Roman" panose="02020603050405020304" pitchFamily="18" charset="0"/>
                </a:rPr>
                <a:t> + 2HCl (1) </a:t>
              </a:r>
            </a:p>
            <a:p>
              <a:pPr algn="just">
                <a:lnSpc>
                  <a:spcPct val="150000"/>
                </a:lnSpc>
              </a:pPr>
              <a:r>
                <a:rPr lang="vi-VN" sz="2000" dirty="0">
                  <a:latin typeface="#9Slide03 Cabin Condensed" panose="00000506000000000000" pitchFamily="2" charset="-93"/>
                  <a:cs typeface="Times New Roman" panose="02020603050405020304" pitchFamily="18" charset="0"/>
                </a:rPr>
                <a:t>2NaCl → 2Na + Cl</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 (2) </a:t>
              </a:r>
            </a:p>
            <a:p>
              <a:pPr algn="just">
                <a:lnSpc>
                  <a:spcPct val="150000"/>
                </a:lnSpc>
              </a:pPr>
              <a:r>
                <a:rPr lang="vi-VN" sz="2000" dirty="0">
                  <a:latin typeface="#9Slide03 Cabin Condensed" panose="00000506000000000000" pitchFamily="2" charset="-93"/>
                  <a:cs typeface="Times New Roman" panose="02020603050405020304" pitchFamily="18" charset="0"/>
                </a:rPr>
                <a:t>2HBr + H</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SO</a:t>
              </a:r>
              <a:r>
                <a:rPr lang="vi-VN" sz="2000" baseline="-25000" dirty="0">
                  <a:latin typeface="#9Slide03 Cabin Condensed" panose="00000506000000000000" pitchFamily="2" charset="-93"/>
                  <a:cs typeface="Times New Roman" panose="02020603050405020304" pitchFamily="18" charset="0"/>
                </a:rPr>
                <a:t>4</a:t>
              </a:r>
              <a:r>
                <a:rPr lang="vi-VN" sz="2000" dirty="0">
                  <a:latin typeface="#9Slide03 Cabin Condensed" panose="00000506000000000000" pitchFamily="2" charset="-93"/>
                  <a:cs typeface="Times New Roman" panose="02020603050405020304" pitchFamily="18" charset="0"/>
                </a:rPr>
                <a:t>→ Br</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 + SO</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  + 2H</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O (3) </a:t>
              </a:r>
            </a:p>
            <a:p>
              <a:pPr algn="just">
                <a:lnSpc>
                  <a:spcPct val="150000"/>
                </a:lnSpc>
              </a:pPr>
              <a:r>
                <a:rPr lang="vi-VN" sz="2000" dirty="0">
                  <a:latin typeface="#9Slide03 Cabin Condensed" panose="00000506000000000000" pitchFamily="2" charset="-93"/>
                  <a:cs typeface="Times New Roman" panose="02020603050405020304" pitchFamily="18" charset="0"/>
                </a:rPr>
                <a:t>HI + NaOH → NaI + H</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O (4)</a:t>
              </a:r>
              <a:endParaRPr lang="en-US" sz="2000" dirty="0">
                <a:solidFill>
                  <a:schemeClr val="tx2">
                    <a:lumMod val="50000"/>
                  </a:schemeClr>
                </a:solidFill>
                <a:latin typeface="#9Slide03 Cabin Condensed" panose="00000506000000000000" pitchFamily="2" charset="-93"/>
                <a:cs typeface="Times New Roman" panose="02020603050405020304" pitchFamily="18" charset="0"/>
              </a:endParaRPr>
            </a:p>
          </p:txBody>
        </p:sp>
      </p:grpSp>
      <p:grpSp>
        <p:nvGrpSpPr>
          <p:cNvPr id="8" name="Group 7">
            <a:extLst>
              <a:ext uri="{FF2B5EF4-FFF2-40B4-BE49-F238E27FC236}">
                <a16:creationId xmlns:a16="http://schemas.microsoft.com/office/drawing/2014/main" id="{E6D0B25B-FC28-D2AC-339B-303B5A99CDA7}"/>
              </a:ext>
            </a:extLst>
          </p:cNvPr>
          <p:cNvGrpSpPr/>
          <p:nvPr/>
        </p:nvGrpSpPr>
        <p:grpSpPr>
          <a:xfrm>
            <a:off x="-305947" y="-1326272"/>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584775"/>
              </a:xfrm>
              <a:prstGeom prst="rect">
                <a:avLst/>
              </a:prstGeom>
              <a:noFill/>
            </p:spPr>
            <p:txBody>
              <a:bodyPr wrap="square" rtlCol="0">
                <a:spAutoFit/>
              </a:bodyPr>
              <a:lstStyle/>
              <a:p>
                <a:r>
                  <a:rPr lang="en-US" sz="3200" b="1" dirty="0">
                    <a:solidFill>
                      <a:schemeClr val="accent5"/>
                    </a:solidFill>
                    <a:latin typeface="#9Slide03 Cabin Condensed" panose="00000506000000000000" pitchFamily="2" charset="-93"/>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4"/>
            <a:stretch>
              <a:fillRect/>
            </a:stretch>
          </p:blipFill>
          <p:spPr>
            <a:xfrm>
              <a:off x="598924" y="475136"/>
              <a:ext cx="775741" cy="775741"/>
            </a:xfrm>
            <a:prstGeom prst="rect">
              <a:avLst/>
            </a:prstGeom>
          </p:spPr>
        </p:pic>
      </p:grpSp>
      <p:pic>
        <p:nvPicPr>
          <p:cNvPr id="13" name="Picture 12" descr="Icon&#10;&#10;Description automatically generated">
            <a:extLst>
              <a:ext uri="{FF2B5EF4-FFF2-40B4-BE49-F238E27FC236}">
                <a16:creationId xmlns:a16="http://schemas.microsoft.com/office/drawing/2014/main" id="{A7391F5E-CF07-356D-632A-06DFB4F421C7}"/>
              </a:ext>
            </a:extLst>
          </p:cNvPr>
          <p:cNvPicPr>
            <a:picLocks noChangeAspect="1"/>
          </p:cNvPicPr>
          <p:nvPr/>
        </p:nvPicPr>
        <p:blipFill>
          <a:blip r:embed="rId5"/>
          <a:stretch>
            <a:fillRect/>
          </a:stretch>
        </p:blipFill>
        <p:spPr>
          <a:xfrm>
            <a:off x="6001191" y="2666639"/>
            <a:ext cx="1909605" cy="1909605"/>
          </a:xfrm>
          <a:prstGeom prst="rect">
            <a:avLst/>
          </a:prstGeom>
        </p:spPr>
      </p:pic>
    </p:spTree>
    <p:extLst>
      <p:ext uri="{BB962C8B-B14F-4D97-AF65-F5344CB8AC3E}">
        <p14:creationId xmlns:p14="http://schemas.microsoft.com/office/powerpoint/2010/main" val="165955937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734208" y="1422052"/>
            <a:ext cx="6479627" cy="2677656"/>
          </a:xfrm>
          <a:prstGeom prst="rect">
            <a:avLst/>
          </a:prstGeom>
          <a:noFill/>
        </p:spPr>
        <p:txBody>
          <a:bodyPr wrap="square">
            <a:spAutoFit/>
          </a:bodyPr>
          <a:lstStyle/>
          <a:p>
            <a:pPr latinLnBrk="0"/>
            <a:r>
              <a:rPr lang="vi-VN" sz="2800" dirty="0">
                <a:solidFill>
                  <a:schemeClr val="tx1">
                    <a:lumMod val="50000"/>
                  </a:schemeClr>
                </a:solidFill>
                <a:latin typeface="#9Slide03 Cabin Condensed" panose="00000506000000000000" pitchFamily="2" charset="-93"/>
                <a:cs typeface="Times New Roman" panose="02020603050405020304" pitchFamily="18" charset="0"/>
              </a:rPr>
              <a:t>(1): Không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có</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sự</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thay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đổi</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số</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oxi</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hóa</a:t>
            </a:r>
            <a:endParaRPr lang="vi-VN" sz="2800" dirty="0">
              <a:solidFill>
                <a:schemeClr val="tx1">
                  <a:lumMod val="50000"/>
                </a:schemeClr>
              </a:solidFill>
              <a:latin typeface="#9Slide03 Cabin Condensed" panose="00000506000000000000" pitchFamily="2" charset="-93"/>
              <a:cs typeface="Times New Roman" panose="02020603050405020304" pitchFamily="18" charset="0"/>
            </a:endParaRPr>
          </a:p>
          <a:p>
            <a:pPr latinLnBrk="0"/>
            <a:r>
              <a:rPr lang="vi-VN" sz="2800" dirty="0">
                <a:solidFill>
                  <a:schemeClr val="tx1">
                    <a:lumMod val="50000"/>
                  </a:schemeClr>
                </a:solidFill>
                <a:latin typeface="#9Slide03 Cabin Condensed" panose="00000506000000000000" pitchFamily="2" charset="-93"/>
                <a:cs typeface="Times New Roman" panose="02020603050405020304" pitchFamily="18" charset="0"/>
              </a:rPr>
              <a:t>(2):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Cl</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từ</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-1 lên 0 </a:t>
            </a:r>
            <a:r>
              <a:rPr lang="vi-VN" sz="2800" dirty="0">
                <a:solidFill>
                  <a:schemeClr val="tx1"/>
                </a:solidFill>
                <a:latin typeface="#9Slide03 Cabin Condensed" panose="00000506000000000000" pitchFamily="2" charset="-93"/>
                <a:cs typeface="Times New Roman" panose="02020603050405020304" pitchFamily="18" charset="0"/>
              </a:rPr>
              <a:t>⇒</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Thể</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hiện</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tính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khử</a:t>
            </a:r>
            <a:endParaRPr lang="vi-VN" sz="2800" dirty="0">
              <a:solidFill>
                <a:schemeClr val="tx1">
                  <a:lumMod val="50000"/>
                </a:schemeClr>
              </a:solidFill>
              <a:latin typeface="#9Slide03 Cabin Condensed" panose="00000506000000000000" pitchFamily="2" charset="-93"/>
              <a:cs typeface="Times New Roman" panose="02020603050405020304" pitchFamily="18" charset="0"/>
            </a:endParaRPr>
          </a:p>
          <a:p>
            <a:pPr latinLnBrk="0"/>
            <a:r>
              <a:rPr lang="vi-VN" sz="2800" dirty="0">
                <a:solidFill>
                  <a:schemeClr val="tx1">
                    <a:lumMod val="50000"/>
                  </a:schemeClr>
                </a:solidFill>
                <a:latin typeface="#9Slide03 Cabin Condensed" panose="00000506000000000000" pitchFamily="2" charset="-93"/>
                <a:cs typeface="Times New Roman" panose="02020603050405020304" pitchFamily="18" charset="0"/>
              </a:rPr>
              <a:t>(3):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Br</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từ</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-1 lên 0 </a:t>
            </a:r>
            <a:r>
              <a:rPr lang="vi-VN" sz="2800" dirty="0">
                <a:solidFill>
                  <a:schemeClr val="tx1"/>
                </a:solidFill>
                <a:latin typeface="#9Slide03 Cabin Condensed" panose="00000506000000000000" pitchFamily="2" charset="-93"/>
                <a:cs typeface="Times New Roman" panose="02020603050405020304" pitchFamily="18" charset="0"/>
              </a:rPr>
              <a:t>⇒</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Thể</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hiện</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tính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khử</a:t>
            </a:r>
            <a:endParaRPr lang="vi-VN" sz="2800" dirty="0">
              <a:solidFill>
                <a:schemeClr val="tx1">
                  <a:lumMod val="50000"/>
                </a:schemeClr>
              </a:solidFill>
              <a:latin typeface="#9Slide03 Cabin Condensed" panose="00000506000000000000" pitchFamily="2" charset="-93"/>
              <a:cs typeface="Times New Roman" panose="02020603050405020304" pitchFamily="18" charset="0"/>
            </a:endParaRPr>
          </a:p>
          <a:p>
            <a:pPr latinLnBrk="0"/>
            <a:r>
              <a:rPr lang="vi-VN" sz="2800" dirty="0">
                <a:solidFill>
                  <a:schemeClr val="tx1">
                    <a:lumMod val="50000"/>
                  </a:schemeClr>
                </a:solidFill>
                <a:latin typeface="#9Slide03 Cabin Condensed" panose="00000506000000000000" pitchFamily="2" charset="-93"/>
                <a:cs typeface="Times New Roman" panose="02020603050405020304" pitchFamily="18" charset="0"/>
              </a:rPr>
              <a:t>(4) Không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có</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sự</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thay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đổi</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số</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oxi</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hóa</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p>
          <a:p>
            <a:pPr latinLnBrk="0"/>
            <a:r>
              <a:rPr lang="vi-VN" sz="2800" dirty="0">
                <a:solidFill>
                  <a:schemeClr val="tx1"/>
                </a:solidFill>
                <a:latin typeface="#9Slide03 Cabin Condensed" panose="00000506000000000000" pitchFamily="2" charset="-93"/>
                <a:cs typeface="Times New Roman" panose="02020603050405020304" pitchFamily="18" charset="0"/>
              </a:rPr>
              <a:t>⇒</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Phản</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(2)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và</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(3)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chứng</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minh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tính</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khử</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của</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các</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ion</a:t>
            </a:r>
            <a:r>
              <a:rPr lang="vi-VN" sz="28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800" dirty="0" err="1">
                <a:solidFill>
                  <a:schemeClr val="tx1">
                    <a:lumMod val="50000"/>
                  </a:schemeClr>
                </a:solidFill>
                <a:latin typeface="#9Slide03 Cabin Condensed" panose="00000506000000000000" pitchFamily="2" charset="-93"/>
                <a:cs typeface="Times New Roman" panose="02020603050405020304" pitchFamily="18" charset="0"/>
              </a:rPr>
              <a:t>halide</a:t>
            </a:r>
            <a:endParaRPr lang="en-US" sz="2800" dirty="0">
              <a:solidFill>
                <a:schemeClr val="tx1">
                  <a:lumMod val="50000"/>
                </a:schemeClr>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51010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476297" y="2571750"/>
            <a:ext cx="5669993"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FF0066"/>
                </a:solidFill>
                <a:latin typeface="#9Slide03 Cabin Condensed" panose="00000506000000000000" pitchFamily="2" charset="-93"/>
                <a:cs typeface="Times New Roman" panose="02020603050405020304" pitchFamily="18" charset="0"/>
              </a:rPr>
              <a:t>NHẬN BIẾT ION HALIDE TRONG DUNG DỊCH</a:t>
            </a: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3 Cabin Condensed" panose="00000506000000000000" pitchFamily="2" charset="-93"/>
                <a:cs typeface="Times New Roman" panose="02020603050405020304" pitchFamily="18" charset="0"/>
              </a:rPr>
              <a:t>0</a:t>
            </a:r>
            <a:r>
              <a:rPr lang="vi-VN" dirty="0">
                <a:latin typeface="#9Slide03 Cabin Condensed" panose="00000506000000000000" pitchFamily="2" charset="-93"/>
                <a:cs typeface="Times New Roman" panose="02020603050405020304" pitchFamily="18" charset="0"/>
              </a:rPr>
              <a:t>4</a:t>
            </a:r>
            <a:endParaRPr dirty="0">
              <a:latin typeface="#9Slide03 Cabin Condensed" panose="00000506000000000000" pitchFamily="2" charset="-93"/>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extLst>
      <p:ext uri="{BB962C8B-B14F-4D97-AF65-F5344CB8AC3E}">
        <p14:creationId xmlns:p14="http://schemas.microsoft.com/office/powerpoint/2010/main" val="207536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3"/>
                                        </p:tgtEl>
                                        <p:attrNameLst>
                                          <p:attrName>style.visibility</p:attrName>
                                        </p:attrNameLst>
                                      </p:cBhvr>
                                      <p:to>
                                        <p:strVal val="visible"/>
                                      </p:to>
                                    </p:set>
                                    <p:anim calcmode="lin" valueType="num">
                                      <p:cBhvr additive="base">
                                        <p:cTn id="19" dur="500" fill="hold"/>
                                        <p:tgtEl>
                                          <p:spTgt spid="763"/>
                                        </p:tgtEl>
                                        <p:attrNameLst>
                                          <p:attrName>ppt_x</p:attrName>
                                        </p:attrNameLst>
                                      </p:cBhvr>
                                      <p:tavLst>
                                        <p:tav tm="0">
                                          <p:val>
                                            <p:strVal val="#ppt_x"/>
                                          </p:val>
                                        </p:tav>
                                        <p:tav tm="100000">
                                          <p:val>
                                            <p:strVal val="#ppt_x"/>
                                          </p:val>
                                        </p:tav>
                                      </p:tavLst>
                                    </p:anim>
                                    <p:anim calcmode="lin" valueType="num">
                                      <p:cBhvr additive="base">
                                        <p:cTn id="20" dur="500" fill="hold"/>
                                        <p:tgtEl>
                                          <p:spTgt spid="7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73254" y="1248311"/>
            <a:ext cx="8396058" cy="869469"/>
          </a:xfrm>
          <a:prstGeom prst="rect">
            <a:avLst/>
          </a:prstGeom>
          <a:noFill/>
        </p:spPr>
        <p:txBody>
          <a:bodyPr wrap="square">
            <a:spAutoFit/>
          </a:bodyPr>
          <a:lstStyle/>
          <a:p>
            <a:pPr algn="just">
              <a:lnSpc>
                <a:spcPct val="120000"/>
              </a:lnSpc>
            </a:pPr>
            <a:r>
              <a:rPr lang="en-US" sz="2200" b="1" dirty="0" err="1">
                <a:solidFill>
                  <a:schemeClr val="accent1"/>
                </a:solidFill>
                <a:latin typeface="#9Slide03 Cabin Condensed" panose="00000506000000000000" pitchFamily="2" charset="-93"/>
                <a:cs typeface="Times New Roman" panose="02020603050405020304" pitchFamily="18" charset="0"/>
              </a:rPr>
              <a:t>Hoá</a:t>
            </a:r>
            <a:r>
              <a:rPr lang="en-US" sz="2200" b="1" dirty="0">
                <a:solidFill>
                  <a:schemeClr val="accent1"/>
                </a:solidFill>
                <a:latin typeface="#9Slide03 Cabin Condensed" panose="00000506000000000000" pitchFamily="2" charset="-93"/>
                <a:cs typeface="Times New Roman" panose="02020603050405020304" pitchFamily="18" charset="0"/>
              </a:rPr>
              <a:t> </a:t>
            </a:r>
            <a:r>
              <a:rPr lang="en-US" sz="2200" b="1" dirty="0" err="1">
                <a:solidFill>
                  <a:schemeClr val="accent1"/>
                </a:solidFill>
                <a:latin typeface="#9Slide03 Cabin Condensed" panose="00000506000000000000" pitchFamily="2" charset="-93"/>
                <a:cs typeface="Times New Roman" panose="02020603050405020304" pitchFamily="18" charset="0"/>
              </a:rPr>
              <a:t>chất</a:t>
            </a:r>
            <a:r>
              <a:rPr lang="en-US" sz="2200" b="1" dirty="0">
                <a:solidFill>
                  <a:schemeClr val="accent1"/>
                </a:solidFill>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các</a:t>
            </a:r>
            <a:r>
              <a:rPr lang="en-US" sz="2200" dirty="0">
                <a:latin typeface="#9Slide03 Cabin Condensed" panose="00000506000000000000" pitchFamily="2" charset="-93"/>
                <a:cs typeface="Times New Roman" panose="02020603050405020304" pitchFamily="18" charset="0"/>
              </a:rPr>
              <a:t> dung </a:t>
            </a:r>
            <a:r>
              <a:rPr lang="en-US" sz="2200" dirty="0" err="1">
                <a:latin typeface="#9Slide03 Cabin Condensed" panose="00000506000000000000" pitchFamily="2" charset="-93"/>
                <a:cs typeface="Times New Roman" panose="02020603050405020304" pitchFamily="18" charset="0"/>
              </a:rPr>
              <a:t>dịch</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NaF</a:t>
            </a:r>
            <a:r>
              <a:rPr lang="en-US" sz="2200" dirty="0">
                <a:latin typeface="#9Slide03 Cabin Condensed" panose="00000506000000000000" pitchFamily="2" charset="-93"/>
                <a:cs typeface="Times New Roman" panose="02020603050405020304" pitchFamily="18" charset="0"/>
              </a:rPr>
              <a:t>, NaCl, </a:t>
            </a:r>
            <a:r>
              <a:rPr lang="en-US" sz="2200" dirty="0" err="1">
                <a:latin typeface="#9Slide03 Cabin Condensed" panose="00000506000000000000" pitchFamily="2" charset="-93"/>
                <a:cs typeface="Times New Roman" panose="02020603050405020304" pitchFamily="18" charset="0"/>
              </a:rPr>
              <a:t>NaBr</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NaI</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và</a:t>
            </a:r>
            <a:r>
              <a:rPr lang="en-US" sz="2200" dirty="0">
                <a:latin typeface="#9Slide03 Cabin Condensed" panose="00000506000000000000" pitchFamily="2" charset="-93"/>
                <a:cs typeface="Times New Roman" panose="02020603050405020304" pitchFamily="18" charset="0"/>
              </a:rPr>
              <a:t> AgNO</a:t>
            </a:r>
            <a:r>
              <a:rPr lang="en-US" sz="2200" baseline="-25000" dirty="0">
                <a:latin typeface="#9Slide03 Cabin Condensed" panose="00000506000000000000" pitchFamily="2" charset="-93"/>
                <a:cs typeface="Times New Roman" panose="02020603050405020304" pitchFamily="18" charset="0"/>
              </a:rPr>
              <a:t>3</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có</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cùng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nồng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độ</a:t>
            </a:r>
            <a:r>
              <a:rPr lang="en-US" sz="2200" dirty="0">
                <a:latin typeface="#9Slide03 Cabin Condensed" panose="00000506000000000000" pitchFamily="2" charset="-93"/>
                <a:cs typeface="Times New Roman" panose="02020603050405020304" pitchFamily="18" charset="0"/>
              </a:rPr>
              <a:t> 0,1 M. </a:t>
            </a:r>
          </a:p>
          <a:p>
            <a:pPr algn="just">
              <a:lnSpc>
                <a:spcPct val="120000"/>
              </a:lnSpc>
            </a:pPr>
            <a:r>
              <a:rPr lang="en-US" sz="2200" b="1" dirty="0" err="1">
                <a:solidFill>
                  <a:schemeClr val="accent1"/>
                </a:solidFill>
                <a:latin typeface="#9Slide03 Cabin Condensed" panose="00000506000000000000" pitchFamily="2" charset="-93"/>
                <a:cs typeface="Times New Roman" panose="02020603050405020304" pitchFamily="18" charset="0"/>
              </a:rPr>
              <a:t>Dụng</a:t>
            </a:r>
            <a:r>
              <a:rPr lang="en-US" sz="2200" b="1" dirty="0">
                <a:solidFill>
                  <a:schemeClr val="accent1"/>
                </a:solidFill>
                <a:latin typeface="#9Slide03 Cabin Condensed" panose="00000506000000000000" pitchFamily="2" charset="-93"/>
                <a:cs typeface="Times New Roman" panose="02020603050405020304" pitchFamily="18" charset="0"/>
              </a:rPr>
              <a:t> </a:t>
            </a:r>
            <a:r>
              <a:rPr lang="en-US" sz="2200" b="1" dirty="0" err="1">
                <a:solidFill>
                  <a:schemeClr val="accent1"/>
                </a:solidFill>
                <a:latin typeface="#9Slide03 Cabin Condensed" panose="00000506000000000000" pitchFamily="2" charset="-93"/>
                <a:cs typeface="Times New Roman" panose="02020603050405020304" pitchFamily="18" charset="0"/>
              </a:rPr>
              <a:t>cụ</a:t>
            </a:r>
            <a:r>
              <a:rPr lang="en-US" sz="2200" b="1" dirty="0">
                <a:solidFill>
                  <a:schemeClr val="accent1"/>
                </a:solidFill>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ống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nghiệm</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ống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hút</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nhỏ</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giọt</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giá</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để</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ống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nghiệm</a:t>
            </a:r>
            <a:r>
              <a:rPr lang="en-US" sz="2200" dirty="0">
                <a:latin typeface="#9Slide03 Cabin Condensed" panose="00000506000000000000" pitchFamily="2" charset="-93"/>
                <a:cs typeface="Times New Roman" panose="02020603050405020304" pitchFamily="18" charset="0"/>
              </a:rPr>
              <a:t>. </a:t>
            </a:r>
            <a:endParaRPr lang="en-US" sz="2200" b="1" dirty="0">
              <a:solidFill>
                <a:schemeClr val="tx2">
                  <a:lumMod val="50000"/>
                </a:schemeClr>
              </a:solidFill>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30887"/>
            </a:xfrm>
            <a:prstGeom prst="rect">
              <a:avLst/>
            </a:prstGeom>
            <a:noFill/>
          </p:spPr>
          <p:txBody>
            <a:bodyPr wrap="square">
              <a:spAutoFit/>
            </a:bodyPr>
            <a:lstStyle/>
            <a:p>
              <a:pPr algn="ctr"/>
              <a:r>
                <a:rPr lang="en-US" sz="2200" b="1" dirty="0" err="1">
                  <a:solidFill>
                    <a:schemeClr val="accent5"/>
                  </a:solidFill>
                  <a:latin typeface="#9Slide03 Cabin Condensed" panose="00000506000000000000" pitchFamily="2" charset="-93"/>
                  <a:cs typeface="Times New Roman" panose="02020603050405020304" pitchFamily="18" charset="0"/>
                </a:rPr>
                <a:t>Thực</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hành</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thí</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nghiệm</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nhận</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biết</a:t>
              </a:r>
              <a:r>
                <a:rPr lang="en-US" sz="2200" b="1" dirty="0">
                  <a:solidFill>
                    <a:schemeClr val="accent5"/>
                  </a:solidFill>
                  <a:latin typeface="#9Slide03 Cabin Condensed" panose="00000506000000000000" pitchFamily="2" charset="-93"/>
                  <a:cs typeface="Times New Roman" panose="02020603050405020304" pitchFamily="18" charset="0"/>
                </a:rPr>
                <a:t> ion halide </a:t>
              </a:r>
              <a:r>
                <a:rPr lang="en-US" sz="2200" b="1" dirty="0" err="1">
                  <a:solidFill>
                    <a:schemeClr val="accent5"/>
                  </a:solidFill>
                  <a:latin typeface="#9Slide03 Cabin Condensed" panose="00000506000000000000" pitchFamily="2" charset="-93"/>
                  <a:cs typeface="Times New Roman" panose="02020603050405020304" pitchFamily="18" charset="0"/>
                </a:rPr>
                <a:t>trong</a:t>
              </a:r>
              <a:r>
                <a:rPr lang="en-US" sz="2200" b="1" dirty="0">
                  <a:solidFill>
                    <a:schemeClr val="accent5"/>
                  </a:solidFill>
                  <a:latin typeface="#9Slide03 Cabin Condensed" panose="00000506000000000000" pitchFamily="2" charset="-93"/>
                  <a:cs typeface="Times New Roman" panose="02020603050405020304" pitchFamily="18" charset="0"/>
                </a:rPr>
                <a:t> dung </a:t>
              </a:r>
              <a:r>
                <a:rPr lang="en-US" sz="2200" b="1" dirty="0" err="1">
                  <a:solidFill>
                    <a:schemeClr val="accent5"/>
                  </a:solidFill>
                  <a:latin typeface="#9Slide03 Cabin Condensed" panose="00000506000000000000" pitchFamily="2" charset="-93"/>
                  <a:cs typeface="Times New Roman" panose="02020603050405020304" pitchFamily="18" charset="0"/>
                </a:rPr>
                <a:t>dịch</a:t>
              </a:r>
              <a:endParaRPr lang="en-US" sz="2200" b="1" dirty="0">
                <a:solidFill>
                  <a:schemeClr val="accent5"/>
                </a:solidFill>
                <a:latin typeface="#9Slide03 Cabin Condensed" panose="00000506000000000000" pitchFamily="2" charset="-93"/>
                <a:cs typeface="Times New Roman" panose="02020603050405020304" pitchFamily="18" charset="0"/>
              </a:endParaRPr>
            </a:p>
          </p:txBody>
        </p:sp>
      </p:grpSp>
      <p:sp>
        <p:nvSpPr>
          <p:cNvPr id="28" name="TextBox 27">
            <a:extLst>
              <a:ext uri="{FF2B5EF4-FFF2-40B4-BE49-F238E27FC236}">
                <a16:creationId xmlns:a16="http://schemas.microsoft.com/office/drawing/2014/main" id="{70B5CD73-45DB-1741-EF90-42FDB67DABFD}"/>
              </a:ext>
            </a:extLst>
          </p:cNvPr>
          <p:cNvSpPr txBox="1"/>
          <p:nvPr/>
        </p:nvSpPr>
        <p:spPr>
          <a:xfrm>
            <a:off x="373254" y="2569640"/>
            <a:ext cx="4851889" cy="1681999"/>
          </a:xfrm>
          <a:prstGeom prst="rect">
            <a:avLst/>
          </a:prstGeom>
          <a:noFill/>
        </p:spPr>
        <p:txBody>
          <a:bodyPr wrap="square">
            <a:spAutoFit/>
          </a:bodyPr>
          <a:lstStyle/>
          <a:p>
            <a:pPr algn="just">
              <a:lnSpc>
                <a:spcPct val="120000"/>
              </a:lnSpc>
            </a:pPr>
            <a:r>
              <a:rPr lang="vi-VN" sz="2200" b="1" dirty="0" err="1">
                <a:solidFill>
                  <a:schemeClr val="accent1"/>
                </a:solidFill>
                <a:latin typeface="#9Slide03 Cabin Condensed" panose="00000506000000000000" pitchFamily="2" charset="-93"/>
                <a:cs typeface="Times New Roman" panose="02020603050405020304" pitchFamily="18" charset="0"/>
              </a:rPr>
              <a:t>Tiến</a:t>
            </a:r>
            <a:r>
              <a:rPr lang="vi-VN" sz="2200" b="1" dirty="0">
                <a:solidFill>
                  <a:schemeClr val="accent1"/>
                </a:solidFill>
                <a:latin typeface="#9Slide03 Cabin Condensed" panose="00000506000000000000" pitchFamily="2" charset="-93"/>
                <a:cs typeface="Times New Roman" panose="02020603050405020304" pitchFamily="18" charset="0"/>
              </a:rPr>
              <a:t> </a:t>
            </a:r>
            <a:r>
              <a:rPr lang="vi-VN" sz="2200" b="1" dirty="0" err="1">
                <a:solidFill>
                  <a:schemeClr val="accent1"/>
                </a:solidFill>
                <a:latin typeface="#9Slide03 Cabin Condensed" panose="00000506000000000000" pitchFamily="2" charset="-93"/>
                <a:cs typeface="Times New Roman" panose="02020603050405020304" pitchFamily="18" charset="0"/>
              </a:rPr>
              <a:t>hành</a:t>
            </a:r>
            <a:r>
              <a:rPr lang="vi-VN" sz="2200" b="1" dirty="0">
                <a:solidFill>
                  <a:schemeClr val="accent1"/>
                </a:solidFill>
                <a:latin typeface="#9Slide03 Cabin Condensed" panose="00000506000000000000" pitchFamily="2" charset="-93"/>
                <a:cs typeface="Times New Roman" panose="02020603050405020304" pitchFamily="18" charset="0"/>
              </a:rPr>
              <a:t>:</a:t>
            </a:r>
          </a:p>
          <a:p>
            <a:pPr algn="just">
              <a:lnSpc>
                <a:spcPct val="120000"/>
              </a:lnSpc>
            </a:pPr>
            <a:r>
              <a:rPr lang="vi-VN" sz="2200" b="1" i="1" dirty="0" err="1">
                <a:latin typeface="#9Slide03 Cabin Condensed" panose="00000506000000000000" pitchFamily="2" charset="-93"/>
                <a:cs typeface="Times New Roman" panose="02020603050405020304" pitchFamily="18" charset="0"/>
              </a:rPr>
              <a:t>Bước</a:t>
            </a:r>
            <a:r>
              <a:rPr lang="vi-VN" sz="2200" b="1" i="1" dirty="0">
                <a:latin typeface="#9Slide03 Cabin Condensed" panose="00000506000000000000" pitchFamily="2" charset="-93"/>
                <a:cs typeface="Times New Roman" panose="02020603050405020304" pitchFamily="18" charset="0"/>
              </a:rPr>
              <a:t> 1</a:t>
            </a:r>
            <a:r>
              <a:rPr lang="vi-VN" sz="2200" i="1"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Lấy</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lần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lượt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khoảng</a:t>
            </a:r>
            <a:r>
              <a:rPr lang="vi-VN" sz="2200" dirty="0">
                <a:latin typeface="#9Slide03 Cabin Condensed" panose="00000506000000000000" pitchFamily="2" charset="-93"/>
                <a:cs typeface="Times New Roman" panose="02020603050405020304" pitchFamily="18" charset="0"/>
              </a:rPr>
              <a:t> 2 </a:t>
            </a:r>
            <a:r>
              <a:rPr lang="vi-VN" sz="2200" dirty="0" err="1">
                <a:latin typeface="#9Slide03 Cabin Condensed" panose="00000506000000000000" pitchFamily="2" charset="-93"/>
                <a:cs typeface="Times New Roman" panose="02020603050405020304" pitchFamily="18" charset="0"/>
              </a:rPr>
              <a:t>mL</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mỗi</a:t>
            </a:r>
            <a:r>
              <a:rPr lang="vi-VN" sz="2200" dirty="0">
                <a:latin typeface="#9Slide03 Cabin Condensed" panose="00000506000000000000" pitchFamily="2" charset="-93"/>
                <a:cs typeface="Times New Roman" panose="02020603050405020304" pitchFamily="18" charset="0"/>
              </a:rPr>
              <a:t>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NaF</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NaCl</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NaBr</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NaI</a:t>
            </a:r>
            <a:r>
              <a:rPr lang="vi-VN" sz="2200" dirty="0">
                <a:latin typeface="#9Slide03 Cabin Condensed" panose="00000506000000000000" pitchFamily="2" charset="-93"/>
                <a:cs typeface="Times New Roman" panose="02020603050405020304" pitchFamily="18" charset="0"/>
              </a:rPr>
              <a:t> cho </a:t>
            </a:r>
            <a:r>
              <a:rPr lang="vi-VN" sz="2200" dirty="0" err="1">
                <a:latin typeface="#9Slide03 Cabin Condensed" panose="00000506000000000000" pitchFamily="2" charset="-93"/>
                <a:cs typeface="Times New Roman" panose="02020603050405020304" pitchFamily="18" charset="0"/>
              </a:rPr>
              <a:t>vào</a:t>
            </a:r>
            <a:r>
              <a:rPr lang="vi-VN" sz="2200" dirty="0">
                <a:latin typeface="#9Slide03 Cabin Condensed" panose="00000506000000000000" pitchFamily="2" charset="-93"/>
                <a:cs typeface="Times New Roman" panose="02020603050405020304" pitchFamily="18" charset="0"/>
              </a:rPr>
              <a:t> 4 </a:t>
            </a:r>
            <a:r>
              <a:rPr lang="vi-VN" sz="2200" dirty="0" err="1">
                <a:latin typeface="#9Slide03 Cabin Condensed" panose="00000506000000000000" pitchFamily="2" charset="-93"/>
                <a:cs typeface="Times New Roman" panose="02020603050405020304" pitchFamily="18" charset="0"/>
              </a:rPr>
              <a:t>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nghiệm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được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đánh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số</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thứ</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tự</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từ</a:t>
            </a:r>
            <a:r>
              <a:rPr lang="vi-VN" sz="2200" dirty="0">
                <a:latin typeface="#9Slide03 Cabin Condensed" panose="00000506000000000000" pitchFamily="2" charset="-93"/>
                <a:cs typeface="Times New Roman" panose="02020603050405020304" pitchFamily="18" charset="0"/>
              </a:rPr>
              <a:t> 1 </a:t>
            </a:r>
            <a:r>
              <a:rPr lang="vi-VN" sz="2200" dirty="0" err="1">
                <a:latin typeface="#9Slide03 Cabin Condensed" panose="00000506000000000000" pitchFamily="2" charset="-93"/>
                <a:cs typeface="Times New Roman" panose="02020603050405020304" pitchFamily="18" charset="0"/>
              </a:rPr>
              <a:t>đến</a:t>
            </a:r>
            <a:r>
              <a:rPr lang="vi-VN" sz="2200" dirty="0">
                <a:latin typeface="#9Slide03 Cabin Condensed" panose="00000506000000000000" pitchFamily="2" charset="-93"/>
                <a:cs typeface="Times New Roman" panose="02020603050405020304" pitchFamily="18" charset="0"/>
              </a:rPr>
              <a:t> 4. </a:t>
            </a:r>
            <a:endParaRPr lang="en-US" sz="2200" dirty="0">
              <a:latin typeface="#9Slide03 Cabin Condensed" panose="00000506000000000000" pitchFamily="2" charset="-93"/>
              <a:cs typeface="Times New Roman" panose="02020603050405020304" pitchFamily="18" charset="0"/>
            </a:endParaRPr>
          </a:p>
        </p:txBody>
      </p:sp>
      <p:pic>
        <p:nvPicPr>
          <p:cNvPr id="4" name="Picture 3">
            <a:extLst>
              <a:ext uri="{FF2B5EF4-FFF2-40B4-BE49-F238E27FC236}">
                <a16:creationId xmlns:a16="http://schemas.microsoft.com/office/drawing/2014/main" id="{FDEAF32F-89FC-D34B-800E-5A55499D2C78}"/>
              </a:ext>
            </a:extLst>
          </p:cNvPr>
          <p:cNvPicPr>
            <a:picLocks noChangeAspect="1"/>
          </p:cNvPicPr>
          <p:nvPr/>
        </p:nvPicPr>
        <p:blipFill>
          <a:blip r:embed="rId3"/>
          <a:stretch>
            <a:fillRect/>
          </a:stretch>
        </p:blipFill>
        <p:spPr>
          <a:xfrm>
            <a:off x="5420066" y="2622204"/>
            <a:ext cx="3081415" cy="2031281"/>
          </a:xfrm>
          <a:prstGeom prst="rect">
            <a:avLst/>
          </a:prstGeom>
        </p:spPr>
      </p:pic>
    </p:spTree>
    <p:extLst>
      <p:ext uri="{BB962C8B-B14F-4D97-AF65-F5344CB8AC3E}">
        <p14:creationId xmlns:p14="http://schemas.microsoft.com/office/powerpoint/2010/main" val="1535377275"/>
      </p:ext>
    </p:extLst>
  </p:cSld>
  <p:clrMapOvr>
    <a:masterClrMapping/>
  </p:clrMapOvr>
  <mc:AlternateContent xmlns:mc="http://schemas.openxmlformats.org/markup-compatibility/2006" xmlns:p14="http://schemas.microsoft.com/office/powerpoint/2010/main">
    <mc:Choice Requires="p14">
      <p:transition spd="slow" p14:dur="83647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500"/>
                                        <p:tgtEl>
                                          <p:spTgt spid="7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30887"/>
            </a:xfrm>
            <a:prstGeom prst="rect">
              <a:avLst/>
            </a:prstGeom>
            <a:noFill/>
          </p:spPr>
          <p:txBody>
            <a:bodyPr wrap="square">
              <a:spAutoFit/>
            </a:bodyPr>
            <a:lstStyle/>
            <a:p>
              <a:pPr algn="ctr"/>
              <a:r>
                <a:rPr lang="en-US" sz="2200" b="1" dirty="0" err="1">
                  <a:solidFill>
                    <a:schemeClr val="accent5"/>
                  </a:solidFill>
                  <a:latin typeface="#9Slide03 Cabin Condensed" panose="00000506000000000000" pitchFamily="2" charset="-93"/>
                  <a:cs typeface="Times New Roman" panose="02020603050405020304" pitchFamily="18" charset="0"/>
                </a:rPr>
                <a:t>Thực</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hành</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thí</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nghiệm</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nhận</a:t>
              </a:r>
              <a:r>
                <a:rPr lang="en-US" sz="2200" b="1" dirty="0">
                  <a:solidFill>
                    <a:schemeClr val="accent5"/>
                  </a:solidFill>
                  <a:latin typeface="#9Slide03 Cabin Condensed" panose="00000506000000000000" pitchFamily="2" charset="-93"/>
                  <a:cs typeface="Times New Roman" panose="02020603050405020304" pitchFamily="18" charset="0"/>
                </a:rPr>
                <a:t> </a:t>
              </a:r>
              <a:r>
                <a:rPr lang="en-US" sz="2200" b="1" dirty="0" err="1">
                  <a:solidFill>
                    <a:schemeClr val="accent5"/>
                  </a:solidFill>
                  <a:latin typeface="#9Slide03 Cabin Condensed" panose="00000506000000000000" pitchFamily="2" charset="-93"/>
                  <a:cs typeface="Times New Roman" panose="02020603050405020304" pitchFamily="18" charset="0"/>
                </a:rPr>
                <a:t>biết</a:t>
              </a:r>
              <a:r>
                <a:rPr lang="en-US" sz="2200" b="1" dirty="0">
                  <a:solidFill>
                    <a:schemeClr val="accent5"/>
                  </a:solidFill>
                  <a:latin typeface="#9Slide03 Cabin Condensed" panose="00000506000000000000" pitchFamily="2" charset="-93"/>
                  <a:cs typeface="Times New Roman" panose="02020603050405020304" pitchFamily="18" charset="0"/>
                </a:rPr>
                <a:t> ion halide </a:t>
              </a:r>
              <a:r>
                <a:rPr lang="en-US" sz="2200" b="1" dirty="0" err="1">
                  <a:solidFill>
                    <a:schemeClr val="accent5"/>
                  </a:solidFill>
                  <a:latin typeface="#9Slide03 Cabin Condensed" panose="00000506000000000000" pitchFamily="2" charset="-93"/>
                  <a:cs typeface="Times New Roman" panose="02020603050405020304" pitchFamily="18" charset="0"/>
                </a:rPr>
                <a:t>trong</a:t>
              </a:r>
              <a:r>
                <a:rPr lang="en-US" sz="2200" b="1" dirty="0">
                  <a:solidFill>
                    <a:schemeClr val="accent5"/>
                  </a:solidFill>
                  <a:latin typeface="#9Slide03 Cabin Condensed" panose="00000506000000000000" pitchFamily="2" charset="-93"/>
                  <a:cs typeface="Times New Roman" panose="02020603050405020304" pitchFamily="18" charset="0"/>
                </a:rPr>
                <a:t> dung </a:t>
              </a:r>
              <a:r>
                <a:rPr lang="en-US" sz="2200" b="1" dirty="0" err="1">
                  <a:solidFill>
                    <a:schemeClr val="accent5"/>
                  </a:solidFill>
                  <a:latin typeface="#9Slide03 Cabin Condensed" panose="00000506000000000000" pitchFamily="2" charset="-93"/>
                  <a:cs typeface="Times New Roman" panose="02020603050405020304" pitchFamily="18" charset="0"/>
                </a:rPr>
                <a:t>dịch</a:t>
              </a:r>
              <a:endParaRPr lang="en-US" sz="2200" b="1" dirty="0">
                <a:solidFill>
                  <a:schemeClr val="accent5"/>
                </a:solidFill>
                <a:latin typeface="#9Slide03 Cabin Condensed" panose="00000506000000000000" pitchFamily="2" charset="-93"/>
                <a:cs typeface="Times New Roman" panose="02020603050405020304" pitchFamily="18" charset="0"/>
              </a:endParaRPr>
            </a:p>
          </p:txBody>
        </p:sp>
      </p:grpSp>
      <p:sp>
        <p:nvSpPr>
          <p:cNvPr id="28" name="TextBox 27">
            <a:extLst>
              <a:ext uri="{FF2B5EF4-FFF2-40B4-BE49-F238E27FC236}">
                <a16:creationId xmlns:a16="http://schemas.microsoft.com/office/drawing/2014/main" id="{70B5CD73-45DB-1741-EF90-42FDB67DABFD}"/>
              </a:ext>
            </a:extLst>
          </p:cNvPr>
          <p:cNvSpPr txBox="1"/>
          <p:nvPr/>
        </p:nvSpPr>
        <p:spPr>
          <a:xfrm>
            <a:off x="481365" y="2464662"/>
            <a:ext cx="4365127" cy="2088264"/>
          </a:xfrm>
          <a:prstGeom prst="rect">
            <a:avLst/>
          </a:prstGeom>
          <a:noFill/>
        </p:spPr>
        <p:txBody>
          <a:bodyPr wrap="square">
            <a:spAutoFit/>
          </a:bodyPr>
          <a:lstStyle/>
          <a:p>
            <a:pPr algn="just">
              <a:lnSpc>
                <a:spcPct val="120000"/>
              </a:lnSpc>
            </a:pPr>
            <a:r>
              <a:rPr lang="vi-VN" sz="2200" dirty="0" err="1">
                <a:latin typeface="#9Slide03 Cabin Condensed" panose="00000506000000000000" pitchFamily="2" charset="-93"/>
                <a:cs typeface="Times New Roman" panose="02020603050405020304" pitchFamily="18" charset="0"/>
              </a:rPr>
              <a:t>NaCl</a:t>
            </a:r>
            <a:r>
              <a:rPr lang="vi-VN" sz="2200" dirty="0">
                <a:latin typeface="#9Slide03 Cabin Condensed" panose="00000506000000000000" pitchFamily="2" charset="-93"/>
                <a:cs typeface="Times New Roman" panose="02020603050405020304" pitchFamily="18" charset="0"/>
              </a:rPr>
              <a:t> + 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AgCl</a:t>
            </a:r>
            <a:r>
              <a:rPr lang="vi-VN" sz="2200" dirty="0">
                <a:latin typeface="#9Slide03 Cabin Condensed" panose="00000506000000000000" pitchFamily="2" charset="-93"/>
                <a:cs typeface="Times New Roman" panose="02020603050405020304" pitchFamily="18" charset="0"/>
              </a:rPr>
              <a:t> + NaNO</a:t>
            </a:r>
            <a:r>
              <a:rPr lang="vi-VN" sz="2200" baseline="-25000" dirty="0">
                <a:latin typeface="#9Slide03 Cabin Condensed" panose="00000506000000000000" pitchFamily="2" charset="-93"/>
                <a:cs typeface="Times New Roman" panose="02020603050405020304" pitchFamily="18" charset="0"/>
              </a:rPr>
              <a:t>3</a:t>
            </a:r>
          </a:p>
          <a:p>
            <a:pPr algn="just">
              <a:lnSpc>
                <a:spcPct val="120000"/>
              </a:lnSpc>
            </a:pPr>
            <a:r>
              <a:rPr lang="vi-VN" sz="2200" dirty="0" err="1">
                <a:latin typeface="#9Slide03 Cabin Condensed" panose="00000506000000000000" pitchFamily="2" charset="-93"/>
                <a:cs typeface="Times New Roman" panose="02020603050405020304" pitchFamily="18" charset="0"/>
              </a:rPr>
              <a:t>NaBr</a:t>
            </a:r>
            <a:r>
              <a:rPr lang="vi-VN" sz="2200" dirty="0">
                <a:latin typeface="#9Slide03 Cabin Condensed" panose="00000506000000000000" pitchFamily="2" charset="-93"/>
                <a:cs typeface="Times New Roman" panose="02020603050405020304" pitchFamily="18" charset="0"/>
              </a:rPr>
              <a:t> + 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AgBr</a:t>
            </a:r>
            <a:r>
              <a:rPr lang="vi-VN" sz="2200" dirty="0">
                <a:latin typeface="#9Slide03 Cabin Condensed" panose="00000506000000000000" pitchFamily="2" charset="-93"/>
                <a:cs typeface="Times New Roman" panose="02020603050405020304" pitchFamily="18" charset="0"/>
              </a:rPr>
              <a:t> + NaNO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a:t>
            </a:r>
          </a:p>
          <a:p>
            <a:pPr algn="just">
              <a:lnSpc>
                <a:spcPct val="120000"/>
              </a:lnSpc>
            </a:pPr>
            <a:r>
              <a:rPr lang="vi-VN" sz="2200" dirty="0" err="1">
                <a:latin typeface="#9Slide03 Cabin Condensed" panose="00000506000000000000" pitchFamily="2" charset="-93"/>
                <a:cs typeface="Times New Roman" panose="02020603050405020304" pitchFamily="18" charset="0"/>
              </a:rPr>
              <a:t>NaI</a:t>
            </a:r>
            <a:r>
              <a:rPr lang="vi-VN" sz="2200" dirty="0">
                <a:latin typeface="#9Slide03 Cabin Condensed" panose="00000506000000000000" pitchFamily="2" charset="-93"/>
                <a:cs typeface="Times New Roman" panose="02020603050405020304" pitchFamily="18" charset="0"/>
              </a:rPr>
              <a:t> + 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AgI</a:t>
            </a:r>
            <a:r>
              <a:rPr lang="vi-VN" sz="2200" dirty="0">
                <a:latin typeface="#9Slide03 Cabin Condensed" panose="00000506000000000000" pitchFamily="2" charset="-93"/>
                <a:cs typeface="Times New Roman" panose="02020603050405020304" pitchFamily="18" charset="0"/>
              </a:rPr>
              <a:t> + NaNO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a:t>
            </a:r>
          </a:p>
          <a:p>
            <a:pPr algn="just">
              <a:lnSpc>
                <a:spcPct val="120000"/>
              </a:lnSpc>
            </a:pPr>
            <a:r>
              <a:rPr lang="vi-VN" sz="2200" dirty="0">
                <a:latin typeface="#9Slide03 Cabin Condensed" panose="00000506000000000000" pitchFamily="2" charset="-93"/>
                <a:cs typeface="Times New Roman" panose="02020603050405020304" pitchFamily="18" charset="0"/>
              </a:rPr>
              <a:t>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NaF</a:t>
            </a:r>
            <a:r>
              <a:rPr lang="vi-VN" sz="2200" dirty="0">
                <a:latin typeface="#9Slide03 Cabin Condensed" panose="00000506000000000000" pitchFamily="2" charset="-93"/>
                <a:cs typeface="Times New Roman" panose="02020603050405020304" pitchFamily="18" charset="0"/>
              </a:rPr>
              <a:t> không </a:t>
            </a:r>
            <a:r>
              <a:rPr lang="vi-VN" sz="2200" dirty="0" err="1">
                <a:latin typeface="#9Slide03 Cabin Condensed" panose="00000506000000000000" pitchFamily="2" charset="-93"/>
                <a:cs typeface="Times New Roman" panose="02020603050405020304" pitchFamily="18" charset="0"/>
              </a:rPr>
              <a:t>phản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ứng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với</a:t>
            </a:r>
            <a:r>
              <a:rPr lang="vi-VN" sz="2200" dirty="0">
                <a:latin typeface="#9Slide03 Cabin Condensed" panose="00000506000000000000" pitchFamily="2" charset="-93"/>
                <a:cs typeface="Times New Roman" panose="02020603050405020304" pitchFamily="18" charset="0"/>
              </a:rPr>
              <a:t>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a:t>
            </a:r>
            <a:endParaRPr lang="en-US" sz="2200" dirty="0">
              <a:latin typeface="#9Slide03 Cabin Condensed" panose="00000506000000000000" pitchFamily="2" charset="-93"/>
              <a:cs typeface="Times New Roman" panose="02020603050405020304" pitchFamily="18" charset="0"/>
            </a:endParaRPr>
          </a:p>
        </p:txBody>
      </p:sp>
      <p:pic>
        <p:nvPicPr>
          <p:cNvPr id="4" name="Picture 3">
            <a:extLst>
              <a:ext uri="{FF2B5EF4-FFF2-40B4-BE49-F238E27FC236}">
                <a16:creationId xmlns:a16="http://schemas.microsoft.com/office/drawing/2014/main" id="{FDEAF32F-89FC-D34B-800E-5A55499D2C78}"/>
              </a:ext>
            </a:extLst>
          </p:cNvPr>
          <p:cNvPicPr>
            <a:picLocks noChangeAspect="1"/>
          </p:cNvPicPr>
          <p:nvPr/>
        </p:nvPicPr>
        <p:blipFill>
          <a:blip r:embed="rId3"/>
          <a:stretch>
            <a:fillRect/>
          </a:stretch>
        </p:blipFill>
        <p:spPr>
          <a:xfrm>
            <a:off x="4898572" y="2278432"/>
            <a:ext cx="3602910" cy="2375053"/>
          </a:xfrm>
          <a:prstGeom prst="rect">
            <a:avLst/>
          </a:prstGeom>
        </p:spPr>
      </p:pic>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1275734"/>
          </a:xfrm>
          <a:prstGeom prst="rect">
            <a:avLst/>
          </a:prstGeom>
          <a:noFill/>
        </p:spPr>
        <p:txBody>
          <a:bodyPr wrap="square">
            <a:spAutoFit/>
          </a:bodyPr>
          <a:lstStyle/>
          <a:p>
            <a:pPr algn="just">
              <a:lnSpc>
                <a:spcPct val="120000"/>
              </a:lnSpc>
            </a:pPr>
            <a:r>
              <a:rPr lang="vi-VN" sz="2200" b="1" dirty="0" err="1">
                <a:solidFill>
                  <a:schemeClr val="accent1"/>
                </a:solidFill>
                <a:latin typeface="#9Slide03 Cabin Condensed" panose="00000506000000000000" pitchFamily="2" charset="-93"/>
                <a:cs typeface="Times New Roman" panose="02020603050405020304" pitchFamily="18" charset="0"/>
              </a:rPr>
              <a:t>Tiến</a:t>
            </a:r>
            <a:r>
              <a:rPr lang="vi-VN" sz="2200" b="1" dirty="0">
                <a:solidFill>
                  <a:schemeClr val="accent1"/>
                </a:solidFill>
                <a:latin typeface="#9Slide03 Cabin Condensed" panose="00000506000000000000" pitchFamily="2" charset="-93"/>
                <a:cs typeface="Times New Roman" panose="02020603050405020304" pitchFamily="18" charset="0"/>
              </a:rPr>
              <a:t> </a:t>
            </a:r>
            <a:r>
              <a:rPr lang="vi-VN" sz="2200" b="1" dirty="0" err="1">
                <a:solidFill>
                  <a:schemeClr val="accent1"/>
                </a:solidFill>
                <a:latin typeface="#9Slide03 Cabin Condensed" panose="00000506000000000000" pitchFamily="2" charset="-93"/>
                <a:cs typeface="Times New Roman" panose="02020603050405020304" pitchFamily="18" charset="0"/>
              </a:rPr>
              <a:t>hành</a:t>
            </a:r>
            <a:r>
              <a:rPr lang="vi-VN" sz="2200" b="1" dirty="0">
                <a:solidFill>
                  <a:schemeClr val="accent1"/>
                </a:solidFill>
                <a:latin typeface="#9Slide03 Cabin Condensed" panose="00000506000000000000" pitchFamily="2" charset="-93"/>
                <a:cs typeface="Times New Roman" panose="02020603050405020304" pitchFamily="18" charset="0"/>
              </a:rPr>
              <a:t>:</a:t>
            </a:r>
          </a:p>
          <a:p>
            <a:pPr algn="just">
              <a:lnSpc>
                <a:spcPct val="120000"/>
              </a:lnSpc>
            </a:pPr>
            <a:r>
              <a:rPr lang="vi-VN" sz="2200" b="1" i="1" dirty="0" err="1">
                <a:latin typeface="#9Slide03 Cabin Condensed" panose="00000506000000000000" pitchFamily="2" charset="-93"/>
                <a:cs typeface="Times New Roman" panose="02020603050405020304" pitchFamily="18" charset="0"/>
              </a:rPr>
              <a:t>Bước</a:t>
            </a:r>
            <a:r>
              <a:rPr lang="vi-VN" sz="2200" b="1" i="1" dirty="0">
                <a:latin typeface="#9Slide03 Cabin Condensed" panose="00000506000000000000" pitchFamily="2" charset="-93"/>
                <a:cs typeface="Times New Roman" panose="02020603050405020304" pitchFamily="18" charset="0"/>
              </a:rPr>
              <a:t> 2: </a:t>
            </a:r>
            <a:r>
              <a:rPr lang="vi-VN" sz="2200" dirty="0">
                <a:latin typeface="#9Slide03 Cabin Condensed" panose="00000506000000000000" pitchFamily="2" charset="-93"/>
                <a:cs typeface="Times New Roman" panose="02020603050405020304" pitchFamily="18" charset="0"/>
              </a:rPr>
              <a:t>Thêm </a:t>
            </a:r>
            <a:r>
              <a:rPr lang="vi-VN" sz="2200" dirty="0" err="1">
                <a:latin typeface="#9Slide03 Cabin Condensed" panose="00000506000000000000" pitchFamily="2" charset="-93"/>
                <a:cs typeface="Times New Roman" panose="02020603050405020304" pitchFamily="18" charset="0"/>
              </a:rPr>
              <a:t>tiếp</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vào</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mỗi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nghiệm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giọt</a:t>
            </a:r>
            <a:r>
              <a:rPr lang="vi-VN" sz="2200" dirty="0">
                <a:latin typeface="#9Slide03 Cabin Condensed" panose="00000506000000000000" pitchFamily="2" charset="-93"/>
                <a:cs typeface="Times New Roman" panose="02020603050405020304" pitchFamily="18" charset="0"/>
              </a:rPr>
              <a:t>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Phương </a:t>
            </a:r>
            <a:r>
              <a:rPr lang="vi-VN" sz="2200" dirty="0" err="1">
                <a:latin typeface="#9Slide03 Cabin Condensed" panose="00000506000000000000" pitchFamily="2" charset="-93"/>
                <a:cs typeface="Times New Roman" panose="02020603050405020304" pitchFamily="18" charset="0"/>
              </a:rPr>
              <a:t>trình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hoá</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học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của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các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phản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ứng</a:t>
            </a:r>
            <a:r>
              <a:rPr lang="vi-VN" sz="2200" dirty="0">
                <a:latin typeface="#9Slide03 Cabin Condensed" panose="00000506000000000000" pitchFamily="2" charset="-93"/>
                <a:cs typeface="Times New Roman" panose="02020603050405020304" pitchFamily="18" charset="0"/>
              </a:rPr>
              <a:t>: </a:t>
            </a:r>
          </a:p>
        </p:txBody>
      </p:sp>
    </p:spTree>
    <p:extLst>
      <p:ext uri="{BB962C8B-B14F-4D97-AF65-F5344CB8AC3E}">
        <p14:creationId xmlns:p14="http://schemas.microsoft.com/office/powerpoint/2010/main" val="1330983927"/>
      </p:ext>
    </p:extLst>
  </p:cSld>
  <p:clrMapOvr>
    <a:masterClrMapping/>
  </p:clrMapOvr>
  <mc:AlternateContent xmlns:mc="http://schemas.openxmlformats.org/markup-compatibility/2006" xmlns:p14="http://schemas.microsoft.com/office/powerpoint/2010/main">
    <mc:Choice Requires="p14">
      <p:transition spd="slow" p14:dur="83647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42" name="Google Shape;66;p7">
            <a:extLst>
              <a:ext uri="{FF2B5EF4-FFF2-40B4-BE49-F238E27FC236}">
                <a16:creationId xmlns:a16="http://schemas.microsoft.com/office/drawing/2014/main" id="{BE231BA7-3A4B-290D-2602-7F11996E3093}"/>
              </a:ext>
            </a:extLst>
          </p:cNvPr>
          <p:cNvSpPr/>
          <p:nvPr/>
        </p:nvSpPr>
        <p:spPr>
          <a:xfrm rot="21422591">
            <a:off x="508419" y="453918"/>
            <a:ext cx="8127163" cy="4235665"/>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82" name="Google Shape;782;p44"/>
          <p:cNvSpPr/>
          <p:nvPr/>
        </p:nvSpPr>
        <p:spPr>
          <a:xfrm flipH="1">
            <a:off x="6236342" y="4231950"/>
            <a:ext cx="2675155" cy="9703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84" name="Google Shape;784;p44"/>
          <p:cNvSpPr txBox="1">
            <a:spLocks noGrp="1"/>
          </p:cNvSpPr>
          <p:nvPr>
            <p:ph type="title"/>
          </p:nvPr>
        </p:nvSpPr>
        <p:spPr>
          <a:xfrm>
            <a:off x="3233400" y="597961"/>
            <a:ext cx="26772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dirty="0" err="1">
                <a:solidFill>
                  <a:schemeClr val="accent2"/>
                </a:solidFill>
                <a:latin typeface="#9Slide03 Cabin Condensed" panose="00000506000000000000" pitchFamily="2" charset="-93"/>
                <a:cs typeface="Times New Roman" panose="02020603050405020304" pitchFamily="18" charset="0"/>
              </a:rPr>
              <a:t>Khởi</a:t>
            </a:r>
            <a:r>
              <a:rPr lang="vi-VN" sz="3600" dirty="0">
                <a:solidFill>
                  <a:schemeClr val="accent2"/>
                </a:solidFill>
                <a:latin typeface="#9Slide03 Cabin Condensed" panose="00000506000000000000" pitchFamily="2" charset="-93"/>
                <a:cs typeface="Times New Roman" panose="02020603050405020304" pitchFamily="18" charset="0"/>
              </a:rPr>
              <a:t> </a:t>
            </a:r>
            <a:r>
              <a:rPr lang="vi-VN" sz="3600" dirty="0" err="1">
                <a:solidFill>
                  <a:schemeClr val="accent2"/>
                </a:solidFill>
                <a:latin typeface="#9Slide03 Cabin Condensed" panose="00000506000000000000" pitchFamily="2" charset="-93"/>
                <a:cs typeface="Times New Roman" panose="02020603050405020304" pitchFamily="18" charset="0"/>
              </a:rPr>
              <a:t>Động</a:t>
            </a:r>
            <a:endParaRPr sz="3600" dirty="0">
              <a:solidFill>
                <a:schemeClr val="accent2"/>
              </a:solidFill>
              <a:latin typeface="#9Slide03 Cabin Condensed" panose="00000506000000000000" pitchFamily="2" charset="-93"/>
              <a:cs typeface="Times New Roman" panose="02020603050405020304" pitchFamily="18" charset="0"/>
            </a:endParaRPr>
          </a:p>
        </p:txBody>
      </p:sp>
      <p:sp>
        <p:nvSpPr>
          <p:cNvPr id="816" name="Google Shape;816;p44"/>
          <p:cNvSpPr/>
          <p:nvPr/>
        </p:nvSpPr>
        <p:spPr>
          <a:xfrm>
            <a:off x="212055" y="296733"/>
            <a:ext cx="1855030" cy="67293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40" name="TextBox 39">
            <a:extLst>
              <a:ext uri="{FF2B5EF4-FFF2-40B4-BE49-F238E27FC236}">
                <a16:creationId xmlns:a16="http://schemas.microsoft.com/office/drawing/2014/main" id="{4D9D0E6C-A57E-9F4A-BD71-8324B3223A5E}"/>
              </a:ext>
            </a:extLst>
          </p:cNvPr>
          <p:cNvSpPr txBox="1"/>
          <p:nvPr/>
        </p:nvSpPr>
        <p:spPr>
          <a:xfrm>
            <a:off x="838726" y="1236533"/>
            <a:ext cx="5397616" cy="3384068"/>
          </a:xfrm>
          <a:prstGeom prst="rect">
            <a:avLst/>
          </a:prstGeom>
          <a:noFill/>
        </p:spPr>
        <p:txBody>
          <a:bodyPr wrap="square">
            <a:spAutoFit/>
          </a:bodyPr>
          <a:lstStyle/>
          <a:p>
            <a:pPr algn="just">
              <a:lnSpc>
                <a:spcPct val="120000"/>
              </a:lnSpc>
            </a:pPr>
            <a:r>
              <a:rPr lang="vi-VN" sz="2000" b="1" dirty="0">
                <a:solidFill>
                  <a:schemeClr val="tx2">
                    <a:lumMod val="50000"/>
                  </a:schemeClr>
                </a:solidFill>
                <a:latin typeface="#9Slide03 Cabin Condensed" panose="00000506000000000000" pitchFamily="2" charset="-93"/>
                <a:cs typeface="Times New Roman" panose="02020603050405020304" pitchFamily="18" charset="0"/>
              </a:rPr>
              <a:t>Thuỷ tinh </a:t>
            </a:r>
            <a:r>
              <a:rPr lang="vi-VN" sz="2000" dirty="0">
                <a:latin typeface="#9Slide03 Cabin Condensed" panose="00000506000000000000" pitchFamily="2" charset="-93"/>
                <a:cs typeface="Times New Roman" panose="02020603050405020304" pitchFamily="18" charset="0"/>
              </a:rPr>
              <a:t>vốn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cứng</a:t>
            </a:r>
            <a:r>
              <a:rPr lang="vi-VN" sz="2000" dirty="0">
                <a:solidFill>
                  <a:schemeClr val="tx2">
                    <a:lumMod val="50000"/>
                  </a:schemeClr>
                </a:solidFill>
                <a:latin typeface="#9Slide03 Cabin Condensed" panose="00000506000000000000" pitchFamily="2" charset="-93"/>
                <a:cs typeface="Times New Roman" panose="02020603050405020304" pitchFamily="18" charset="0"/>
              </a:rPr>
              <a:t>,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trơn</a:t>
            </a:r>
            <a:r>
              <a:rPr lang="vi-VN" sz="2000" dirty="0">
                <a:solidFill>
                  <a:schemeClr val="tx2">
                    <a:lumMod val="50000"/>
                  </a:schemeClr>
                </a:solidFill>
                <a:latin typeface="#9Slide03 Cabin Condensed" panose="00000506000000000000" pitchFamily="2" charset="-93"/>
                <a:cs typeface="Times New Roman" panose="02020603050405020304" pitchFamily="18" charset="0"/>
              </a:rPr>
              <a:t> </a:t>
            </a:r>
            <a:r>
              <a:rPr lang="vi-VN" sz="2000" dirty="0">
                <a:latin typeface="#9Slide03 Cabin Condensed" panose="00000506000000000000" pitchFamily="2" charset="-93"/>
                <a:cs typeface="Times New Roman" panose="02020603050405020304" pitchFamily="18" charset="0"/>
              </a:rPr>
              <a:t>và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khá trơ về mặt hoá học </a:t>
            </a:r>
            <a:r>
              <a:rPr lang="vi-VN" sz="2000" dirty="0">
                <a:latin typeface="#9Slide03 Cabin Condensed" panose="00000506000000000000" pitchFamily="2" charset="-93"/>
                <a:cs typeface="Times New Roman" panose="02020603050405020304" pitchFamily="18" charset="0"/>
              </a:rPr>
              <a:t>nên việc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chạm khắc là điều không đơn giản. </a:t>
            </a:r>
          </a:p>
          <a:p>
            <a:pPr algn="just">
              <a:lnSpc>
                <a:spcPct val="120000"/>
              </a:lnSpc>
            </a:pPr>
            <a:r>
              <a:rPr lang="vi-VN" sz="2000" dirty="0">
                <a:latin typeface="#9Slide03 Cabin Condensed" panose="00000506000000000000" pitchFamily="2" charset="-93"/>
                <a:cs typeface="Times New Roman" panose="02020603050405020304" pitchFamily="18" charset="0"/>
              </a:rPr>
              <a:t>Muốn khắc các hoa văn, cần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phủ lên bề mặt thuỷ tinh </a:t>
            </a:r>
            <a:r>
              <a:rPr lang="vi-VN" sz="2000" dirty="0">
                <a:latin typeface="#9Slide03 Cabin Condensed" panose="00000506000000000000" pitchFamily="2" charset="-93"/>
                <a:cs typeface="Times New Roman" panose="02020603050405020304" pitchFamily="18" charset="0"/>
              </a:rPr>
              <a:t>một lớp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paraffin</a:t>
            </a:r>
            <a:r>
              <a:rPr lang="vi-VN" sz="2000" dirty="0">
                <a:latin typeface="#9Slide03 Cabin Condensed" panose="00000506000000000000" pitchFamily="2" charset="-93"/>
                <a:cs typeface="Times New Roman" panose="02020603050405020304" pitchFamily="18" charset="0"/>
              </a:rPr>
              <a:t>, thực hiện chạm khắc các hoa văn lên lớp paraffin, để phần thuỷ tinh cần khắc lộ ra. Nhỏ dung dịch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hydrofluoric acid </a:t>
            </a:r>
            <a:r>
              <a:rPr lang="vi-VN" sz="2000" dirty="0">
                <a:latin typeface="#9Slide03 Cabin Condensed" panose="00000506000000000000" pitchFamily="2" charset="-93"/>
                <a:cs typeface="Times New Roman" panose="02020603050405020304" pitchFamily="18" charset="0"/>
              </a:rPr>
              <a:t>hoặc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hỗn hợp CaF</a:t>
            </a:r>
            <a:r>
              <a:rPr lang="vi-VN" sz="2000" b="1" baseline="-25000" dirty="0">
                <a:solidFill>
                  <a:schemeClr val="tx2">
                    <a:lumMod val="50000"/>
                  </a:schemeClr>
                </a:solidFill>
                <a:latin typeface="#9Slide03 Cabin Condensed" panose="00000506000000000000" pitchFamily="2" charset="-93"/>
                <a:cs typeface="Times New Roman" panose="02020603050405020304" pitchFamily="18" charset="0"/>
              </a:rPr>
              <a:t>2</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 và H</a:t>
            </a:r>
            <a:r>
              <a:rPr lang="vi-VN" sz="2000" b="1" baseline="-25000" dirty="0">
                <a:solidFill>
                  <a:schemeClr val="tx2">
                    <a:lumMod val="50000"/>
                  </a:schemeClr>
                </a:solidFill>
                <a:latin typeface="#9Slide03 Cabin Condensed" panose="00000506000000000000" pitchFamily="2" charset="-93"/>
                <a:cs typeface="Times New Roman" panose="02020603050405020304" pitchFamily="18" charset="0"/>
              </a:rPr>
              <a:t>2</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SO</a:t>
            </a:r>
            <a:r>
              <a:rPr lang="vi-VN" sz="2000" b="1" baseline="-25000" dirty="0">
                <a:solidFill>
                  <a:schemeClr val="tx2">
                    <a:lumMod val="50000"/>
                  </a:schemeClr>
                </a:solidFill>
                <a:latin typeface="#9Slide03 Cabin Condensed" panose="00000506000000000000" pitchFamily="2" charset="-93"/>
                <a:cs typeface="Times New Roman" panose="02020603050405020304" pitchFamily="18" charset="0"/>
              </a:rPr>
              <a:t>4</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 đặc</a:t>
            </a:r>
            <a:r>
              <a:rPr lang="vi-VN" sz="2000" b="1" dirty="0">
                <a:latin typeface="#9Slide03 Cabin Condensed" panose="00000506000000000000" pitchFamily="2" charset="-93"/>
                <a:cs typeface="Times New Roman" panose="02020603050405020304" pitchFamily="18" charset="0"/>
              </a:rPr>
              <a:t> </a:t>
            </a:r>
            <a:r>
              <a:rPr lang="vi-VN" sz="2000" dirty="0">
                <a:latin typeface="#9Slide03 Cabin Condensed" panose="00000506000000000000" pitchFamily="2" charset="-93"/>
                <a:cs typeface="Times New Roman" panose="02020603050405020304" pitchFamily="18" charset="0"/>
              </a:rPr>
              <a:t>lên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lớp paraffin </a:t>
            </a:r>
            <a:r>
              <a:rPr lang="vi-VN" sz="2000" dirty="0">
                <a:latin typeface="#9Slide03 Cabin Condensed" panose="00000506000000000000" pitchFamily="2" charset="-93"/>
                <a:cs typeface="Times New Roman" panose="02020603050405020304" pitchFamily="18" charset="0"/>
              </a:rPr>
              <a:t>đó, phần thuỷ tinh cần chạm khắc sẽ </a:t>
            </a:r>
            <a:r>
              <a:rPr lang="vi-VN" sz="2000" b="1" dirty="0">
                <a:solidFill>
                  <a:schemeClr val="tx2">
                    <a:lumMod val="50000"/>
                  </a:schemeClr>
                </a:solidFill>
                <a:latin typeface="#9Slide03 Cabin Condensed" panose="00000506000000000000" pitchFamily="2" charset="-93"/>
                <a:cs typeface="Times New Roman" panose="02020603050405020304" pitchFamily="18" charset="0"/>
              </a:rPr>
              <a:t>bị ăn mòn</a:t>
            </a:r>
            <a:r>
              <a:rPr lang="vi-VN" sz="2000" dirty="0">
                <a:latin typeface="#9Slide03 Cabin Condensed" panose="00000506000000000000" pitchFamily="2" charset="-93"/>
                <a:cs typeface="Times New Roman" panose="02020603050405020304" pitchFamily="18" charset="0"/>
              </a:rPr>
              <a:t>, tạo nên những hoa văn trên vật dụng cần trang trí.</a:t>
            </a:r>
            <a:endParaRPr lang="en-US" sz="2000" dirty="0">
              <a:latin typeface="#9Slide03 Cabin Condensed" panose="00000506000000000000" pitchFamily="2" charset="-93"/>
              <a:cs typeface="Times New Roman" panose="02020603050405020304" pitchFamily="18" charset="0"/>
            </a:endParaRPr>
          </a:p>
        </p:txBody>
      </p:sp>
      <p:pic>
        <p:nvPicPr>
          <p:cNvPr id="5" name="Hình ảnh 4" descr="Ảnh có chứa trong nhà&#10;&#10;Mô tả được tạo tự động">
            <a:extLst>
              <a:ext uri="{FF2B5EF4-FFF2-40B4-BE49-F238E27FC236}">
                <a16:creationId xmlns:a16="http://schemas.microsoft.com/office/drawing/2014/main" id="{450D9A36-2610-4C6D-9083-59596EBA5927}"/>
              </a:ext>
            </a:extLst>
          </p:cNvPr>
          <p:cNvPicPr>
            <a:picLocks noChangeAspect="1"/>
          </p:cNvPicPr>
          <p:nvPr/>
        </p:nvPicPr>
        <p:blipFill>
          <a:blip r:embed="rId3"/>
          <a:stretch>
            <a:fillRect/>
          </a:stretch>
        </p:blipFill>
        <p:spPr>
          <a:xfrm>
            <a:off x="6236342" y="1443501"/>
            <a:ext cx="2184987" cy="14552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Hình ảnh 6" descr="Ảnh có chứa tách, thủy tinh, ly, đồ sứ&#10;&#10;Mô tả được tạo tự động">
            <a:extLst>
              <a:ext uri="{FF2B5EF4-FFF2-40B4-BE49-F238E27FC236}">
                <a16:creationId xmlns:a16="http://schemas.microsoft.com/office/drawing/2014/main" id="{87F10B73-AAF5-4847-B74F-75A58DD7B43E}"/>
              </a:ext>
            </a:extLst>
          </p:cNvPr>
          <p:cNvPicPr>
            <a:picLocks noChangeAspect="1"/>
          </p:cNvPicPr>
          <p:nvPr/>
        </p:nvPicPr>
        <p:blipFill>
          <a:blip r:embed="rId4"/>
          <a:stretch>
            <a:fillRect/>
          </a:stretch>
        </p:blipFill>
        <p:spPr>
          <a:xfrm>
            <a:off x="6670484" y="3105696"/>
            <a:ext cx="2266802" cy="15149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Hộp Văn bản 1">
            <a:extLst>
              <a:ext uri="{FF2B5EF4-FFF2-40B4-BE49-F238E27FC236}">
                <a16:creationId xmlns:a16="http://schemas.microsoft.com/office/drawing/2014/main" id="{850B989E-675C-8EE4-E3B0-3B8EF1CB8B25}"/>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82"/>
                                        </p:tgtEl>
                                        <p:attrNameLst>
                                          <p:attrName>style.visibility</p:attrName>
                                        </p:attrNameLst>
                                      </p:cBhvr>
                                      <p:to>
                                        <p:strVal val="visible"/>
                                      </p:to>
                                    </p:set>
                                    <p:anim calcmode="lin" valueType="num">
                                      <p:cBhvr>
                                        <p:cTn id="12" dur="500" fill="hold"/>
                                        <p:tgtEl>
                                          <p:spTgt spid="782"/>
                                        </p:tgtEl>
                                        <p:attrNameLst>
                                          <p:attrName>ppt_w</p:attrName>
                                        </p:attrNameLst>
                                      </p:cBhvr>
                                      <p:tavLst>
                                        <p:tav tm="0">
                                          <p:val>
                                            <p:fltVal val="0"/>
                                          </p:val>
                                        </p:tav>
                                        <p:tav tm="100000">
                                          <p:val>
                                            <p:strVal val="#ppt_w"/>
                                          </p:val>
                                        </p:tav>
                                      </p:tavLst>
                                    </p:anim>
                                    <p:anim calcmode="lin" valueType="num">
                                      <p:cBhvr>
                                        <p:cTn id="13" dur="500" fill="hold"/>
                                        <p:tgtEl>
                                          <p:spTgt spid="782"/>
                                        </p:tgtEl>
                                        <p:attrNameLst>
                                          <p:attrName>ppt_h</p:attrName>
                                        </p:attrNameLst>
                                      </p:cBhvr>
                                      <p:tavLst>
                                        <p:tav tm="0">
                                          <p:val>
                                            <p:fltVal val="0"/>
                                          </p:val>
                                        </p:tav>
                                        <p:tav tm="100000">
                                          <p:val>
                                            <p:strVal val="#ppt_h"/>
                                          </p:val>
                                        </p:tav>
                                      </p:tavLst>
                                    </p:anim>
                                    <p:animEffect transition="in" filter="fade">
                                      <p:cBhvr>
                                        <p:cTn id="14" dur="500"/>
                                        <p:tgtEl>
                                          <p:spTgt spid="78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84"/>
                                        </p:tgtEl>
                                        <p:attrNameLst>
                                          <p:attrName>style.visibility</p:attrName>
                                        </p:attrNameLst>
                                      </p:cBhvr>
                                      <p:to>
                                        <p:strVal val="visible"/>
                                      </p:to>
                                    </p:set>
                                    <p:anim calcmode="lin" valueType="num">
                                      <p:cBhvr>
                                        <p:cTn id="17" dur="500" fill="hold"/>
                                        <p:tgtEl>
                                          <p:spTgt spid="784"/>
                                        </p:tgtEl>
                                        <p:attrNameLst>
                                          <p:attrName>ppt_w</p:attrName>
                                        </p:attrNameLst>
                                      </p:cBhvr>
                                      <p:tavLst>
                                        <p:tav tm="0">
                                          <p:val>
                                            <p:fltVal val="0"/>
                                          </p:val>
                                        </p:tav>
                                        <p:tav tm="100000">
                                          <p:val>
                                            <p:strVal val="#ppt_w"/>
                                          </p:val>
                                        </p:tav>
                                      </p:tavLst>
                                    </p:anim>
                                    <p:anim calcmode="lin" valueType="num">
                                      <p:cBhvr>
                                        <p:cTn id="18" dur="500" fill="hold"/>
                                        <p:tgtEl>
                                          <p:spTgt spid="784"/>
                                        </p:tgtEl>
                                        <p:attrNameLst>
                                          <p:attrName>ppt_h</p:attrName>
                                        </p:attrNameLst>
                                      </p:cBhvr>
                                      <p:tavLst>
                                        <p:tav tm="0">
                                          <p:val>
                                            <p:fltVal val="0"/>
                                          </p:val>
                                        </p:tav>
                                        <p:tav tm="100000">
                                          <p:val>
                                            <p:strVal val="#ppt_h"/>
                                          </p:val>
                                        </p:tav>
                                      </p:tavLst>
                                    </p:anim>
                                    <p:animEffect transition="in" filter="fade">
                                      <p:cBhvr>
                                        <p:cTn id="19" dur="500"/>
                                        <p:tgtEl>
                                          <p:spTgt spid="78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16"/>
                                        </p:tgtEl>
                                        <p:attrNameLst>
                                          <p:attrName>style.visibility</p:attrName>
                                        </p:attrNameLst>
                                      </p:cBhvr>
                                      <p:to>
                                        <p:strVal val="visible"/>
                                      </p:to>
                                    </p:set>
                                    <p:anim calcmode="lin" valueType="num">
                                      <p:cBhvr>
                                        <p:cTn id="22" dur="500" fill="hold"/>
                                        <p:tgtEl>
                                          <p:spTgt spid="816"/>
                                        </p:tgtEl>
                                        <p:attrNameLst>
                                          <p:attrName>ppt_w</p:attrName>
                                        </p:attrNameLst>
                                      </p:cBhvr>
                                      <p:tavLst>
                                        <p:tav tm="0">
                                          <p:val>
                                            <p:fltVal val="0"/>
                                          </p:val>
                                        </p:tav>
                                        <p:tav tm="100000">
                                          <p:val>
                                            <p:strVal val="#ppt_w"/>
                                          </p:val>
                                        </p:tav>
                                      </p:tavLst>
                                    </p:anim>
                                    <p:anim calcmode="lin" valueType="num">
                                      <p:cBhvr>
                                        <p:cTn id="23" dur="500" fill="hold"/>
                                        <p:tgtEl>
                                          <p:spTgt spid="816"/>
                                        </p:tgtEl>
                                        <p:attrNameLst>
                                          <p:attrName>ppt_h</p:attrName>
                                        </p:attrNameLst>
                                      </p:cBhvr>
                                      <p:tavLst>
                                        <p:tav tm="0">
                                          <p:val>
                                            <p:fltVal val="0"/>
                                          </p:val>
                                        </p:tav>
                                        <p:tav tm="100000">
                                          <p:val>
                                            <p:strVal val="#ppt_h"/>
                                          </p:val>
                                        </p:tav>
                                      </p:tavLst>
                                    </p:anim>
                                    <p:animEffect transition="in" filter="fade">
                                      <p:cBhvr>
                                        <p:cTn id="24" dur="500"/>
                                        <p:tgtEl>
                                          <p:spTgt spid="81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par>
                                <p:cTn id="30" presetID="21" presetClass="entr" presetSubtype="1"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heel(1)">
                                      <p:cBhvr>
                                        <p:cTn id="32" dur="2000"/>
                                        <p:tgtEl>
                                          <p:spTgt spid="5"/>
                                        </p:tgtEl>
                                      </p:cBhvr>
                                    </p:animEffect>
                                  </p:childTnLst>
                                </p:cTn>
                              </p:par>
                              <p:par>
                                <p:cTn id="33" presetID="21" presetClass="entr" presetSubtype="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1)">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782" grpId="0" animBg="1"/>
      <p:bldP spid="784" grpId="0"/>
      <p:bldP spid="816" grpId="0" animBg="1"/>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20F3F3F-640E-4F1F-8DE3-64BDC8D6532A}"/>
              </a:ext>
            </a:extLst>
          </p:cNvPr>
          <p:cNvSpPr>
            <a:spLocks noGrp="1"/>
          </p:cNvSpPr>
          <p:nvPr>
            <p:ph type="title"/>
          </p:nvPr>
        </p:nvSpPr>
        <p:spPr>
          <a:xfrm>
            <a:off x="3769935" y="481716"/>
            <a:ext cx="1430710" cy="621871"/>
          </a:xfrm>
        </p:spPr>
        <p:txBody>
          <a:bodyPr/>
          <a:lstStyle/>
          <a:p>
            <a:r>
              <a:rPr lang="en-US" dirty="0">
                <a:solidFill>
                  <a:srgbClr val="7030A0"/>
                </a:solidFill>
                <a:latin typeface="#9Slide03 Cabin Condensed" panose="00000506000000000000" pitchFamily="2" charset="-93"/>
                <a:cs typeface="Times New Roman" panose="02020603050405020304" pitchFamily="18" charset="0"/>
              </a:rPr>
              <a:t>VIDEO </a:t>
            </a:r>
          </a:p>
        </p:txBody>
      </p:sp>
      <p:pic>
        <p:nvPicPr>
          <p:cNvPr id="3" name="[TN phổ thông #05] NHẬN BIẾT ION HALIDE TRONG DUNG DỊCH - NĐC Chem Hi-Tech K">
            <a:hlinkClick r:id="" action="ppaction://media"/>
            <a:extLst>
              <a:ext uri="{FF2B5EF4-FFF2-40B4-BE49-F238E27FC236}">
                <a16:creationId xmlns:a16="http://schemas.microsoft.com/office/drawing/2014/main" id="{8FA1C189-761E-419F-8DEF-D2361DAEB8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2187" y="1103587"/>
            <a:ext cx="6629400" cy="372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864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60853" y="1494626"/>
            <a:ext cx="6281129" cy="2816809"/>
            <a:chOff x="82620" y="1636027"/>
            <a:chExt cx="6281129" cy="2282272"/>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2620" y="1636027"/>
              <a:ext cx="6281129" cy="2282272"/>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397308" y="2042457"/>
              <a:ext cx="5524814" cy="1478146"/>
            </a:xfrm>
            <a:prstGeom prst="rect">
              <a:avLst/>
            </a:prstGeom>
            <a:noFill/>
          </p:spPr>
          <p:txBody>
            <a:bodyPr wrap="square">
              <a:spAutoFit/>
            </a:bodyPr>
            <a:lstStyle/>
            <a:p>
              <a:pPr algn="just">
                <a:lnSpc>
                  <a:spcPct val="120000"/>
                </a:lnSpc>
              </a:pPr>
              <a:r>
                <a:rPr lang="en-US" sz="2400" b="1" dirty="0">
                  <a:solidFill>
                    <a:srgbClr val="FF0000"/>
                  </a:solidFill>
                  <a:latin typeface="#9Slide03 Cabin Condensed" panose="00000506000000000000" pitchFamily="2" charset="-93"/>
                  <a:cs typeface="Times New Roman" panose="02020603050405020304" pitchFamily="18" charset="0"/>
                </a:rPr>
                <a:t>6. </a:t>
              </a:r>
              <a:r>
                <a:rPr lang="vi-VN" sz="2400" dirty="0" err="1">
                  <a:solidFill>
                    <a:schemeClr val="tx1"/>
                  </a:solidFill>
                  <a:latin typeface="#9Slide03 Cabin Condensed" panose="00000506000000000000" pitchFamily="2" charset="-93"/>
                  <a:cs typeface="Times New Roman" panose="02020603050405020304" pitchFamily="18" charset="0"/>
                </a:rPr>
                <a:t>Tiến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hành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thí</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nghiệm</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và</a:t>
              </a:r>
              <a:r>
                <a:rPr lang="vi-VN" sz="2400" dirty="0">
                  <a:solidFill>
                    <a:schemeClr val="tx1"/>
                  </a:solidFill>
                  <a:latin typeface="#9Slide03 Cabin Condensed" panose="00000506000000000000" pitchFamily="2" charset="-93"/>
                  <a:cs typeface="Times New Roman" panose="02020603050405020304" pitchFamily="18" charset="0"/>
                </a:rPr>
                <a:t> quan </a:t>
              </a:r>
              <a:r>
                <a:rPr lang="vi-VN" sz="2400" dirty="0" err="1">
                  <a:solidFill>
                    <a:schemeClr val="tx1"/>
                  </a:solidFill>
                  <a:latin typeface="#9Slide03 Cabin Condensed" panose="00000506000000000000" pitchFamily="2" charset="-93"/>
                  <a:cs typeface="Times New Roman" panose="02020603050405020304" pitchFamily="18" charset="0"/>
                </a:rPr>
                <a:t>sát</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hiện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tượng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Dựa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vào</a:t>
              </a:r>
              <a:r>
                <a:rPr lang="vi-VN" sz="2400" dirty="0">
                  <a:solidFill>
                    <a:schemeClr val="tx1"/>
                  </a:solidFill>
                  <a:latin typeface="#9Slide03 Cabin Condensed" panose="00000506000000000000" pitchFamily="2" charset="-93"/>
                  <a:cs typeface="Times New Roman" panose="02020603050405020304" pitchFamily="18" charset="0"/>
                </a:rPr>
                <a:t> phương </a:t>
              </a:r>
              <a:r>
                <a:rPr lang="vi-VN" sz="2400" dirty="0" err="1">
                  <a:solidFill>
                    <a:schemeClr val="tx1"/>
                  </a:solidFill>
                  <a:latin typeface="#9Slide03 Cabin Condensed" panose="00000506000000000000" pitchFamily="2" charset="-93"/>
                  <a:cs typeface="Times New Roman" panose="02020603050405020304" pitchFamily="18" charset="0"/>
                </a:rPr>
                <a:t>trình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hoá</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học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của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các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phản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ứng</a:t>
              </a:r>
              <a:r>
                <a:rPr lang="vi-VN" sz="2400" dirty="0">
                  <a:solidFill>
                    <a:schemeClr val="tx1"/>
                  </a:solidFill>
                  <a:latin typeface="#9Slide03 Cabin Condensed" panose="00000506000000000000" pitchFamily="2" charset="-93"/>
                  <a:cs typeface="Times New Roman" panose="02020603050405020304" pitchFamily="18" charset="0"/>
                </a:rPr>
                <a:t>, nêu </a:t>
              </a:r>
              <a:r>
                <a:rPr lang="vi-VN" sz="2400" dirty="0" err="1">
                  <a:solidFill>
                    <a:schemeClr val="tx1"/>
                  </a:solidFill>
                  <a:latin typeface="#9Slide03 Cabin Condensed" panose="00000506000000000000" pitchFamily="2" charset="-93"/>
                  <a:cs typeface="Times New Roman" panose="02020603050405020304" pitchFamily="18" charset="0"/>
                </a:rPr>
                <a:t>cách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nhận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biết</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các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ion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halide</a:t>
              </a:r>
              <a:r>
                <a:rPr lang="vi-VN" sz="2400" dirty="0">
                  <a:solidFill>
                    <a:schemeClr val="tx1"/>
                  </a:solidFill>
                  <a:latin typeface="#9Slide03 Cabin Condensed" panose="00000506000000000000" pitchFamily="2" charset="-93"/>
                  <a:cs typeface="Times New Roman" panose="02020603050405020304" pitchFamily="18" charset="0"/>
                </a:rPr>
                <a:t> trong dung </a:t>
              </a:r>
              <a:r>
                <a:rPr lang="vi-VN" sz="2400" dirty="0" err="1">
                  <a:solidFill>
                    <a:schemeClr val="tx1"/>
                  </a:solidFill>
                  <a:latin typeface="#9Slide03 Cabin Condensed" panose="00000506000000000000" pitchFamily="2" charset="-93"/>
                  <a:cs typeface="Times New Roman" panose="02020603050405020304" pitchFamily="18" charset="0"/>
                </a:rPr>
                <a:t>dịch</a:t>
              </a:r>
              <a:r>
                <a:rPr lang="vi-VN" sz="2400" dirty="0">
                  <a:solidFill>
                    <a:schemeClr val="tx1"/>
                  </a:solidFill>
                  <a:latin typeface="#9Slide03 Cabin Condensed" panose="00000506000000000000" pitchFamily="2" charset="-93"/>
                  <a:cs typeface="Times New Roman" panose="02020603050405020304" pitchFamily="18" charset="0"/>
                </a:rPr>
                <a:t>.</a:t>
              </a:r>
              <a:endParaRPr lang="en-US" sz="1800" dirty="0">
                <a:solidFill>
                  <a:schemeClr val="tx1"/>
                </a:solidFill>
                <a:latin typeface="#9Slide03 Cabin Condensed" panose="00000506000000000000" pitchFamily="2" charset="-93"/>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233334" y="-1349695"/>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Thảo</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luận</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pic>
        <p:nvPicPr>
          <p:cNvPr id="4" name="Picture 3" descr="A picture containing toy, vector graphics&#10;&#10;Description automatically generated">
            <a:extLst>
              <a:ext uri="{FF2B5EF4-FFF2-40B4-BE49-F238E27FC236}">
                <a16:creationId xmlns:a16="http://schemas.microsoft.com/office/drawing/2014/main" id="{C28B4C81-0C24-4FF0-DD32-45196BC2C874}"/>
              </a:ext>
            </a:extLst>
          </p:cNvPr>
          <p:cNvPicPr>
            <a:picLocks noChangeAspect="1"/>
          </p:cNvPicPr>
          <p:nvPr/>
        </p:nvPicPr>
        <p:blipFill>
          <a:blip r:embed="rId5"/>
          <a:stretch>
            <a:fillRect/>
          </a:stretch>
        </p:blipFill>
        <p:spPr>
          <a:xfrm>
            <a:off x="6518383" y="2677885"/>
            <a:ext cx="2625617" cy="2625617"/>
          </a:xfrm>
          <a:prstGeom prst="rect">
            <a:avLst/>
          </a:prstGeom>
        </p:spPr>
      </p:pic>
    </p:spTree>
    <p:extLst>
      <p:ext uri="{BB962C8B-B14F-4D97-AF65-F5344CB8AC3E}">
        <p14:creationId xmlns:p14="http://schemas.microsoft.com/office/powerpoint/2010/main" val="55301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45930" y="1185372"/>
            <a:ext cx="7953703" cy="2800767"/>
          </a:xfrm>
          <a:prstGeom prst="rect">
            <a:avLst/>
          </a:prstGeom>
          <a:noFill/>
        </p:spPr>
        <p:txBody>
          <a:bodyPr wrap="square">
            <a:spAutoFit/>
          </a:bodyPr>
          <a:lstStyle/>
          <a:p>
            <a:pPr latinLnBrk="0"/>
            <a:r>
              <a:rPr lang="vi-VN" sz="2200" b="1" dirty="0" err="1">
                <a:latin typeface="#9Slide03 Cabin Condensed" panose="00000506000000000000" pitchFamily="2" charset="-93"/>
                <a:cs typeface="Times New Roman" panose="02020603050405020304" pitchFamily="18" charset="0"/>
              </a:rPr>
              <a:t>Hiện</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tượng</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và</a:t>
            </a:r>
            <a:r>
              <a:rPr lang="vi-VN" sz="2200" b="1" dirty="0">
                <a:latin typeface="#9Slide03 Cabin Condensed" panose="00000506000000000000" pitchFamily="2" charset="-93"/>
                <a:cs typeface="Times New Roman" panose="02020603050405020304" pitchFamily="18" charset="0"/>
              </a:rPr>
              <a:t> phương </a:t>
            </a:r>
            <a:r>
              <a:rPr lang="vi-VN" sz="2200" b="1" dirty="0" err="1">
                <a:latin typeface="#9Slide03 Cabin Condensed" panose="00000506000000000000" pitchFamily="2" charset="-93"/>
                <a:cs typeface="Times New Roman" panose="02020603050405020304" pitchFamily="18" charset="0"/>
              </a:rPr>
              <a:t>trình</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hóa</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học</a:t>
            </a:r>
            <a:r>
              <a:rPr lang="vi-VN" sz="2200" b="1" dirty="0">
                <a:latin typeface="#9Slide03 Cabin Condensed" panose="00000506000000000000" pitchFamily="2" charset="-93"/>
                <a:cs typeface="Times New Roman" panose="02020603050405020304" pitchFamily="18" charset="0"/>
              </a:rPr>
              <a:t>:</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NaF</a:t>
            </a:r>
            <a:r>
              <a:rPr lang="vi-VN" sz="2200" dirty="0">
                <a:latin typeface="#9Slide03 Cabin Condensed" panose="00000506000000000000" pitchFamily="2" charset="-93"/>
                <a:cs typeface="Times New Roman" panose="02020603050405020304" pitchFamily="18" charset="0"/>
              </a:rPr>
              <a:t>: không </a:t>
            </a:r>
            <a:r>
              <a:rPr lang="vi-VN" sz="2200" dirty="0" err="1">
                <a:latin typeface="#9Slide03 Cabin Condensed" panose="00000506000000000000" pitchFamily="2" charset="-93"/>
                <a:cs typeface="Times New Roman" panose="02020603050405020304" pitchFamily="18" charset="0"/>
              </a:rPr>
              <a:t>có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hiện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tượng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gì</a:t>
            </a:r>
            <a:r>
              <a:rPr lang="vi-VN" sz="2200" dirty="0">
                <a:latin typeface="#9Slide03 Cabin Condensed" panose="00000506000000000000" pitchFamily="2" charset="-93"/>
                <a:cs typeface="Times New Roman" panose="02020603050405020304" pitchFamily="18" charset="0"/>
              </a:rPr>
              <a:t>, không </a:t>
            </a:r>
            <a:r>
              <a:rPr lang="vi-VN" sz="2200" dirty="0" err="1">
                <a:latin typeface="#9Slide03 Cabin Condensed" panose="00000506000000000000" pitchFamily="2" charset="-93"/>
                <a:cs typeface="Times New Roman" panose="02020603050405020304" pitchFamily="18" charset="0"/>
              </a:rPr>
              <a:t>xảy</a:t>
            </a:r>
            <a:r>
              <a:rPr lang="vi-VN" sz="2200" dirty="0">
                <a:latin typeface="#9Slide03 Cabin Condensed" panose="00000506000000000000" pitchFamily="2" charset="-93"/>
                <a:cs typeface="Times New Roman" panose="02020603050405020304" pitchFamily="18" charset="0"/>
              </a:rPr>
              <a:t> ra </a:t>
            </a:r>
            <a:r>
              <a:rPr lang="vi-VN" sz="2200" dirty="0" err="1">
                <a:latin typeface="#9Slide03 Cabin Condensed" panose="00000506000000000000" pitchFamily="2" charset="-93"/>
                <a:cs typeface="Times New Roman" panose="02020603050405020304" pitchFamily="18" charset="0"/>
              </a:rPr>
              <a:t>phản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ứng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hóa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học</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NaCl</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xuất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hiện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kết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tủa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trắng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AgCl</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NaCl</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AgCl</a:t>
            </a:r>
            <a:r>
              <a:rPr lang="vi-VN" sz="2200" dirty="0">
                <a:latin typeface="#9Slide03 Cabin Condensed" panose="00000506000000000000" pitchFamily="2" charset="-93"/>
                <a:cs typeface="Times New Roman" panose="02020603050405020304" pitchFamily="18" charset="0"/>
              </a:rPr>
              <a:t>↓ + NaNO</a:t>
            </a:r>
            <a:r>
              <a:rPr lang="vi-VN" sz="2200" baseline="-25000" dirty="0">
                <a:latin typeface="#9Slide03 Cabin Condensed" panose="00000506000000000000" pitchFamily="2" charset="-93"/>
                <a:cs typeface="Times New Roman" panose="02020603050405020304" pitchFamily="18" charset="0"/>
              </a:rPr>
              <a:t>3</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NaBr</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xuất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hiện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kết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tủa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nhạt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AgBr</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NaBr</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AgBr</a:t>
            </a:r>
            <a:r>
              <a:rPr lang="vi-VN" sz="2200" dirty="0">
                <a:latin typeface="#9Slide03 Cabin Condensed" panose="00000506000000000000" pitchFamily="2" charset="-93"/>
                <a:cs typeface="Times New Roman" panose="02020603050405020304" pitchFamily="18" charset="0"/>
              </a:rPr>
              <a:t>↓ + NaNO</a:t>
            </a:r>
            <a:r>
              <a:rPr lang="vi-VN" sz="2200" baseline="-25000" dirty="0">
                <a:latin typeface="#9Slide03 Cabin Condensed" panose="00000506000000000000" pitchFamily="2" charset="-93"/>
                <a:cs typeface="Times New Roman" panose="02020603050405020304" pitchFamily="18" charset="0"/>
              </a:rPr>
              <a:t>3</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NaI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xuất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hiện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kết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tủa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AgI</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NaI</a:t>
            </a:r>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AgI</a:t>
            </a:r>
            <a:r>
              <a:rPr lang="vi-VN" sz="2200" dirty="0">
                <a:latin typeface="#9Slide03 Cabin Condensed" panose="00000506000000000000" pitchFamily="2" charset="-93"/>
                <a:cs typeface="Times New Roman" panose="02020603050405020304" pitchFamily="18" charset="0"/>
              </a:rPr>
              <a:t>↓ + NaNO</a:t>
            </a:r>
            <a:r>
              <a:rPr lang="vi-VN" sz="2200" baseline="-25000" dirty="0">
                <a:latin typeface="#9Slide03 Cabin Condensed" panose="00000506000000000000" pitchFamily="2" charset="-93"/>
                <a:cs typeface="Times New Roman" panose="02020603050405020304" pitchFamily="18" charset="0"/>
              </a:rPr>
              <a:t>3</a:t>
            </a:r>
            <a:endParaRPr lang="vi-VN" sz="22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360983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150883" y="1500683"/>
            <a:ext cx="7055070" cy="2462213"/>
          </a:xfrm>
          <a:prstGeom prst="rect">
            <a:avLst/>
          </a:prstGeom>
          <a:noFill/>
        </p:spPr>
        <p:txBody>
          <a:bodyPr wrap="square">
            <a:spAutoFit/>
          </a:bodyPr>
          <a:lstStyle/>
          <a:p>
            <a:pPr latinLnBrk="0"/>
            <a:r>
              <a:rPr lang="vi-VN" sz="2200" b="1" dirty="0" err="1">
                <a:latin typeface="#9Slide03 Cabin Condensed" panose="00000506000000000000" pitchFamily="2" charset="-93"/>
                <a:cs typeface="Times New Roman" panose="02020603050405020304" pitchFamily="18" charset="0"/>
              </a:rPr>
              <a:t>Cách</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nhận</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biết</a:t>
            </a:r>
            <a:r>
              <a:rPr lang="vi-VN" sz="2200" b="1" dirty="0">
                <a:latin typeface="#9Slide03 Cabin Condensed" panose="00000506000000000000" pitchFamily="2" charset="-93"/>
                <a:cs typeface="Times New Roman" panose="02020603050405020304" pitchFamily="18" charset="0"/>
              </a:rPr>
              <a:t> dung </a:t>
            </a:r>
            <a:r>
              <a:rPr lang="vi-VN" sz="2200" b="1" dirty="0" err="1">
                <a:latin typeface="#9Slide03 Cabin Condensed" panose="00000506000000000000" pitchFamily="2" charset="-93"/>
                <a:cs typeface="Times New Roman" panose="02020603050405020304" pitchFamily="18" charset="0"/>
              </a:rPr>
              <a:t>dịch</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muối</a:t>
            </a:r>
            <a:r>
              <a:rPr lang="vi-VN" sz="2200" b="1" dirty="0">
                <a:latin typeface="#9Slide03 Cabin Condensed" panose="00000506000000000000" pitchFamily="2" charset="-93"/>
                <a:cs typeface="Times New Roman" panose="02020603050405020304" pitchFamily="18" charset="0"/>
              </a:rPr>
              <a:t> </a:t>
            </a:r>
            <a:r>
              <a:rPr lang="vi-VN" sz="2200" b="1" dirty="0" err="1">
                <a:latin typeface="#9Slide03 Cabin Condensed" panose="00000506000000000000" pitchFamily="2" charset="-93"/>
                <a:cs typeface="Times New Roman" panose="02020603050405020304" pitchFamily="18" charset="0"/>
              </a:rPr>
              <a:t>halide</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Cho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AgNO</a:t>
            </a:r>
            <a:r>
              <a:rPr lang="vi-VN" sz="2200" baseline="-25000" dirty="0">
                <a:latin typeface="#9Slide03 Cabin Condensed" panose="00000506000000000000" pitchFamily="2" charset="-93"/>
                <a:cs typeface="Times New Roman" panose="02020603050405020304" pitchFamily="18" charset="0"/>
              </a:rPr>
              <a:t>3</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vào</a:t>
            </a:r>
            <a:r>
              <a:rPr lang="vi-VN" sz="2200" dirty="0">
                <a:latin typeface="#9Slide03 Cabin Condensed" panose="00000506000000000000" pitchFamily="2" charset="-93"/>
                <a:cs typeface="Times New Roman" panose="02020603050405020304" pitchFamily="18" charset="0"/>
              </a:rPr>
              <a:t> 4 </a:t>
            </a:r>
            <a:r>
              <a:rPr lang="vi-VN" sz="2200" dirty="0" err="1">
                <a:latin typeface="#9Slide03 Cabin Condensed" panose="00000506000000000000" pitchFamily="2" charset="-93"/>
                <a:cs typeface="Times New Roman" panose="02020603050405020304" pitchFamily="18" charset="0"/>
              </a:rPr>
              <a:t>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nghiệm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chứa</a:t>
            </a:r>
            <a:r>
              <a:rPr lang="vi-VN" sz="2200" dirty="0">
                <a:latin typeface="#9Slide03 Cabin Condensed" panose="00000506000000000000" pitchFamily="2" charset="-93"/>
                <a:cs typeface="Times New Roman" panose="02020603050405020304" pitchFamily="18" charset="0"/>
              </a:rPr>
              <a:t> 4 dung </a:t>
            </a:r>
            <a:r>
              <a:rPr lang="vi-VN" sz="2200" dirty="0" err="1">
                <a:latin typeface="#9Slide03 Cabin Condensed" panose="00000506000000000000" pitchFamily="2" charset="-93"/>
                <a:cs typeface="Times New Roman" panose="02020603050405020304" pitchFamily="18" charset="0"/>
              </a:rPr>
              <a:t>dịch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muối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halide</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từ</a:t>
            </a:r>
            <a:r>
              <a:rPr lang="vi-VN" sz="2200" dirty="0">
                <a:latin typeface="#9Slide03 Cabin Condensed" panose="00000506000000000000" pitchFamily="2" charset="-93"/>
                <a:cs typeface="Times New Roman" panose="02020603050405020304" pitchFamily="18" charset="0"/>
              </a:rPr>
              <a:t> F </a:t>
            </a:r>
            <a:r>
              <a:rPr lang="vi-VN" sz="2200" dirty="0" err="1">
                <a:latin typeface="#9Slide03 Cabin Condensed" panose="00000506000000000000" pitchFamily="2" charset="-93"/>
                <a:cs typeface="Times New Roman" panose="02020603050405020304" pitchFamily="18" charset="0"/>
              </a:rPr>
              <a:t>đến</a:t>
            </a:r>
            <a:r>
              <a:rPr lang="vi-VN" sz="2200" dirty="0">
                <a:latin typeface="#9Slide03 Cabin Condensed" panose="00000506000000000000" pitchFamily="2" charset="-93"/>
                <a:cs typeface="Times New Roman" panose="02020603050405020304" pitchFamily="18" charset="0"/>
              </a:rPr>
              <a:t> I)</a:t>
            </a:r>
          </a:p>
          <a:p>
            <a:pPr latinLnBrk="0"/>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Ống</a:t>
            </a:r>
            <a:r>
              <a:rPr lang="vi-VN" sz="2200" dirty="0">
                <a:latin typeface="#9Slide03 Cabin Condensed" panose="00000506000000000000" pitchFamily="2" charset="-93"/>
                <a:cs typeface="Times New Roman" panose="02020603050405020304" pitchFamily="18" charset="0"/>
              </a:rPr>
              <a:t> không </a:t>
            </a:r>
            <a:r>
              <a:rPr lang="vi-VN" sz="2200" dirty="0" err="1">
                <a:latin typeface="#9Slide03 Cabin Condensed" panose="00000506000000000000" pitchFamily="2" charset="-93"/>
                <a:cs typeface="Times New Roman" panose="02020603050405020304" pitchFamily="18" charset="0"/>
              </a:rPr>
              <a:t>có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hiện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tượng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gì</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thì</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muối</a:t>
            </a:r>
            <a:r>
              <a:rPr lang="vi-VN" sz="2200" dirty="0">
                <a:latin typeface="#9Slide03 Cabin Condensed" panose="00000506000000000000" pitchFamily="2" charset="-93"/>
                <a:cs typeface="Times New Roman" panose="02020603050405020304" pitchFamily="18" charset="0"/>
              </a:rPr>
              <a:t> F</a:t>
            </a:r>
            <a:r>
              <a:rPr lang="vi-VN" sz="2200" baseline="30000" dirty="0">
                <a:latin typeface="#9Slide03 Cabin Condensed" panose="00000506000000000000" pitchFamily="2" charset="-93"/>
                <a:cs typeface="Times New Roman" panose="02020603050405020304" pitchFamily="18" charset="0"/>
              </a:rPr>
              <a:t>-</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kết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tủa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trắng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thì</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muối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Cl</a:t>
            </a:r>
            <a:r>
              <a:rPr lang="vi-VN" sz="2200" baseline="30000" dirty="0">
                <a:latin typeface="#9Slide03 Cabin Condensed" panose="00000506000000000000" pitchFamily="2" charset="-93"/>
                <a:cs typeface="Times New Roman" panose="02020603050405020304" pitchFamily="18" charset="0"/>
              </a:rPr>
              <a:t>-</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kết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tủa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nhạt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thì</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muối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Br</a:t>
            </a:r>
            <a:r>
              <a:rPr lang="vi-VN" sz="2200" baseline="30000" dirty="0">
                <a:latin typeface="#9Slide03 Cabin Condensed" panose="00000506000000000000" pitchFamily="2" charset="-93"/>
                <a:cs typeface="Times New Roman" panose="02020603050405020304" pitchFamily="18" charset="0"/>
              </a:rPr>
              <a:t>-</a:t>
            </a:r>
            <a:endParaRPr lang="vi-VN" sz="2200" dirty="0">
              <a:latin typeface="#9Slide03 Cabin Condensed" panose="00000506000000000000" pitchFamily="2" charset="-93"/>
              <a:cs typeface="Times New Roman" panose="02020603050405020304" pitchFamily="18" charset="0"/>
            </a:endParaRPr>
          </a:p>
          <a:p>
            <a:pPr latinLnBrk="0"/>
            <a:r>
              <a:rPr lang="vi-VN" sz="2200" dirty="0">
                <a:latin typeface="#9Slide03 Cabin Condensed" panose="00000506000000000000" pitchFamily="2" charset="-93"/>
                <a:cs typeface="Times New Roman" panose="02020603050405020304" pitchFamily="18" charset="0"/>
              </a:rPr>
              <a:t>   + </a:t>
            </a:r>
            <a:r>
              <a:rPr lang="vi-VN" sz="2200" dirty="0" err="1">
                <a:latin typeface="#9Slide03 Cabin Condensed" panose="00000506000000000000" pitchFamily="2" charset="-93"/>
                <a:cs typeface="Times New Roman" panose="02020603050405020304" pitchFamily="18" charset="0"/>
              </a:rPr>
              <a:t>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kết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tủa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vàng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thì</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đó</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muối</a:t>
            </a:r>
            <a:r>
              <a:rPr lang="vi-VN" sz="2200" dirty="0">
                <a:latin typeface="#9Slide03 Cabin Condensed" panose="00000506000000000000" pitchFamily="2" charset="-93"/>
                <a:cs typeface="Times New Roman" panose="02020603050405020304" pitchFamily="18" charset="0"/>
              </a:rPr>
              <a:t> I</a:t>
            </a:r>
            <a:r>
              <a:rPr lang="vi-VN" sz="2200" baseline="30000" dirty="0">
                <a:latin typeface="#9Slide03 Cabin Condensed" panose="00000506000000000000" pitchFamily="2" charset="-93"/>
                <a:cs typeface="Times New Roman" panose="02020603050405020304" pitchFamily="18" charset="0"/>
              </a:rPr>
              <a:t>-</a:t>
            </a:r>
            <a:endParaRPr lang="vi-VN" sz="22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6285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724394" y="1339786"/>
            <a:ext cx="6918673" cy="3381487"/>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29749" y="1369504"/>
              <a:ext cx="6112126" cy="836066"/>
            </a:xfrm>
            <a:prstGeom prst="rect">
              <a:avLst/>
            </a:prstGeom>
            <a:noFill/>
          </p:spPr>
          <p:txBody>
            <a:bodyPr wrap="square">
              <a:spAutoFit/>
            </a:bodyPr>
            <a:lstStyle/>
            <a:p>
              <a:pPr algn="just">
                <a:lnSpc>
                  <a:spcPct val="120000"/>
                </a:lnSpc>
              </a:pPr>
              <a:r>
                <a:rPr lang="en-US" sz="2200" dirty="0" err="1">
                  <a:solidFill>
                    <a:schemeClr val="accent5"/>
                  </a:solidFill>
                  <a:latin typeface="#9Slide03 Cabin Condensed" panose="00000506000000000000" pitchFamily="2" charset="-93"/>
                  <a:cs typeface="Times New Roman" panose="02020603050405020304" pitchFamily="18" charset="0"/>
                </a:rPr>
                <a:t>Phân</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biệt</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các</a:t>
              </a:r>
              <a:r>
                <a:rPr lang="en-US" sz="2200" dirty="0">
                  <a:solidFill>
                    <a:schemeClr val="accent5"/>
                  </a:solidFill>
                  <a:latin typeface="#9Slide03 Cabin Condensed" panose="00000506000000000000" pitchFamily="2" charset="-93"/>
                  <a:cs typeface="Times New Roman" panose="02020603050405020304" pitchFamily="18" charset="0"/>
                </a:rPr>
                <a:t> ion F− , Cl− , Br− </a:t>
              </a:r>
              <a:r>
                <a:rPr lang="en-US" sz="2200" dirty="0" err="1">
                  <a:solidFill>
                    <a:schemeClr val="accent5"/>
                  </a:solidFill>
                  <a:latin typeface="#9Slide03 Cabin Condensed" panose="00000506000000000000" pitchFamily="2" charset="-93"/>
                  <a:cs typeface="Times New Roman" panose="02020603050405020304" pitchFamily="18" charset="0"/>
                </a:rPr>
                <a:t>và</a:t>
              </a:r>
              <a:r>
                <a:rPr lang="en-US" sz="2200" dirty="0">
                  <a:solidFill>
                    <a:schemeClr val="accent5"/>
                  </a:solidFill>
                  <a:latin typeface="#9Slide03 Cabin Condensed" panose="00000506000000000000" pitchFamily="2" charset="-93"/>
                  <a:cs typeface="Times New Roman" panose="02020603050405020304" pitchFamily="18" charset="0"/>
                </a:rPr>
                <a:t> I− </a:t>
              </a:r>
              <a:r>
                <a:rPr lang="en-US" sz="2200" dirty="0" err="1">
                  <a:solidFill>
                    <a:schemeClr val="accent5"/>
                  </a:solidFill>
                  <a:latin typeface="#9Slide03 Cabin Condensed" panose="00000506000000000000" pitchFamily="2" charset="-93"/>
                  <a:cs typeface="Times New Roman" panose="02020603050405020304" pitchFamily="18" charset="0"/>
                </a:rPr>
                <a:t>bằng</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cách</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cho</a:t>
              </a:r>
              <a:r>
                <a:rPr lang="en-US" sz="2200" dirty="0">
                  <a:solidFill>
                    <a:schemeClr val="accent5"/>
                  </a:solidFill>
                  <a:latin typeface="#9Slide03 Cabin Condensed" panose="00000506000000000000" pitchFamily="2" charset="-93"/>
                  <a:cs typeface="Times New Roman" panose="02020603050405020304" pitchFamily="18" charset="0"/>
                </a:rPr>
                <a:t> dung </a:t>
              </a:r>
              <a:r>
                <a:rPr lang="en-US" sz="2200" dirty="0" err="1">
                  <a:solidFill>
                    <a:schemeClr val="accent5"/>
                  </a:solidFill>
                  <a:latin typeface="#9Slide03 Cabin Condensed" panose="00000506000000000000" pitchFamily="2" charset="-93"/>
                  <a:cs typeface="Times New Roman" panose="02020603050405020304" pitchFamily="18" charset="0"/>
                </a:rPr>
                <a:t>dịch</a:t>
              </a:r>
              <a:r>
                <a:rPr lang="en-US" sz="2200" dirty="0">
                  <a:solidFill>
                    <a:schemeClr val="accent5"/>
                  </a:solidFill>
                  <a:latin typeface="#9Slide03 Cabin Condensed" panose="00000506000000000000" pitchFamily="2" charset="-93"/>
                  <a:cs typeface="Times New Roman" panose="02020603050405020304" pitchFamily="18" charset="0"/>
                </a:rPr>
                <a:t> silver nitrate (AgNO</a:t>
              </a:r>
              <a:r>
                <a:rPr lang="en-US" sz="2200" baseline="-25000" dirty="0">
                  <a:solidFill>
                    <a:schemeClr val="accent5"/>
                  </a:solidFill>
                  <a:latin typeface="#9Slide03 Cabin Condensed" panose="00000506000000000000" pitchFamily="2" charset="-93"/>
                  <a:cs typeface="Times New Roman" panose="02020603050405020304" pitchFamily="18" charset="0"/>
                </a:rPr>
                <a:t>3</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vào</a:t>
              </a:r>
              <a:r>
                <a:rPr lang="en-US" sz="2200" dirty="0">
                  <a:solidFill>
                    <a:schemeClr val="accent5"/>
                  </a:solidFill>
                  <a:latin typeface="#9Slide03 Cabin Condensed" panose="00000506000000000000" pitchFamily="2" charset="-93"/>
                  <a:cs typeface="Times New Roman" panose="02020603050405020304" pitchFamily="18" charset="0"/>
                </a:rPr>
                <a:t> dung </a:t>
              </a:r>
              <a:r>
                <a:rPr lang="en-US" sz="2200" dirty="0" err="1">
                  <a:solidFill>
                    <a:schemeClr val="accent5"/>
                  </a:solidFill>
                  <a:latin typeface="#9Slide03 Cabin Condensed" panose="00000506000000000000" pitchFamily="2" charset="-93"/>
                  <a:cs typeface="Times New Roman" panose="02020603050405020304" pitchFamily="18" charset="0"/>
                </a:rPr>
                <a:t>dịch</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muối</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của</a:t>
              </a:r>
              <a:r>
                <a:rPr lang="en-US" sz="2200" dirty="0">
                  <a:solidFill>
                    <a:schemeClr val="accent5"/>
                  </a:solidFill>
                  <a:latin typeface="#9Slide03 Cabin Condensed" panose="00000506000000000000" pitchFamily="2" charset="-93"/>
                  <a:cs typeface="Times New Roman" panose="02020603050405020304" pitchFamily="18" charset="0"/>
                </a:rPr>
                <a:t> </a:t>
              </a:r>
              <a:r>
                <a:rPr lang="en-US" sz="2200" dirty="0" err="1">
                  <a:solidFill>
                    <a:schemeClr val="accent5"/>
                  </a:solidFill>
                  <a:latin typeface="#9Slide03 Cabin Condensed" panose="00000506000000000000" pitchFamily="2" charset="-93"/>
                  <a:cs typeface="Times New Roman" panose="02020603050405020304" pitchFamily="18" charset="0"/>
                </a:rPr>
                <a:t>chúng</a:t>
              </a:r>
              <a:r>
                <a:rPr lang="en-US" sz="2200" dirty="0">
                  <a:solidFill>
                    <a:schemeClr val="accent5"/>
                  </a:solidFill>
                  <a:latin typeface="#9Slide03 Cabin Condensed" panose="00000506000000000000" pitchFamily="2" charset="-93"/>
                  <a:cs typeface="Times New Roman" panose="02020603050405020304" pitchFamily="18" charset="0"/>
                </a:rPr>
                <a:t>.</a:t>
              </a:r>
            </a:p>
          </p:txBody>
        </p:sp>
      </p:grpSp>
      <p:graphicFrame>
        <p:nvGraphicFramePr>
          <p:cNvPr id="2" name="Table 2">
            <a:extLst>
              <a:ext uri="{FF2B5EF4-FFF2-40B4-BE49-F238E27FC236}">
                <a16:creationId xmlns:a16="http://schemas.microsoft.com/office/drawing/2014/main" id="{292BBEB3-17EE-6DF3-7B98-CB9EFCB3D36F}"/>
              </a:ext>
            </a:extLst>
          </p:cNvPr>
          <p:cNvGraphicFramePr>
            <a:graphicFrameLocks noGrp="1"/>
          </p:cNvGraphicFramePr>
          <p:nvPr>
            <p:extLst>
              <p:ext uri="{D42A27DB-BD31-4B8C-83A1-F6EECF244321}">
                <p14:modId xmlns:p14="http://schemas.microsoft.com/office/powerpoint/2010/main" val="502331301"/>
              </p:ext>
            </p:extLst>
          </p:nvPr>
        </p:nvGraphicFramePr>
        <p:xfrm>
          <a:off x="1233997" y="2942199"/>
          <a:ext cx="5898972" cy="1285610"/>
        </p:xfrm>
        <a:graphic>
          <a:graphicData uri="http://schemas.openxmlformats.org/drawingml/2006/table">
            <a:tbl>
              <a:tblPr firstRow="1" bandRow="1">
                <a:tableStyleId>{95BB51AC-FA46-4A8D-A0A0-36F0AC88392D}</a:tableStyleId>
              </a:tblPr>
              <a:tblGrid>
                <a:gridCol w="1469990">
                  <a:extLst>
                    <a:ext uri="{9D8B030D-6E8A-4147-A177-3AD203B41FA5}">
                      <a16:colId xmlns:a16="http://schemas.microsoft.com/office/drawing/2014/main" val="736864102"/>
                    </a:ext>
                  </a:extLst>
                </a:gridCol>
                <a:gridCol w="1479496">
                  <a:extLst>
                    <a:ext uri="{9D8B030D-6E8A-4147-A177-3AD203B41FA5}">
                      <a16:colId xmlns:a16="http://schemas.microsoft.com/office/drawing/2014/main" val="1471982205"/>
                    </a:ext>
                  </a:extLst>
                </a:gridCol>
                <a:gridCol w="1474743">
                  <a:extLst>
                    <a:ext uri="{9D8B030D-6E8A-4147-A177-3AD203B41FA5}">
                      <a16:colId xmlns:a16="http://schemas.microsoft.com/office/drawing/2014/main" val="989933748"/>
                    </a:ext>
                  </a:extLst>
                </a:gridCol>
                <a:gridCol w="1474743">
                  <a:extLst>
                    <a:ext uri="{9D8B030D-6E8A-4147-A177-3AD203B41FA5}">
                      <a16:colId xmlns:a16="http://schemas.microsoft.com/office/drawing/2014/main" val="4054294590"/>
                    </a:ext>
                  </a:extLst>
                </a:gridCol>
              </a:tblGrid>
              <a:tr h="362365">
                <a:tc>
                  <a:txBody>
                    <a:bodyPr/>
                    <a:lstStyle/>
                    <a:p>
                      <a:r>
                        <a:rPr lang="en-US" sz="1800" dirty="0">
                          <a:solidFill>
                            <a:schemeClr val="accent5"/>
                          </a:solidFill>
                          <a:latin typeface="#9Slide03 Cabin Condensed" panose="00000506000000000000" pitchFamily="2" charset="-93"/>
                          <a:cs typeface="Times New Roman" panose="02020603050405020304" pitchFamily="18" charset="0"/>
                        </a:rPr>
                        <a:t>F</a:t>
                      </a:r>
                      <a:r>
                        <a:rPr lang="en-US" sz="1800" baseline="30000" dirty="0">
                          <a:solidFill>
                            <a:schemeClr val="accent5"/>
                          </a:solidFill>
                        </a:rPr>
                        <a:t>-</a:t>
                      </a:r>
                    </a:p>
                  </a:txBody>
                  <a:tcPr/>
                </a:tc>
                <a:tc>
                  <a:txBody>
                    <a:bodyPr/>
                    <a:lstStyle/>
                    <a:p>
                      <a:r>
                        <a:rPr lang="en-US" sz="1800" dirty="0">
                          <a:solidFill>
                            <a:schemeClr val="accent5"/>
                          </a:solidFill>
                          <a:latin typeface="#9Slide03 Cabin Condensed" panose="00000506000000000000" pitchFamily="2" charset="-93"/>
                          <a:cs typeface="Times New Roman" panose="02020603050405020304" pitchFamily="18" charset="0"/>
                        </a:rPr>
                        <a:t>Cl</a:t>
                      </a:r>
                      <a:r>
                        <a:rPr lang="en-US" sz="1800" baseline="30000" dirty="0">
                          <a:solidFill>
                            <a:schemeClr val="accent5"/>
                          </a:solidFill>
                        </a:rPr>
                        <a:t>-</a:t>
                      </a:r>
                    </a:p>
                  </a:txBody>
                  <a:tcPr/>
                </a:tc>
                <a:tc>
                  <a:txBody>
                    <a:bodyPr/>
                    <a:lstStyle/>
                    <a:p>
                      <a:r>
                        <a:rPr lang="en-US" sz="1800" dirty="0">
                          <a:solidFill>
                            <a:schemeClr val="accent5"/>
                          </a:solidFill>
                          <a:latin typeface="#9Slide03 Cabin Condensed" panose="00000506000000000000" pitchFamily="2" charset="-93"/>
                          <a:cs typeface="Times New Roman" panose="02020603050405020304" pitchFamily="18" charset="0"/>
                        </a:rPr>
                        <a:t>Br</a:t>
                      </a:r>
                      <a:r>
                        <a:rPr lang="en-US" sz="1800" baseline="30000" dirty="0">
                          <a:solidFill>
                            <a:schemeClr val="accent5"/>
                          </a:solidFill>
                        </a:rPr>
                        <a:t>-</a:t>
                      </a:r>
                    </a:p>
                  </a:txBody>
                  <a:tcPr/>
                </a:tc>
                <a:tc>
                  <a:txBody>
                    <a:bodyPr/>
                    <a:lstStyle/>
                    <a:p>
                      <a:r>
                        <a:rPr lang="en-US" sz="1800" dirty="0">
                          <a:solidFill>
                            <a:schemeClr val="accent5"/>
                          </a:solidFill>
                          <a:latin typeface="#9Slide03 Cabin Condensed" panose="00000506000000000000" pitchFamily="2" charset="-93"/>
                          <a:cs typeface="Times New Roman" panose="02020603050405020304" pitchFamily="18" charset="0"/>
                        </a:rPr>
                        <a:t>I</a:t>
                      </a:r>
                      <a:r>
                        <a:rPr lang="en-US" sz="1800" baseline="30000" dirty="0">
                          <a:solidFill>
                            <a:schemeClr val="accent5"/>
                          </a:solidFill>
                        </a:rPr>
                        <a:t>-</a:t>
                      </a:r>
                    </a:p>
                  </a:txBody>
                  <a:tcPr/>
                </a:tc>
                <a:extLst>
                  <a:ext uri="{0D108BD9-81ED-4DB2-BD59-A6C34878D82A}">
                    <a16:rowId xmlns:a16="http://schemas.microsoft.com/office/drawing/2014/main" val="3687240749"/>
                  </a:ext>
                </a:extLst>
              </a:tr>
              <a:tr h="91985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5"/>
                          </a:solidFill>
                          <a:latin typeface="#9Slide03 Cabin Condensed" panose="00000506000000000000" pitchFamily="2" charset="-93"/>
                          <a:cs typeface="Times New Roman" panose="02020603050405020304" pitchFamily="18" charset="0"/>
                        </a:rPr>
                        <a:t>Không</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hiện</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tượng</a:t>
                      </a:r>
                      <a:endParaRPr lang="en-US" sz="1800" dirty="0">
                        <a:solidFill>
                          <a:schemeClr val="accent5"/>
                        </a:solidFill>
                        <a:latin typeface="#9Slide03 Cabin Condensed" panose="00000506000000000000" pitchFamily="2" charset="-93"/>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solidFill>
                            <a:schemeClr val="accent5"/>
                          </a:solidFill>
                          <a:latin typeface="#9Slide03 Cabin Condensed" panose="00000506000000000000" pitchFamily="2" charset="-93"/>
                          <a:cs typeface="Times New Roman" panose="02020603050405020304" pitchFamily="18" charset="0"/>
                        </a:rPr>
                        <a:t>Kết</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tủa</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trắng</a:t>
                      </a:r>
                      <a:r>
                        <a:rPr lang="en-US" sz="1800" dirty="0">
                          <a:solidFill>
                            <a:schemeClr val="accent5"/>
                          </a:solidFill>
                          <a:latin typeface="#9Slide03 Cabin Condensed" panose="00000506000000000000" pitchFamily="2" charset="-93"/>
                          <a:cs typeface="Times New Roman" panose="02020603050405020304" pitchFamily="18" charset="0"/>
                        </a:rPr>
                        <a:t>(AgCl)</a:t>
                      </a:r>
                    </a:p>
                  </a:txBody>
                  <a:tcPr/>
                </a:tc>
                <a:tc>
                  <a:txBody>
                    <a:bodyPr/>
                    <a:lstStyle/>
                    <a:p>
                      <a:r>
                        <a:rPr lang="en-US" sz="1800" dirty="0" err="1">
                          <a:solidFill>
                            <a:schemeClr val="accent5"/>
                          </a:solidFill>
                          <a:latin typeface="#9Slide03 Cabin Condensed" panose="00000506000000000000" pitchFamily="2" charset="-93"/>
                          <a:cs typeface="Times New Roman" panose="02020603050405020304" pitchFamily="18" charset="0"/>
                        </a:rPr>
                        <a:t>Kết</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tủa</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màu</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vàng</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nhạt</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AgBr</a:t>
                      </a:r>
                      <a:r>
                        <a:rPr lang="en-US" sz="1800" dirty="0">
                          <a:solidFill>
                            <a:schemeClr val="accent5"/>
                          </a:solidFill>
                          <a:latin typeface="#9Slide03 Cabin Condensed" panose="00000506000000000000" pitchFamily="2" charset="-93"/>
                          <a:cs typeface="Times New Roman" panose="02020603050405020304" pitchFamily="18" charset="0"/>
                        </a:rPr>
                        <a:t>)</a:t>
                      </a:r>
                    </a:p>
                  </a:txBody>
                  <a:tcPr/>
                </a:tc>
                <a:tc>
                  <a:txBody>
                    <a:bodyPr/>
                    <a:lstStyle/>
                    <a:p>
                      <a:r>
                        <a:rPr lang="en-US" sz="1800" dirty="0" err="1">
                          <a:solidFill>
                            <a:schemeClr val="accent5"/>
                          </a:solidFill>
                          <a:latin typeface="#9Slide03 Cabin Condensed" panose="00000506000000000000" pitchFamily="2" charset="-93"/>
                          <a:cs typeface="Times New Roman" panose="02020603050405020304" pitchFamily="18" charset="0"/>
                        </a:rPr>
                        <a:t>Kết</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tủa</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màu</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vàng</a:t>
                      </a:r>
                      <a:r>
                        <a:rPr lang="en-US" sz="1800" dirty="0">
                          <a:solidFill>
                            <a:schemeClr val="accent5"/>
                          </a:solidFill>
                          <a:latin typeface="#9Slide03 Cabin Condensed" panose="00000506000000000000" pitchFamily="2" charset="-93"/>
                          <a:cs typeface="Times New Roman" panose="02020603050405020304" pitchFamily="18" charset="0"/>
                        </a:rPr>
                        <a:t> (</a:t>
                      </a:r>
                      <a:r>
                        <a:rPr lang="en-US" sz="1800" dirty="0" err="1">
                          <a:solidFill>
                            <a:schemeClr val="accent5"/>
                          </a:solidFill>
                          <a:latin typeface="#9Slide03 Cabin Condensed" panose="00000506000000000000" pitchFamily="2" charset="-93"/>
                          <a:cs typeface="Times New Roman" panose="02020603050405020304" pitchFamily="18" charset="0"/>
                        </a:rPr>
                        <a:t>AgI</a:t>
                      </a:r>
                      <a:r>
                        <a:rPr lang="en-US" sz="1800" dirty="0">
                          <a:solidFill>
                            <a:schemeClr val="accent5"/>
                          </a:solidFill>
                          <a:latin typeface="#9Slide03 Cabin Condensed" panose="00000506000000000000" pitchFamily="2" charset="-93"/>
                          <a:cs typeface="Times New Roman" panose="02020603050405020304" pitchFamily="18" charset="0"/>
                        </a:rPr>
                        <a:t>)</a:t>
                      </a:r>
                    </a:p>
                  </a:txBody>
                  <a:tcPr/>
                </a:tc>
                <a:extLst>
                  <a:ext uri="{0D108BD9-81ED-4DB2-BD59-A6C34878D82A}">
                    <a16:rowId xmlns:a16="http://schemas.microsoft.com/office/drawing/2014/main" val="1075571248"/>
                  </a:ext>
                </a:extLst>
              </a:tr>
            </a:tbl>
          </a:graphicData>
        </a:graphic>
      </p:graphicFrame>
      <p:grpSp>
        <p:nvGrpSpPr>
          <p:cNvPr id="39" name="Graphic 10">
            <a:extLst>
              <a:ext uri="{FF2B5EF4-FFF2-40B4-BE49-F238E27FC236}">
                <a16:creationId xmlns:a16="http://schemas.microsoft.com/office/drawing/2014/main" id="{A86E883A-3941-E5C4-420F-B3130598CC7C}"/>
              </a:ext>
            </a:extLst>
          </p:cNvPr>
          <p:cNvGrpSpPr/>
          <p:nvPr/>
        </p:nvGrpSpPr>
        <p:grpSpPr>
          <a:xfrm>
            <a:off x="6897188" y="2489343"/>
            <a:ext cx="2151839" cy="2653176"/>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Tree>
    <p:extLst>
      <p:ext uri="{BB962C8B-B14F-4D97-AF65-F5344CB8AC3E}">
        <p14:creationId xmlns:p14="http://schemas.microsoft.com/office/powerpoint/2010/main" val="921244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D0B25B-FC28-D2AC-339B-303B5A99CDA7}"/>
              </a:ext>
            </a:extLst>
          </p:cNvPr>
          <p:cNvGrpSpPr/>
          <p:nvPr/>
        </p:nvGrpSpPr>
        <p:grpSpPr>
          <a:xfrm>
            <a:off x="-329595" y="-1405928"/>
            <a:ext cx="5055605" cy="4572000"/>
            <a:chOff x="-329595" y="-1405928"/>
            <a:chExt cx="5055605" cy="457200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405928"/>
              <a:ext cx="5055605" cy="4572000"/>
              <a:chOff x="-196081" y="-1547792"/>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584775"/>
              </a:xfrm>
              <a:prstGeom prst="rect">
                <a:avLst/>
              </a:prstGeom>
              <a:noFill/>
            </p:spPr>
            <p:txBody>
              <a:bodyPr wrap="square" rtlCol="0">
                <a:spAutoFit/>
              </a:bodyPr>
              <a:lstStyle/>
              <a:p>
                <a:r>
                  <a:rPr lang="en-US" sz="3200" b="1" dirty="0">
                    <a:solidFill>
                      <a:schemeClr val="accent5"/>
                    </a:solidFill>
                    <a:latin typeface="#9Slide03 Cabin Condensed" panose="00000506000000000000" pitchFamily="2" charset="-93"/>
                    <a:cs typeface="Times New Roman" panose="02020603050405020304" pitchFamily="18" charset="0"/>
                  </a:rPr>
                  <a:t>LUYỆN TẬP</a:t>
                </a:r>
              </a:p>
            </p:txBody>
          </p:sp>
        </p:grpSp>
        <p:pic>
          <p:nvPicPr>
            <p:cNvPr id="3" name="Picture 2" descr="Icon&#10;&#10;Description automatically generated">
              <a:extLst>
                <a:ext uri="{FF2B5EF4-FFF2-40B4-BE49-F238E27FC236}">
                  <a16:creationId xmlns:a16="http://schemas.microsoft.com/office/drawing/2014/main" id="{2E80946B-0181-DA1E-A081-86377DA9E40C}"/>
                </a:ext>
              </a:extLst>
            </p:cNvPr>
            <p:cNvPicPr>
              <a:picLocks noChangeAspect="1"/>
            </p:cNvPicPr>
            <p:nvPr/>
          </p:nvPicPr>
          <p:blipFill>
            <a:blip r:embed="rId4"/>
            <a:stretch>
              <a:fillRect/>
            </a:stretch>
          </p:blipFill>
          <p:spPr>
            <a:xfrm>
              <a:off x="598924" y="475136"/>
              <a:ext cx="775741" cy="775741"/>
            </a:xfrm>
            <a:prstGeom prst="rect">
              <a:avLst/>
            </a:prstGeom>
          </p:spPr>
        </p:pic>
      </p:grpSp>
      <p:grpSp>
        <p:nvGrpSpPr>
          <p:cNvPr id="2" name="Group 1">
            <a:extLst>
              <a:ext uri="{FF2B5EF4-FFF2-40B4-BE49-F238E27FC236}">
                <a16:creationId xmlns:a16="http://schemas.microsoft.com/office/drawing/2014/main" id="{007D4B12-3F65-FD81-A043-24F312965BF1}"/>
              </a:ext>
            </a:extLst>
          </p:cNvPr>
          <p:cNvGrpSpPr/>
          <p:nvPr/>
        </p:nvGrpSpPr>
        <p:grpSpPr>
          <a:xfrm>
            <a:off x="513266" y="1798466"/>
            <a:ext cx="7932461" cy="2898751"/>
            <a:chOff x="513266" y="1798466"/>
            <a:chExt cx="7932461" cy="2898751"/>
          </a:xfrm>
        </p:grpSpPr>
        <p:grpSp>
          <p:nvGrpSpPr>
            <p:cNvPr id="18" name="Group 17">
              <a:extLst>
                <a:ext uri="{FF2B5EF4-FFF2-40B4-BE49-F238E27FC236}">
                  <a16:creationId xmlns:a16="http://schemas.microsoft.com/office/drawing/2014/main" id="{4ED2355C-2471-C76A-4A5E-3C49A31E7675}"/>
                </a:ext>
              </a:extLst>
            </p:cNvPr>
            <p:cNvGrpSpPr/>
            <p:nvPr/>
          </p:nvGrpSpPr>
          <p:grpSpPr>
            <a:xfrm rot="307984">
              <a:off x="513266" y="1798466"/>
              <a:ext cx="7932461" cy="2898751"/>
              <a:chOff x="255976" y="1652781"/>
              <a:chExt cx="5072769" cy="2898751"/>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255976" y="1652781"/>
                <a:ext cx="5072769" cy="2898751"/>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rot="21292016">
                <a:off x="535736" y="2047701"/>
                <a:ext cx="4446485" cy="1307537"/>
              </a:xfrm>
              <a:prstGeom prst="rect">
                <a:avLst/>
              </a:prstGeom>
              <a:noFill/>
            </p:spPr>
            <p:txBody>
              <a:bodyPr wrap="square">
                <a:spAutoFit/>
              </a:bodyPr>
              <a:lstStyle/>
              <a:p>
                <a:pPr algn="just">
                  <a:lnSpc>
                    <a:spcPct val="150000"/>
                  </a:lnSpc>
                </a:pPr>
                <a:r>
                  <a:rPr lang="vi-VN" sz="2800" dirty="0">
                    <a:latin typeface="#9Slide03 Cabin Condensed" panose="00000506000000000000" pitchFamily="2" charset="-93"/>
                    <a:cs typeface="Times New Roman" panose="02020603050405020304" pitchFamily="18" charset="0"/>
                  </a:rPr>
                  <a:t>Nêu </a:t>
                </a:r>
                <a:r>
                  <a:rPr lang="vi-VN" sz="2800" dirty="0" err="1">
                    <a:latin typeface="#9Slide03 Cabin Condensed" panose="00000506000000000000" pitchFamily="2" charset="-93"/>
                    <a:cs typeface="Times New Roman" panose="02020603050405020304" pitchFamily="18" charset="0"/>
                  </a:rPr>
                  <a:t>cách</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nhận</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biết</a:t>
                </a:r>
                <a:r>
                  <a:rPr lang="vi-VN" sz="2800" dirty="0">
                    <a:latin typeface="#9Slide03 Cabin Condensed" panose="00000506000000000000" pitchFamily="2" charset="-93"/>
                    <a:cs typeface="Times New Roman" panose="02020603050405020304" pitchFamily="18" charset="0"/>
                  </a:rPr>
                  <a:t> 2 dung </a:t>
                </a:r>
                <a:r>
                  <a:rPr lang="vi-VN" sz="2800" dirty="0" err="1">
                    <a:latin typeface="#9Slide03 Cabin Condensed" panose="00000506000000000000" pitchFamily="2" charset="-93"/>
                    <a:cs typeface="Times New Roman" panose="02020603050405020304" pitchFamily="18" charset="0"/>
                  </a:rPr>
                  <a:t>dịch</a:t>
                </a:r>
                <a:r>
                  <a:rPr lang="vi-VN" sz="2800" dirty="0">
                    <a:latin typeface="#9Slide03 Cabin Condensed" panose="00000506000000000000" pitchFamily="2" charset="-93"/>
                    <a:cs typeface="Times New Roman" panose="02020603050405020304" pitchFamily="18" charset="0"/>
                  </a:rPr>
                  <a:t> CaCl</a:t>
                </a:r>
                <a:r>
                  <a:rPr lang="vi-VN" sz="2800" baseline="-25000" dirty="0">
                    <a:latin typeface="#9Slide03 Cabin Condensed" panose="00000506000000000000" pitchFamily="2" charset="-93"/>
                    <a:cs typeface="Times New Roman" panose="02020603050405020304" pitchFamily="18" charset="0"/>
                  </a:rPr>
                  <a:t>2</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và</a:t>
                </a:r>
                <a:r>
                  <a:rPr lang="vi-VN" sz="2800" dirty="0">
                    <a:latin typeface="#9Slide03 Cabin Condensed" panose="00000506000000000000" pitchFamily="2" charset="-93"/>
                    <a:cs typeface="Times New Roman" panose="02020603050405020304" pitchFamily="18" charset="0"/>
                  </a:rPr>
                  <a:t> NaNO</a:t>
                </a:r>
                <a:r>
                  <a:rPr lang="vi-VN" sz="2800" baseline="-25000" dirty="0">
                    <a:latin typeface="#9Slide03 Cabin Condensed" panose="00000506000000000000" pitchFamily="2" charset="-93"/>
                    <a:cs typeface="Times New Roman" panose="02020603050405020304" pitchFamily="18" charset="0"/>
                  </a:rPr>
                  <a:t>3</a:t>
                </a:r>
                <a:r>
                  <a:rPr lang="vi-VN" sz="2800" dirty="0">
                    <a:latin typeface="#9Slide03 Cabin Condensed" panose="00000506000000000000" pitchFamily="2" charset="-93"/>
                    <a:cs typeface="Times New Roman" panose="02020603050405020304" pitchFamily="18" charset="0"/>
                  </a:rPr>
                  <a:t> , </a:t>
                </a:r>
                <a:r>
                  <a:rPr lang="vi-VN" sz="2800" dirty="0" err="1">
                    <a:latin typeface="#9Slide03 Cabin Condensed" panose="00000506000000000000" pitchFamily="2" charset="-93"/>
                    <a:cs typeface="Times New Roman" panose="02020603050405020304" pitchFamily="18" charset="0"/>
                  </a:rPr>
                  <a:t>viết</a:t>
                </a:r>
                <a:r>
                  <a:rPr lang="vi-VN" sz="2800" dirty="0">
                    <a:latin typeface="#9Slide03 Cabin Condensed" panose="00000506000000000000" pitchFamily="2" charset="-93"/>
                    <a:cs typeface="Times New Roman" panose="02020603050405020304" pitchFamily="18" charset="0"/>
                  </a:rPr>
                  <a:t> phương </a:t>
                </a:r>
                <a:r>
                  <a:rPr lang="vi-VN" sz="2800" dirty="0" err="1">
                    <a:latin typeface="#9Slide03 Cabin Condensed" panose="00000506000000000000" pitchFamily="2" charset="-93"/>
                    <a:cs typeface="Times New Roman" panose="02020603050405020304" pitchFamily="18" charset="0"/>
                  </a:rPr>
                  <a:t>trình</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hoá</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học</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của</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phản</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ứng</a:t>
                </a:r>
                <a:r>
                  <a:rPr lang="vi-VN" sz="2800" dirty="0">
                    <a:latin typeface="#9Slide03 Cabin Condensed" panose="00000506000000000000" pitchFamily="2" charset="-93"/>
                    <a:cs typeface="Times New Roman" panose="02020603050405020304" pitchFamily="18" charset="0"/>
                  </a:rPr>
                  <a:t> </a:t>
                </a:r>
                <a:r>
                  <a:rPr lang="vi-VN" sz="2800" dirty="0" err="1">
                    <a:latin typeface="#9Slide03 Cabin Condensed" panose="00000506000000000000" pitchFamily="2" charset="-93"/>
                    <a:cs typeface="Times New Roman" panose="02020603050405020304" pitchFamily="18" charset="0"/>
                  </a:rPr>
                  <a:t>xảy</a:t>
                </a:r>
                <a:r>
                  <a:rPr lang="vi-VN" sz="2800" dirty="0">
                    <a:latin typeface="#9Slide03 Cabin Condensed" panose="00000506000000000000" pitchFamily="2" charset="-93"/>
                    <a:cs typeface="Times New Roman" panose="02020603050405020304" pitchFamily="18" charset="0"/>
                  </a:rPr>
                  <a:t> ra.</a:t>
                </a:r>
                <a:endParaRPr lang="en-US" sz="2000" dirty="0">
                  <a:solidFill>
                    <a:schemeClr val="tx2">
                      <a:lumMod val="50000"/>
                    </a:schemeClr>
                  </a:solidFill>
                  <a:latin typeface="#9Slide03 Cabin Condensed" panose="00000506000000000000" pitchFamily="2" charset="-93"/>
                  <a:cs typeface="Times New Roman" panose="02020603050405020304" pitchFamily="18" charset="0"/>
                </a:endParaRPr>
              </a:p>
            </p:txBody>
          </p:sp>
        </p:grpSp>
        <p:pic>
          <p:nvPicPr>
            <p:cNvPr id="13" name="Picture 12" descr="Icon&#10;&#10;Description automatically generated">
              <a:extLst>
                <a:ext uri="{FF2B5EF4-FFF2-40B4-BE49-F238E27FC236}">
                  <a16:creationId xmlns:a16="http://schemas.microsoft.com/office/drawing/2014/main" id="{A7391F5E-CF07-356D-632A-06DFB4F421C7}"/>
                </a:ext>
              </a:extLst>
            </p:cNvPr>
            <p:cNvPicPr>
              <a:picLocks noChangeAspect="1"/>
            </p:cNvPicPr>
            <p:nvPr/>
          </p:nvPicPr>
          <p:blipFill>
            <a:blip r:embed="rId5"/>
            <a:stretch>
              <a:fillRect/>
            </a:stretch>
          </p:blipFill>
          <p:spPr>
            <a:xfrm>
              <a:off x="6001192" y="3392864"/>
              <a:ext cx="1183380" cy="1183380"/>
            </a:xfrm>
            <a:prstGeom prst="rect">
              <a:avLst/>
            </a:prstGeom>
          </p:spPr>
        </p:pic>
      </p:grpSp>
    </p:spTree>
    <p:extLst>
      <p:ext uri="{BB962C8B-B14F-4D97-AF65-F5344CB8AC3E}">
        <p14:creationId xmlns:p14="http://schemas.microsoft.com/office/powerpoint/2010/main" val="249618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662152"/>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150883" y="1500683"/>
            <a:ext cx="7055070" cy="1938992"/>
          </a:xfrm>
          <a:prstGeom prst="rect">
            <a:avLst/>
          </a:prstGeom>
          <a:noFill/>
        </p:spPr>
        <p:txBody>
          <a:bodyPr wrap="square">
            <a:spAutoFit/>
          </a:bodyPr>
          <a:lstStyle/>
          <a:p>
            <a:pPr latinLnBrk="0"/>
            <a:r>
              <a:rPr lang="vi-VN" sz="2400" dirty="0">
                <a:latin typeface="#9Slide03 Cabin Condensed" panose="00000506000000000000" pitchFamily="2" charset="-93"/>
                <a:cs typeface="Times New Roman" panose="02020603050405020304" pitchFamily="18" charset="0"/>
              </a:rPr>
              <a:t> </a:t>
            </a:r>
            <a:r>
              <a:rPr lang="en-US" sz="2400" dirty="0">
                <a:latin typeface="#9Slide03 Cabin Condensed" panose="00000506000000000000" pitchFamily="2" charset="-93"/>
                <a:cs typeface="Times New Roman" panose="02020603050405020304" pitchFamily="18" charset="0"/>
              </a:rPr>
              <a:t>- </a:t>
            </a:r>
            <a:r>
              <a:rPr lang="vi-VN" sz="2400" dirty="0">
                <a:latin typeface="#9Slide03 Cabin Condensed" panose="00000506000000000000" pitchFamily="2" charset="-93"/>
                <a:cs typeface="Times New Roman" panose="02020603050405020304" pitchFamily="18" charset="0"/>
              </a:rPr>
              <a:t>2 dung </a:t>
            </a:r>
            <a:r>
              <a:rPr lang="vi-VN" sz="2400" dirty="0" err="1">
                <a:latin typeface="#9Slide03 Cabin Condensed" panose="00000506000000000000" pitchFamily="2" charset="-93"/>
                <a:cs typeface="Times New Roman" panose="02020603050405020304" pitchFamily="18" charset="0"/>
              </a:rPr>
              <a:t>dịch</a:t>
            </a:r>
            <a:r>
              <a:rPr lang="vi-VN" sz="2400" dirty="0">
                <a:latin typeface="#9Slide03 Cabin Condensed" panose="00000506000000000000" pitchFamily="2" charset="-93"/>
                <a:cs typeface="Times New Roman" panose="02020603050405020304" pitchFamily="18" charset="0"/>
              </a:rPr>
              <a:t> CaCl</a:t>
            </a:r>
            <a:r>
              <a:rPr lang="vi-VN" sz="2400" baseline="-25000" dirty="0">
                <a:latin typeface="#9Slide03 Cabin Condensed" panose="00000506000000000000" pitchFamily="2" charset="-93"/>
                <a:cs typeface="Times New Roman" panose="02020603050405020304" pitchFamily="18" charset="0"/>
              </a:rPr>
              <a:t>2</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và</a:t>
            </a:r>
            <a:r>
              <a:rPr lang="vi-VN" sz="2400" dirty="0">
                <a:latin typeface="#9Slide03 Cabin Condensed" panose="00000506000000000000" pitchFamily="2" charset="-93"/>
                <a:cs typeface="Times New Roman" panose="02020603050405020304" pitchFamily="18" charset="0"/>
              </a:rPr>
              <a:t> NaNO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 cho </a:t>
            </a:r>
            <a:r>
              <a:rPr lang="vi-VN" sz="2400" dirty="0" err="1">
                <a:latin typeface="#9Slide03 Cabin Condensed" panose="00000506000000000000" pitchFamily="2" charset="-93"/>
                <a:cs typeface="Times New Roman" panose="02020603050405020304" pitchFamily="18" charset="0"/>
              </a:rPr>
              <a:t>vào</a:t>
            </a:r>
            <a:r>
              <a:rPr lang="vi-VN" sz="2400" dirty="0">
                <a:latin typeface="#9Slide03 Cabin Condensed" panose="00000506000000000000" pitchFamily="2" charset="-93"/>
                <a:cs typeface="Times New Roman" panose="02020603050405020304" pitchFamily="18" charset="0"/>
              </a:rPr>
              <a:t> 2 </a:t>
            </a:r>
            <a:r>
              <a:rPr lang="vi-VN" sz="2400" dirty="0" err="1">
                <a:latin typeface="#9Slide03 Cabin Condensed" panose="00000506000000000000" pitchFamily="2" charset="-93"/>
                <a:cs typeface="Times New Roman" panose="02020603050405020304" pitchFamily="18" charset="0"/>
              </a:rPr>
              <a:t>ống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nghiệm</a:t>
            </a:r>
            <a:r>
              <a:rPr lang="vi-VN" sz="2400" dirty="0">
                <a:latin typeface="#9Slide03 Cabin Condensed" panose="00000506000000000000" pitchFamily="2" charset="-93"/>
                <a:cs typeface="Times New Roman" panose="02020603050405020304" pitchFamily="18" charset="0"/>
              </a:rPr>
              <a:t>:</a:t>
            </a:r>
          </a:p>
          <a:p>
            <a:pPr latinLnBrk="0"/>
            <a:r>
              <a:rPr lang="vi-VN" sz="2400" dirty="0">
                <a:latin typeface="#9Slide03 Cabin Condensed" panose="00000506000000000000" pitchFamily="2" charset="-93"/>
                <a:cs typeface="Times New Roman" panose="02020603050405020304" pitchFamily="18" charset="0"/>
              </a:rPr>
              <a:t>   + </a:t>
            </a:r>
            <a:r>
              <a:rPr lang="vi-VN" sz="2400" dirty="0" err="1">
                <a:latin typeface="#9Slide03 Cabin Condensed" panose="00000506000000000000" pitchFamily="2" charset="-93"/>
                <a:cs typeface="Times New Roman" panose="02020603050405020304" pitchFamily="18" charset="0"/>
              </a:rPr>
              <a:t>Mỗi</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ống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nghiệm</a:t>
            </a:r>
            <a:r>
              <a:rPr lang="vi-VN" sz="2400" dirty="0">
                <a:latin typeface="#9Slide03 Cabin Condensed" panose="00000506000000000000" pitchFamily="2" charset="-93"/>
                <a:cs typeface="Times New Roman" panose="02020603050405020304" pitchFamily="18" charset="0"/>
              </a:rPr>
              <a:t> cho </a:t>
            </a:r>
            <a:r>
              <a:rPr lang="vi-VN" sz="2400" dirty="0" err="1">
                <a:latin typeface="#9Slide03 Cabin Condensed" panose="00000506000000000000" pitchFamily="2" charset="-93"/>
                <a:cs typeface="Times New Roman" panose="02020603050405020304" pitchFamily="18" charset="0"/>
              </a:rPr>
              <a:t>khoảng</a:t>
            </a:r>
            <a:r>
              <a:rPr lang="vi-VN" sz="2400" dirty="0">
                <a:latin typeface="#9Slide03 Cabin Condensed" panose="00000506000000000000" pitchFamily="2" charset="-93"/>
                <a:cs typeface="Times New Roman" panose="02020603050405020304" pitchFamily="18" charset="0"/>
              </a:rPr>
              <a:t> 2 </a:t>
            </a:r>
            <a:r>
              <a:rPr lang="vi-VN" sz="2400" dirty="0" err="1">
                <a:latin typeface="#9Slide03 Cabin Condensed" panose="00000506000000000000" pitchFamily="2" charset="-93"/>
                <a:cs typeface="Times New Roman" panose="02020603050405020304" pitchFamily="18" charset="0"/>
              </a:rPr>
              <a:t>mL</a:t>
            </a:r>
            <a:r>
              <a:rPr lang="vi-VN" sz="2400" dirty="0">
                <a:latin typeface="#9Slide03 Cabin Condensed" panose="00000506000000000000" pitchFamily="2" charset="-93"/>
                <a:cs typeface="Times New Roman" panose="02020603050405020304" pitchFamily="18" charset="0"/>
              </a:rPr>
              <a:t> AgNO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Ống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nghiệm</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nào</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xuất</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hiện</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kết</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tủa</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trắng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thì</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đó</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là</a:t>
            </a:r>
            <a:r>
              <a:rPr lang="vi-VN" sz="2400" dirty="0">
                <a:latin typeface="#9Slide03 Cabin Condensed" panose="00000506000000000000" pitchFamily="2" charset="-93"/>
                <a:cs typeface="Times New Roman" panose="02020603050405020304" pitchFamily="18" charset="0"/>
              </a:rPr>
              <a:t> dung </a:t>
            </a:r>
            <a:r>
              <a:rPr lang="vi-VN" sz="2400" dirty="0" err="1">
                <a:latin typeface="#9Slide03 Cabin Condensed" panose="00000506000000000000" pitchFamily="2" charset="-93"/>
                <a:cs typeface="Times New Roman" panose="02020603050405020304" pitchFamily="18" charset="0"/>
              </a:rPr>
              <a:t>dịch</a:t>
            </a:r>
            <a:r>
              <a:rPr lang="vi-VN" sz="2400" dirty="0">
                <a:latin typeface="#9Slide03 Cabin Condensed" panose="00000506000000000000" pitchFamily="2" charset="-93"/>
                <a:cs typeface="Times New Roman" panose="02020603050405020304" pitchFamily="18" charset="0"/>
              </a:rPr>
              <a:t> CaCl</a:t>
            </a:r>
            <a:r>
              <a:rPr lang="vi-VN" sz="2400" baseline="-25000" dirty="0">
                <a:latin typeface="#9Slide03 Cabin Condensed" panose="00000506000000000000" pitchFamily="2" charset="-93"/>
                <a:cs typeface="Times New Roman" panose="02020603050405020304" pitchFamily="18" charset="0"/>
              </a:rPr>
              <a:t>2</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ống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nghiệm</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nào</a:t>
            </a:r>
            <a:r>
              <a:rPr lang="vi-VN" sz="2400" dirty="0">
                <a:latin typeface="#9Slide03 Cabin Condensed" panose="00000506000000000000" pitchFamily="2" charset="-93"/>
                <a:cs typeface="Times New Roman" panose="02020603050405020304" pitchFamily="18" charset="0"/>
              </a:rPr>
              <a:t> không </a:t>
            </a:r>
            <a:r>
              <a:rPr lang="vi-VN" sz="2400" dirty="0" err="1">
                <a:latin typeface="#9Slide03 Cabin Condensed" panose="00000506000000000000" pitchFamily="2" charset="-93"/>
                <a:cs typeface="Times New Roman" panose="02020603050405020304" pitchFamily="18" charset="0"/>
              </a:rPr>
              <a:t>có</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hiện</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tượng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gì</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thì</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đó</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là</a:t>
            </a:r>
            <a:r>
              <a:rPr lang="vi-VN" sz="2400" dirty="0">
                <a:latin typeface="#9Slide03 Cabin Condensed" panose="00000506000000000000" pitchFamily="2" charset="-93"/>
                <a:cs typeface="Times New Roman" panose="02020603050405020304" pitchFamily="18" charset="0"/>
              </a:rPr>
              <a:t> dung </a:t>
            </a:r>
            <a:r>
              <a:rPr lang="vi-VN" sz="2400" dirty="0" err="1">
                <a:latin typeface="#9Slide03 Cabin Condensed" panose="00000506000000000000" pitchFamily="2" charset="-93"/>
                <a:cs typeface="Times New Roman" panose="02020603050405020304" pitchFamily="18" charset="0"/>
              </a:rPr>
              <a:t>dịch</a:t>
            </a:r>
            <a:r>
              <a:rPr lang="vi-VN" sz="2400" dirty="0">
                <a:latin typeface="#9Slide03 Cabin Condensed" panose="00000506000000000000" pitchFamily="2" charset="-93"/>
                <a:cs typeface="Times New Roman" panose="02020603050405020304" pitchFamily="18" charset="0"/>
              </a:rPr>
              <a:t> NaNO</a:t>
            </a:r>
            <a:r>
              <a:rPr lang="vi-VN" sz="2400" baseline="-25000" dirty="0">
                <a:latin typeface="#9Slide03 Cabin Condensed" panose="00000506000000000000" pitchFamily="2" charset="-93"/>
                <a:cs typeface="Times New Roman" panose="02020603050405020304" pitchFamily="18" charset="0"/>
              </a:rPr>
              <a:t>3</a:t>
            </a:r>
            <a:endParaRPr lang="vi-VN" sz="2400" dirty="0">
              <a:latin typeface="#9Slide03 Cabin Condensed" panose="00000506000000000000" pitchFamily="2" charset="-93"/>
              <a:cs typeface="Times New Roman" panose="02020603050405020304" pitchFamily="18" charset="0"/>
            </a:endParaRPr>
          </a:p>
          <a:p>
            <a:pPr latinLnBrk="0"/>
            <a:r>
              <a:rPr lang="vi-VN" sz="2400" dirty="0">
                <a:latin typeface="#9Slide03 Cabin Condensed" panose="00000506000000000000" pitchFamily="2" charset="-93"/>
                <a:cs typeface="Times New Roman" panose="02020603050405020304" pitchFamily="18" charset="0"/>
              </a:rPr>
              <a:t>CaCl</a:t>
            </a:r>
            <a:r>
              <a:rPr lang="vi-VN" sz="2400" baseline="-25000" dirty="0">
                <a:latin typeface="#9Slide03 Cabin Condensed" panose="00000506000000000000" pitchFamily="2" charset="-93"/>
                <a:cs typeface="Times New Roman" panose="02020603050405020304" pitchFamily="18" charset="0"/>
              </a:rPr>
              <a:t>2</a:t>
            </a:r>
            <a:r>
              <a:rPr lang="vi-VN" sz="2400" dirty="0">
                <a:latin typeface="#9Slide03 Cabin Condensed" panose="00000506000000000000" pitchFamily="2" charset="-93"/>
                <a:cs typeface="Times New Roman" panose="02020603050405020304" pitchFamily="18" charset="0"/>
              </a:rPr>
              <a:t> + 2AgNO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 → 2AgCl↓ + Ca(NO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a:t>
            </a:r>
            <a:r>
              <a:rPr lang="vi-VN" sz="2400" baseline="-25000" dirty="0">
                <a:latin typeface="#9Slide03 Cabin Condensed" panose="00000506000000000000" pitchFamily="2" charset="-93"/>
                <a:cs typeface="Times New Roman" panose="02020603050405020304" pitchFamily="18" charset="0"/>
              </a:rPr>
              <a:t>2</a:t>
            </a:r>
            <a:endParaRPr lang="vi-VN" sz="24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397632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3418662" y="2433918"/>
            <a:ext cx="5271169"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33CC33"/>
                </a:solidFill>
                <a:latin typeface="#9Slide03 Cabin Condensed" panose="00000506000000000000" pitchFamily="2" charset="-93"/>
                <a:cs typeface="Times New Roman" panose="02020603050405020304" pitchFamily="18" charset="0"/>
              </a:rPr>
              <a:t>ỨNG DỤNG CỦA CÁC HYDROGEN HALIDE</a:t>
            </a: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3 Cabin Condensed" panose="00000506000000000000" pitchFamily="2" charset="-93"/>
                <a:cs typeface="Times New Roman" panose="02020603050405020304" pitchFamily="18" charset="0"/>
              </a:rPr>
              <a:t>0</a:t>
            </a:r>
            <a:r>
              <a:rPr lang="vi-VN" dirty="0">
                <a:latin typeface="#9Slide03 Cabin Condensed" panose="00000506000000000000" pitchFamily="2" charset="-93"/>
                <a:cs typeface="Times New Roman" panose="02020603050405020304" pitchFamily="18" charset="0"/>
              </a:rPr>
              <a:t>5</a:t>
            </a:r>
            <a:endParaRPr dirty="0">
              <a:latin typeface="#9Slide03 Cabin Condensed" panose="00000506000000000000" pitchFamily="2" charset="-93"/>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Tree>
    <p:extLst>
      <p:ext uri="{BB962C8B-B14F-4D97-AF65-F5344CB8AC3E}">
        <p14:creationId xmlns:p14="http://schemas.microsoft.com/office/powerpoint/2010/main" val="28217909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63"/>
                                        </p:tgtEl>
                                        <p:attrNameLst>
                                          <p:attrName>style.visibility</p:attrName>
                                        </p:attrNameLst>
                                      </p:cBhvr>
                                      <p:to>
                                        <p:strVal val="visible"/>
                                      </p:to>
                                    </p:set>
                                    <p:anim calcmode="lin" valueType="num">
                                      <p:cBhvr additive="base">
                                        <p:cTn id="19" dur="500" fill="hold"/>
                                        <p:tgtEl>
                                          <p:spTgt spid="763"/>
                                        </p:tgtEl>
                                        <p:attrNameLst>
                                          <p:attrName>ppt_x</p:attrName>
                                        </p:attrNameLst>
                                      </p:cBhvr>
                                      <p:tavLst>
                                        <p:tav tm="0">
                                          <p:val>
                                            <p:strVal val="#ppt_x"/>
                                          </p:val>
                                        </p:tav>
                                        <p:tav tm="100000">
                                          <p:val>
                                            <p:strVal val="#ppt_x"/>
                                          </p:val>
                                        </p:tav>
                                      </p:tavLst>
                                    </p:anim>
                                    <p:anim calcmode="lin" valueType="num">
                                      <p:cBhvr additive="base">
                                        <p:cTn id="20" dur="500" fill="hold"/>
                                        <p:tgtEl>
                                          <p:spTgt spid="7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P spid="76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ứng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dụng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hydrogen halide</a:t>
              </a:r>
              <a:endParaRPr lang="en-US" sz="1800" b="1" dirty="0">
                <a:solidFill>
                  <a:schemeClr val="accent5"/>
                </a:solidFill>
                <a:latin typeface="#9Slide03 Cabin Condensed" panose="00000506000000000000" pitchFamily="2" charset="-93"/>
                <a:cs typeface="Times New Roman" panose="02020603050405020304" pitchFamily="18" charset="0"/>
              </a:endParaRPr>
            </a:p>
          </p:txBody>
        </p:sp>
      </p:grpSp>
      <p:grpSp>
        <p:nvGrpSpPr>
          <p:cNvPr id="6" name="Group 5">
            <a:extLst>
              <a:ext uri="{FF2B5EF4-FFF2-40B4-BE49-F238E27FC236}">
                <a16:creationId xmlns:a16="http://schemas.microsoft.com/office/drawing/2014/main" id="{FB802168-189F-7E6C-15B4-549ACA8824E2}"/>
              </a:ext>
            </a:extLst>
          </p:cNvPr>
          <p:cNvGrpSpPr/>
          <p:nvPr/>
        </p:nvGrpSpPr>
        <p:grpSpPr>
          <a:xfrm>
            <a:off x="164716" y="945496"/>
            <a:ext cx="8858260" cy="3974387"/>
            <a:chOff x="164716" y="945496"/>
            <a:chExt cx="8858260" cy="3974387"/>
          </a:xfrm>
        </p:grpSpPr>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876458"/>
            </a:xfrm>
            <a:prstGeom prst="rect">
              <a:avLst/>
            </a:prstGeom>
            <a:noFill/>
          </p:spPr>
          <p:txBody>
            <a:bodyPr wrap="square">
              <a:spAutoFit/>
            </a:bodyPr>
            <a:lstStyle/>
            <a:p>
              <a:pPr algn="just">
                <a:lnSpc>
                  <a:spcPct val="120000"/>
                </a:lnSpc>
              </a:pPr>
              <a:r>
                <a:rPr lang="vi-VN" sz="2200" b="1" dirty="0" err="1">
                  <a:solidFill>
                    <a:schemeClr val="accent2"/>
                  </a:solidFill>
                  <a:latin typeface="#9Slide03 Cabin Condensed" panose="00000506000000000000" pitchFamily="2" charset="-93"/>
                  <a:cs typeface="Times New Roman" panose="02020603050405020304" pitchFamily="18" charset="0"/>
                </a:rPr>
                <a:t>Hydrogen</a:t>
              </a:r>
              <a:r>
                <a:rPr lang="vi-VN" sz="2200" b="1" dirty="0">
                  <a:solidFill>
                    <a:schemeClr val="accent2"/>
                  </a:solidFill>
                  <a:latin typeface="#9Slide03 Cabin Condensed" panose="00000506000000000000" pitchFamily="2" charset="-93"/>
                  <a:cs typeface="Times New Roman" panose="02020603050405020304" pitchFamily="18" charset="0"/>
                </a:rPr>
                <a:t> </a:t>
              </a:r>
              <a:r>
                <a:rPr lang="vi-VN" sz="2200" b="1" dirty="0" err="1">
                  <a:solidFill>
                    <a:schemeClr val="accent2"/>
                  </a:solidFill>
                  <a:latin typeface="#9Slide03 Cabin Condensed" panose="00000506000000000000" pitchFamily="2" charset="-93"/>
                  <a:cs typeface="Times New Roman" panose="02020603050405020304" pitchFamily="18" charset="0"/>
                </a:rPr>
                <a:t>fluoride</a:t>
              </a:r>
              <a:r>
                <a:rPr lang="vi-VN" sz="2200" b="1" dirty="0">
                  <a:solidFill>
                    <a:schemeClr val="accent2"/>
                  </a:solidFill>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Dùng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để</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tẩy</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cặn</a:t>
              </a:r>
              <a:r>
                <a:rPr lang="vi-VN" sz="2200" dirty="0">
                  <a:latin typeface="#9Slide03 Cabin Condensed" panose="00000506000000000000" pitchFamily="2" charset="-93"/>
                  <a:cs typeface="Times New Roman" panose="02020603050405020304" pitchFamily="18" charset="0"/>
                </a:rPr>
                <a:t> trong </a:t>
              </a:r>
              <a:r>
                <a:rPr lang="vi-VN" sz="2200" dirty="0" err="1">
                  <a:latin typeface="#9Slide03 Cabin Condensed" panose="00000506000000000000" pitchFamily="2" charset="-93"/>
                  <a:cs typeface="Times New Roman" panose="02020603050405020304" pitchFamily="18" charset="0"/>
                </a:rPr>
                <a:t>các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thiết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bị</a:t>
              </a:r>
              <a:r>
                <a:rPr lang="vi-VN" sz="2200" dirty="0">
                  <a:latin typeface="#9Slide03 Cabin Condensed" panose="00000506000000000000" pitchFamily="2" charset="-93"/>
                  <a:cs typeface="Times New Roman" panose="02020603050405020304" pitchFamily="18" charset="0"/>
                </a:rPr>
                <a:t> trao </a:t>
              </a:r>
              <a:r>
                <a:rPr lang="vi-VN" sz="2200" dirty="0" err="1">
                  <a:latin typeface="#9Slide03 Cabin Condensed" panose="00000506000000000000" pitchFamily="2" charset="-93"/>
                  <a:cs typeface="Times New Roman" panose="02020603050405020304" pitchFamily="18" charset="0"/>
                </a:rPr>
                <a:t>đổi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nhiệt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xúc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tác</a:t>
              </a:r>
              <a:r>
                <a:rPr lang="vi-VN" sz="2200" dirty="0">
                  <a:latin typeface="#9Slide03 Cabin Condensed" panose="00000506000000000000" pitchFamily="2" charset="-93"/>
                  <a:cs typeface="Times New Roman" panose="02020603050405020304" pitchFamily="18" charset="0"/>
                </a:rPr>
                <a:t> trong </a:t>
              </a:r>
              <a:r>
                <a:rPr lang="vi-VN" sz="2200" dirty="0" err="1">
                  <a:latin typeface="#9Slide03 Cabin Condensed" panose="00000506000000000000" pitchFamily="2" charset="-93"/>
                  <a:cs typeface="Times New Roman" panose="02020603050405020304" pitchFamily="18" charset="0"/>
                </a:rPr>
                <a:t>nhà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máy</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lọc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dầu</a:t>
              </a:r>
              <a:r>
                <a:rPr lang="vi-VN" sz="2200" dirty="0">
                  <a:latin typeface="#9Slide03 Cabin Condensed" panose="00000506000000000000" pitchFamily="2" charset="-93"/>
                  <a:cs typeface="Times New Roman" panose="02020603050405020304" pitchFamily="18" charset="0"/>
                </a:rPr>
                <a:t>, công </a:t>
              </a:r>
              <a:r>
                <a:rPr lang="vi-VN" sz="2200" dirty="0" err="1">
                  <a:latin typeface="#9Slide03 Cabin Condensed" panose="00000506000000000000" pitchFamily="2" charset="-93"/>
                  <a:cs typeface="Times New Roman" panose="02020603050405020304" pitchFamily="18" charset="0"/>
                </a:rPr>
                <a:t>nghệ</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giàu</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uranium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sản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xuất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dược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phẩm</a:t>
              </a:r>
              <a:r>
                <a:rPr lang="vi-VN" sz="2200" dirty="0">
                  <a:latin typeface="#9Slide03 Cabin Condensed" panose="00000506000000000000" pitchFamily="2" charset="-93"/>
                  <a:cs typeface="Times New Roman" panose="02020603050405020304" pitchFamily="18" charset="0"/>
                </a:rPr>
                <a:t>, …</a:t>
              </a:r>
            </a:p>
          </p:txBody>
        </p:sp>
        <p:pic>
          <p:nvPicPr>
            <p:cNvPr id="3" name="Picture 2" descr="Icon&#10;&#10;Description automatically generated">
              <a:extLst>
                <a:ext uri="{FF2B5EF4-FFF2-40B4-BE49-F238E27FC236}">
                  <a16:creationId xmlns:a16="http://schemas.microsoft.com/office/drawing/2014/main" id="{9D83F0A1-1A06-5DA5-5B46-E40B1290703E}"/>
                </a:ext>
              </a:extLst>
            </p:cNvPr>
            <p:cNvPicPr>
              <a:picLocks noChangeAspect="1"/>
            </p:cNvPicPr>
            <p:nvPr/>
          </p:nvPicPr>
          <p:blipFill>
            <a:blip r:embed="rId3"/>
            <a:stretch>
              <a:fillRect/>
            </a:stretch>
          </p:blipFill>
          <p:spPr>
            <a:xfrm>
              <a:off x="1128065" y="2716919"/>
              <a:ext cx="2202964" cy="2202964"/>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EC6878E6-0430-8A26-636D-F727E364B98E}"/>
                </a:ext>
              </a:extLst>
            </p:cNvPr>
            <p:cNvPicPr>
              <a:picLocks noChangeAspect="1"/>
            </p:cNvPicPr>
            <p:nvPr/>
          </p:nvPicPr>
          <p:blipFill>
            <a:blip r:embed="rId4"/>
            <a:stretch>
              <a:fillRect/>
            </a:stretch>
          </p:blipFill>
          <p:spPr>
            <a:xfrm>
              <a:off x="4437209" y="2198645"/>
              <a:ext cx="2721238" cy="2721238"/>
            </a:xfrm>
            <a:prstGeom prst="rect">
              <a:avLst/>
            </a:prstGeom>
          </p:spPr>
        </p:pic>
      </p:grpSp>
    </p:spTree>
    <p:extLst>
      <p:ext uri="{BB962C8B-B14F-4D97-AF65-F5344CB8AC3E}">
        <p14:creationId xmlns:p14="http://schemas.microsoft.com/office/powerpoint/2010/main" val="51462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ứng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dụng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hydrogen halide</a:t>
              </a:r>
              <a:endParaRPr lang="en-US" sz="1800" b="1" dirty="0">
                <a:solidFill>
                  <a:schemeClr val="accent5"/>
                </a:solidFill>
                <a:latin typeface="#9Slide03 Cabin Condensed" panose="00000506000000000000" pitchFamily="2" charset="-93"/>
                <a:cs typeface="Times New Roman" panose="02020603050405020304" pitchFamily="18" charset="0"/>
              </a:endParaRPr>
            </a:p>
          </p:txBody>
        </p:sp>
      </p:gr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869469"/>
          </a:xfrm>
          <a:prstGeom prst="rect">
            <a:avLst/>
          </a:prstGeom>
          <a:noFill/>
        </p:spPr>
        <p:txBody>
          <a:bodyPr wrap="square">
            <a:spAutoFit/>
          </a:bodyPr>
          <a:lstStyle/>
          <a:p>
            <a:pPr algn="just">
              <a:lnSpc>
                <a:spcPct val="120000"/>
              </a:lnSpc>
            </a:pPr>
            <a:r>
              <a:rPr lang="vi-VN" sz="2200" b="1" dirty="0" err="1">
                <a:solidFill>
                  <a:schemeClr val="accent2"/>
                </a:solidFill>
                <a:latin typeface="#9Slide03 Cabin Condensed" panose="00000506000000000000" pitchFamily="2" charset="-93"/>
                <a:cs typeface="Times New Roman" panose="02020603050405020304" pitchFamily="18" charset="0"/>
              </a:rPr>
              <a:t>Hydrogen</a:t>
            </a:r>
            <a:r>
              <a:rPr lang="vi-VN" sz="2200" b="1" dirty="0">
                <a:solidFill>
                  <a:schemeClr val="accent2"/>
                </a:solidFill>
                <a:latin typeface="#9Slide03 Cabin Condensed" panose="00000506000000000000" pitchFamily="2" charset="-93"/>
                <a:cs typeface="Times New Roman" panose="02020603050405020304" pitchFamily="18" charset="0"/>
              </a:rPr>
              <a:t> </a:t>
            </a:r>
            <a:r>
              <a:rPr lang="vi-VN" sz="2200" b="1" dirty="0" err="1">
                <a:solidFill>
                  <a:schemeClr val="accent2"/>
                </a:solidFill>
                <a:latin typeface="#9Slide03 Cabin Condensed" panose="00000506000000000000" pitchFamily="2" charset="-93"/>
                <a:cs typeface="Times New Roman" panose="02020603050405020304" pitchFamily="18" charset="0"/>
              </a:rPr>
              <a:t>chloride</a:t>
            </a:r>
            <a:r>
              <a:rPr lang="vi-VN" sz="2200" b="1" dirty="0">
                <a:solidFill>
                  <a:schemeClr val="accent2"/>
                </a:solidFill>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Dùng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để</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loại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bỏ</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gỉ</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thép</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sản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xuất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tẩy</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rửa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nhà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vệ</a:t>
            </a:r>
            <a:r>
              <a:rPr lang="vi-VN" sz="2200" dirty="0">
                <a:latin typeface="#9Slide03 Cabin Condensed" panose="00000506000000000000" pitchFamily="2" charset="-93"/>
                <a:cs typeface="Times New Roman" panose="02020603050405020304" pitchFamily="18" charset="0"/>
              </a:rPr>
              <a:t> sinh, </a:t>
            </a:r>
            <a:r>
              <a:rPr lang="vi-VN" sz="2200" dirty="0" err="1">
                <a:latin typeface="#9Slide03 Cabin Condensed" panose="00000506000000000000" pitchFamily="2" charset="-93"/>
                <a:cs typeface="Times New Roman" panose="02020603050405020304" pitchFamily="18" charset="0"/>
              </a:rPr>
              <a:t>các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hợp</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chất</a:t>
            </a:r>
            <a:r>
              <a:rPr lang="vi-VN" sz="2200" dirty="0">
                <a:latin typeface="#9Slide03 Cabin Condensed" panose="00000506000000000000" pitchFamily="2" charset="-93"/>
                <a:cs typeface="Times New Roman" panose="02020603050405020304" pitchFamily="18" charset="0"/>
              </a:rPr>
              <a:t> vô cơ </a:t>
            </a:r>
            <a:r>
              <a:rPr lang="vi-VN" sz="2200" dirty="0" err="1">
                <a:latin typeface="#9Slide03 Cabin Condensed" panose="00000506000000000000" pitchFamily="2" charset="-93"/>
                <a:cs typeface="Times New Roman" panose="02020603050405020304" pitchFamily="18" charset="0"/>
              </a:rPr>
              <a:t>và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hữu</a:t>
            </a:r>
            <a:r>
              <a:rPr lang="vi-VN" sz="2200" dirty="0">
                <a:latin typeface="#9Slide03 Cabin Condensed" panose="00000506000000000000" pitchFamily="2" charset="-93"/>
                <a:cs typeface="Times New Roman" panose="02020603050405020304" pitchFamily="18" charset="0"/>
              </a:rPr>
              <a:t> cơ </a:t>
            </a:r>
            <a:r>
              <a:rPr lang="vi-VN" sz="2200" dirty="0" err="1">
                <a:latin typeface="#9Slide03 Cabin Condensed" panose="00000506000000000000" pitchFamily="2" charset="-93"/>
                <a:cs typeface="Times New Roman" panose="02020603050405020304" pitchFamily="18" charset="0"/>
              </a:rPr>
              <a:t>phục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vụ</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đời</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sống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sản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xuất</a:t>
            </a:r>
            <a:r>
              <a:rPr lang="vi-VN" sz="2200" dirty="0">
                <a:latin typeface="#9Slide03 Cabin Condensed" panose="00000506000000000000" pitchFamily="2" charset="-93"/>
                <a:cs typeface="Times New Roman" panose="02020603050405020304" pitchFamily="18" charset="0"/>
              </a:rPr>
              <a:t>, …</a:t>
            </a:r>
          </a:p>
        </p:txBody>
      </p:sp>
      <p:pic>
        <p:nvPicPr>
          <p:cNvPr id="4" name="Picture 3" descr="Icon&#10;&#10;Description automatically generated">
            <a:extLst>
              <a:ext uri="{FF2B5EF4-FFF2-40B4-BE49-F238E27FC236}">
                <a16:creationId xmlns:a16="http://schemas.microsoft.com/office/drawing/2014/main" id="{0E42999B-18B1-62F7-52A1-51EC1291B4F0}"/>
              </a:ext>
            </a:extLst>
          </p:cNvPr>
          <p:cNvPicPr>
            <a:picLocks noChangeAspect="1"/>
          </p:cNvPicPr>
          <p:nvPr/>
        </p:nvPicPr>
        <p:blipFill>
          <a:blip r:embed="rId3"/>
          <a:stretch>
            <a:fillRect/>
          </a:stretch>
        </p:blipFill>
        <p:spPr>
          <a:xfrm>
            <a:off x="2083431" y="2195440"/>
            <a:ext cx="2023110" cy="2023110"/>
          </a:xfrm>
          <a:prstGeom prst="rect">
            <a:avLst/>
          </a:prstGeom>
        </p:spPr>
      </p:pic>
      <p:pic>
        <p:nvPicPr>
          <p:cNvPr id="7" name="Picture 6" descr="A picture containing lamp, light&#10;&#10;Description automatically generated">
            <a:extLst>
              <a:ext uri="{FF2B5EF4-FFF2-40B4-BE49-F238E27FC236}">
                <a16:creationId xmlns:a16="http://schemas.microsoft.com/office/drawing/2014/main" id="{C2D19CF0-6545-5708-7190-95B32142490F}"/>
              </a:ext>
            </a:extLst>
          </p:cNvPr>
          <p:cNvPicPr>
            <a:picLocks noChangeAspect="1"/>
          </p:cNvPicPr>
          <p:nvPr/>
        </p:nvPicPr>
        <p:blipFill>
          <a:blip r:embed="rId4"/>
          <a:stretch>
            <a:fillRect/>
          </a:stretch>
        </p:blipFill>
        <p:spPr>
          <a:xfrm>
            <a:off x="5377836" y="2449459"/>
            <a:ext cx="1885255" cy="1885255"/>
          </a:xfrm>
          <a:prstGeom prst="rect">
            <a:avLst/>
          </a:prstGeom>
        </p:spPr>
      </p:pic>
    </p:spTree>
    <p:extLst>
      <p:ext uri="{BB962C8B-B14F-4D97-AF65-F5344CB8AC3E}">
        <p14:creationId xmlns:p14="http://schemas.microsoft.com/office/powerpoint/2010/main" val="10940578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42" name="Google Shape;66;p7">
            <a:extLst>
              <a:ext uri="{FF2B5EF4-FFF2-40B4-BE49-F238E27FC236}">
                <a16:creationId xmlns:a16="http://schemas.microsoft.com/office/drawing/2014/main" id="{BE231BA7-3A4B-290D-2602-7F11996E3093}"/>
              </a:ext>
            </a:extLst>
          </p:cNvPr>
          <p:cNvSpPr/>
          <p:nvPr/>
        </p:nvSpPr>
        <p:spPr>
          <a:xfrm rot="21422591">
            <a:off x="508419" y="453918"/>
            <a:ext cx="8127163" cy="4235665"/>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82" name="Google Shape;782;p44"/>
          <p:cNvSpPr/>
          <p:nvPr/>
        </p:nvSpPr>
        <p:spPr>
          <a:xfrm flipH="1">
            <a:off x="6236342" y="4231950"/>
            <a:ext cx="2675155" cy="97035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84" name="Google Shape;784;p44"/>
          <p:cNvSpPr txBox="1">
            <a:spLocks noGrp="1"/>
          </p:cNvSpPr>
          <p:nvPr>
            <p:ph type="title"/>
          </p:nvPr>
        </p:nvSpPr>
        <p:spPr>
          <a:xfrm>
            <a:off x="3233400" y="597961"/>
            <a:ext cx="2677200" cy="7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dirty="0" err="1">
                <a:solidFill>
                  <a:schemeClr val="accent2"/>
                </a:solidFill>
                <a:latin typeface="#9Slide03 Cabin Condensed" panose="00000506000000000000" pitchFamily="2" charset="-93"/>
                <a:cs typeface="Times New Roman" panose="02020603050405020304" pitchFamily="18" charset="0"/>
              </a:rPr>
              <a:t>Khởi</a:t>
            </a:r>
            <a:r>
              <a:rPr lang="vi-VN" sz="3600" dirty="0">
                <a:solidFill>
                  <a:schemeClr val="accent2"/>
                </a:solidFill>
                <a:latin typeface="#9Slide03 Cabin Condensed" panose="00000506000000000000" pitchFamily="2" charset="-93"/>
                <a:cs typeface="Times New Roman" panose="02020603050405020304" pitchFamily="18" charset="0"/>
              </a:rPr>
              <a:t> </a:t>
            </a:r>
            <a:r>
              <a:rPr lang="vi-VN" sz="3600" dirty="0" err="1">
                <a:solidFill>
                  <a:schemeClr val="accent2"/>
                </a:solidFill>
                <a:latin typeface="#9Slide03 Cabin Condensed" panose="00000506000000000000" pitchFamily="2" charset="-93"/>
                <a:cs typeface="Times New Roman" panose="02020603050405020304" pitchFamily="18" charset="0"/>
              </a:rPr>
              <a:t>Động</a:t>
            </a:r>
            <a:endParaRPr sz="3600" dirty="0">
              <a:solidFill>
                <a:schemeClr val="accent2"/>
              </a:solidFill>
              <a:latin typeface="#9Slide03 Cabin Condensed" panose="00000506000000000000" pitchFamily="2" charset="-93"/>
              <a:cs typeface="Times New Roman" panose="02020603050405020304" pitchFamily="18" charset="0"/>
            </a:endParaRPr>
          </a:p>
        </p:txBody>
      </p:sp>
      <p:sp>
        <p:nvSpPr>
          <p:cNvPr id="816" name="Google Shape;816;p44"/>
          <p:cNvSpPr/>
          <p:nvPr/>
        </p:nvSpPr>
        <p:spPr>
          <a:xfrm>
            <a:off x="212055" y="296733"/>
            <a:ext cx="1855030" cy="672933"/>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40" name="TextBox 39">
            <a:extLst>
              <a:ext uri="{FF2B5EF4-FFF2-40B4-BE49-F238E27FC236}">
                <a16:creationId xmlns:a16="http://schemas.microsoft.com/office/drawing/2014/main" id="{4D9D0E6C-A57E-9F4A-BD71-8324B3223A5E}"/>
              </a:ext>
            </a:extLst>
          </p:cNvPr>
          <p:cNvSpPr txBox="1"/>
          <p:nvPr/>
        </p:nvSpPr>
        <p:spPr>
          <a:xfrm>
            <a:off x="838726" y="1329686"/>
            <a:ext cx="7466548" cy="1090298"/>
          </a:xfrm>
          <a:prstGeom prst="rect">
            <a:avLst/>
          </a:prstGeom>
          <a:noFill/>
        </p:spPr>
        <p:txBody>
          <a:bodyPr wrap="square">
            <a:spAutoFit/>
          </a:bodyPr>
          <a:lstStyle/>
          <a:p>
            <a:pPr algn="ctr">
              <a:lnSpc>
                <a:spcPct val="120000"/>
              </a:lnSpc>
            </a:pPr>
            <a:r>
              <a:rPr lang="en-US" sz="2800" dirty="0" err="1">
                <a:solidFill>
                  <a:schemeClr val="tx1"/>
                </a:solidFill>
                <a:latin typeface="#9Slide03 Cabin Condensed" panose="00000506000000000000" pitchFamily="2" charset="-93"/>
                <a:cs typeface="Times New Roman" panose="02020603050405020304" pitchFamily="18" charset="0"/>
              </a:rPr>
              <a:t>Quá</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trình</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ăn</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mòn</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thuỷ</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tinh</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xảy</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ra</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thế</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nào</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Các</a:t>
            </a:r>
            <a:r>
              <a:rPr lang="en-US" sz="2800" dirty="0">
                <a:solidFill>
                  <a:schemeClr val="tx1"/>
                </a:solidFill>
                <a:latin typeface="#9Slide03 Cabin Condensed" panose="00000506000000000000" pitchFamily="2" charset="-93"/>
                <a:cs typeface="Times New Roman" panose="02020603050405020304" pitchFamily="18" charset="0"/>
              </a:rPr>
              <a:t> ion halide </a:t>
            </a:r>
            <a:r>
              <a:rPr lang="en-US" sz="2800" dirty="0" err="1">
                <a:solidFill>
                  <a:schemeClr val="tx1"/>
                </a:solidFill>
                <a:latin typeface="#9Slide03 Cabin Condensed" panose="00000506000000000000" pitchFamily="2" charset="-93"/>
                <a:cs typeface="Times New Roman" panose="02020603050405020304" pitchFamily="18" charset="0"/>
              </a:rPr>
              <a:t>có</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tính</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chất</a:t>
            </a:r>
            <a:r>
              <a:rPr lang="en-US" sz="2800" dirty="0">
                <a:solidFill>
                  <a:schemeClr val="tx1"/>
                </a:solidFill>
                <a:latin typeface="#9Slide03 Cabin Condensed" panose="00000506000000000000" pitchFamily="2" charset="-93"/>
                <a:cs typeface="Times New Roman" panose="02020603050405020304" pitchFamily="18" charset="0"/>
              </a:rPr>
              <a:t> </a:t>
            </a:r>
            <a:r>
              <a:rPr lang="en-US" sz="2800" dirty="0" err="1">
                <a:solidFill>
                  <a:schemeClr val="tx1"/>
                </a:solidFill>
                <a:latin typeface="#9Slide03 Cabin Condensed" panose="00000506000000000000" pitchFamily="2" charset="-93"/>
                <a:cs typeface="Times New Roman" panose="02020603050405020304" pitchFamily="18" charset="0"/>
              </a:rPr>
              <a:t>gì</a:t>
            </a:r>
            <a:r>
              <a:rPr lang="en-US" sz="2800" dirty="0">
                <a:solidFill>
                  <a:schemeClr val="tx1"/>
                </a:solidFill>
                <a:latin typeface="#9Slide03 Cabin Condensed" panose="00000506000000000000" pitchFamily="2" charset="-93"/>
                <a:cs typeface="Times New Roman" panose="02020603050405020304" pitchFamily="18" charset="0"/>
              </a:rPr>
              <a:t>? </a:t>
            </a:r>
            <a:endParaRPr lang="en-US" sz="2000" dirty="0">
              <a:solidFill>
                <a:schemeClr val="tx1"/>
              </a:solidFill>
              <a:latin typeface="#9Slide03 Cabin Condensed" panose="00000506000000000000" pitchFamily="2" charset="-93"/>
              <a:cs typeface="Times New Roman" panose="02020603050405020304" pitchFamily="18" charset="0"/>
            </a:endParaRPr>
          </a:p>
        </p:txBody>
      </p:sp>
      <p:pic>
        <p:nvPicPr>
          <p:cNvPr id="3" name="Picture 2" descr="A picture containing toy, vector graphics&#10;&#10;Description automatically generated">
            <a:extLst>
              <a:ext uri="{FF2B5EF4-FFF2-40B4-BE49-F238E27FC236}">
                <a16:creationId xmlns:a16="http://schemas.microsoft.com/office/drawing/2014/main" id="{9941F59B-D5A1-D6EC-3444-7A4906DE5D31}"/>
              </a:ext>
            </a:extLst>
          </p:cNvPr>
          <p:cNvPicPr>
            <a:picLocks noChangeAspect="1"/>
          </p:cNvPicPr>
          <p:nvPr/>
        </p:nvPicPr>
        <p:blipFill>
          <a:blip r:embed="rId3"/>
          <a:stretch>
            <a:fillRect/>
          </a:stretch>
        </p:blipFill>
        <p:spPr>
          <a:xfrm>
            <a:off x="3498391" y="2419423"/>
            <a:ext cx="2147218" cy="2147218"/>
          </a:xfrm>
          <a:prstGeom prst="rect">
            <a:avLst/>
          </a:prstGeom>
        </p:spPr>
      </p:pic>
      <p:sp>
        <p:nvSpPr>
          <p:cNvPr id="2" name="Hộp Văn bản 1">
            <a:extLst>
              <a:ext uri="{FF2B5EF4-FFF2-40B4-BE49-F238E27FC236}">
                <a16:creationId xmlns:a16="http://schemas.microsoft.com/office/drawing/2014/main" id="{127157EB-F948-E65A-F5B3-860016E3B511}"/>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07109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ứng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dụng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hydrogen halide</a:t>
              </a:r>
              <a:endParaRPr lang="en-US" sz="1800" b="1" dirty="0">
                <a:solidFill>
                  <a:schemeClr val="accent5"/>
                </a:solidFill>
                <a:latin typeface="#9Slide03 Cabin Condensed" panose="00000506000000000000" pitchFamily="2" charset="-93"/>
                <a:cs typeface="Times New Roman" panose="02020603050405020304" pitchFamily="18" charset="0"/>
              </a:endParaRPr>
            </a:p>
          </p:txBody>
        </p:sp>
      </p:gr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1275734"/>
          </a:xfrm>
          <a:prstGeom prst="rect">
            <a:avLst/>
          </a:prstGeom>
          <a:noFill/>
        </p:spPr>
        <p:txBody>
          <a:bodyPr wrap="square">
            <a:spAutoFit/>
          </a:bodyPr>
          <a:lstStyle/>
          <a:p>
            <a:pPr algn="just">
              <a:lnSpc>
                <a:spcPct val="120000"/>
              </a:lnSpc>
            </a:pPr>
            <a:r>
              <a:rPr lang="vi-VN" sz="2200" b="1" dirty="0" err="1">
                <a:solidFill>
                  <a:schemeClr val="accent2"/>
                </a:solidFill>
                <a:latin typeface="#9Slide03 Cabin Condensed" panose="00000506000000000000" pitchFamily="2" charset="-93"/>
                <a:cs typeface="Times New Roman" panose="02020603050405020304" pitchFamily="18" charset="0"/>
              </a:rPr>
              <a:t>Hydrogen</a:t>
            </a:r>
            <a:r>
              <a:rPr lang="vi-VN" sz="2200" b="1" dirty="0">
                <a:solidFill>
                  <a:schemeClr val="accent2"/>
                </a:solidFill>
                <a:latin typeface="#9Slide03 Cabin Condensed" panose="00000506000000000000" pitchFamily="2" charset="-93"/>
                <a:cs typeface="Times New Roman" panose="02020603050405020304" pitchFamily="18" charset="0"/>
              </a:rPr>
              <a:t> </a:t>
            </a:r>
            <a:r>
              <a:rPr lang="vi-VN" sz="2200" b="1" dirty="0" err="1">
                <a:solidFill>
                  <a:schemeClr val="accent2"/>
                </a:solidFill>
                <a:latin typeface="#9Slide03 Cabin Condensed" panose="00000506000000000000" pitchFamily="2" charset="-93"/>
                <a:cs typeface="Times New Roman" panose="02020603050405020304" pitchFamily="18" charset="0"/>
              </a:rPr>
              <a:t>bromide</a:t>
            </a:r>
            <a:r>
              <a:rPr lang="vi-VN" sz="2200" b="1" dirty="0">
                <a:solidFill>
                  <a:schemeClr val="accent2"/>
                </a:solidFill>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Làm</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xúc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tác</a:t>
            </a:r>
            <a:r>
              <a:rPr lang="vi-VN" sz="2200" dirty="0">
                <a:latin typeface="#9Slide03 Cabin Condensed" panose="00000506000000000000" pitchFamily="2" charset="-93"/>
                <a:cs typeface="Times New Roman" panose="02020603050405020304" pitchFamily="18" charset="0"/>
              </a:rPr>
              <a:t> cho </a:t>
            </a:r>
            <a:r>
              <a:rPr lang="vi-VN" sz="2200" dirty="0" err="1">
                <a:latin typeface="#9Slide03 Cabin Condensed" panose="00000506000000000000" pitchFamily="2" charset="-93"/>
                <a:cs typeface="Times New Roman" panose="02020603050405020304" pitchFamily="18" charset="0"/>
              </a:rPr>
              <a:t>các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phản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ứng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hữu</a:t>
            </a:r>
            <a:r>
              <a:rPr lang="vi-VN" sz="2200" dirty="0">
                <a:latin typeface="#9Slide03 Cabin Condensed" panose="00000506000000000000" pitchFamily="2" charset="-93"/>
                <a:cs typeface="Times New Roman" panose="02020603050405020304" pitchFamily="18" charset="0"/>
              </a:rPr>
              <a:t> cơ, </a:t>
            </a:r>
            <a:r>
              <a:rPr lang="vi-VN" sz="2200" dirty="0" err="1">
                <a:latin typeface="#9Slide03 Cabin Condensed" panose="00000506000000000000" pitchFamily="2" charset="-93"/>
                <a:cs typeface="Times New Roman" panose="02020603050405020304" pitchFamily="18" charset="0"/>
              </a:rPr>
              <a:t>tổng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hợp</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chống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cháy</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chứa</a:t>
            </a:r>
            <a:r>
              <a:rPr lang="vi-VN" sz="2200" dirty="0">
                <a:latin typeface="#9Slide03 Cabin Condensed" panose="00000506000000000000" pitchFamily="2" charset="-93"/>
                <a:cs typeface="Times New Roman" panose="02020603050405020304" pitchFamily="18" charset="0"/>
              </a:rPr>
              <a:t> nguyên </a:t>
            </a:r>
            <a:r>
              <a:rPr lang="vi-VN" sz="2200" dirty="0" err="1">
                <a:latin typeface="#9Slide03 Cabin Condensed" panose="00000506000000000000" pitchFamily="2" charset="-93"/>
                <a:cs typeface="Times New Roman" panose="02020603050405020304" pitchFamily="18" charset="0"/>
              </a:rPr>
              <a:t>tố</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bromine</a:t>
            </a:r>
            <a:r>
              <a:rPr lang="vi-VN" sz="2200" dirty="0">
                <a:latin typeface="#9Slide03 Cabin Condensed" panose="00000506000000000000" pitchFamily="2" charset="-93"/>
                <a:cs typeface="Times New Roman" panose="02020603050405020304" pitchFamily="18" charset="0"/>
              </a:rPr>
              <a:t> như </a:t>
            </a:r>
            <a:r>
              <a:rPr lang="vi-VN" sz="2200" dirty="0" err="1">
                <a:latin typeface="#9Slide03 Cabin Condensed" panose="00000506000000000000" pitchFamily="2" charset="-93"/>
                <a:cs typeface="Times New Roman" panose="02020603050405020304" pitchFamily="18" charset="0"/>
              </a:rPr>
              <a:t>tetrabromobisphenol</a:t>
            </a:r>
            <a:r>
              <a:rPr lang="vi-VN" sz="2200" dirty="0">
                <a:latin typeface="#9Slide03 Cabin Condensed" panose="00000506000000000000" pitchFamily="2" charset="-93"/>
                <a:cs typeface="Times New Roman" panose="02020603050405020304" pitchFamily="18" charset="0"/>
              </a:rPr>
              <a:t> A, </a:t>
            </a:r>
            <a:r>
              <a:rPr lang="vi-VN" sz="2200" dirty="0" err="1">
                <a:latin typeface="#9Slide03 Cabin Condensed" panose="00000506000000000000" pitchFamily="2" charset="-93"/>
                <a:cs typeface="Times New Roman" panose="02020603050405020304" pitchFamily="18" charset="0"/>
              </a:rPr>
              <a:t>điều</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chế</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nhựa</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epoxy</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sản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xuất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các</a:t>
            </a:r>
            <a:r>
              <a:rPr lang="vi-VN" sz="2200" dirty="0">
                <a:latin typeface="#9Slide03 Cabin Condensed" panose="00000506000000000000" pitchFamily="2" charset="-93"/>
                <a:cs typeface="Times New Roman" panose="02020603050405020304" pitchFamily="18" charset="0"/>
              </a:rPr>
              <a:t> vi </a:t>
            </a:r>
            <a:r>
              <a:rPr lang="vi-VN" sz="2200" dirty="0" err="1">
                <a:latin typeface="#9Slide03 Cabin Condensed" panose="00000506000000000000" pitchFamily="2" charset="-93"/>
                <a:cs typeface="Times New Roman" panose="02020603050405020304" pitchFamily="18" charset="0"/>
              </a:rPr>
              <a:t>mạch</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điện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tử</a:t>
            </a:r>
            <a:r>
              <a:rPr lang="vi-VN" sz="2200" dirty="0">
                <a:latin typeface="#9Slide03 Cabin Condensed" panose="00000506000000000000" pitchFamily="2" charset="-93"/>
                <a:cs typeface="Times New Roman" panose="02020603050405020304" pitchFamily="18" charset="0"/>
              </a:rPr>
              <a:t>, …</a:t>
            </a:r>
          </a:p>
        </p:txBody>
      </p:sp>
      <p:pic>
        <p:nvPicPr>
          <p:cNvPr id="3" name="Picture 2" descr="Icon&#10;&#10;Description automatically generated">
            <a:extLst>
              <a:ext uri="{FF2B5EF4-FFF2-40B4-BE49-F238E27FC236}">
                <a16:creationId xmlns:a16="http://schemas.microsoft.com/office/drawing/2014/main" id="{81ADADD4-306D-F108-1C5B-CBF961296278}"/>
              </a:ext>
            </a:extLst>
          </p:cNvPr>
          <p:cNvPicPr>
            <a:picLocks noChangeAspect="1"/>
          </p:cNvPicPr>
          <p:nvPr/>
        </p:nvPicPr>
        <p:blipFill>
          <a:blip r:embed="rId3"/>
          <a:stretch>
            <a:fillRect/>
          </a:stretch>
        </p:blipFill>
        <p:spPr>
          <a:xfrm>
            <a:off x="903878" y="2313192"/>
            <a:ext cx="2438095" cy="2438095"/>
          </a:xfrm>
          <a:prstGeom prst="rect">
            <a:avLst/>
          </a:prstGeom>
        </p:spPr>
      </p:pic>
      <p:pic>
        <p:nvPicPr>
          <p:cNvPr id="6" name="Picture 5" descr="Icon&#10;&#10;Description automatically generated">
            <a:extLst>
              <a:ext uri="{FF2B5EF4-FFF2-40B4-BE49-F238E27FC236}">
                <a16:creationId xmlns:a16="http://schemas.microsoft.com/office/drawing/2014/main" id="{A991BF88-874C-9B00-6886-E33F6DA19A92}"/>
              </a:ext>
            </a:extLst>
          </p:cNvPr>
          <p:cNvPicPr>
            <a:picLocks noChangeAspect="1"/>
          </p:cNvPicPr>
          <p:nvPr/>
        </p:nvPicPr>
        <p:blipFill>
          <a:blip r:embed="rId4"/>
          <a:stretch>
            <a:fillRect/>
          </a:stretch>
        </p:blipFill>
        <p:spPr>
          <a:xfrm>
            <a:off x="4687484" y="2417694"/>
            <a:ext cx="2229089" cy="2229089"/>
          </a:xfrm>
          <a:prstGeom prst="rect">
            <a:avLst/>
          </a:prstGeom>
        </p:spPr>
      </p:pic>
    </p:spTree>
    <p:extLst>
      <p:ext uri="{BB962C8B-B14F-4D97-AF65-F5344CB8AC3E}">
        <p14:creationId xmlns:p14="http://schemas.microsoft.com/office/powerpoint/2010/main" val="313807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84" name="Google Shape;288;p19">
            <a:extLst>
              <a:ext uri="{FF2B5EF4-FFF2-40B4-BE49-F238E27FC236}">
                <a16:creationId xmlns:a16="http://schemas.microsoft.com/office/drawing/2014/main" id="{2A024BC5-4484-9B0E-E01B-9BAE6EEC65A9}"/>
              </a:ext>
            </a:extLst>
          </p:cNvPr>
          <p:cNvGrpSpPr/>
          <p:nvPr/>
        </p:nvGrpSpPr>
        <p:grpSpPr>
          <a:xfrm>
            <a:off x="121024" y="4477310"/>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1020922" y="4647359"/>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701986" y="189889"/>
            <a:ext cx="7740029" cy="615600"/>
            <a:chOff x="472304" y="133010"/>
            <a:chExt cx="5658866" cy="615600"/>
          </a:xfrm>
        </p:grpSpPr>
        <p:sp>
          <p:nvSpPr>
            <p:cNvPr id="849" name="Google Shape;849;p46"/>
            <p:cNvSpPr/>
            <p:nvPr/>
          </p:nvSpPr>
          <p:spPr>
            <a:xfrm>
              <a:off x="472304" y="133010"/>
              <a:ext cx="5658866"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619911" y="223617"/>
              <a:ext cx="5363651" cy="461665"/>
            </a:xfrm>
            <a:prstGeom prst="rect">
              <a:avLst/>
            </a:prstGeom>
            <a:noFill/>
          </p:spPr>
          <p:txBody>
            <a:bodyPr wrap="square">
              <a:spAutoFit/>
            </a:bodyPr>
            <a:lstStyle/>
            <a:p>
              <a:pPr algn="ctr"/>
              <a:r>
                <a:rPr lang="en-US" sz="2400" b="1" dirty="0" err="1">
                  <a:solidFill>
                    <a:schemeClr val="accent5"/>
                  </a:solidFill>
                  <a:latin typeface="#9Slide03 Cabin Condensed" panose="00000506000000000000" pitchFamily="2" charset="-93"/>
                  <a:cs typeface="Times New Roman" panose="02020603050405020304" pitchFamily="18" charset="0"/>
                </a:rPr>
                <a:t>Tìm</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hiểu</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các</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ứng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dụng</a:t>
              </a:r>
              <a:r>
                <a:rPr lang="en-US" sz="2400" b="1" dirty="0">
                  <a:solidFill>
                    <a:schemeClr val="accent5"/>
                  </a:solidFill>
                  <a:latin typeface="#9Slide03 Cabin Condensed" panose="00000506000000000000" pitchFamily="2" charset="-93"/>
                  <a:cs typeface="Times New Roman" panose="02020603050405020304" pitchFamily="18" charset="0"/>
                </a:rPr>
                <a:t> </a:t>
              </a:r>
              <a:r>
                <a:rPr lang="en-US" sz="2400" b="1" dirty="0" err="1">
                  <a:solidFill>
                    <a:schemeClr val="accent5"/>
                  </a:solidFill>
                  <a:latin typeface="#9Slide03 Cabin Condensed" panose="00000506000000000000" pitchFamily="2" charset="-93"/>
                  <a:cs typeface="Times New Roman" panose="02020603050405020304" pitchFamily="18" charset="0"/>
                </a:rPr>
                <a:t>của</a:t>
              </a:r>
              <a:r>
                <a:rPr lang="en-US" sz="2400" b="1" dirty="0">
                  <a:solidFill>
                    <a:schemeClr val="accent5"/>
                  </a:solidFill>
                  <a:latin typeface="#9Slide03 Cabin Condensed" panose="00000506000000000000" pitchFamily="2" charset="-93"/>
                  <a:cs typeface="Times New Roman" panose="02020603050405020304" pitchFamily="18" charset="0"/>
                </a:rPr>
                <a:t> hydrogen halide</a:t>
              </a:r>
              <a:endParaRPr lang="en-US" sz="1800" b="1" dirty="0">
                <a:solidFill>
                  <a:schemeClr val="accent5"/>
                </a:solidFill>
                <a:latin typeface="#9Slide03 Cabin Condensed" panose="00000506000000000000" pitchFamily="2" charset="-93"/>
                <a:cs typeface="Times New Roman" panose="02020603050405020304" pitchFamily="18" charset="0"/>
              </a:endParaRPr>
            </a:p>
          </p:txBody>
        </p:sp>
      </p:grpSp>
      <p:sp>
        <p:nvSpPr>
          <p:cNvPr id="18" name="TextBox 17">
            <a:extLst>
              <a:ext uri="{FF2B5EF4-FFF2-40B4-BE49-F238E27FC236}">
                <a16:creationId xmlns:a16="http://schemas.microsoft.com/office/drawing/2014/main" id="{4D4E0656-3C6A-AC4F-5A06-0679B4913909}"/>
              </a:ext>
            </a:extLst>
          </p:cNvPr>
          <p:cNvSpPr txBox="1"/>
          <p:nvPr/>
        </p:nvSpPr>
        <p:spPr>
          <a:xfrm>
            <a:off x="450210" y="1067212"/>
            <a:ext cx="8313836" cy="869469"/>
          </a:xfrm>
          <a:prstGeom prst="rect">
            <a:avLst/>
          </a:prstGeom>
          <a:noFill/>
        </p:spPr>
        <p:txBody>
          <a:bodyPr wrap="square">
            <a:spAutoFit/>
          </a:bodyPr>
          <a:lstStyle/>
          <a:p>
            <a:pPr algn="just">
              <a:lnSpc>
                <a:spcPct val="120000"/>
              </a:lnSpc>
            </a:pPr>
            <a:r>
              <a:rPr lang="en-US" sz="2200" b="1" dirty="0">
                <a:solidFill>
                  <a:schemeClr val="accent2"/>
                </a:solidFill>
                <a:latin typeface="#9Slide03 Cabin Condensed" panose="00000506000000000000" pitchFamily="2" charset="-93"/>
                <a:cs typeface="Times New Roman" panose="02020603050405020304" pitchFamily="18" charset="0"/>
              </a:rPr>
              <a:t>Hydrogen iodide: </a:t>
            </a:r>
            <a:r>
              <a:rPr lang="en-US" sz="2200" dirty="0" err="1">
                <a:latin typeface="#9Slide03 Cabin Condensed" panose="00000506000000000000" pitchFamily="2" charset="-93"/>
                <a:cs typeface="Times New Roman" panose="02020603050405020304" pitchFamily="18" charset="0"/>
              </a:rPr>
              <a:t>Dùng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làm</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chất</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khử</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phổ</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biến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trong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các</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phản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ứng</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hoá</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học</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sản</a:t>
            </a:r>
            <a:r>
              <a:rPr lang="en-US" sz="2200" dirty="0">
                <a:latin typeface="#9Slide03 Cabin Condensed" panose="00000506000000000000" pitchFamily="2" charset="-93"/>
                <a:cs typeface="Times New Roman" panose="02020603050405020304" pitchFamily="18" charset="0"/>
              </a:rPr>
              <a:t> </a:t>
            </a:r>
            <a:r>
              <a:rPr lang="en-US" sz="2200" dirty="0" err="1">
                <a:latin typeface="#9Slide03 Cabin Condensed" panose="00000506000000000000" pitchFamily="2" charset="-93"/>
                <a:cs typeface="Times New Roman" panose="02020603050405020304" pitchFamily="18" charset="0"/>
              </a:rPr>
              <a:t>xuất</a:t>
            </a:r>
            <a:r>
              <a:rPr lang="en-US" sz="2200" dirty="0">
                <a:latin typeface="#9Slide03 Cabin Condensed" panose="00000506000000000000" pitchFamily="2" charset="-93"/>
                <a:cs typeface="Times New Roman" panose="02020603050405020304" pitchFamily="18" charset="0"/>
              </a:rPr>
              <a:t> iodine </a:t>
            </a:r>
            <a:r>
              <a:rPr lang="en-US" sz="2200" dirty="0" err="1">
                <a:latin typeface="#9Slide03 Cabin Condensed" panose="00000506000000000000" pitchFamily="2" charset="-93"/>
                <a:cs typeface="Times New Roman" panose="02020603050405020304" pitchFamily="18" charset="0"/>
              </a:rPr>
              <a:t>và</a:t>
            </a:r>
            <a:r>
              <a:rPr lang="en-US" sz="2200" dirty="0">
                <a:latin typeface="#9Slide03 Cabin Condensed" panose="00000506000000000000" pitchFamily="2" charset="-93"/>
                <a:cs typeface="Times New Roman" panose="02020603050405020304" pitchFamily="18" charset="0"/>
              </a:rPr>
              <a:t> alkyl iodide, …</a:t>
            </a:r>
            <a:endParaRPr lang="vi-VN" sz="2200" dirty="0">
              <a:latin typeface="#9Slide03 Cabin Condensed" panose="00000506000000000000" pitchFamily="2" charset="-93"/>
              <a:cs typeface="Times New Roman" panose="02020603050405020304" pitchFamily="18" charset="0"/>
            </a:endParaRPr>
          </a:p>
        </p:txBody>
      </p:sp>
      <p:pic>
        <p:nvPicPr>
          <p:cNvPr id="4" name="Picture 3" descr="A picture containing text, vector graphics&#10;&#10;Description automatically generated">
            <a:extLst>
              <a:ext uri="{FF2B5EF4-FFF2-40B4-BE49-F238E27FC236}">
                <a16:creationId xmlns:a16="http://schemas.microsoft.com/office/drawing/2014/main" id="{384C689A-A307-C9CB-4D16-C9C29A916D9F}"/>
              </a:ext>
            </a:extLst>
          </p:cNvPr>
          <p:cNvPicPr>
            <a:picLocks noChangeAspect="1"/>
          </p:cNvPicPr>
          <p:nvPr/>
        </p:nvPicPr>
        <p:blipFill>
          <a:blip r:embed="rId3"/>
          <a:stretch>
            <a:fillRect/>
          </a:stretch>
        </p:blipFill>
        <p:spPr>
          <a:xfrm>
            <a:off x="5854449" y="2533998"/>
            <a:ext cx="2385672" cy="2385672"/>
          </a:xfrm>
          <a:prstGeom prst="rect">
            <a:avLst/>
          </a:prstGeom>
        </p:spPr>
      </p:pic>
      <p:pic>
        <p:nvPicPr>
          <p:cNvPr id="7" name="Picture 6" descr="Icon&#10;&#10;Description automatically generated">
            <a:extLst>
              <a:ext uri="{FF2B5EF4-FFF2-40B4-BE49-F238E27FC236}">
                <a16:creationId xmlns:a16="http://schemas.microsoft.com/office/drawing/2014/main" id="{71AC40F7-BC97-D0ED-DF1F-BA740921A2DB}"/>
              </a:ext>
            </a:extLst>
          </p:cNvPr>
          <p:cNvPicPr>
            <a:picLocks noChangeAspect="1"/>
          </p:cNvPicPr>
          <p:nvPr/>
        </p:nvPicPr>
        <p:blipFill>
          <a:blip r:embed="rId4"/>
          <a:stretch>
            <a:fillRect/>
          </a:stretch>
        </p:blipFill>
        <p:spPr>
          <a:xfrm>
            <a:off x="1137393" y="2247072"/>
            <a:ext cx="2807590" cy="2807590"/>
          </a:xfrm>
          <a:prstGeom prst="rect">
            <a:avLst/>
          </a:prstGeom>
        </p:spPr>
      </p:pic>
    </p:spTree>
    <p:extLst>
      <p:ext uri="{BB962C8B-B14F-4D97-AF65-F5344CB8AC3E}">
        <p14:creationId xmlns:p14="http://schemas.microsoft.com/office/powerpoint/2010/main" val="178155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ED2355C-2471-C76A-4A5E-3C49A31E7675}"/>
              </a:ext>
            </a:extLst>
          </p:cNvPr>
          <p:cNvGrpSpPr/>
          <p:nvPr/>
        </p:nvGrpSpPr>
        <p:grpSpPr>
          <a:xfrm>
            <a:off x="232114" y="1495779"/>
            <a:ext cx="6281129" cy="2098154"/>
            <a:chOff x="53881" y="1636961"/>
            <a:chExt cx="6281129" cy="1699994"/>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53881" y="1636961"/>
              <a:ext cx="6281129" cy="1699994"/>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lumMod val="50000"/>
                  </a:schemeClr>
                </a:solidFill>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255049" y="1906143"/>
              <a:ext cx="5524814" cy="1293143"/>
            </a:xfrm>
            <a:prstGeom prst="rect">
              <a:avLst/>
            </a:prstGeom>
            <a:noFill/>
          </p:spPr>
          <p:txBody>
            <a:bodyPr wrap="square">
              <a:spAutoFit/>
            </a:bodyPr>
            <a:lstStyle/>
            <a:p>
              <a:pPr algn="just">
                <a:lnSpc>
                  <a:spcPct val="120000"/>
                </a:lnSpc>
              </a:pPr>
              <a:r>
                <a:rPr lang="en-US" sz="2800" b="1" dirty="0">
                  <a:solidFill>
                    <a:srgbClr val="FF0000"/>
                  </a:solidFill>
                  <a:latin typeface="#9Slide03 Cabin Condensed" panose="00000506000000000000" pitchFamily="2" charset="-93"/>
                  <a:cs typeface="Times New Roman" panose="02020603050405020304" pitchFamily="18" charset="0"/>
                </a:rPr>
                <a:t>7.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Tìm</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những</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ứng</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dụng</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khác</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của</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hydrogen halide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trong</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đời</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sống</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sản</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800" dirty="0" err="1">
                  <a:solidFill>
                    <a:schemeClr val="tx1">
                      <a:lumMod val="50000"/>
                    </a:schemeClr>
                  </a:solidFill>
                  <a:latin typeface="#9Slide03 Cabin Condensed" panose="00000506000000000000" pitchFamily="2" charset="-93"/>
                  <a:cs typeface="Times New Roman" panose="02020603050405020304" pitchFamily="18" charset="0"/>
                </a:rPr>
                <a:t>xuất</a:t>
              </a:r>
              <a:r>
                <a:rPr lang="en-US" sz="2800" dirty="0">
                  <a:solidFill>
                    <a:schemeClr val="tx1">
                      <a:lumMod val="50000"/>
                    </a:schemeClr>
                  </a:solidFill>
                  <a:latin typeface="#9Slide03 Cabin Condensed" panose="00000506000000000000" pitchFamily="2" charset="-93"/>
                  <a:cs typeface="Times New Roman" panose="02020603050405020304" pitchFamily="18" charset="0"/>
                </a:rPr>
                <a:t>.</a:t>
              </a:r>
              <a:endParaRPr lang="en-US" sz="1600" dirty="0">
                <a:solidFill>
                  <a:schemeClr val="tx1">
                    <a:lumMod val="50000"/>
                  </a:schemeClr>
                </a:solidFill>
                <a:latin typeface="#9Slide03 Cabin Condensed" panose="00000506000000000000" pitchFamily="2" charset="-93"/>
                <a:cs typeface="Times New Roman" panose="02020603050405020304" pitchFamily="18" charset="0"/>
              </a:endParaRPr>
            </a:p>
          </p:txBody>
        </p:sp>
      </p:grpSp>
      <p:grpSp>
        <p:nvGrpSpPr>
          <p:cNvPr id="19" name="Group 18">
            <a:extLst>
              <a:ext uri="{FF2B5EF4-FFF2-40B4-BE49-F238E27FC236}">
                <a16:creationId xmlns:a16="http://schemas.microsoft.com/office/drawing/2014/main" id="{FAE40E18-D62F-59D8-6876-78B35A292E10}"/>
              </a:ext>
            </a:extLst>
          </p:cNvPr>
          <p:cNvGrpSpPr/>
          <p:nvPr/>
        </p:nvGrpSpPr>
        <p:grpSpPr>
          <a:xfrm>
            <a:off x="-329595" y="-1405928"/>
            <a:ext cx="5055605" cy="4572000"/>
            <a:chOff x="-196081" y="-1547792"/>
            <a:chExt cx="5055605" cy="4572000"/>
          </a:xfrm>
        </p:grpSpPr>
        <p:pic>
          <p:nvPicPr>
            <p:cNvPr id="23" name="Graphic 22" descr="A brushstroke">
              <a:extLst>
                <a:ext uri="{FF2B5EF4-FFF2-40B4-BE49-F238E27FC236}">
                  <a16:creationId xmlns:a16="http://schemas.microsoft.com/office/drawing/2014/main" id="{280056EA-C1DB-1684-9032-9B3A6C5839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47792"/>
              <a:ext cx="5055605" cy="4572000"/>
            </a:xfrm>
            <a:prstGeom prst="rect">
              <a:avLst/>
            </a:prstGeom>
          </p:spPr>
        </p:pic>
        <p:sp>
          <p:nvSpPr>
            <p:cNvPr id="25" name="TextBox 24">
              <a:extLst>
                <a:ext uri="{FF2B5EF4-FFF2-40B4-BE49-F238E27FC236}">
                  <a16:creationId xmlns:a16="http://schemas.microsoft.com/office/drawing/2014/main" id="{CD9B6570-38C0-F80D-C751-9A3FB8C9ABAE}"/>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Thảo</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luận</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pic>
          <p:nvPicPr>
            <p:cNvPr id="26" name="Picture 25" descr="Icon&#10;&#10;Description automatically generated">
              <a:extLst>
                <a:ext uri="{FF2B5EF4-FFF2-40B4-BE49-F238E27FC236}">
                  <a16:creationId xmlns:a16="http://schemas.microsoft.com/office/drawing/2014/main" id="{1D90B8AA-9D07-27EC-19D2-64590DA2B8FA}"/>
                </a:ext>
              </a:extLst>
            </p:cNvPr>
            <p:cNvPicPr>
              <a:picLocks noChangeAspect="1"/>
            </p:cNvPicPr>
            <p:nvPr/>
          </p:nvPicPr>
          <p:blipFill>
            <a:blip r:embed="rId4"/>
            <a:stretch>
              <a:fillRect/>
            </a:stretch>
          </p:blipFill>
          <p:spPr>
            <a:xfrm>
              <a:off x="737390" y="347443"/>
              <a:ext cx="706786" cy="706786"/>
            </a:xfrm>
            <a:prstGeom prst="rect">
              <a:avLst/>
            </a:prstGeom>
          </p:spPr>
        </p:pic>
      </p:grpSp>
      <p:pic>
        <p:nvPicPr>
          <p:cNvPr id="3" name="Picture 2" descr="Graphical user interface, icon&#10;&#10;Description automatically generated">
            <a:extLst>
              <a:ext uri="{FF2B5EF4-FFF2-40B4-BE49-F238E27FC236}">
                <a16:creationId xmlns:a16="http://schemas.microsoft.com/office/drawing/2014/main" id="{8CF87C62-3C7F-5DEE-5740-B8A803FFF41B}"/>
              </a:ext>
            </a:extLst>
          </p:cNvPr>
          <p:cNvPicPr>
            <a:picLocks noChangeAspect="1"/>
          </p:cNvPicPr>
          <p:nvPr/>
        </p:nvPicPr>
        <p:blipFill>
          <a:blip r:embed="rId5"/>
          <a:stretch>
            <a:fillRect/>
          </a:stretch>
        </p:blipFill>
        <p:spPr>
          <a:xfrm>
            <a:off x="5657770" y="1879878"/>
            <a:ext cx="3535375" cy="3535375"/>
          </a:xfrm>
          <a:prstGeom prst="rect">
            <a:avLst/>
          </a:prstGeom>
        </p:spPr>
      </p:pic>
    </p:spTree>
    <p:extLst>
      <p:ext uri="{BB962C8B-B14F-4D97-AF65-F5344CB8AC3E}">
        <p14:creationId xmlns:p14="http://schemas.microsoft.com/office/powerpoint/2010/main" val="8056934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236483"/>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713388" y="814883"/>
            <a:ext cx="8351783" cy="3724096"/>
          </a:xfrm>
          <a:prstGeom prst="rect">
            <a:avLst/>
          </a:prstGeom>
          <a:noFill/>
        </p:spPr>
        <p:txBody>
          <a:bodyPr wrap="square">
            <a:spAutoFit/>
          </a:bodyPr>
          <a:lstStyle/>
          <a:p>
            <a:r>
              <a:rPr lang="vi-VN" sz="3600" dirty="0">
                <a:latin typeface="#9Slide03 Cabin Condensed" panose="00000506000000000000" pitchFamily="2" charset="-93"/>
                <a:cs typeface="Times New Roman" panose="02020603050405020304" pitchFamily="18" charset="0"/>
              </a:rPr>
              <a:t> </a:t>
            </a:r>
            <a:r>
              <a:rPr lang="vi-VN" sz="2000" b="1" dirty="0">
                <a:latin typeface="#9Slide03 Cabin Condensed" panose="00000506000000000000" pitchFamily="2" charset="-93"/>
                <a:cs typeface="Times New Roman" panose="02020603050405020304" pitchFamily="18" charset="0"/>
              </a:rPr>
              <a:t>- </a:t>
            </a:r>
            <a:r>
              <a:rPr lang="vi-VN" sz="2000" b="1" dirty="0" err="1">
                <a:latin typeface="#9Slide03 Cabin Condensed" panose="00000506000000000000" pitchFamily="2" charset="-93"/>
                <a:cs typeface="Times New Roman" panose="02020603050405020304" pitchFamily="18" charset="0"/>
              </a:rPr>
              <a:t>Hydrogen</a:t>
            </a:r>
            <a:r>
              <a:rPr lang="vi-VN" sz="2000" b="1" dirty="0">
                <a:latin typeface="#9Slide03 Cabin Condensed" panose="00000506000000000000" pitchFamily="2" charset="-93"/>
                <a:cs typeface="Times New Roman" panose="02020603050405020304" pitchFamily="18" charset="0"/>
              </a:rPr>
              <a:t> </a:t>
            </a:r>
            <a:r>
              <a:rPr lang="vi-VN" sz="2000" b="1" dirty="0" err="1">
                <a:latin typeface="#9Slide03 Cabin Condensed" panose="00000506000000000000" pitchFamily="2" charset="-93"/>
                <a:cs typeface="Times New Roman" panose="02020603050405020304" pitchFamily="18" charset="0"/>
              </a:rPr>
              <a:t>fluoride</a:t>
            </a:r>
            <a:r>
              <a:rPr lang="vi-VN" sz="2000" b="1" dirty="0">
                <a:latin typeface="#9Slide03 Cabin Condensed" panose="00000506000000000000" pitchFamily="2" charset="-93"/>
                <a:cs typeface="Times New Roman" panose="02020603050405020304" pitchFamily="18" charset="0"/>
              </a:rPr>
              <a:t> (HF)</a:t>
            </a:r>
          </a:p>
          <a:p>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Một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lượng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đáng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kể</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hydrogen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fluoride</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được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dùng</a:t>
            </a:r>
            <a:r>
              <a:rPr lang="vi-VN" sz="2000" dirty="0">
                <a:latin typeface="#9Slide03 Cabin Condensed" panose="00000506000000000000" pitchFamily="2" charset="-93"/>
                <a:cs typeface="Times New Roman" panose="02020603050405020304" pitchFamily="18" charset="0"/>
              </a:rPr>
              <a:t> trong </a:t>
            </a:r>
            <a:r>
              <a:rPr lang="vi-VN" sz="2000" dirty="0" err="1">
                <a:latin typeface="#9Slide03 Cabin Condensed" panose="00000506000000000000" pitchFamily="2" charset="-93"/>
                <a:cs typeface="Times New Roman" panose="02020603050405020304" pitchFamily="18" charset="0"/>
              </a:rPr>
              <a:t>sản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xuất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cryolite</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thành</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phần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chính</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là</a:t>
            </a:r>
            <a:r>
              <a:rPr lang="vi-VN" sz="2000" dirty="0">
                <a:latin typeface="#9Slide03 Cabin Condensed" panose="00000506000000000000" pitchFamily="2" charset="-93"/>
                <a:cs typeface="Times New Roman" panose="02020603050405020304" pitchFamily="18" charset="0"/>
              </a:rPr>
              <a:t> Na</a:t>
            </a:r>
            <a:r>
              <a:rPr lang="vi-VN" sz="2000" baseline="-25000" dirty="0">
                <a:latin typeface="#9Slide03 Cabin Condensed" panose="00000506000000000000" pitchFamily="2" charset="-93"/>
                <a:cs typeface="Times New Roman" panose="02020603050405020304" pitchFamily="18" charset="0"/>
              </a:rPr>
              <a:t>3</a:t>
            </a:r>
            <a:r>
              <a:rPr lang="vi-VN" sz="2000" dirty="0">
                <a:latin typeface="#9Slide03 Cabin Condensed" panose="00000506000000000000" pitchFamily="2" charset="-93"/>
                <a:cs typeface="Times New Roman" panose="02020603050405020304" pitchFamily="18" charset="0"/>
              </a:rPr>
              <a:t>AlF</a:t>
            </a:r>
            <a:r>
              <a:rPr lang="vi-VN" sz="2000" baseline="-25000" dirty="0">
                <a:latin typeface="#9Slide03 Cabin Condensed" panose="00000506000000000000" pitchFamily="2" charset="-93"/>
                <a:cs typeface="Times New Roman" panose="02020603050405020304" pitchFamily="18" charset="0"/>
              </a:rPr>
              <a:t>6</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đóng</a:t>
            </a:r>
            <a:r>
              <a:rPr lang="vi-VN" sz="2000" dirty="0">
                <a:latin typeface="#9Slide03 Cabin Condensed" panose="00000506000000000000" pitchFamily="2" charset="-93"/>
                <a:cs typeface="Times New Roman" panose="02020603050405020304" pitchFamily="18" charset="0"/>
              </a:rPr>
              <a:t> vai </a:t>
            </a:r>
            <a:r>
              <a:rPr lang="vi-VN" sz="2000" dirty="0" err="1">
                <a:latin typeface="#9Slide03 Cabin Condensed" panose="00000506000000000000" pitchFamily="2" charset="-93"/>
                <a:cs typeface="Times New Roman" panose="02020603050405020304" pitchFamily="18" charset="0"/>
              </a:rPr>
              <a:t>trò</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chất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chảy</a:t>
            </a:r>
            <a:r>
              <a:rPr lang="vi-VN" sz="2000" dirty="0">
                <a:latin typeface="#9Slide03 Cabin Condensed" panose="00000506000000000000" pitchFamily="2" charset="-93"/>
                <a:cs typeface="Times New Roman" panose="02020603050405020304" pitchFamily="18" charset="0"/>
              </a:rPr>
              <a:t> trong </a:t>
            </a:r>
            <a:r>
              <a:rPr lang="vi-VN" sz="2000" dirty="0" err="1">
                <a:latin typeface="#9Slide03 Cabin Condensed" panose="00000506000000000000" pitchFamily="2" charset="-93"/>
                <a:cs typeface="Times New Roman" panose="02020603050405020304" pitchFamily="18" charset="0"/>
              </a:rPr>
              <a:t>quá</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trình</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sản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xuất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aluminium</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từ</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aluminium</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oxide</a:t>
            </a:r>
            <a:r>
              <a:rPr lang="vi-VN" sz="2000" dirty="0">
                <a:latin typeface="#9Slide03 Cabin Condensed" panose="00000506000000000000" pitchFamily="2" charset="-93"/>
                <a:cs typeface="Times New Roman" panose="02020603050405020304" pitchFamily="18" charset="0"/>
              </a:rPr>
              <a:t>.</a:t>
            </a:r>
          </a:p>
          <a:p>
            <a:r>
              <a:rPr lang="vi-VN" sz="2000" dirty="0">
                <a:latin typeface="#9Slide03 Cabin Condensed" panose="00000506000000000000" pitchFamily="2" charset="-93"/>
                <a:cs typeface="Times New Roman" panose="02020603050405020304" pitchFamily="18" charset="0"/>
              </a:rPr>
              <a:t>+ Dung </a:t>
            </a:r>
            <a:r>
              <a:rPr lang="vi-VN" sz="2000" dirty="0" err="1">
                <a:latin typeface="#9Slide03 Cabin Condensed" panose="00000506000000000000" pitchFamily="2" charset="-93"/>
                <a:cs typeface="Times New Roman" panose="02020603050405020304" pitchFamily="18" charset="0"/>
              </a:rPr>
              <a:t>dịch</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nước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của</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hydrogen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fluoride</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là</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hydrofluoric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acid</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có</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khả</a:t>
            </a:r>
            <a:r>
              <a:rPr lang="vi-VN" sz="2000" dirty="0">
                <a:latin typeface="#9Slide03 Cabin Condensed" panose="00000506000000000000" pitchFamily="2" charset="-93"/>
                <a:cs typeface="Times New Roman" panose="02020603050405020304" pitchFamily="18" charset="0"/>
              </a:rPr>
              <a:t> năng </a:t>
            </a:r>
            <a:r>
              <a:rPr lang="vi-VN" sz="2000" dirty="0" err="1">
                <a:latin typeface="#9Slide03 Cabin Condensed" panose="00000506000000000000" pitchFamily="2" charset="-93"/>
                <a:cs typeface="Times New Roman" panose="02020603050405020304" pitchFamily="18" charset="0"/>
              </a:rPr>
              <a:t>hòa</a:t>
            </a:r>
            <a:r>
              <a:rPr lang="vi-VN" sz="2000" dirty="0">
                <a:latin typeface="#9Slide03 Cabin Condensed" panose="00000506000000000000" pitchFamily="2" charset="-93"/>
                <a:cs typeface="Times New Roman" panose="02020603050405020304" pitchFamily="18" charset="0"/>
              </a:rPr>
              <a:t> tan </a:t>
            </a:r>
            <a:r>
              <a:rPr lang="vi-VN" sz="2000" dirty="0" err="1">
                <a:latin typeface="#9Slide03 Cabin Condensed" panose="00000506000000000000" pitchFamily="2" charset="-93"/>
                <a:cs typeface="Times New Roman" panose="02020603050405020304" pitchFamily="18" charset="0"/>
              </a:rPr>
              <a:t>silicon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doixide</a:t>
            </a:r>
            <a:r>
              <a:rPr lang="vi-VN" sz="2000" dirty="0">
                <a:latin typeface="#9Slide03 Cabin Condensed" panose="00000506000000000000" pitchFamily="2" charset="-93"/>
                <a:cs typeface="Times New Roman" panose="02020603050405020304" pitchFamily="18" charset="0"/>
              </a:rPr>
              <a:t> nên </a:t>
            </a:r>
            <a:r>
              <a:rPr lang="vi-VN" sz="2000" dirty="0" err="1">
                <a:latin typeface="#9Slide03 Cabin Condensed" panose="00000506000000000000" pitchFamily="2" charset="-93"/>
                <a:cs typeface="Times New Roman" panose="02020603050405020304" pitchFamily="18" charset="0"/>
              </a:rPr>
              <a:t>được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sử</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dụng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để</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khắc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các</a:t>
            </a:r>
            <a:r>
              <a:rPr lang="vi-VN" sz="2000" dirty="0">
                <a:latin typeface="#9Slide03 Cabin Condensed" panose="00000506000000000000" pitchFamily="2" charset="-93"/>
                <a:cs typeface="Times New Roman" panose="02020603050405020304" pitchFamily="18" charset="0"/>
              </a:rPr>
              <a:t> chi </a:t>
            </a:r>
            <a:r>
              <a:rPr lang="vi-VN" sz="2000" dirty="0" err="1">
                <a:latin typeface="#9Slide03 Cabin Condensed" panose="00000506000000000000" pitchFamily="2" charset="-93"/>
                <a:cs typeface="Times New Roman" panose="02020603050405020304" pitchFamily="18" charset="0"/>
              </a:rPr>
              <a:t>tiết</a:t>
            </a:r>
            <a:r>
              <a:rPr lang="vi-VN" sz="2000" dirty="0">
                <a:latin typeface="#9Slide03 Cabin Condensed" panose="00000506000000000000" pitchFamily="2" charset="-93"/>
                <a:cs typeface="Times New Roman" panose="02020603050405020304" pitchFamily="18" charset="0"/>
              </a:rPr>
              <a:t> lên </a:t>
            </a:r>
            <a:r>
              <a:rPr lang="vi-VN" sz="2000" dirty="0" err="1">
                <a:latin typeface="#9Slide03 Cabin Condensed" panose="00000506000000000000" pitchFamily="2" charset="-93"/>
                <a:cs typeface="Times New Roman" panose="02020603050405020304" pitchFamily="18" charset="0"/>
              </a:rPr>
              <a:t>thủy</a:t>
            </a:r>
            <a:r>
              <a:rPr lang="vi-VN" sz="2000" dirty="0">
                <a:latin typeface="#9Slide03 Cabin Condensed" panose="00000506000000000000" pitchFamily="2" charset="-93"/>
                <a:cs typeface="Times New Roman" panose="02020603050405020304" pitchFamily="18" charset="0"/>
              </a:rPr>
              <a:t> tinh theo </a:t>
            </a:r>
            <a:r>
              <a:rPr lang="vi-VN" sz="2000" dirty="0" err="1">
                <a:latin typeface="#9Slide03 Cabin Condensed" panose="00000506000000000000" pitchFamily="2" charset="-93"/>
                <a:cs typeface="Times New Roman" panose="02020603050405020304" pitchFamily="18" charset="0"/>
              </a:rPr>
              <a:t>phản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ứng</a:t>
            </a:r>
            <a:r>
              <a:rPr lang="vi-VN" sz="2000" dirty="0">
                <a:latin typeface="#9Slide03 Cabin Condensed" panose="00000506000000000000" pitchFamily="2" charset="-93"/>
                <a:cs typeface="Times New Roman" panose="02020603050405020304" pitchFamily="18" charset="0"/>
              </a:rPr>
              <a:t>.</a:t>
            </a:r>
          </a:p>
          <a:p>
            <a:r>
              <a:rPr lang="vi-VN" sz="2000" dirty="0">
                <a:latin typeface="#9Slide03 Cabin Condensed" panose="00000506000000000000" pitchFamily="2" charset="-93"/>
                <a:cs typeface="Times New Roman" panose="02020603050405020304" pitchFamily="18" charset="0"/>
              </a:rPr>
              <a:t>SiO</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 + 4HF → SiF</a:t>
            </a:r>
            <a:r>
              <a:rPr lang="vi-VN" sz="2000" baseline="-25000" dirty="0">
                <a:latin typeface="#9Slide03 Cabin Condensed" panose="00000506000000000000" pitchFamily="2" charset="-93"/>
                <a:cs typeface="Times New Roman" panose="02020603050405020304" pitchFamily="18" charset="0"/>
              </a:rPr>
              <a:t>4</a:t>
            </a:r>
            <a:r>
              <a:rPr lang="vi-VN" sz="2000" dirty="0">
                <a:latin typeface="#9Slide03 Cabin Condensed" panose="00000506000000000000" pitchFamily="2" charset="-93"/>
                <a:cs typeface="Times New Roman" panose="02020603050405020304" pitchFamily="18" charset="0"/>
              </a:rPr>
              <a:t>↑ + 2H</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O</a:t>
            </a:r>
          </a:p>
          <a:p>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Được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sử</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dụng</a:t>
            </a:r>
            <a:r>
              <a:rPr lang="vi-VN" sz="2000" dirty="0">
                <a:latin typeface="#9Slide03 Cabin Condensed" panose="00000506000000000000" pitchFamily="2" charset="-93"/>
                <a:cs typeface="Times New Roman" panose="02020603050405020304" pitchFamily="18" charset="0"/>
              </a:rPr>
              <a:t> trong </a:t>
            </a:r>
            <a:r>
              <a:rPr lang="vi-VN" sz="2000" dirty="0" err="1">
                <a:latin typeface="#9Slide03 Cabin Condensed" panose="00000506000000000000" pitchFamily="2" charset="-93"/>
                <a:cs typeface="Times New Roman" panose="02020603050405020304" pitchFamily="18" charset="0"/>
              </a:rPr>
              <a:t>quá</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trình</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sản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xuất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teflon</a:t>
            </a:r>
            <a:r>
              <a:rPr lang="vi-VN" sz="2000" dirty="0">
                <a:latin typeface="#9Slide03 Cabin Condensed" panose="00000506000000000000" pitchFamily="2" charset="-93"/>
                <a:cs typeface="Times New Roman" panose="02020603050405020304" pitchFamily="18" charset="0"/>
              </a:rPr>
              <a:t>.</a:t>
            </a:r>
          </a:p>
          <a:p>
            <a:r>
              <a:rPr lang="vi-VN" sz="2000" b="1" dirty="0">
                <a:latin typeface="#9Slide03 Cabin Condensed" panose="00000506000000000000" pitchFamily="2" charset="-93"/>
                <a:cs typeface="Times New Roman" panose="02020603050405020304" pitchFamily="18" charset="0"/>
              </a:rPr>
              <a:t>- </a:t>
            </a:r>
            <a:r>
              <a:rPr lang="vi-VN" sz="2000" b="1" dirty="0" err="1">
                <a:latin typeface="#9Slide03 Cabin Condensed" panose="00000506000000000000" pitchFamily="2" charset="-93"/>
                <a:cs typeface="Times New Roman" panose="02020603050405020304" pitchFamily="18" charset="0"/>
              </a:rPr>
              <a:t>Hydrogen</a:t>
            </a:r>
            <a:r>
              <a:rPr lang="vi-VN" sz="2000" b="1" dirty="0">
                <a:latin typeface="#9Slide03 Cabin Condensed" panose="00000506000000000000" pitchFamily="2" charset="-93"/>
                <a:cs typeface="Times New Roman" panose="02020603050405020304" pitchFamily="18" charset="0"/>
              </a:rPr>
              <a:t> </a:t>
            </a:r>
            <a:r>
              <a:rPr lang="vi-VN" sz="2000" b="1" dirty="0" err="1">
                <a:latin typeface="#9Slide03 Cabin Condensed" panose="00000506000000000000" pitchFamily="2" charset="-93"/>
                <a:cs typeface="Times New Roman" panose="02020603050405020304" pitchFamily="18" charset="0"/>
              </a:rPr>
              <a:t>chloride</a:t>
            </a:r>
            <a:r>
              <a:rPr lang="vi-VN" sz="2000" b="1" dirty="0">
                <a:latin typeface="#9Slide03 Cabin Condensed" panose="00000506000000000000" pitchFamily="2" charset="-93"/>
                <a:cs typeface="Times New Roman" panose="02020603050405020304" pitchFamily="18" charset="0"/>
              </a:rPr>
              <a:t>:</a:t>
            </a:r>
          </a:p>
          <a:p>
            <a:r>
              <a:rPr lang="vi-VN" sz="2000" dirty="0">
                <a:latin typeface="#9Slide03 Cabin Condensed" panose="00000506000000000000" pitchFamily="2" charset="-93"/>
                <a:cs typeface="Times New Roman" panose="02020603050405020304" pitchFamily="18" charset="0"/>
              </a:rPr>
              <a:t>+ Trong </a:t>
            </a:r>
            <a:r>
              <a:rPr lang="vi-VN" sz="2000" dirty="0" err="1">
                <a:latin typeface="#9Slide03 Cabin Condensed" panose="00000506000000000000" pitchFamily="2" charset="-93"/>
                <a:cs typeface="Times New Roman" panose="02020603050405020304" pitchFamily="18" charset="0"/>
              </a:rPr>
              <a:t>sản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xuất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nước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đóng</a:t>
            </a:r>
            <a:r>
              <a:rPr lang="vi-VN" sz="2000" dirty="0">
                <a:latin typeface="#9Slide03 Cabin Condensed" panose="00000506000000000000" pitchFamily="2" charset="-93"/>
                <a:cs typeface="Times New Roman" panose="02020603050405020304" pitchFamily="18" charset="0"/>
              </a:rPr>
              <a:t> chai, </a:t>
            </a:r>
            <a:r>
              <a:rPr lang="vi-VN" sz="2000" dirty="0" err="1">
                <a:latin typeface="#9Slide03 Cabin Condensed" panose="00000506000000000000" pitchFamily="2" charset="-93"/>
                <a:cs typeface="Times New Roman" panose="02020603050405020304" pitchFamily="18" charset="0"/>
              </a:rPr>
              <a:t>hydrochloric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acid</a:t>
            </a:r>
            <a:r>
              <a:rPr lang="vi-VN" sz="2000" dirty="0">
                <a:latin typeface="#9Slide03 Cabin Condensed" panose="00000506000000000000" pitchFamily="2" charset="-93"/>
                <a:cs typeface="Times New Roman" panose="02020603050405020304" pitchFamily="18" charset="0"/>
              </a:rPr>
              <a:t> tinh </a:t>
            </a:r>
            <a:r>
              <a:rPr lang="vi-VN" sz="2000" dirty="0" err="1">
                <a:latin typeface="#9Slide03 Cabin Condensed" panose="00000506000000000000" pitchFamily="2" charset="-93"/>
                <a:cs typeface="Times New Roman" panose="02020603050405020304" pitchFamily="18" charset="0"/>
              </a:rPr>
              <a:t>khiết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được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sử</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dụng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để</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tái</a:t>
            </a:r>
            <a:r>
              <a:rPr lang="vi-VN" sz="2000" dirty="0">
                <a:latin typeface="#9Slide03 Cabin Condensed" panose="00000506000000000000" pitchFamily="2" charset="-93"/>
                <a:cs typeface="Times New Roman" panose="02020603050405020304" pitchFamily="18" charset="0"/>
              </a:rPr>
              <a:t> sinh </a:t>
            </a:r>
            <a:r>
              <a:rPr lang="vi-VN" sz="2000" dirty="0" err="1">
                <a:latin typeface="#9Slide03 Cabin Condensed" panose="00000506000000000000" pitchFamily="2" charset="-93"/>
                <a:cs typeface="Times New Roman" panose="02020603050405020304" pitchFamily="18" charset="0"/>
              </a:rPr>
              <a:t>các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nhựa</a:t>
            </a:r>
            <a:r>
              <a:rPr lang="vi-VN" sz="2000" dirty="0">
                <a:latin typeface="#9Slide03 Cabin Condensed" panose="00000506000000000000" pitchFamily="2" charset="-93"/>
                <a:cs typeface="Times New Roman" panose="02020603050405020304" pitchFamily="18" charset="0"/>
              </a:rPr>
              <a:t> trao </a:t>
            </a:r>
            <a:r>
              <a:rPr lang="vi-VN" sz="2000" dirty="0" err="1">
                <a:latin typeface="#9Slide03 Cabin Condensed" panose="00000506000000000000" pitchFamily="2" charset="-93"/>
                <a:cs typeface="Times New Roman" panose="02020603050405020304" pitchFamily="18" charset="0"/>
              </a:rPr>
              <a:t>đổi</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ion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nhằm</a:t>
            </a:r>
            <a:r>
              <a:rPr lang="vi-VN" sz="2000" dirty="0">
                <a:latin typeface="#9Slide03 Cabin Condensed" panose="00000506000000000000" pitchFamily="2" charset="-93"/>
                <a:cs typeface="Times New Roman" panose="02020603050405020304" pitchFamily="18" charset="0"/>
              </a:rPr>
              <a:t> thay </a:t>
            </a:r>
            <a:r>
              <a:rPr lang="vi-VN" sz="2000" dirty="0" err="1">
                <a:latin typeface="#9Slide03 Cabin Condensed" panose="00000506000000000000" pitchFamily="2" charset="-93"/>
                <a:cs typeface="Times New Roman" panose="02020603050405020304" pitchFamily="18" charset="0"/>
              </a:rPr>
              <a:t>thế</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các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ion</a:t>
            </a:r>
            <a:r>
              <a:rPr lang="vi-VN" sz="2000" dirty="0">
                <a:latin typeface="#9Slide03 Cabin Condensed" panose="00000506000000000000" pitchFamily="2" charset="-93"/>
                <a:cs typeface="Times New Roman" panose="02020603050405020304" pitchFamily="18" charset="0"/>
              </a:rPr>
              <a:t> Na</a:t>
            </a:r>
            <a:r>
              <a:rPr lang="vi-VN" sz="2000" baseline="30000" dirty="0">
                <a:latin typeface="#9Slide03 Cabin Condensed" panose="00000506000000000000" pitchFamily="2" charset="-93"/>
                <a:cs typeface="Times New Roman" panose="02020603050405020304" pitchFamily="18" charset="0"/>
              </a:rPr>
              <a: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và</a:t>
            </a:r>
            <a:r>
              <a:rPr lang="vi-VN" sz="2000" dirty="0">
                <a:latin typeface="#9Slide03 Cabin Condensed" panose="00000506000000000000" pitchFamily="2" charset="-93"/>
                <a:cs typeface="Times New Roman" panose="02020603050405020304" pitchFamily="18" charset="0"/>
              </a:rPr>
              <a:t> Ca</a:t>
            </a:r>
            <a:r>
              <a:rPr lang="vi-VN" sz="2000" baseline="30000" dirty="0">
                <a:latin typeface="#9Slide03 Cabin Condensed" panose="00000506000000000000" pitchFamily="2" charset="-93"/>
                <a:cs typeface="Times New Roman" panose="02020603050405020304" pitchFamily="18" charset="0"/>
              </a:rPr>
              <a:t>2+ </a:t>
            </a:r>
            <a:r>
              <a:rPr lang="vi-VN" sz="2000" dirty="0" err="1">
                <a:latin typeface="#9Slide03 Cabin Condensed" panose="00000506000000000000" pitchFamily="2" charset="-93"/>
                <a:cs typeface="Times New Roman" panose="02020603050405020304" pitchFamily="18" charset="0"/>
              </a:rPr>
              <a:t>bằng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ion</a:t>
            </a:r>
            <a:r>
              <a:rPr lang="vi-VN" sz="2000" dirty="0">
                <a:latin typeface="#9Slide03 Cabin Condensed" panose="00000506000000000000" pitchFamily="2" charset="-93"/>
                <a:cs typeface="Times New Roman" panose="02020603050405020304" pitchFamily="18" charset="0"/>
              </a:rPr>
              <a:t> H</a:t>
            </a:r>
            <a:r>
              <a:rPr lang="vi-VN" sz="2000" baseline="30000" dirty="0">
                <a:latin typeface="#9Slide03 Cabin Condensed" panose="00000506000000000000" pitchFamily="2" charset="-93"/>
                <a:cs typeface="Times New Roman" panose="02020603050405020304" pitchFamily="18" charset="0"/>
              </a:rPr>
              <a:t>+</a:t>
            </a:r>
            <a:r>
              <a:rPr lang="vi-VN" sz="2000" dirty="0">
                <a:latin typeface="#9Slide03 Cabin Condensed" panose="00000506000000000000" pitchFamily="2" charset="-93"/>
                <a:cs typeface="Times New Roman" panose="02020603050405020304" pitchFamily="18" charset="0"/>
              </a:rPr>
              <a:t>.</a:t>
            </a:r>
          </a:p>
        </p:txBody>
      </p:sp>
    </p:spTree>
    <p:extLst>
      <p:ext uri="{BB962C8B-B14F-4D97-AF65-F5344CB8AC3E}">
        <p14:creationId xmlns:p14="http://schemas.microsoft.com/office/powerpoint/2010/main" val="388426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07D40404-13D4-3652-E9B5-D29A15482F69}"/>
              </a:ext>
            </a:extLst>
          </p:cNvPr>
          <p:cNvGrpSpPr/>
          <p:nvPr/>
        </p:nvGrpSpPr>
        <p:grpSpPr>
          <a:xfrm>
            <a:off x="697840" y="1860928"/>
            <a:ext cx="6918673" cy="2251221"/>
            <a:chOff x="678901" y="1112269"/>
            <a:chExt cx="6918673" cy="3231089"/>
          </a:xfrm>
        </p:grpSpPr>
        <p:grpSp>
          <p:nvGrpSpPr>
            <p:cNvPr id="14" name="Graphic 10">
              <a:extLst>
                <a:ext uri="{FF2B5EF4-FFF2-40B4-BE49-F238E27FC236}">
                  <a16:creationId xmlns:a16="http://schemas.microsoft.com/office/drawing/2014/main" id="{B418F14C-061A-34CF-026F-78A3A5B68A1E}"/>
                </a:ext>
              </a:extLst>
            </p:cNvPr>
            <p:cNvGrpSpPr/>
            <p:nvPr/>
          </p:nvGrpSpPr>
          <p:grpSpPr>
            <a:xfrm>
              <a:off x="678901" y="1112269"/>
              <a:ext cx="6918673" cy="3231089"/>
              <a:chOff x="1646960" y="780474"/>
              <a:chExt cx="5527599" cy="3362683"/>
            </a:xfrm>
          </p:grpSpPr>
          <p:sp>
            <p:nvSpPr>
              <p:cNvPr id="15" name="Freeform: Shape 14">
                <a:extLst>
                  <a:ext uri="{FF2B5EF4-FFF2-40B4-BE49-F238E27FC236}">
                    <a16:creationId xmlns:a16="http://schemas.microsoft.com/office/drawing/2014/main" id="{5A9CF1D0-9FE7-1080-50BF-C85059E6194B}"/>
                  </a:ext>
                </a:extLst>
              </p:cNvPr>
              <p:cNvSpPr/>
              <p:nvPr/>
            </p:nvSpPr>
            <p:spPr>
              <a:xfrm>
                <a:off x="1704138" y="780474"/>
                <a:ext cx="5401103" cy="3362683"/>
              </a:xfrm>
              <a:custGeom>
                <a:avLst/>
                <a:gdLst>
                  <a:gd name="connsiteX0" fmla="*/ 0 w 5401103"/>
                  <a:gd name="connsiteY0" fmla="*/ 0 h 3362683"/>
                  <a:gd name="connsiteX1" fmla="*/ 5401104 w 5401103"/>
                  <a:gd name="connsiteY1" fmla="*/ 0 h 3362683"/>
                  <a:gd name="connsiteX2" fmla="*/ 5401104 w 5401103"/>
                  <a:gd name="connsiteY2" fmla="*/ 3362683 h 3362683"/>
                  <a:gd name="connsiteX3" fmla="*/ 0 w 5401103"/>
                  <a:gd name="connsiteY3" fmla="*/ 3362683 h 3362683"/>
                </a:gdLst>
                <a:ahLst/>
                <a:cxnLst>
                  <a:cxn ang="0">
                    <a:pos x="connsiteX0" y="connsiteY0"/>
                  </a:cxn>
                  <a:cxn ang="0">
                    <a:pos x="connsiteX1" y="connsiteY1"/>
                  </a:cxn>
                  <a:cxn ang="0">
                    <a:pos x="connsiteX2" y="connsiteY2"/>
                  </a:cxn>
                  <a:cxn ang="0">
                    <a:pos x="connsiteX3" y="connsiteY3"/>
                  </a:cxn>
                </a:cxnLst>
                <a:rect l="l" t="t" r="r" b="b"/>
                <a:pathLst>
                  <a:path w="5401103" h="3362683">
                    <a:moveTo>
                      <a:pt x="0" y="0"/>
                    </a:moveTo>
                    <a:lnTo>
                      <a:pt x="5401104" y="0"/>
                    </a:lnTo>
                    <a:lnTo>
                      <a:pt x="5401104" y="3362683"/>
                    </a:lnTo>
                    <a:lnTo>
                      <a:pt x="0" y="3362683"/>
                    </a:lnTo>
                    <a:close/>
                  </a:path>
                </a:pathLst>
              </a:custGeom>
              <a:solidFill>
                <a:srgbClr val="D3A98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 name="Freeform: Shape 15">
                <a:extLst>
                  <a:ext uri="{FF2B5EF4-FFF2-40B4-BE49-F238E27FC236}">
                    <a16:creationId xmlns:a16="http://schemas.microsoft.com/office/drawing/2014/main" id="{2337EDCC-52E9-6A0E-EE9E-F827DD0301A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7" name="Freeform: Shape 16">
                <a:extLst>
                  <a:ext uri="{FF2B5EF4-FFF2-40B4-BE49-F238E27FC236}">
                    <a16:creationId xmlns:a16="http://schemas.microsoft.com/office/drawing/2014/main" id="{A98B10CD-3DA0-69AD-FFD4-E80140167FF4}"/>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8" name="Freeform: Shape 17">
                <a:extLst>
                  <a:ext uri="{FF2B5EF4-FFF2-40B4-BE49-F238E27FC236}">
                    <a16:creationId xmlns:a16="http://schemas.microsoft.com/office/drawing/2014/main" id="{3804F983-919B-EE9D-B1E7-CEC6BCF1C6B4}"/>
                  </a:ext>
                </a:extLst>
              </p:cNvPr>
              <p:cNvSpPr/>
              <p:nvPr/>
            </p:nvSpPr>
            <p:spPr>
              <a:xfrm>
                <a:off x="1704138" y="4007180"/>
                <a:ext cx="136011" cy="135959"/>
              </a:xfrm>
              <a:custGeom>
                <a:avLst/>
                <a:gdLst>
                  <a:gd name="connsiteX0" fmla="*/ 0 w 136011"/>
                  <a:gd name="connsiteY0" fmla="*/ 135960 h 135959"/>
                  <a:gd name="connsiteX1" fmla="*/ 21603 w 136011"/>
                  <a:gd name="connsiteY1" fmla="*/ 135960 h 135959"/>
                  <a:gd name="connsiteX2" fmla="*/ 136011 w 136011"/>
                  <a:gd name="connsiteY2" fmla="*/ 0 h 135959"/>
                  <a:gd name="connsiteX3" fmla="*/ 0 w 136011"/>
                  <a:gd name="connsiteY3" fmla="*/ 13596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135960"/>
                    </a:moveTo>
                    <a:lnTo>
                      <a:pt x="21603" y="135960"/>
                    </a:lnTo>
                    <a:lnTo>
                      <a:pt x="136011" y="0"/>
                    </a:lnTo>
                    <a:lnTo>
                      <a:pt x="0" y="13596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9" name="Freeform: Shape 18">
                <a:extLst>
                  <a:ext uri="{FF2B5EF4-FFF2-40B4-BE49-F238E27FC236}">
                    <a16:creationId xmlns:a16="http://schemas.microsoft.com/office/drawing/2014/main" id="{0A843819-4053-F4B2-1A3E-1615E9235570}"/>
                  </a:ext>
                </a:extLst>
              </p:cNvPr>
              <p:cNvSpPr/>
              <p:nvPr/>
            </p:nvSpPr>
            <p:spPr>
              <a:xfrm>
                <a:off x="6969230" y="4007180"/>
                <a:ext cx="136011" cy="135959"/>
              </a:xfrm>
              <a:custGeom>
                <a:avLst/>
                <a:gdLst>
                  <a:gd name="connsiteX0" fmla="*/ 0 w 136011"/>
                  <a:gd name="connsiteY0" fmla="*/ 0 h 135959"/>
                  <a:gd name="connsiteX1" fmla="*/ 136011 w 136011"/>
                  <a:gd name="connsiteY1" fmla="*/ 135960 h 135959"/>
                  <a:gd name="connsiteX2" fmla="*/ 122433 w 136011"/>
                  <a:gd name="connsiteY2" fmla="*/ 135960 h 135959"/>
                  <a:gd name="connsiteX3" fmla="*/ 0 w 136011"/>
                  <a:gd name="connsiteY3" fmla="*/ 0 h 135959"/>
                </a:gdLst>
                <a:ahLst/>
                <a:cxnLst>
                  <a:cxn ang="0">
                    <a:pos x="connsiteX0" y="connsiteY0"/>
                  </a:cxn>
                  <a:cxn ang="0">
                    <a:pos x="connsiteX1" y="connsiteY1"/>
                  </a:cxn>
                  <a:cxn ang="0">
                    <a:pos x="connsiteX2" y="connsiteY2"/>
                  </a:cxn>
                  <a:cxn ang="0">
                    <a:pos x="connsiteX3" y="connsiteY3"/>
                  </a:cxn>
                </a:cxnLst>
                <a:rect l="l" t="t" r="r" b="b"/>
                <a:pathLst>
                  <a:path w="136011" h="135959">
                    <a:moveTo>
                      <a:pt x="0" y="0"/>
                    </a:moveTo>
                    <a:lnTo>
                      <a:pt x="136011" y="135960"/>
                    </a:lnTo>
                    <a:lnTo>
                      <a:pt x="122433" y="135960"/>
                    </a:lnTo>
                    <a:lnTo>
                      <a:pt x="0" y="0"/>
                    </a:ln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0" name="Freeform: Shape 19">
                <a:extLst>
                  <a:ext uri="{FF2B5EF4-FFF2-40B4-BE49-F238E27FC236}">
                    <a16:creationId xmlns:a16="http://schemas.microsoft.com/office/drawing/2014/main" id="{79A04770-125C-24DF-34EE-F739EE945CBF}"/>
                  </a:ext>
                </a:extLst>
              </p:cNvPr>
              <p:cNvSpPr/>
              <p:nvPr/>
            </p:nvSpPr>
            <p:spPr>
              <a:xfrm rot="16200000">
                <a:off x="2859325" y="-102742"/>
                <a:ext cx="3090746" cy="5129098"/>
              </a:xfrm>
              <a:custGeom>
                <a:avLst/>
                <a:gdLst>
                  <a:gd name="connsiteX0" fmla="*/ 0 w 3090746"/>
                  <a:gd name="connsiteY0" fmla="*/ 0 h 5129098"/>
                  <a:gd name="connsiteX1" fmla="*/ 3090746 w 3090746"/>
                  <a:gd name="connsiteY1" fmla="*/ 0 h 5129098"/>
                  <a:gd name="connsiteX2" fmla="*/ 3090746 w 3090746"/>
                  <a:gd name="connsiteY2" fmla="*/ 5129098 h 5129098"/>
                  <a:gd name="connsiteX3" fmla="*/ 0 w 3090746"/>
                  <a:gd name="connsiteY3" fmla="*/ 5129098 h 5129098"/>
                </a:gdLst>
                <a:ahLst/>
                <a:cxnLst>
                  <a:cxn ang="0">
                    <a:pos x="connsiteX0" y="connsiteY0"/>
                  </a:cxn>
                  <a:cxn ang="0">
                    <a:pos x="connsiteX1" y="connsiteY1"/>
                  </a:cxn>
                  <a:cxn ang="0">
                    <a:pos x="connsiteX2" y="connsiteY2"/>
                  </a:cxn>
                  <a:cxn ang="0">
                    <a:pos x="connsiteX3" y="connsiteY3"/>
                  </a:cxn>
                </a:cxnLst>
                <a:rect l="l" t="t" r="r" b="b"/>
                <a:pathLst>
                  <a:path w="3090746" h="5129098">
                    <a:moveTo>
                      <a:pt x="0" y="0"/>
                    </a:moveTo>
                    <a:lnTo>
                      <a:pt x="3090746" y="0"/>
                    </a:lnTo>
                    <a:lnTo>
                      <a:pt x="3090746" y="5129098"/>
                    </a:lnTo>
                    <a:lnTo>
                      <a:pt x="0" y="5129098"/>
                    </a:lnTo>
                    <a:close/>
                  </a:path>
                </a:pathLst>
              </a:custGeom>
              <a:solidFill>
                <a:srgbClr val="23383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6" name="Freeform: Shape 25">
                <a:extLst>
                  <a:ext uri="{FF2B5EF4-FFF2-40B4-BE49-F238E27FC236}">
                    <a16:creationId xmlns:a16="http://schemas.microsoft.com/office/drawing/2014/main" id="{E0CE570B-31CB-9BD4-ABD3-BC8A8B8BA049}"/>
                  </a:ext>
                </a:extLst>
              </p:cNvPr>
              <p:cNvSpPr/>
              <p:nvPr/>
            </p:nvSpPr>
            <p:spPr>
              <a:xfrm>
                <a:off x="6979709" y="799036"/>
                <a:ext cx="96475" cy="107789"/>
              </a:xfrm>
              <a:custGeom>
                <a:avLst/>
                <a:gdLst>
                  <a:gd name="connsiteX0" fmla="*/ 14879 w 96475"/>
                  <a:gd name="connsiteY0" fmla="*/ 105276 h 107789"/>
                  <a:gd name="connsiteX1" fmla="*/ 93968 w 96475"/>
                  <a:gd name="connsiteY1" fmla="*/ 14905 h 107789"/>
                  <a:gd name="connsiteX2" fmla="*/ 93968 w 96475"/>
                  <a:gd name="connsiteY2" fmla="*/ 2526 h 107789"/>
                  <a:gd name="connsiteX3" fmla="*/ 81590 w 96475"/>
                  <a:gd name="connsiteY3" fmla="*/ 2526 h 107789"/>
                  <a:gd name="connsiteX4" fmla="*/ 2500 w 96475"/>
                  <a:gd name="connsiteY4" fmla="*/ 92880 h 107789"/>
                  <a:gd name="connsiteX5" fmla="*/ 2500 w 96475"/>
                  <a:gd name="connsiteY5" fmla="*/ 105276 h 107789"/>
                  <a:gd name="connsiteX6" fmla="*/ 14879 w 96475"/>
                  <a:gd name="connsiteY6" fmla="*/ 105276 h 1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475" h="107789">
                    <a:moveTo>
                      <a:pt x="14879" y="105276"/>
                    </a:moveTo>
                    <a:lnTo>
                      <a:pt x="93968" y="14905"/>
                    </a:lnTo>
                    <a:cubicBezTo>
                      <a:pt x="96986" y="11476"/>
                      <a:pt x="97620" y="5869"/>
                      <a:pt x="93968" y="2526"/>
                    </a:cubicBezTo>
                    <a:cubicBezTo>
                      <a:pt x="90677" y="-508"/>
                      <a:pt x="84813" y="-1160"/>
                      <a:pt x="81590" y="2526"/>
                    </a:cubicBezTo>
                    <a:lnTo>
                      <a:pt x="2500" y="92880"/>
                    </a:lnTo>
                    <a:cubicBezTo>
                      <a:pt x="-518" y="96309"/>
                      <a:pt x="-1135" y="101933"/>
                      <a:pt x="2500" y="105276"/>
                    </a:cubicBezTo>
                    <a:cubicBezTo>
                      <a:pt x="5809" y="108294"/>
                      <a:pt x="11672" y="108945"/>
                      <a:pt x="14879" y="105276"/>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7" name="Freeform: Shape 26">
                <a:extLst>
                  <a:ext uri="{FF2B5EF4-FFF2-40B4-BE49-F238E27FC236}">
                    <a16:creationId xmlns:a16="http://schemas.microsoft.com/office/drawing/2014/main" id="{6F56C164-E538-236B-6F1F-CACA8C8B2CE8}"/>
                  </a:ext>
                </a:extLst>
              </p:cNvPr>
              <p:cNvSpPr/>
              <p:nvPr/>
            </p:nvSpPr>
            <p:spPr>
              <a:xfrm>
                <a:off x="1718479" y="796873"/>
                <a:ext cx="115341" cy="111684"/>
              </a:xfrm>
              <a:custGeom>
                <a:avLst/>
                <a:gdLst>
                  <a:gd name="connsiteX0" fmla="*/ 112824 w 115341"/>
                  <a:gd name="connsiteY0" fmla="*/ 96810 h 111684"/>
                  <a:gd name="connsiteX1" fmla="*/ 35243 w 115341"/>
                  <a:gd name="connsiteY1" fmla="*/ 24458 h 111684"/>
                  <a:gd name="connsiteX2" fmla="*/ 14857 w 115341"/>
                  <a:gd name="connsiteY2" fmla="*/ 2546 h 111684"/>
                  <a:gd name="connsiteX3" fmla="*/ 2479 w 115341"/>
                  <a:gd name="connsiteY3" fmla="*/ 2546 h 111684"/>
                  <a:gd name="connsiteX4" fmla="*/ 2479 w 115341"/>
                  <a:gd name="connsiteY4" fmla="*/ 14925 h 111684"/>
                  <a:gd name="connsiteX5" fmla="*/ 77745 w 115341"/>
                  <a:gd name="connsiteY5" fmla="*/ 89660 h 111684"/>
                  <a:gd name="connsiteX6" fmla="*/ 100428 w 115341"/>
                  <a:gd name="connsiteY6" fmla="*/ 109188 h 111684"/>
                  <a:gd name="connsiteX7" fmla="*/ 112807 w 115341"/>
                  <a:gd name="connsiteY7" fmla="*/ 109188 h 111684"/>
                  <a:gd name="connsiteX8" fmla="*/ 112807 w 115341"/>
                  <a:gd name="connsiteY8" fmla="*/ 96810 h 11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41" h="111684">
                    <a:moveTo>
                      <a:pt x="112824" y="96810"/>
                    </a:moveTo>
                    <a:cubicBezTo>
                      <a:pt x="85655" y="74134"/>
                      <a:pt x="59756" y="49980"/>
                      <a:pt x="35243" y="24458"/>
                    </a:cubicBezTo>
                    <a:cubicBezTo>
                      <a:pt x="28385" y="17257"/>
                      <a:pt x="21590" y="9953"/>
                      <a:pt x="14857" y="2546"/>
                    </a:cubicBezTo>
                    <a:cubicBezTo>
                      <a:pt x="11430" y="-849"/>
                      <a:pt x="5907" y="-849"/>
                      <a:pt x="2479" y="2546"/>
                    </a:cubicBezTo>
                    <a:cubicBezTo>
                      <a:pt x="-826" y="6011"/>
                      <a:pt x="-826" y="11461"/>
                      <a:pt x="2479" y="14925"/>
                    </a:cubicBezTo>
                    <a:cubicBezTo>
                      <a:pt x="26178" y="41198"/>
                      <a:pt x="51305" y="66148"/>
                      <a:pt x="77745" y="89660"/>
                    </a:cubicBezTo>
                    <a:cubicBezTo>
                      <a:pt x="85209" y="96278"/>
                      <a:pt x="92770" y="102787"/>
                      <a:pt x="100428" y="109188"/>
                    </a:cubicBezTo>
                    <a:cubicBezTo>
                      <a:pt x="103943" y="112120"/>
                      <a:pt x="109412" y="112892"/>
                      <a:pt x="112807" y="109188"/>
                    </a:cubicBezTo>
                    <a:cubicBezTo>
                      <a:pt x="115790" y="105948"/>
                      <a:pt x="116562" y="99930"/>
                      <a:pt x="112807" y="96810"/>
                    </a:cubicBezTo>
                    <a:close/>
                  </a:path>
                </a:pathLst>
              </a:custGeom>
              <a:solidFill>
                <a:srgbClr val="9E7F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8" name="Freeform: Shape 27">
                <a:extLst>
                  <a:ext uri="{FF2B5EF4-FFF2-40B4-BE49-F238E27FC236}">
                    <a16:creationId xmlns:a16="http://schemas.microsoft.com/office/drawing/2014/main" id="{FEB9AA78-2EE3-A2D5-26F2-956BA573EE62}"/>
                  </a:ext>
                </a:extLst>
              </p:cNvPr>
              <p:cNvSpPr/>
              <p:nvPr/>
            </p:nvSpPr>
            <p:spPr>
              <a:xfrm>
                <a:off x="1646960" y="4009032"/>
                <a:ext cx="5527599" cy="65579"/>
              </a:xfrm>
              <a:custGeom>
                <a:avLst/>
                <a:gdLst>
                  <a:gd name="connsiteX0" fmla="*/ 5322271 w 5527599"/>
                  <a:gd name="connsiteY0" fmla="*/ 0 h 65579"/>
                  <a:gd name="connsiteX1" fmla="*/ 193190 w 5527599"/>
                  <a:gd name="connsiteY1" fmla="*/ 0 h 65579"/>
                  <a:gd name="connsiteX2" fmla="*/ 0 w 5527599"/>
                  <a:gd name="connsiteY2" fmla="*/ 65580 h 65579"/>
                  <a:gd name="connsiteX3" fmla="*/ 5527600 w 5527599"/>
                  <a:gd name="connsiteY3" fmla="*/ 65580 h 65579"/>
                  <a:gd name="connsiteX4" fmla="*/ 5322271 w 5527599"/>
                  <a:gd name="connsiteY4" fmla="*/ 0 h 65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99" h="65579">
                    <a:moveTo>
                      <a:pt x="5322271" y="0"/>
                    </a:moveTo>
                    <a:lnTo>
                      <a:pt x="193190" y="0"/>
                    </a:lnTo>
                    <a:lnTo>
                      <a:pt x="0" y="65580"/>
                    </a:lnTo>
                    <a:lnTo>
                      <a:pt x="5527600" y="65580"/>
                    </a:lnTo>
                    <a:lnTo>
                      <a:pt x="5322271" y="0"/>
                    </a:lnTo>
                    <a:close/>
                  </a:path>
                </a:pathLst>
              </a:custGeom>
              <a:solidFill>
                <a:srgbClr val="C49D7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29" name="Freeform: Shape 28">
                <a:extLst>
                  <a:ext uri="{FF2B5EF4-FFF2-40B4-BE49-F238E27FC236}">
                    <a16:creationId xmlns:a16="http://schemas.microsoft.com/office/drawing/2014/main" id="{D5F4B676-374C-590D-0B91-E13489063A0C}"/>
                  </a:ext>
                </a:extLst>
              </p:cNvPr>
              <p:cNvSpPr/>
              <p:nvPr/>
            </p:nvSpPr>
            <p:spPr>
              <a:xfrm>
                <a:off x="1646960" y="4074612"/>
                <a:ext cx="5527599" cy="68528"/>
              </a:xfrm>
              <a:custGeom>
                <a:avLst/>
                <a:gdLst>
                  <a:gd name="connsiteX0" fmla="*/ 0 w 5527599"/>
                  <a:gd name="connsiteY0" fmla="*/ 0 h 68528"/>
                  <a:gd name="connsiteX1" fmla="*/ 5527600 w 5527599"/>
                  <a:gd name="connsiteY1" fmla="*/ 0 h 68528"/>
                  <a:gd name="connsiteX2" fmla="*/ 5527600 w 5527599"/>
                  <a:gd name="connsiteY2" fmla="*/ 68529 h 68528"/>
                  <a:gd name="connsiteX3" fmla="*/ 0 w 5527599"/>
                  <a:gd name="connsiteY3" fmla="*/ 68529 h 68528"/>
                </a:gdLst>
                <a:ahLst/>
                <a:cxnLst>
                  <a:cxn ang="0">
                    <a:pos x="connsiteX0" y="connsiteY0"/>
                  </a:cxn>
                  <a:cxn ang="0">
                    <a:pos x="connsiteX1" y="connsiteY1"/>
                  </a:cxn>
                  <a:cxn ang="0">
                    <a:pos x="connsiteX2" y="connsiteY2"/>
                  </a:cxn>
                  <a:cxn ang="0">
                    <a:pos x="connsiteX3" y="connsiteY3"/>
                  </a:cxn>
                </a:cxnLst>
                <a:rect l="l" t="t" r="r" b="b"/>
                <a:pathLst>
                  <a:path w="5527599" h="68528">
                    <a:moveTo>
                      <a:pt x="0" y="0"/>
                    </a:moveTo>
                    <a:lnTo>
                      <a:pt x="5527600" y="0"/>
                    </a:lnTo>
                    <a:lnTo>
                      <a:pt x="5527600" y="68529"/>
                    </a:lnTo>
                    <a:lnTo>
                      <a:pt x="0" y="68529"/>
                    </a:lnTo>
                    <a:close/>
                  </a:path>
                </a:pathLst>
              </a:custGeom>
              <a:solidFill>
                <a:srgbClr val="DCBA9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0" name="Freeform: Shape 29">
                <a:extLst>
                  <a:ext uri="{FF2B5EF4-FFF2-40B4-BE49-F238E27FC236}">
                    <a16:creationId xmlns:a16="http://schemas.microsoft.com/office/drawing/2014/main" id="{9AA4A211-AB22-A6CA-64DE-940B6C6AD3F1}"/>
                  </a:ext>
                </a:extLst>
              </p:cNvPr>
              <p:cNvSpPr/>
              <p:nvPr/>
            </p:nvSpPr>
            <p:spPr>
              <a:xfrm>
                <a:off x="2646893" y="3834770"/>
                <a:ext cx="523539" cy="183108"/>
              </a:xfrm>
              <a:custGeom>
                <a:avLst/>
                <a:gdLst>
                  <a:gd name="connsiteX0" fmla="*/ 455026 w 523539"/>
                  <a:gd name="connsiteY0" fmla="*/ 0 h 183108"/>
                  <a:gd name="connsiteX1" fmla="*/ 68629 w 523539"/>
                  <a:gd name="connsiteY1" fmla="*/ 0 h 183108"/>
                  <a:gd name="connsiteX2" fmla="*/ 49 w 523539"/>
                  <a:gd name="connsiteY2" fmla="*/ 50749 h 183108"/>
                  <a:gd name="connsiteX3" fmla="*/ 49 w 523539"/>
                  <a:gd name="connsiteY3" fmla="*/ 183109 h 183108"/>
                  <a:gd name="connsiteX4" fmla="*/ 523486 w 523539"/>
                  <a:gd name="connsiteY4" fmla="*/ 183109 h 183108"/>
                  <a:gd name="connsiteX5" fmla="*/ 523486 w 523539"/>
                  <a:gd name="connsiteY5" fmla="*/ 50749 h 183108"/>
                  <a:gd name="connsiteX6" fmla="*/ 455026 w 523539"/>
                  <a:gd name="connsiteY6" fmla="*/ 0 h 18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539" h="183108">
                    <a:moveTo>
                      <a:pt x="455026" y="0"/>
                    </a:moveTo>
                    <a:lnTo>
                      <a:pt x="68629" y="0"/>
                    </a:lnTo>
                    <a:cubicBezTo>
                      <a:pt x="-4289" y="0"/>
                      <a:pt x="49" y="50749"/>
                      <a:pt x="49" y="50749"/>
                    </a:cubicBezTo>
                    <a:lnTo>
                      <a:pt x="49" y="183109"/>
                    </a:lnTo>
                    <a:lnTo>
                      <a:pt x="523486" y="183109"/>
                    </a:lnTo>
                    <a:lnTo>
                      <a:pt x="523486" y="50749"/>
                    </a:lnTo>
                    <a:cubicBezTo>
                      <a:pt x="523486" y="50749"/>
                      <a:pt x="527961" y="0"/>
                      <a:pt x="455026" y="0"/>
                    </a:cubicBezTo>
                    <a:close/>
                  </a:path>
                </a:pathLst>
              </a:custGeom>
              <a:solidFill>
                <a:srgbClr val="EEBE5E"/>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1" name="Freeform: Shape 30">
                <a:extLst>
                  <a:ext uri="{FF2B5EF4-FFF2-40B4-BE49-F238E27FC236}">
                    <a16:creationId xmlns:a16="http://schemas.microsoft.com/office/drawing/2014/main" id="{3935B47D-A3F6-DB64-3A05-8DBAB9F5A4C2}"/>
                  </a:ext>
                </a:extLst>
              </p:cNvPr>
              <p:cNvSpPr/>
              <p:nvPr/>
            </p:nvSpPr>
            <p:spPr>
              <a:xfrm>
                <a:off x="2647010" y="4004129"/>
                <a:ext cx="523488" cy="35524"/>
              </a:xfrm>
              <a:custGeom>
                <a:avLst/>
                <a:gdLst>
                  <a:gd name="connsiteX0" fmla="*/ 0 w 523488"/>
                  <a:gd name="connsiteY0" fmla="*/ 0 h 35524"/>
                  <a:gd name="connsiteX1" fmla="*/ 523488 w 523488"/>
                  <a:gd name="connsiteY1" fmla="*/ 0 h 35524"/>
                  <a:gd name="connsiteX2" fmla="*/ 523488 w 523488"/>
                  <a:gd name="connsiteY2" fmla="*/ 35524 h 35524"/>
                  <a:gd name="connsiteX3" fmla="*/ 0 w 523488"/>
                  <a:gd name="connsiteY3" fmla="*/ 35524 h 35524"/>
                </a:gdLst>
                <a:ahLst/>
                <a:cxnLst>
                  <a:cxn ang="0">
                    <a:pos x="connsiteX0" y="connsiteY0"/>
                  </a:cxn>
                  <a:cxn ang="0">
                    <a:pos x="connsiteX1" y="connsiteY1"/>
                  </a:cxn>
                  <a:cxn ang="0">
                    <a:pos x="connsiteX2" y="connsiteY2"/>
                  </a:cxn>
                  <a:cxn ang="0">
                    <a:pos x="connsiteX3" y="connsiteY3"/>
                  </a:cxn>
                </a:cxnLst>
                <a:rect l="l" t="t" r="r" b="b"/>
                <a:pathLst>
                  <a:path w="523488" h="35524">
                    <a:moveTo>
                      <a:pt x="0" y="0"/>
                    </a:moveTo>
                    <a:lnTo>
                      <a:pt x="523488" y="0"/>
                    </a:lnTo>
                    <a:lnTo>
                      <a:pt x="523488" y="35524"/>
                    </a:lnTo>
                    <a:lnTo>
                      <a:pt x="0" y="35524"/>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2" name="Freeform: Shape 31">
                <a:extLst>
                  <a:ext uri="{FF2B5EF4-FFF2-40B4-BE49-F238E27FC236}">
                    <a16:creationId xmlns:a16="http://schemas.microsoft.com/office/drawing/2014/main" id="{EF4BBAD9-BDCA-9845-6B54-8B8DE5600BA9}"/>
                  </a:ext>
                </a:extLst>
              </p:cNvPr>
              <p:cNvSpPr/>
              <p:nvPr/>
            </p:nvSpPr>
            <p:spPr>
              <a:xfrm>
                <a:off x="2647010" y="3906728"/>
                <a:ext cx="523436" cy="50714"/>
              </a:xfrm>
              <a:custGeom>
                <a:avLst/>
                <a:gdLst>
                  <a:gd name="connsiteX0" fmla="*/ 0 w 523436"/>
                  <a:gd name="connsiteY0" fmla="*/ 0 h 50714"/>
                  <a:gd name="connsiteX1" fmla="*/ 523437 w 523436"/>
                  <a:gd name="connsiteY1" fmla="*/ 0 h 50714"/>
                  <a:gd name="connsiteX2" fmla="*/ 523437 w 523436"/>
                  <a:gd name="connsiteY2" fmla="*/ 50715 h 50714"/>
                  <a:gd name="connsiteX3" fmla="*/ 0 w 523436"/>
                  <a:gd name="connsiteY3" fmla="*/ 50715 h 50714"/>
                </a:gdLst>
                <a:ahLst/>
                <a:cxnLst>
                  <a:cxn ang="0">
                    <a:pos x="connsiteX0" y="connsiteY0"/>
                  </a:cxn>
                  <a:cxn ang="0">
                    <a:pos x="connsiteX1" y="connsiteY1"/>
                  </a:cxn>
                  <a:cxn ang="0">
                    <a:pos x="connsiteX2" y="connsiteY2"/>
                  </a:cxn>
                  <a:cxn ang="0">
                    <a:pos x="connsiteX3" y="connsiteY3"/>
                  </a:cxn>
                </a:cxnLst>
                <a:rect l="l" t="t" r="r" b="b"/>
                <a:pathLst>
                  <a:path w="523436" h="50714">
                    <a:moveTo>
                      <a:pt x="0" y="0"/>
                    </a:moveTo>
                    <a:lnTo>
                      <a:pt x="523437" y="0"/>
                    </a:lnTo>
                    <a:lnTo>
                      <a:pt x="523437" y="50715"/>
                    </a:lnTo>
                    <a:lnTo>
                      <a:pt x="0" y="50715"/>
                    </a:lnTo>
                    <a:close/>
                  </a:path>
                </a:pathLst>
              </a:custGeom>
              <a:solidFill>
                <a:srgbClr val="D4A95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3" name="Freeform: Shape 32">
                <a:extLst>
                  <a:ext uri="{FF2B5EF4-FFF2-40B4-BE49-F238E27FC236}">
                    <a16:creationId xmlns:a16="http://schemas.microsoft.com/office/drawing/2014/main" id="{FB1C2EA9-DDA8-957A-27B1-6D7BC50E5D40}"/>
                  </a:ext>
                </a:extLst>
              </p:cNvPr>
              <p:cNvSpPr/>
              <p:nvPr/>
            </p:nvSpPr>
            <p:spPr>
              <a:xfrm>
                <a:off x="2383457" y="3973439"/>
                <a:ext cx="208826" cy="66213"/>
              </a:xfrm>
              <a:custGeom>
                <a:avLst/>
                <a:gdLst>
                  <a:gd name="connsiteX0" fmla="*/ 203751 w 208826"/>
                  <a:gd name="connsiteY0" fmla="*/ 66214 h 66213"/>
                  <a:gd name="connsiteX1" fmla="*/ 0 w 208826"/>
                  <a:gd name="connsiteY1" fmla="*/ 34564 h 66213"/>
                  <a:gd name="connsiteX2" fmla="*/ 6721 w 208826"/>
                  <a:gd name="connsiteY2" fmla="*/ 0 h 66213"/>
                  <a:gd name="connsiteX3" fmla="*/ 208826 w 208826"/>
                  <a:gd name="connsiteY3" fmla="*/ 32970 h 66213"/>
                  <a:gd name="connsiteX4" fmla="*/ 203751 w 208826"/>
                  <a:gd name="connsiteY4" fmla="*/ 66214 h 66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26" h="66213">
                    <a:moveTo>
                      <a:pt x="203751" y="66214"/>
                    </a:moveTo>
                    <a:lnTo>
                      <a:pt x="0" y="34564"/>
                    </a:lnTo>
                    <a:lnTo>
                      <a:pt x="6721" y="0"/>
                    </a:lnTo>
                    <a:lnTo>
                      <a:pt x="208826" y="32970"/>
                    </a:lnTo>
                    <a:lnTo>
                      <a:pt x="203751" y="66214"/>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4" name="Freeform: Shape 33">
                <a:extLst>
                  <a:ext uri="{FF2B5EF4-FFF2-40B4-BE49-F238E27FC236}">
                    <a16:creationId xmlns:a16="http://schemas.microsoft.com/office/drawing/2014/main" id="{49C3729F-90D7-1715-1B72-63390644B8D4}"/>
                  </a:ext>
                </a:extLst>
              </p:cNvPr>
              <p:cNvSpPr/>
              <p:nvPr/>
            </p:nvSpPr>
            <p:spPr>
              <a:xfrm>
                <a:off x="2383457" y="3973439"/>
                <a:ext cx="171552" cy="61207"/>
              </a:xfrm>
              <a:custGeom>
                <a:avLst/>
                <a:gdLst>
                  <a:gd name="connsiteX0" fmla="*/ 171553 w 171552"/>
                  <a:gd name="connsiteY0" fmla="*/ 61208 h 61207"/>
                  <a:gd name="connsiteX1" fmla="*/ 0 w 171552"/>
                  <a:gd name="connsiteY1" fmla="*/ 34564 h 61207"/>
                  <a:gd name="connsiteX2" fmla="*/ 6738 w 171552"/>
                  <a:gd name="connsiteY2" fmla="*/ 0 h 61207"/>
                  <a:gd name="connsiteX3" fmla="*/ 15448 w 171552"/>
                  <a:gd name="connsiteY3" fmla="*/ 1423 h 61207"/>
                  <a:gd name="connsiteX4" fmla="*/ 41268 w 171552"/>
                  <a:gd name="connsiteY4" fmla="*/ 33827 h 61207"/>
                  <a:gd name="connsiteX5" fmla="*/ 171553 w 171552"/>
                  <a:gd name="connsiteY5" fmla="*/ 61208 h 6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552" h="61207">
                    <a:moveTo>
                      <a:pt x="171553" y="61208"/>
                    </a:moveTo>
                    <a:lnTo>
                      <a:pt x="0" y="34564"/>
                    </a:lnTo>
                    <a:lnTo>
                      <a:pt x="6738" y="0"/>
                    </a:lnTo>
                    <a:lnTo>
                      <a:pt x="15448" y="1423"/>
                    </a:lnTo>
                    <a:cubicBezTo>
                      <a:pt x="15448" y="1423"/>
                      <a:pt x="6875" y="23094"/>
                      <a:pt x="41268" y="33827"/>
                    </a:cubicBezTo>
                    <a:cubicBezTo>
                      <a:pt x="75661" y="44560"/>
                      <a:pt x="171553" y="61208"/>
                      <a:pt x="171553" y="61208"/>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5" name="Freeform: Shape 34">
                <a:extLst>
                  <a:ext uri="{FF2B5EF4-FFF2-40B4-BE49-F238E27FC236}">
                    <a16:creationId xmlns:a16="http://schemas.microsoft.com/office/drawing/2014/main" id="{D258B359-8A3F-D366-9F38-BC9112BC1CE0}"/>
                  </a:ext>
                </a:extLst>
              </p:cNvPr>
              <p:cNvSpPr/>
              <p:nvPr/>
            </p:nvSpPr>
            <p:spPr>
              <a:xfrm>
                <a:off x="2357534" y="4003168"/>
                <a:ext cx="206185" cy="36484"/>
              </a:xfrm>
              <a:custGeom>
                <a:avLst/>
                <a:gdLst>
                  <a:gd name="connsiteX0" fmla="*/ 206186 w 206185"/>
                  <a:gd name="connsiteY0" fmla="*/ 33639 h 36484"/>
                  <a:gd name="connsiteX1" fmla="*/ 0 w 206185"/>
                  <a:gd name="connsiteY1" fmla="*/ 36485 h 36484"/>
                  <a:gd name="connsiteX2" fmla="*/ 857 w 206185"/>
                  <a:gd name="connsiteY2" fmla="*/ 1269 h 36484"/>
                  <a:gd name="connsiteX3" fmla="*/ 205637 w 206185"/>
                  <a:gd name="connsiteY3" fmla="*/ 0 h 36484"/>
                  <a:gd name="connsiteX4" fmla="*/ 206186 w 206185"/>
                  <a:gd name="connsiteY4" fmla="*/ 33639 h 3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85" h="36484">
                    <a:moveTo>
                      <a:pt x="206186" y="33639"/>
                    </a:moveTo>
                    <a:lnTo>
                      <a:pt x="0" y="36485"/>
                    </a:lnTo>
                    <a:lnTo>
                      <a:pt x="857" y="1269"/>
                    </a:lnTo>
                    <a:lnTo>
                      <a:pt x="205637" y="0"/>
                    </a:lnTo>
                    <a:lnTo>
                      <a:pt x="206186" y="33639"/>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6" name="Freeform: Shape 35">
                <a:extLst>
                  <a:ext uri="{FF2B5EF4-FFF2-40B4-BE49-F238E27FC236}">
                    <a16:creationId xmlns:a16="http://schemas.microsoft.com/office/drawing/2014/main" id="{3CB0CBB3-DEA9-19DB-C15B-47E9517BD66B}"/>
                  </a:ext>
                </a:extLst>
              </p:cNvPr>
              <p:cNvSpPr/>
              <p:nvPr/>
            </p:nvSpPr>
            <p:spPr>
              <a:xfrm>
                <a:off x="2357551" y="4004437"/>
                <a:ext cx="173593" cy="35215"/>
              </a:xfrm>
              <a:custGeom>
                <a:avLst/>
                <a:gdLst>
                  <a:gd name="connsiteX0" fmla="*/ 173593 w 173593"/>
                  <a:gd name="connsiteY0" fmla="*/ 32816 h 35215"/>
                  <a:gd name="connsiteX1" fmla="*/ 0 w 173593"/>
                  <a:gd name="connsiteY1" fmla="*/ 35216 h 35215"/>
                  <a:gd name="connsiteX2" fmla="*/ 840 w 173593"/>
                  <a:gd name="connsiteY2" fmla="*/ 0 h 35215"/>
                  <a:gd name="connsiteX3" fmla="*/ 9670 w 173593"/>
                  <a:gd name="connsiteY3" fmla="*/ 0 h 35215"/>
                  <a:gd name="connsiteX4" fmla="*/ 40531 w 173593"/>
                  <a:gd name="connsiteY4" fmla="*/ 27655 h 35215"/>
                  <a:gd name="connsiteX5" fmla="*/ 173593 w 173593"/>
                  <a:gd name="connsiteY5" fmla="*/ 32816 h 3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93" h="35215">
                    <a:moveTo>
                      <a:pt x="173593" y="32816"/>
                    </a:moveTo>
                    <a:lnTo>
                      <a:pt x="0" y="35216"/>
                    </a:lnTo>
                    <a:lnTo>
                      <a:pt x="840" y="0"/>
                    </a:lnTo>
                    <a:lnTo>
                      <a:pt x="9670" y="0"/>
                    </a:lnTo>
                    <a:cubicBezTo>
                      <a:pt x="9670" y="0"/>
                      <a:pt x="4801" y="22820"/>
                      <a:pt x="40531" y="27655"/>
                    </a:cubicBezTo>
                    <a:cubicBezTo>
                      <a:pt x="76261" y="32490"/>
                      <a:pt x="173593" y="32816"/>
                      <a:pt x="173593" y="32816"/>
                    </a:cubicBez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7" name="Freeform: Shape 36">
                <a:extLst>
                  <a:ext uri="{FF2B5EF4-FFF2-40B4-BE49-F238E27FC236}">
                    <a16:creationId xmlns:a16="http://schemas.microsoft.com/office/drawing/2014/main" id="{3393FFC7-A79D-43B5-C6F1-B56BA1E27491}"/>
                  </a:ext>
                </a:extLst>
              </p:cNvPr>
              <p:cNvSpPr/>
              <p:nvPr/>
            </p:nvSpPr>
            <p:spPr>
              <a:xfrm>
                <a:off x="3285182" y="3847338"/>
                <a:ext cx="280355" cy="192315"/>
              </a:xfrm>
              <a:custGeom>
                <a:avLst/>
                <a:gdLst>
                  <a:gd name="connsiteX0" fmla="*/ 0 w 280355"/>
                  <a:gd name="connsiteY0" fmla="*/ 0 h 192315"/>
                  <a:gd name="connsiteX1" fmla="*/ 280355 w 280355"/>
                  <a:gd name="connsiteY1" fmla="*/ 0 h 192315"/>
                  <a:gd name="connsiteX2" fmla="*/ 280355 w 280355"/>
                  <a:gd name="connsiteY2" fmla="*/ 192315 h 192315"/>
                  <a:gd name="connsiteX3" fmla="*/ 0 w 280355"/>
                  <a:gd name="connsiteY3" fmla="*/ 192315 h 192315"/>
                </a:gdLst>
                <a:ahLst/>
                <a:cxnLst>
                  <a:cxn ang="0">
                    <a:pos x="connsiteX0" y="connsiteY0"/>
                  </a:cxn>
                  <a:cxn ang="0">
                    <a:pos x="connsiteX1" y="connsiteY1"/>
                  </a:cxn>
                  <a:cxn ang="0">
                    <a:pos x="connsiteX2" y="connsiteY2"/>
                  </a:cxn>
                  <a:cxn ang="0">
                    <a:pos x="connsiteX3" y="connsiteY3"/>
                  </a:cxn>
                </a:cxnLst>
                <a:rect l="l" t="t" r="r" b="b"/>
                <a:pathLst>
                  <a:path w="280355" h="192315">
                    <a:moveTo>
                      <a:pt x="0" y="0"/>
                    </a:moveTo>
                    <a:lnTo>
                      <a:pt x="280355" y="0"/>
                    </a:lnTo>
                    <a:lnTo>
                      <a:pt x="280355" y="192315"/>
                    </a:lnTo>
                    <a:lnTo>
                      <a:pt x="0" y="192315"/>
                    </a:lnTo>
                    <a:close/>
                  </a:path>
                </a:pathLst>
              </a:custGeom>
              <a:solidFill>
                <a:srgbClr val="D1D3D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38" name="Freeform: Shape 37">
                <a:extLst>
                  <a:ext uri="{FF2B5EF4-FFF2-40B4-BE49-F238E27FC236}">
                    <a16:creationId xmlns:a16="http://schemas.microsoft.com/office/drawing/2014/main" id="{9AFCD3EF-ABE6-FAB3-77D9-B6D5D8FEA146}"/>
                  </a:ext>
                </a:extLst>
              </p:cNvPr>
              <p:cNvSpPr/>
              <p:nvPr/>
            </p:nvSpPr>
            <p:spPr>
              <a:xfrm>
                <a:off x="3285747" y="3834770"/>
                <a:ext cx="280355" cy="12567"/>
              </a:xfrm>
              <a:custGeom>
                <a:avLst/>
                <a:gdLst>
                  <a:gd name="connsiteX0" fmla="*/ 94503 w 280355"/>
                  <a:gd name="connsiteY0" fmla="*/ 0 h 12567"/>
                  <a:gd name="connsiteX1" fmla="*/ 195299 w 280355"/>
                  <a:gd name="connsiteY1" fmla="*/ 0 h 12567"/>
                  <a:gd name="connsiteX2" fmla="*/ 280355 w 280355"/>
                  <a:gd name="connsiteY2" fmla="*/ 12567 h 12567"/>
                  <a:gd name="connsiteX3" fmla="*/ 0 w 280355"/>
                  <a:gd name="connsiteY3" fmla="*/ 12567 h 12567"/>
                  <a:gd name="connsiteX4" fmla="*/ 94503 w 280355"/>
                  <a:gd name="connsiteY4" fmla="*/ 0 h 12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55" h="12567">
                    <a:moveTo>
                      <a:pt x="94503" y="0"/>
                    </a:moveTo>
                    <a:lnTo>
                      <a:pt x="195299" y="0"/>
                    </a:lnTo>
                    <a:lnTo>
                      <a:pt x="280355" y="12567"/>
                    </a:lnTo>
                    <a:lnTo>
                      <a:pt x="0" y="12567"/>
                    </a:lnTo>
                    <a:lnTo>
                      <a:pt x="94503" y="0"/>
                    </a:lnTo>
                    <a:close/>
                  </a:path>
                </a:pathLst>
              </a:custGeom>
              <a:solidFill>
                <a:srgbClr val="E6E7E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
          <p:nvSpPr>
            <p:cNvPr id="164" name="TextBox 163">
              <a:extLst>
                <a:ext uri="{FF2B5EF4-FFF2-40B4-BE49-F238E27FC236}">
                  <a16:creationId xmlns:a16="http://schemas.microsoft.com/office/drawing/2014/main" id="{FAA2267B-79D9-9EEC-FADF-FDE9BBDF697A}"/>
                </a:ext>
              </a:extLst>
            </p:cNvPr>
            <p:cNvSpPr txBox="1"/>
            <p:nvPr/>
          </p:nvSpPr>
          <p:spPr>
            <a:xfrm>
              <a:off x="1039803" y="1875664"/>
              <a:ext cx="6112126" cy="1551335"/>
            </a:xfrm>
            <a:prstGeom prst="rect">
              <a:avLst/>
            </a:prstGeom>
            <a:noFill/>
          </p:spPr>
          <p:txBody>
            <a:bodyPr wrap="square">
              <a:spAutoFit/>
            </a:bodyPr>
            <a:lstStyle/>
            <a:p>
              <a:pPr algn="just">
                <a:lnSpc>
                  <a:spcPct val="120000"/>
                </a:lnSpc>
              </a:pPr>
              <a:r>
                <a:rPr lang="en-US" sz="2800" dirty="0">
                  <a:solidFill>
                    <a:schemeClr val="accent5"/>
                  </a:solidFill>
                  <a:latin typeface="#9Slide03 Cabin Condensed" panose="00000506000000000000" pitchFamily="2" charset="-93"/>
                  <a:cs typeface="Times New Roman" panose="02020603050405020304" pitchFamily="18" charset="0"/>
                </a:rPr>
                <a:t>Hydrogen halide </a:t>
              </a:r>
              <a:r>
                <a:rPr lang="en-US" sz="2800" dirty="0" err="1">
                  <a:solidFill>
                    <a:schemeClr val="accent5"/>
                  </a:solidFill>
                  <a:latin typeface="#9Slide03 Cabin Condensed" panose="00000506000000000000" pitchFamily="2" charset="-93"/>
                  <a:cs typeface="Times New Roman" panose="02020603050405020304" pitchFamily="18" charset="0"/>
                </a:rPr>
                <a:t>có</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nhiều</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ứng</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dụng</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trong</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đời</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sống</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và</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sản</a:t>
              </a:r>
              <a:r>
                <a:rPr lang="en-US" sz="2800" dirty="0">
                  <a:solidFill>
                    <a:schemeClr val="accent5"/>
                  </a:solidFill>
                  <a:latin typeface="#9Slide03 Cabin Condensed" panose="00000506000000000000" pitchFamily="2" charset="-93"/>
                  <a:cs typeface="Times New Roman" panose="02020603050405020304" pitchFamily="18" charset="0"/>
                </a:rPr>
                <a:t> </a:t>
              </a:r>
              <a:r>
                <a:rPr lang="en-US" sz="2800" dirty="0" err="1">
                  <a:solidFill>
                    <a:schemeClr val="accent5"/>
                  </a:solidFill>
                  <a:latin typeface="#9Slide03 Cabin Condensed" panose="00000506000000000000" pitchFamily="2" charset="-93"/>
                  <a:cs typeface="Times New Roman" panose="02020603050405020304" pitchFamily="18" charset="0"/>
                </a:rPr>
                <a:t>xuất</a:t>
              </a:r>
              <a:r>
                <a:rPr lang="en-US" sz="2800" dirty="0">
                  <a:solidFill>
                    <a:schemeClr val="accent5"/>
                  </a:solidFill>
                  <a:latin typeface="#9Slide03 Cabin Condensed" panose="00000506000000000000" pitchFamily="2" charset="-93"/>
                  <a:cs typeface="Times New Roman" panose="02020603050405020304" pitchFamily="18" charset="0"/>
                </a:rPr>
                <a:t>.</a:t>
              </a:r>
              <a:endParaRPr lang="en-US" sz="2000" dirty="0">
                <a:solidFill>
                  <a:schemeClr val="accent5"/>
                </a:solidFill>
                <a:latin typeface="#9Slide03 Cabin Condensed" panose="00000506000000000000" pitchFamily="2" charset="-93"/>
                <a:cs typeface="Times New Roman" panose="02020603050405020304" pitchFamily="18" charset="0"/>
              </a:endParaRPr>
            </a:p>
          </p:txBody>
        </p:sp>
      </p:grpSp>
      <p:grpSp>
        <p:nvGrpSpPr>
          <p:cNvPr id="39" name="Graphic 10">
            <a:extLst>
              <a:ext uri="{FF2B5EF4-FFF2-40B4-BE49-F238E27FC236}">
                <a16:creationId xmlns:a16="http://schemas.microsoft.com/office/drawing/2014/main" id="{A86E883A-3941-E5C4-420F-B3130598CC7C}"/>
              </a:ext>
            </a:extLst>
          </p:cNvPr>
          <p:cNvGrpSpPr/>
          <p:nvPr/>
        </p:nvGrpSpPr>
        <p:grpSpPr>
          <a:xfrm>
            <a:off x="6897188" y="2489343"/>
            <a:ext cx="2151839" cy="2653176"/>
            <a:chOff x="4942319" y="1509146"/>
            <a:chExt cx="2855905" cy="3634353"/>
          </a:xfrm>
        </p:grpSpPr>
        <p:sp>
          <p:nvSpPr>
            <p:cNvPr id="40" name="Freeform: Shape 39">
              <a:extLst>
                <a:ext uri="{FF2B5EF4-FFF2-40B4-BE49-F238E27FC236}">
                  <a16:creationId xmlns:a16="http://schemas.microsoft.com/office/drawing/2014/main" id="{A6092718-9BC4-3D13-A84C-6370B11B461E}"/>
                </a:ext>
              </a:extLst>
            </p:cNvPr>
            <p:cNvSpPr/>
            <p:nvPr/>
          </p:nvSpPr>
          <p:spPr>
            <a:xfrm>
              <a:off x="5734950" y="3198678"/>
              <a:ext cx="526836" cy="822527"/>
            </a:xfrm>
            <a:custGeom>
              <a:avLst/>
              <a:gdLst>
                <a:gd name="connsiteX0" fmla="*/ 321806 w 526836"/>
                <a:gd name="connsiteY0" fmla="*/ 108592 h 822527"/>
                <a:gd name="connsiteX1" fmla="*/ 8876 w 526836"/>
                <a:gd name="connsiteY1" fmla="*/ 650459 h 822527"/>
                <a:gd name="connsiteX2" fmla="*/ 117146 w 526836"/>
                <a:gd name="connsiteY2" fmla="*/ 820195 h 822527"/>
                <a:gd name="connsiteX3" fmla="*/ 261593 w 526836"/>
                <a:gd name="connsiteY3" fmla="*/ 692550 h 822527"/>
                <a:gd name="connsiteX4" fmla="*/ 496942 w 526836"/>
                <a:gd name="connsiteY4" fmla="*/ 330654 h 822527"/>
                <a:gd name="connsiteX5" fmla="*/ 496085 w 526836"/>
                <a:gd name="connsiteY5" fmla="*/ 3184 h 822527"/>
                <a:gd name="connsiteX6" fmla="*/ 321806 w 526836"/>
                <a:gd name="connsiteY6" fmla="*/ 108592 h 82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836" h="822527">
                  <a:moveTo>
                    <a:pt x="321806" y="108592"/>
                  </a:moveTo>
                  <a:cubicBezTo>
                    <a:pt x="237607" y="244346"/>
                    <a:pt x="70255" y="502429"/>
                    <a:pt x="8876" y="650459"/>
                  </a:cubicBezTo>
                  <a:cubicBezTo>
                    <a:pt x="-26083" y="734761"/>
                    <a:pt x="48927" y="799432"/>
                    <a:pt x="117146" y="820195"/>
                  </a:cubicBezTo>
                  <a:cubicBezTo>
                    <a:pt x="185366" y="840957"/>
                    <a:pt x="255747" y="716965"/>
                    <a:pt x="261593" y="692550"/>
                  </a:cubicBezTo>
                  <a:cubicBezTo>
                    <a:pt x="349427" y="549509"/>
                    <a:pt x="445044" y="491028"/>
                    <a:pt x="496942" y="330654"/>
                  </a:cubicBezTo>
                  <a:cubicBezTo>
                    <a:pt x="528164" y="234213"/>
                    <a:pt x="544948" y="22472"/>
                    <a:pt x="496085" y="3184"/>
                  </a:cubicBezTo>
                  <a:cubicBezTo>
                    <a:pt x="447222" y="-16104"/>
                    <a:pt x="354090" y="56402"/>
                    <a:pt x="321806" y="10859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1" name="Freeform: Shape 40">
              <a:extLst>
                <a:ext uri="{FF2B5EF4-FFF2-40B4-BE49-F238E27FC236}">
                  <a16:creationId xmlns:a16="http://schemas.microsoft.com/office/drawing/2014/main" id="{2B39BFAC-8CFF-A599-A279-3BEB1939E51F}"/>
                </a:ext>
              </a:extLst>
            </p:cNvPr>
            <p:cNvSpPr/>
            <p:nvPr/>
          </p:nvSpPr>
          <p:spPr>
            <a:xfrm>
              <a:off x="5741563" y="3157770"/>
              <a:ext cx="586770" cy="780110"/>
            </a:xfrm>
            <a:custGeom>
              <a:avLst/>
              <a:gdLst>
                <a:gd name="connsiteX0" fmla="*/ 580753 w 586770"/>
                <a:gd name="connsiteY0" fmla="*/ 67016 h 780110"/>
                <a:gd name="connsiteX1" fmla="*/ 473477 w 586770"/>
                <a:gd name="connsiteY1" fmla="*/ 507128 h 780110"/>
                <a:gd name="connsiteX2" fmla="*/ 282498 w 586770"/>
                <a:gd name="connsiteY2" fmla="*/ 780111 h 780110"/>
                <a:gd name="connsiteX3" fmla="*/ 0 w 586770"/>
                <a:gd name="connsiteY3" fmla="*/ 581760 h 780110"/>
                <a:gd name="connsiteX4" fmla="*/ 252032 w 586770"/>
                <a:gd name="connsiteY4" fmla="*/ 200215 h 780110"/>
                <a:gd name="connsiteX5" fmla="*/ 520762 w 586770"/>
                <a:gd name="connsiteY5" fmla="*/ 853 h 780110"/>
                <a:gd name="connsiteX6" fmla="*/ 580753 w 586770"/>
                <a:gd name="connsiteY6" fmla="*/ 67016 h 78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770" h="780110">
                  <a:moveTo>
                    <a:pt x="580753" y="67016"/>
                  </a:moveTo>
                  <a:cubicBezTo>
                    <a:pt x="617563" y="191883"/>
                    <a:pt x="473477" y="507128"/>
                    <a:pt x="473477" y="507128"/>
                  </a:cubicBezTo>
                  <a:lnTo>
                    <a:pt x="282498" y="780111"/>
                  </a:lnTo>
                  <a:cubicBezTo>
                    <a:pt x="181857" y="766737"/>
                    <a:pt x="0" y="581760"/>
                    <a:pt x="0" y="581760"/>
                  </a:cubicBezTo>
                  <a:cubicBezTo>
                    <a:pt x="0" y="581760"/>
                    <a:pt x="177039" y="295696"/>
                    <a:pt x="252032" y="200215"/>
                  </a:cubicBezTo>
                  <a:cubicBezTo>
                    <a:pt x="326715" y="105215"/>
                    <a:pt x="411566" y="-11114"/>
                    <a:pt x="520762" y="853"/>
                  </a:cubicBezTo>
                  <a:cubicBezTo>
                    <a:pt x="534427" y="2345"/>
                    <a:pt x="575180" y="48070"/>
                    <a:pt x="580753" y="67016"/>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2" name="Freeform: Shape 41">
              <a:extLst>
                <a:ext uri="{FF2B5EF4-FFF2-40B4-BE49-F238E27FC236}">
                  <a16:creationId xmlns:a16="http://schemas.microsoft.com/office/drawing/2014/main" id="{687C0B5E-B486-5645-9D60-87508A2399F5}"/>
                </a:ext>
              </a:extLst>
            </p:cNvPr>
            <p:cNvSpPr/>
            <p:nvPr/>
          </p:nvSpPr>
          <p:spPr>
            <a:xfrm>
              <a:off x="7189382" y="3195255"/>
              <a:ext cx="608842" cy="880181"/>
            </a:xfrm>
            <a:custGeom>
              <a:avLst/>
              <a:gdLst>
                <a:gd name="connsiteX0" fmla="*/ 205044 w 608842"/>
                <a:gd name="connsiteY0" fmla="*/ 108672 h 880181"/>
                <a:gd name="connsiteX1" fmla="*/ 575016 w 608842"/>
                <a:gd name="connsiteY1" fmla="*/ 665319 h 880181"/>
                <a:gd name="connsiteX2" fmla="*/ 459408 w 608842"/>
                <a:gd name="connsiteY2" fmla="*/ 877128 h 880181"/>
                <a:gd name="connsiteX3" fmla="*/ 253445 w 608842"/>
                <a:gd name="connsiteY3" fmla="*/ 699128 h 880181"/>
                <a:gd name="connsiteX4" fmla="*/ 29891 w 608842"/>
                <a:gd name="connsiteY4" fmla="*/ 330648 h 880181"/>
                <a:gd name="connsiteX5" fmla="*/ 30766 w 608842"/>
                <a:gd name="connsiteY5" fmla="*/ 3179 h 880181"/>
                <a:gd name="connsiteX6" fmla="*/ 205044 w 608842"/>
                <a:gd name="connsiteY6" fmla="*/ 108672 h 88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42" h="880181">
                  <a:moveTo>
                    <a:pt x="205044" y="108672"/>
                  </a:moveTo>
                  <a:cubicBezTo>
                    <a:pt x="289226" y="244426"/>
                    <a:pt x="493903" y="527113"/>
                    <a:pt x="575016" y="665319"/>
                  </a:cubicBezTo>
                  <a:cubicBezTo>
                    <a:pt x="664410" y="817635"/>
                    <a:pt x="559414" y="897170"/>
                    <a:pt x="459408" y="877128"/>
                  </a:cubicBezTo>
                  <a:cubicBezTo>
                    <a:pt x="389525" y="863121"/>
                    <a:pt x="270915" y="726372"/>
                    <a:pt x="253445" y="699128"/>
                  </a:cubicBezTo>
                  <a:cubicBezTo>
                    <a:pt x="235974" y="671885"/>
                    <a:pt x="81806" y="491023"/>
                    <a:pt x="29891" y="330648"/>
                  </a:cubicBezTo>
                  <a:cubicBezTo>
                    <a:pt x="-1330" y="234225"/>
                    <a:pt x="-18115" y="22467"/>
                    <a:pt x="30766" y="3179"/>
                  </a:cubicBezTo>
                  <a:cubicBezTo>
                    <a:pt x="79646" y="-16109"/>
                    <a:pt x="172726" y="56551"/>
                    <a:pt x="205044" y="10867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3" name="Freeform: Shape 42">
              <a:extLst>
                <a:ext uri="{FF2B5EF4-FFF2-40B4-BE49-F238E27FC236}">
                  <a16:creationId xmlns:a16="http://schemas.microsoft.com/office/drawing/2014/main" id="{9823E6A7-47E6-791A-D375-FE373843A475}"/>
                </a:ext>
              </a:extLst>
            </p:cNvPr>
            <p:cNvSpPr/>
            <p:nvPr/>
          </p:nvSpPr>
          <p:spPr>
            <a:xfrm>
              <a:off x="7122803" y="3154512"/>
              <a:ext cx="576272" cy="728298"/>
            </a:xfrm>
            <a:custGeom>
              <a:avLst/>
              <a:gdLst>
                <a:gd name="connsiteX0" fmla="*/ 6013 w 576272"/>
                <a:gd name="connsiteY0" fmla="*/ 67033 h 728298"/>
                <a:gd name="connsiteX1" fmla="*/ 113306 w 576272"/>
                <a:gd name="connsiteY1" fmla="*/ 507128 h 728298"/>
                <a:gd name="connsiteX2" fmla="*/ 270166 w 576272"/>
                <a:gd name="connsiteY2" fmla="*/ 728298 h 728298"/>
                <a:gd name="connsiteX3" fmla="*/ 576272 w 576272"/>
                <a:gd name="connsiteY3" fmla="*/ 548910 h 728298"/>
                <a:gd name="connsiteX4" fmla="*/ 334665 w 576272"/>
                <a:gd name="connsiteY4" fmla="*/ 200198 h 728298"/>
                <a:gd name="connsiteX5" fmla="*/ 65952 w 576272"/>
                <a:gd name="connsiteY5" fmla="*/ 853 h 728298"/>
                <a:gd name="connsiteX6" fmla="*/ 6013 w 576272"/>
                <a:gd name="connsiteY6" fmla="*/ 67033 h 72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272" h="728298">
                  <a:moveTo>
                    <a:pt x="6013" y="67033"/>
                  </a:moveTo>
                  <a:cubicBezTo>
                    <a:pt x="-30780" y="191900"/>
                    <a:pt x="113306" y="507128"/>
                    <a:pt x="113306" y="507128"/>
                  </a:cubicBezTo>
                  <a:lnTo>
                    <a:pt x="270166" y="728298"/>
                  </a:lnTo>
                  <a:cubicBezTo>
                    <a:pt x="364223" y="710656"/>
                    <a:pt x="576272" y="548910"/>
                    <a:pt x="576272" y="548910"/>
                  </a:cubicBezTo>
                  <a:cubicBezTo>
                    <a:pt x="576272" y="548910"/>
                    <a:pt x="409726" y="295678"/>
                    <a:pt x="334665" y="200198"/>
                  </a:cubicBezTo>
                  <a:cubicBezTo>
                    <a:pt x="259999" y="105215"/>
                    <a:pt x="175217" y="-11114"/>
                    <a:pt x="65952" y="853"/>
                  </a:cubicBezTo>
                  <a:cubicBezTo>
                    <a:pt x="52339" y="2327"/>
                    <a:pt x="11602" y="48053"/>
                    <a:pt x="6013" y="67033"/>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4" name="Freeform: Shape 43">
              <a:extLst>
                <a:ext uri="{FF2B5EF4-FFF2-40B4-BE49-F238E27FC236}">
                  <a16:creationId xmlns:a16="http://schemas.microsoft.com/office/drawing/2014/main" id="{ADDB9A9D-841A-9C50-4810-DC4F59D2DDE6}"/>
                </a:ext>
              </a:extLst>
            </p:cNvPr>
            <p:cNvSpPr/>
            <p:nvPr/>
          </p:nvSpPr>
          <p:spPr>
            <a:xfrm>
              <a:off x="5787858" y="2118259"/>
              <a:ext cx="776664" cy="815545"/>
            </a:xfrm>
            <a:custGeom>
              <a:avLst/>
              <a:gdLst>
                <a:gd name="connsiteX0" fmla="*/ 17330 w 776664"/>
                <a:gd name="connsiteY0" fmla="*/ 270999 h 815545"/>
                <a:gd name="connsiteX1" fmla="*/ 29743 w 776664"/>
                <a:gd name="connsiteY1" fmla="*/ 541410 h 815545"/>
                <a:gd name="connsiteX2" fmla="*/ 451029 w 776664"/>
                <a:gd name="connsiteY2" fmla="*/ 815541 h 815545"/>
                <a:gd name="connsiteX3" fmla="*/ 673606 w 776664"/>
                <a:gd name="connsiteY3" fmla="*/ 735645 h 815545"/>
                <a:gd name="connsiteX4" fmla="*/ 760171 w 776664"/>
                <a:gd name="connsiteY4" fmla="*/ 322451 h 815545"/>
                <a:gd name="connsiteX5" fmla="*/ 599951 w 776664"/>
                <a:gd name="connsiteY5" fmla="*/ 98640 h 815545"/>
                <a:gd name="connsiteX6" fmla="*/ 377392 w 776664"/>
                <a:gd name="connsiteY6" fmla="*/ 759 h 815545"/>
                <a:gd name="connsiteX7" fmla="*/ 148558 w 776664"/>
                <a:gd name="connsiteY7" fmla="*/ 74980 h 815545"/>
                <a:gd name="connsiteX8" fmla="*/ 17330 w 776664"/>
                <a:gd name="connsiteY8" fmla="*/ 270999 h 8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664" h="815545">
                  <a:moveTo>
                    <a:pt x="17330" y="270999"/>
                  </a:moveTo>
                  <a:cubicBezTo>
                    <a:pt x="-8714" y="358627"/>
                    <a:pt x="-6056" y="455273"/>
                    <a:pt x="29743" y="541410"/>
                  </a:cubicBezTo>
                  <a:cubicBezTo>
                    <a:pt x="96831" y="702864"/>
                    <a:pt x="273373" y="816364"/>
                    <a:pt x="451029" y="815541"/>
                  </a:cubicBezTo>
                  <a:cubicBezTo>
                    <a:pt x="532811" y="815164"/>
                    <a:pt x="616410" y="790904"/>
                    <a:pt x="673606" y="735645"/>
                  </a:cubicBezTo>
                  <a:cubicBezTo>
                    <a:pt x="722332" y="688548"/>
                    <a:pt x="814195" y="523047"/>
                    <a:pt x="760171" y="322451"/>
                  </a:cubicBezTo>
                  <a:cubicBezTo>
                    <a:pt x="736254" y="233691"/>
                    <a:pt x="673229" y="157568"/>
                    <a:pt x="599951" y="98640"/>
                  </a:cubicBezTo>
                  <a:cubicBezTo>
                    <a:pt x="535983" y="47205"/>
                    <a:pt x="459362" y="6726"/>
                    <a:pt x="377392" y="759"/>
                  </a:cubicBezTo>
                  <a:cubicBezTo>
                    <a:pt x="294478" y="-5276"/>
                    <a:pt x="212354" y="25140"/>
                    <a:pt x="148558" y="74980"/>
                  </a:cubicBezTo>
                  <a:cubicBezTo>
                    <a:pt x="84761" y="124821"/>
                    <a:pt x="40115" y="194395"/>
                    <a:pt x="17330" y="270999"/>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5" name="Freeform: Shape 44">
              <a:extLst>
                <a:ext uri="{FF2B5EF4-FFF2-40B4-BE49-F238E27FC236}">
                  <a16:creationId xmlns:a16="http://schemas.microsoft.com/office/drawing/2014/main" id="{DE45DBCC-9833-10EE-1845-D1F44BE4D9DC}"/>
                </a:ext>
              </a:extLst>
            </p:cNvPr>
            <p:cNvSpPr/>
            <p:nvPr/>
          </p:nvSpPr>
          <p:spPr>
            <a:xfrm>
              <a:off x="5781043" y="2031230"/>
              <a:ext cx="608001" cy="289790"/>
            </a:xfrm>
            <a:custGeom>
              <a:avLst/>
              <a:gdLst>
                <a:gd name="connsiteX0" fmla="*/ 608001 w 608001"/>
                <a:gd name="connsiteY0" fmla="*/ 202557 h 289790"/>
                <a:gd name="connsiteX1" fmla="*/ 862 w 608001"/>
                <a:gd name="connsiteY1" fmla="*/ 289791 h 289790"/>
                <a:gd name="connsiteX2" fmla="*/ 608001 w 608001"/>
                <a:gd name="connsiteY2" fmla="*/ 202557 h 289790"/>
              </a:gdLst>
              <a:ahLst/>
              <a:cxnLst>
                <a:cxn ang="0">
                  <a:pos x="connsiteX0" y="connsiteY0"/>
                </a:cxn>
                <a:cxn ang="0">
                  <a:pos x="connsiteX1" y="connsiteY1"/>
                </a:cxn>
                <a:cxn ang="0">
                  <a:pos x="connsiteX2" y="connsiteY2"/>
                </a:cxn>
              </a:cxnLst>
              <a:rect l="l" t="t" r="r" b="b"/>
              <a:pathLst>
                <a:path w="608001" h="289790">
                  <a:moveTo>
                    <a:pt x="608001" y="202557"/>
                  </a:moveTo>
                  <a:cubicBezTo>
                    <a:pt x="473173" y="-62950"/>
                    <a:pt x="46759" y="13465"/>
                    <a:pt x="862" y="289791"/>
                  </a:cubicBezTo>
                  <a:cubicBezTo>
                    <a:pt x="-25232" y="-44502"/>
                    <a:pt x="549194" y="-110596"/>
                    <a:pt x="608001" y="20255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6" name="Freeform: Shape 45">
              <a:extLst>
                <a:ext uri="{FF2B5EF4-FFF2-40B4-BE49-F238E27FC236}">
                  <a16:creationId xmlns:a16="http://schemas.microsoft.com/office/drawing/2014/main" id="{21FA5F8E-E0C4-0585-7BCD-A53D1CE8F97E}"/>
                </a:ext>
              </a:extLst>
            </p:cNvPr>
            <p:cNvSpPr/>
            <p:nvPr/>
          </p:nvSpPr>
          <p:spPr>
            <a:xfrm>
              <a:off x="5932712" y="2579190"/>
              <a:ext cx="638431" cy="417534"/>
            </a:xfrm>
            <a:custGeom>
              <a:avLst/>
              <a:gdLst>
                <a:gd name="connsiteX0" fmla="*/ 590097 w 638431"/>
                <a:gd name="connsiteY0" fmla="*/ 0 h 417534"/>
                <a:gd name="connsiteX1" fmla="*/ 577787 w 638431"/>
                <a:gd name="connsiteY1" fmla="*/ 308096 h 417534"/>
                <a:gd name="connsiteX2" fmla="*/ 0 w 638431"/>
                <a:gd name="connsiteY2" fmla="*/ 254398 h 417534"/>
                <a:gd name="connsiteX3" fmla="*/ 590097 w 638431"/>
                <a:gd name="connsiteY3" fmla="*/ 0 h 417534"/>
              </a:gdLst>
              <a:ahLst/>
              <a:cxnLst>
                <a:cxn ang="0">
                  <a:pos x="connsiteX0" y="connsiteY0"/>
                </a:cxn>
                <a:cxn ang="0">
                  <a:pos x="connsiteX1" y="connsiteY1"/>
                </a:cxn>
                <a:cxn ang="0">
                  <a:pos x="connsiteX2" y="connsiteY2"/>
                </a:cxn>
                <a:cxn ang="0">
                  <a:pos x="connsiteX3" y="connsiteY3"/>
                </a:cxn>
              </a:cxnLst>
              <a:rect l="l" t="t" r="r" b="b"/>
              <a:pathLst>
                <a:path w="638431" h="417534">
                  <a:moveTo>
                    <a:pt x="590097" y="0"/>
                  </a:moveTo>
                  <a:cubicBezTo>
                    <a:pt x="661574" y="88743"/>
                    <a:pt x="650687" y="222268"/>
                    <a:pt x="577787" y="308096"/>
                  </a:cubicBezTo>
                  <a:cubicBezTo>
                    <a:pt x="419007" y="489301"/>
                    <a:pt x="133731" y="427373"/>
                    <a:pt x="0" y="254398"/>
                  </a:cubicBezTo>
                  <a:cubicBezTo>
                    <a:pt x="351318" y="527295"/>
                    <a:pt x="706391" y="279995"/>
                    <a:pt x="590097" y="0"/>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7" name="Freeform: Shape 46">
              <a:extLst>
                <a:ext uri="{FF2B5EF4-FFF2-40B4-BE49-F238E27FC236}">
                  <a16:creationId xmlns:a16="http://schemas.microsoft.com/office/drawing/2014/main" id="{7AF27093-C502-4C3D-40AA-6F025FF28C9C}"/>
                </a:ext>
              </a:extLst>
            </p:cNvPr>
            <p:cNvSpPr/>
            <p:nvPr/>
          </p:nvSpPr>
          <p:spPr>
            <a:xfrm>
              <a:off x="5780071" y="2603091"/>
              <a:ext cx="762438" cy="361841"/>
            </a:xfrm>
            <a:custGeom>
              <a:avLst/>
              <a:gdLst>
                <a:gd name="connsiteX0" fmla="*/ 762438 w 762438"/>
                <a:gd name="connsiteY0" fmla="*/ 123444 h 361841"/>
                <a:gd name="connsiteX1" fmla="*/ 0 w 762438"/>
                <a:gd name="connsiteY1" fmla="*/ 0 h 361841"/>
                <a:gd name="connsiteX2" fmla="*/ 762438 w 762438"/>
                <a:gd name="connsiteY2" fmla="*/ 123444 h 361841"/>
              </a:gdLst>
              <a:ahLst/>
              <a:cxnLst>
                <a:cxn ang="0">
                  <a:pos x="connsiteX0" y="connsiteY0"/>
                </a:cxn>
                <a:cxn ang="0">
                  <a:pos x="connsiteX1" y="connsiteY1"/>
                </a:cxn>
                <a:cxn ang="0">
                  <a:pos x="connsiteX2" y="connsiteY2"/>
                </a:cxn>
              </a:cxnLst>
              <a:rect l="l" t="t" r="r" b="b"/>
              <a:pathLst>
                <a:path w="762438" h="361841">
                  <a:moveTo>
                    <a:pt x="762438" y="123444"/>
                  </a:moveTo>
                  <a:cubicBezTo>
                    <a:pt x="596132" y="502537"/>
                    <a:pt x="5126" y="405959"/>
                    <a:pt x="0" y="0"/>
                  </a:cubicBezTo>
                  <a:cubicBezTo>
                    <a:pt x="88091" y="388711"/>
                    <a:pt x="567962" y="410177"/>
                    <a:pt x="762438" y="123444"/>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8" name="Freeform: Shape 47">
              <a:extLst>
                <a:ext uri="{FF2B5EF4-FFF2-40B4-BE49-F238E27FC236}">
                  <a16:creationId xmlns:a16="http://schemas.microsoft.com/office/drawing/2014/main" id="{575903C6-5316-6EB4-8F8C-57E7926EA093}"/>
                </a:ext>
              </a:extLst>
            </p:cNvPr>
            <p:cNvSpPr/>
            <p:nvPr/>
          </p:nvSpPr>
          <p:spPr>
            <a:xfrm>
              <a:off x="5767078" y="2069177"/>
              <a:ext cx="639264" cy="416007"/>
            </a:xfrm>
            <a:custGeom>
              <a:avLst/>
              <a:gdLst>
                <a:gd name="connsiteX0" fmla="*/ 639265 w 639264"/>
                <a:gd name="connsiteY0" fmla="*/ 184275 h 416007"/>
                <a:gd name="connsiteX1" fmla="*/ 2225 w 639264"/>
                <a:gd name="connsiteY1" fmla="*/ 416007 h 416007"/>
                <a:gd name="connsiteX2" fmla="*/ 639265 w 639264"/>
                <a:gd name="connsiteY2" fmla="*/ 184275 h 416007"/>
              </a:gdLst>
              <a:ahLst/>
              <a:cxnLst>
                <a:cxn ang="0">
                  <a:pos x="connsiteX0" y="connsiteY0"/>
                </a:cxn>
                <a:cxn ang="0">
                  <a:pos x="connsiteX1" y="connsiteY1"/>
                </a:cxn>
                <a:cxn ang="0">
                  <a:pos x="connsiteX2" y="connsiteY2"/>
                </a:cxn>
              </a:cxnLst>
              <a:rect l="l" t="t" r="r" b="b"/>
              <a:pathLst>
                <a:path w="639264" h="416007">
                  <a:moveTo>
                    <a:pt x="639265" y="184275"/>
                  </a:moveTo>
                  <a:cubicBezTo>
                    <a:pt x="415145" y="-126786"/>
                    <a:pt x="23005" y="113312"/>
                    <a:pt x="2225" y="416007"/>
                  </a:cubicBezTo>
                  <a:cubicBezTo>
                    <a:pt x="-39677" y="-16835"/>
                    <a:pt x="522611" y="-141925"/>
                    <a:pt x="639265" y="184275"/>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49" name="Freeform: Shape 48">
              <a:extLst>
                <a:ext uri="{FF2B5EF4-FFF2-40B4-BE49-F238E27FC236}">
                  <a16:creationId xmlns:a16="http://schemas.microsoft.com/office/drawing/2014/main" id="{1AD38A7B-2471-297B-3731-759CDE83638E}"/>
                </a:ext>
              </a:extLst>
            </p:cNvPr>
            <p:cNvSpPr/>
            <p:nvPr/>
          </p:nvSpPr>
          <p:spPr>
            <a:xfrm>
              <a:off x="5913483" y="2180046"/>
              <a:ext cx="455878" cy="421930"/>
            </a:xfrm>
            <a:custGeom>
              <a:avLst/>
              <a:gdLst>
                <a:gd name="connsiteX0" fmla="*/ 455878 w 455878"/>
                <a:gd name="connsiteY0" fmla="*/ 58199 h 421930"/>
                <a:gd name="connsiteX1" fmla="*/ 278976 w 455878"/>
                <a:gd name="connsiteY1" fmla="*/ 24852 h 421930"/>
                <a:gd name="connsiteX2" fmla="*/ 123796 w 455878"/>
                <a:gd name="connsiteY2" fmla="*/ 99296 h 421930"/>
                <a:gd name="connsiteX3" fmla="*/ 94135 w 455878"/>
                <a:gd name="connsiteY3" fmla="*/ 130774 h 421930"/>
                <a:gd name="connsiteX4" fmla="*/ 68967 w 455878"/>
                <a:gd name="connsiteY4" fmla="*/ 165938 h 421930"/>
                <a:gd name="connsiteX5" fmla="*/ 48684 w 455878"/>
                <a:gd name="connsiteY5" fmla="*/ 204189 h 421930"/>
                <a:gd name="connsiteX6" fmla="*/ 33253 w 455878"/>
                <a:gd name="connsiteY6" fmla="*/ 244977 h 421930"/>
                <a:gd name="connsiteX7" fmla="*/ 16863 w 455878"/>
                <a:gd name="connsiteY7" fmla="*/ 421930 h 421930"/>
                <a:gd name="connsiteX8" fmla="*/ 22110 w 455878"/>
                <a:gd name="connsiteY8" fmla="*/ 193302 h 421930"/>
                <a:gd name="connsiteX9" fmla="*/ 42204 w 455878"/>
                <a:gd name="connsiteY9" fmla="*/ 150576 h 421930"/>
                <a:gd name="connsiteX10" fmla="*/ 101097 w 455878"/>
                <a:gd name="connsiteY10" fmla="*/ 76304 h 421930"/>
                <a:gd name="connsiteX11" fmla="*/ 138816 w 455878"/>
                <a:gd name="connsiteY11" fmla="*/ 46626 h 421930"/>
                <a:gd name="connsiteX12" fmla="*/ 181233 w 455878"/>
                <a:gd name="connsiteY12" fmla="*/ 23326 h 421930"/>
                <a:gd name="connsiteX13" fmla="*/ 275787 w 455878"/>
                <a:gd name="connsiteY13" fmla="*/ 386 h 421930"/>
                <a:gd name="connsiteX14" fmla="*/ 324650 w 455878"/>
                <a:gd name="connsiteY14" fmla="*/ 1947 h 421930"/>
                <a:gd name="connsiteX15" fmla="*/ 372296 w 455878"/>
                <a:gd name="connsiteY15" fmla="*/ 12096 h 421930"/>
                <a:gd name="connsiteX16" fmla="*/ 416873 w 455878"/>
                <a:gd name="connsiteY16" fmla="*/ 30956 h 421930"/>
                <a:gd name="connsiteX17" fmla="*/ 455878 w 455878"/>
                <a:gd name="connsiteY17" fmla="*/ 58199 h 421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5878" h="421930">
                  <a:moveTo>
                    <a:pt x="455878" y="58199"/>
                  </a:moveTo>
                  <a:cubicBezTo>
                    <a:pt x="400843" y="27167"/>
                    <a:pt x="337800" y="16931"/>
                    <a:pt x="278976" y="24852"/>
                  </a:cubicBezTo>
                  <a:cubicBezTo>
                    <a:pt x="219946" y="32413"/>
                    <a:pt x="166111" y="60034"/>
                    <a:pt x="123796" y="99296"/>
                  </a:cubicBezTo>
                  <a:cubicBezTo>
                    <a:pt x="113244" y="109141"/>
                    <a:pt x="103337" y="119655"/>
                    <a:pt x="94135" y="130774"/>
                  </a:cubicBezTo>
                  <a:cubicBezTo>
                    <a:pt x="85034" y="141969"/>
                    <a:pt x="76629" y="153713"/>
                    <a:pt x="68967" y="165938"/>
                  </a:cubicBezTo>
                  <a:cubicBezTo>
                    <a:pt x="61465" y="178282"/>
                    <a:pt x="54693" y="191054"/>
                    <a:pt x="48684" y="204189"/>
                  </a:cubicBezTo>
                  <a:cubicBezTo>
                    <a:pt x="42831" y="217506"/>
                    <a:pt x="37680" y="231120"/>
                    <a:pt x="33253" y="244977"/>
                  </a:cubicBezTo>
                  <a:cubicBezTo>
                    <a:pt x="15869" y="300835"/>
                    <a:pt x="11651" y="361134"/>
                    <a:pt x="16863" y="421930"/>
                  </a:cubicBezTo>
                  <a:cubicBezTo>
                    <a:pt x="-7298" y="347321"/>
                    <a:pt x="-5449" y="266724"/>
                    <a:pt x="22110" y="193302"/>
                  </a:cubicBezTo>
                  <a:cubicBezTo>
                    <a:pt x="27809" y="178612"/>
                    <a:pt x="34523" y="164335"/>
                    <a:pt x="42204" y="150576"/>
                  </a:cubicBezTo>
                  <a:cubicBezTo>
                    <a:pt x="57909" y="122945"/>
                    <a:pt x="77772" y="97895"/>
                    <a:pt x="101097" y="76304"/>
                  </a:cubicBezTo>
                  <a:cubicBezTo>
                    <a:pt x="112956" y="65536"/>
                    <a:pt x="125560" y="55619"/>
                    <a:pt x="138816" y="46626"/>
                  </a:cubicBezTo>
                  <a:cubicBezTo>
                    <a:pt x="152350" y="37806"/>
                    <a:pt x="166529" y="30017"/>
                    <a:pt x="181233" y="23326"/>
                  </a:cubicBezTo>
                  <a:cubicBezTo>
                    <a:pt x="211097" y="10003"/>
                    <a:pt x="243138" y="2229"/>
                    <a:pt x="275787" y="386"/>
                  </a:cubicBezTo>
                  <a:cubicBezTo>
                    <a:pt x="292090" y="-450"/>
                    <a:pt x="308434" y="72"/>
                    <a:pt x="324650" y="1947"/>
                  </a:cubicBezTo>
                  <a:cubicBezTo>
                    <a:pt x="340775" y="4071"/>
                    <a:pt x="356706" y="7465"/>
                    <a:pt x="372296" y="12096"/>
                  </a:cubicBezTo>
                  <a:cubicBezTo>
                    <a:pt x="387674" y="17078"/>
                    <a:pt x="402589" y="23389"/>
                    <a:pt x="416873" y="30956"/>
                  </a:cubicBezTo>
                  <a:cubicBezTo>
                    <a:pt x="430776" y="38675"/>
                    <a:pt x="443846" y="47804"/>
                    <a:pt x="455878" y="58199"/>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0" name="Freeform: Shape 49">
              <a:extLst>
                <a:ext uri="{FF2B5EF4-FFF2-40B4-BE49-F238E27FC236}">
                  <a16:creationId xmlns:a16="http://schemas.microsoft.com/office/drawing/2014/main" id="{8CDB4935-671D-9226-5E83-D95A0DE87912}"/>
                </a:ext>
              </a:extLst>
            </p:cNvPr>
            <p:cNvSpPr/>
            <p:nvPr/>
          </p:nvSpPr>
          <p:spPr>
            <a:xfrm>
              <a:off x="5921277" y="2598427"/>
              <a:ext cx="580204" cy="217091"/>
            </a:xfrm>
            <a:custGeom>
              <a:avLst/>
              <a:gdLst>
                <a:gd name="connsiteX0" fmla="*/ 580204 w 580204"/>
                <a:gd name="connsiteY0" fmla="*/ 0 h 217091"/>
                <a:gd name="connsiteX1" fmla="*/ 481055 w 580204"/>
                <a:gd name="connsiteY1" fmla="*/ 131673 h 217091"/>
                <a:gd name="connsiteX2" fmla="*/ 328327 w 580204"/>
                <a:gd name="connsiteY2" fmla="*/ 206854 h 217091"/>
                <a:gd name="connsiteX3" fmla="*/ 155265 w 580204"/>
                <a:gd name="connsiteY3" fmla="*/ 208294 h 217091"/>
                <a:gd name="connsiteX4" fmla="*/ 0 w 580204"/>
                <a:gd name="connsiteY4" fmla="*/ 136388 h 217091"/>
                <a:gd name="connsiteX5" fmla="*/ 158986 w 580204"/>
                <a:gd name="connsiteY5" fmla="*/ 183983 h 217091"/>
                <a:gd name="connsiteX6" fmla="*/ 319926 w 580204"/>
                <a:gd name="connsiteY6" fmla="*/ 176353 h 217091"/>
                <a:gd name="connsiteX7" fmla="*/ 465247 w 580204"/>
                <a:gd name="connsiteY7" fmla="*/ 112043 h 217091"/>
                <a:gd name="connsiteX8" fmla="*/ 580204 w 580204"/>
                <a:gd name="connsiteY8" fmla="*/ 0 h 217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0204" h="217091">
                  <a:moveTo>
                    <a:pt x="580204" y="0"/>
                  </a:moveTo>
                  <a:cubicBezTo>
                    <a:pt x="559870" y="50800"/>
                    <a:pt x="524586" y="96012"/>
                    <a:pt x="481055" y="131673"/>
                  </a:cubicBezTo>
                  <a:cubicBezTo>
                    <a:pt x="436474" y="167943"/>
                    <a:pt x="384259" y="193646"/>
                    <a:pt x="328327" y="206854"/>
                  </a:cubicBezTo>
                  <a:cubicBezTo>
                    <a:pt x="271441" y="219999"/>
                    <a:pt x="212362" y="220491"/>
                    <a:pt x="155265" y="208294"/>
                  </a:cubicBezTo>
                  <a:cubicBezTo>
                    <a:pt x="98515" y="196156"/>
                    <a:pt x="44131" y="172050"/>
                    <a:pt x="0" y="136388"/>
                  </a:cubicBezTo>
                  <a:cubicBezTo>
                    <a:pt x="50077" y="160735"/>
                    <a:pt x="103768" y="176808"/>
                    <a:pt x="158986" y="183983"/>
                  </a:cubicBezTo>
                  <a:cubicBezTo>
                    <a:pt x="212660" y="191024"/>
                    <a:pt x="267159" y="188440"/>
                    <a:pt x="319926" y="176353"/>
                  </a:cubicBezTo>
                  <a:cubicBezTo>
                    <a:pt x="371895" y="163993"/>
                    <a:pt x="421152" y="142194"/>
                    <a:pt x="465247" y="112043"/>
                  </a:cubicBezTo>
                  <a:cubicBezTo>
                    <a:pt x="509762" y="81630"/>
                    <a:pt x="548658" y="43719"/>
                    <a:pt x="580204"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1" name="Freeform: Shape 50">
              <a:extLst>
                <a:ext uri="{FF2B5EF4-FFF2-40B4-BE49-F238E27FC236}">
                  <a16:creationId xmlns:a16="http://schemas.microsoft.com/office/drawing/2014/main" id="{D516E3AC-D10B-9231-1C59-742E1E4BE511}"/>
                </a:ext>
              </a:extLst>
            </p:cNvPr>
            <p:cNvSpPr/>
            <p:nvPr/>
          </p:nvSpPr>
          <p:spPr>
            <a:xfrm>
              <a:off x="6067575" y="2468100"/>
              <a:ext cx="399941" cy="208834"/>
            </a:xfrm>
            <a:custGeom>
              <a:avLst/>
              <a:gdLst>
                <a:gd name="connsiteX0" fmla="*/ 399941 w 399941"/>
                <a:gd name="connsiteY0" fmla="*/ 18388 h 208834"/>
                <a:gd name="connsiteX1" fmla="*/ 384922 w 399941"/>
                <a:gd name="connsiteY1" fmla="*/ 16330 h 208834"/>
                <a:gd name="connsiteX2" fmla="*/ 370092 w 399941"/>
                <a:gd name="connsiteY2" fmla="*/ 15370 h 208834"/>
                <a:gd name="connsiteX3" fmla="*/ 340842 w 399941"/>
                <a:gd name="connsiteY3" fmla="*/ 16536 h 208834"/>
                <a:gd name="connsiteX4" fmla="*/ 312005 w 399941"/>
                <a:gd name="connsiteY4" fmla="*/ 20514 h 208834"/>
                <a:gd name="connsiteX5" fmla="*/ 283595 w 399941"/>
                <a:gd name="connsiteY5" fmla="*/ 26412 h 208834"/>
                <a:gd name="connsiteX6" fmla="*/ 176148 w 399941"/>
                <a:gd name="connsiteY6" fmla="*/ 65228 h 208834"/>
                <a:gd name="connsiteX7" fmla="*/ 80993 w 399941"/>
                <a:gd name="connsiteY7" fmla="*/ 126847 h 208834"/>
                <a:gd name="connsiteX8" fmla="*/ 0 w 399941"/>
                <a:gd name="connsiteY8" fmla="*/ 208834 h 208834"/>
                <a:gd name="connsiteX9" fmla="*/ 63145 w 399941"/>
                <a:gd name="connsiteY9" fmla="*/ 108810 h 208834"/>
                <a:gd name="connsiteX10" fmla="*/ 160871 w 399941"/>
                <a:gd name="connsiteY10" fmla="*/ 37230 h 208834"/>
                <a:gd name="connsiteX11" fmla="*/ 278572 w 399941"/>
                <a:gd name="connsiteY11" fmla="*/ 2203 h 208834"/>
                <a:gd name="connsiteX12" fmla="*/ 294002 w 399941"/>
                <a:gd name="connsiteY12" fmla="*/ 934 h 208834"/>
                <a:gd name="connsiteX13" fmla="*/ 309433 w 399941"/>
                <a:gd name="connsiteY13" fmla="*/ 77 h 208834"/>
                <a:gd name="connsiteX14" fmla="*/ 340534 w 399941"/>
                <a:gd name="connsiteY14" fmla="*/ 1191 h 208834"/>
                <a:gd name="connsiteX15" fmla="*/ 399941 w 399941"/>
                <a:gd name="connsiteY15" fmla="*/ 18388 h 20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9941" h="208834">
                  <a:moveTo>
                    <a:pt x="399941" y="18388"/>
                  </a:moveTo>
                  <a:cubicBezTo>
                    <a:pt x="394798" y="17599"/>
                    <a:pt x="389929" y="16673"/>
                    <a:pt x="384922" y="16330"/>
                  </a:cubicBezTo>
                  <a:cubicBezTo>
                    <a:pt x="379916" y="15987"/>
                    <a:pt x="375030" y="15490"/>
                    <a:pt x="370092" y="15370"/>
                  </a:cubicBezTo>
                  <a:cubicBezTo>
                    <a:pt x="360328" y="15190"/>
                    <a:pt x="350561" y="15580"/>
                    <a:pt x="340842" y="16536"/>
                  </a:cubicBezTo>
                  <a:cubicBezTo>
                    <a:pt x="331173" y="17445"/>
                    <a:pt x="321572" y="18834"/>
                    <a:pt x="312005" y="20514"/>
                  </a:cubicBezTo>
                  <a:cubicBezTo>
                    <a:pt x="302438" y="22194"/>
                    <a:pt x="292991" y="24320"/>
                    <a:pt x="283595" y="26412"/>
                  </a:cubicBezTo>
                  <a:cubicBezTo>
                    <a:pt x="246445" y="35305"/>
                    <a:pt x="210405" y="48325"/>
                    <a:pt x="176148" y="65228"/>
                  </a:cubicBezTo>
                  <a:cubicBezTo>
                    <a:pt x="142316" y="82303"/>
                    <a:pt x="110414" y="102961"/>
                    <a:pt x="80993" y="126847"/>
                  </a:cubicBezTo>
                  <a:cubicBezTo>
                    <a:pt x="51471" y="151562"/>
                    <a:pt x="24353" y="179013"/>
                    <a:pt x="0" y="208834"/>
                  </a:cubicBezTo>
                  <a:cubicBezTo>
                    <a:pt x="13287" y="171887"/>
                    <a:pt x="35662" y="138043"/>
                    <a:pt x="63145" y="108810"/>
                  </a:cubicBezTo>
                  <a:cubicBezTo>
                    <a:pt x="91444" y="79602"/>
                    <a:pt x="124487" y="55400"/>
                    <a:pt x="160871" y="37230"/>
                  </a:cubicBezTo>
                  <a:cubicBezTo>
                    <a:pt x="197836" y="18969"/>
                    <a:pt x="237637" y="7124"/>
                    <a:pt x="278572" y="2203"/>
                  </a:cubicBezTo>
                  <a:cubicBezTo>
                    <a:pt x="283715" y="1466"/>
                    <a:pt x="288859" y="1363"/>
                    <a:pt x="294002" y="934"/>
                  </a:cubicBezTo>
                  <a:cubicBezTo>
                    <a:pt x="299146" y="505"/>
                    <a:pt x="304289" y="77"/>
                    <a:pt x="309433" y="77"/>
                  </a:cubicBezTo>
                  <a:cubicBezTo>
                    <a:pt x="319813" y="-176"/>
                    <a:pt x="330199" y="196"/>
                    <a:pt x="340534" y="1191"/>
                  </a:cubicBezTo>
                  <a:cubicBezTo>
                    <a:pt x="361228" y="3283"/>
                    <a:pt x="382025" y="8375"/>
                    <a:pt x="399941" y="18388"/>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2" name="Freeform: Shape 51">
              <a:extLst>
                <a:ext uri="{FF2B5EF4-FFF2-40B4-BE49-F238E27FC236}">
                  <a16:creationId xmlns:a16="http://schemas.microsoft.com/office/drawing/2014/main" id="{FC256DB6-BB62-1882-5A1D-6E5566D07D55}"/>
                </a:ext>
              </a:extLst>
            </p:cNvPr>
            <p:cNvSpPr/>
            <p:nvPr/>
          </p:nvSpPr>
          <p:spPr>
            <a:xfrm>
              <a:off x="6042166" y="2314822"/>
              <a:ext cx="430630" cy="166830"/>
            </a:xfrm>
            <a:custGeom>
              <a:avLst/>
              <a:gdLst>
                <a:gd name="connsiteX0" fmla="*/ 430631 w 430630"/>
                <a:gd name="connsiteY0" fmla="*/ 166831 h 166830"/>
                <a:gd name="connsiteX1" fmla="*/ 338631 w 430630"/>
                <a:gd name="connsiteY1" fmla="*/ 90964 h 166830"/>
                <a:gd name="connsiteX2" fmla="*/ 117786 w 430630"/>
                <a:gd name="connsiteY2" fmla="*/ 26584 h 166830"/>
                <a:gd name="connsiteX3" fmla="*/ 0 w 430630"/>
                <a:gd name="connsiteY3" fmla="*/ 41175 h 166830"/>
                <a:gd name="connsiteX4" fmla="*/ 115643 w 430630"/>
                <a:gd name="connsiteY4" fmla="*/ 1964 h 166830"/>
                <a:gd name="connsiteX5" fmla="*/ 241230 w 430630"/>
                <a:gd name="connsiteY5" fmla="*/ 12886 h 166830"/>
                <a:gd name="connsiteX6" fmla="*/ 353324 w 430630"/>
                <a:gd name="connsiteY6" fmla="*/ 71333 h 166830"/>
                <a:gd name="connsiteX7" fmla="*/ 430631 w 430630"/>
                <a:gd name="connsiteY7" fmla="*/ 166831 h 16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30" h="166830">
                  <a:moveTo>
                    <a:pt x="430631" y="166831"/>
                  </a:moveTo>
                  <a:cubicBezTo>
                    <a:pt x="403146" y="137913"/>
                    <a:pt x="372253" y="112438"/>
                    <a:pt x="338631" y="90964"/>
                  </a:cubicBezTo>
                  <a:cubicBezTo>
                    <a:pt x="272684" y="48833"/>
                    <a:pt x="196042" y="26491"/>
                    <a:pt x="117786" y="26584"/>
                  </a:cubicBezTo>
                  <a:cubicBezTo>
                    <a:pt x="78077" y="26639"/>
                    <a:pt x="38522" y="31538"/>
                    <a:pt x="0" y="41175"/>
                  </a:cubicBezTo>
                  <a:cubicBezTo>
                    <a:pt x="33861" y="19504"/>
                    <a:pt x="74152" y="6679"/>
                    <a:pt x="115643" y="1964"/>
                  </a:cubicBezTo>
                  <a:cubicBezTo>
                    <a:pt x="157816" y="-2719"/>
                    <a:pt x="200499" y="993"/>
                    <a:pt x="241230" y="12886"/>
                  </a:cubicBezTo>
                  <a:cubicBezTo>
                    <a:pt x="282060" y="24845"/>
                    <a:pt x="320144" y="44703"/>
                    <a:pt x="353324" y="71333"/>
                  </a:cubicBezTo>
                  <a:cubicBezTo>
                    <a:pt x="385900" y="97685"/>
                    <a:pt x="413280" y="130243"/>
                    <a:pt x="430631" y="166831"/>
                  </a:cubicBezTo>
                  <a:close/>
                </a:path>
              </a:pathLst>
            </a:custGeom>
            <a:solidFill>
              <a:srgbClr val="6E433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3" name="Freeform: Shape 52">
              <a:extLst>
                <a:ext uri="{FF2B5EF4-FFF2-40B4-BE49-F238E27FC236}">
                  <a16:creationId xmlns:a16="http://schemas.microsoft.com/office/drawing/2014/main" id="{B640DC77-9CB2-F793-7C43-CDE4489E958F}"/>
                </a:ext>
              </a:extLst>
            </p:cNvPr>
            <p:cNvSpPr/>
            <p:nvPr/>
          </p:nvSpPr>
          <p:spPr>
            <a:xfrm>
              <a:off x="6561831" y="2763739"/>
              <a:ext cx="344340" cy="399632"/>
            </a:xfrm>
            <a:custGeom>
              <a:avLst/>
              <a:gdLst>
                <a:gd name="connsiteX0" fmla="*/ 0 w 344340"/>
                <a:gd name="connsiteY0" fmla="*/ 0 h 399632"/>
                <a:gd name="connsiteX1" fmla="*/ 344340 w 344340"/>
                <a:gd name="connsiteY1" fmla="*/ 0 h 399632"/>
                <a:gd name="connsiteX2" fmla="*/ 344340 w 344340"/>
                <a:gd name="connsiteY2" fmla="*/ 399633 h 399632"/>
                <a:gd name="connsiteX3" fmla="*/ 0 w 344340"/>
                <a:gd name="connsiteY3" fmla="*/ 399633 h 399632"/>
              </a:gdLst>
              <a:ahLst/>
              <a:cxnLst>
                <a:cxn ang="0">
                  <a:pos x="connsiteX0" y="connsiteY0"/>
                </a:cxn>
                <a:cxn ang="0">
                  <a:pos x="connsiteX1" y="connsiteY1"/>
                </a:cxn>
                <a:cxn ang="0">
                  <a:pos x="connsiteX2" y="connsiteY2"/>
                </a:cxn>
                <a:cxn ang="0">
                  <a:pos x="connsiteX3" y="connsiteY3"/>
                </a:cxn>
              </a:cxnLst>
              <a:rect l="l" t="t" r="r" b="b"/>
              <a:pathLst>
                <a:path w="344340" h="399632">
                  <a:moveTo>
                    <a:pt x="0" y="0"/>
                  </a:moveTo>
                  <a:lnTo>
                    <a:pt x="344340" y="0"/>
                  </a:lnTo>
                  <a:lnTo>
                    <a:pt x="344340" y="399633"/>
                  </a:lnTo>
                  <a:lnTo>
                    <a:pt x="0" y="399633"/>
                  </a:ln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4" name="Freeform: Shape 53">
              <a:extLst>
                <a:ext uri="{FF2B5EF4-FFF2-40B4-BE49-F238E27FC236}">
                  <a16:creationId xmlns:a16="http://schemas.microsoft.com/office/drawing/2014/main" id="{C1714336-C549-26E0-AA6B-F1F7D3FC8B5D}"/>
                </a:ext>
              </a:extLst>
            </p:cNvPr>
            <p:cNvSpPr/>
            <p:nvPr/>
          </p:nvSpPr>
          <p:spPr>
            <a:xfrm>
              <a:off x="6561831" y="2763774"/>
              <a:ext cx="344339" cy="234510"/>
            </a:xfrm>
            <a:custGeom>
              <a:avLst/>
              <a:gdLst>
                <a:gd name="connsiteX0" fmla="*/ 0 w 344339"/>
                <a:gd name="connsiteY0" fmla="*/ 0 h 234510"/>
                <a:gd name="connsiteX1" fmla="*/ 0 w 344339"/>
                <a:gd name="connsiteY1" fmla="*/ 200048 h 234510"/>
                <a:gd name="connsiteX2" fmla="*/ 344340 w 344339"/>
                <a:gd name="connsiteY2" fmla="*/ 203305 h 234510"/>
                <a:gd name="connsiteX3" fmla="*/ 344340 w 344339"/>
                <a:gd name="connsiteY3" fmla="*/ 0 h 234510"/>
              </a:gdLst>
              <a:ahLst/>
              <a:cxnLst>
                <a:cxn ang="0">
                  <a:pos x="connsiteX0" y="connsiteY0"/>
                </a:cxn>
                <a:cxn ang="0">
                  <a:pos x="connsiteX1" y="connsiteY1"/>
                </a:cxn>
                <a:cxn ang="0">
                  <a:pos x="connsiteX2" y="connsiteY2"/>
                </a:cxn>
                <a:cxn ang="0">
                  <a:pos x="connsiteX3" y="connsiteY3"/>
                </a:cxn>
              </a:cxnLst>
              <a:rect l="l" t="t" r="r" b="b"/>
              <a:pathLst>
                <a:path w="344339" h="234510">
                  <a:moveTo>
                    <a:pt x="0" y="0"/>
                  </a:moveTo>
                  <a:lnTo>
                    <a:pt x="0" y="200048"/>
                  </a:lnTo>
                  <a:cubicBezTo>
                    <a:pt x="109574" y="243579"/>
                    <a:pt x="233926" y="247197"/>
                    <a:pt x="344340" y="203305"/>
                  </a:cubicBezTo>
                  <a:lnTo>
                    <a:pt x="344340" y="0"/>
                  </a:ln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5" name="Freeform: Shape 54">
              <a:extLst>
                <a:ext uri="{FF2B5EF4-FFF2-40B4-BE49-F238E27FC236}">
                  <a16:creationId xmlns:a16="http://schemas.microsoft.com/office/drawing/2014/main" id="{20E990F1-9FB9-134F-229D-2D3E9040025E}"/>
                </a:ext>
              </a:extLst>
            </p:cNvPr>
            <p:cNvSpPr/>
            <p:nvPr/>
          </p:nvSpPr>
          <p:spPr>
            <a:xfrm>
              <a:off x="6527387" y="3011735"/>
              <a:ext cx="413228" cy="466470"/>
            </a:xfrm>
            <a:custGeom>
              <a:avLst/>
              <a:gdLst>
                <a:gd name="connsiteX0" fmla="*/ 413229 w 413228"/>
                <a:gd name="connsiteY0" fmla="*/ 51699 h 466470"/>
                <a:gd name="connsiteX1" fmla="*/ 205517 w 413228"/>
                <a:gd name="connsiteY1" fmla="*/ 466470 h 466470"/>
                <a:gd name="connsiteX2" fmla="*/ 0 w 413228"/>
                <a:gd name="connsiteY2" fmla="*/ 51699 h 466470"/>
                <a:gd name="connsiteX3" fmla="*/ 413229 w 413228"/>
                <a:gd name="connsiteY3" fmla="*/ 51699 h 466470"/>
              </a:gdLst>
              <a:ahLst/>
              <a:cxnLst>
                <a:cxn ang="0">
                  <a:pos x="connsiteX0" y="connsiteY0"/>
                </a:cxn>
                <a:cxn ang="0">
                  <a:pos x="connsiteX1" y="connsiteY1"/>
                </a:cxn>
                <a:cxn ang="0">
                  <a:pos x="connsiteX2" y="connsiteY2"/>
                </a:cxn>
                <a:cxn ang="0">
                  <a:pos x="connsiteX3" y="connsiteY3"/>
                </a:cxn>
              </a:cxnLst>
              <a:rect l="l" t="t" r="r" b="b"/>
              <a:pathLst>
                <a:path w="413228" h="466470">
                  <a:moveTo>
                    <a:pt x="413229" y="51699"/>
                  </a:moveTo>
                  <a:cubicBezTo>
                    <a:pt x="413229" y="120587"/>
                    <a:pt x="319634" y="466470"/>
                    <a:pt x="205517" y="466470"/>
                  </a:cubicBezTo>
                  <a:cubicBezTo>
                    <a:pt x="91400" y="466470"/>
                    <a:pt x="0" y="120656"/>
                    <a:pt x="0" y="51699"/>
                  </a:cubicBezTo>
                  <a:cubicBezTo>
                    <a:pt x="0" y="-17259"/>
                    <a:pt x="413229" y="-17207"/>
                    <a:pt x="413229" y="5169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6" name="Freeform: Shape 55">
              <a:extLst>
                <a:ext uri="{FF2B5EF4-FFF2-40B4-BE49-F238E27FC236}">
                  <a16:creationId xmlns:a16="http://schemas.microsoft.com/office/drawing/2014/main" id="{D08E7DF7-CD22-3411-EDD5-9C09323164D6}"/>
                </a:ext>
              </a:extLst>
            </p:cNvPr>
            <p:cNvSpPr/>
            <p:nvPr/>
          </p:nvSpPr>
          <p:spPr>
            <a:xfrm>
              <a:off x="7235774" y="2559832"/>
              <a:ext cx="274813" cy="257658"/>
            </a:xfrm>
            <a:custGeom>
              <a:avLst/>
              <a:gdLst>
                <a:gd name="connsiteX0" fmla="*/ 7845 w 274813"/>
                <a:gd name="connsiteY0" fmla="*/ 169652 h 257658"/>
                <a:gd name="connsiteX1" fmla="*/ 224181 w 274813"/>
                <a:gd name="connsiteY1" fmla="*/ 218755 h 257658"/>
                <a:gd name="connsiteX2" fmla="*/ 132043 w 274813"/>
                <a:gd name="connsiteY2" fmla="*/ 1545 h 257658"/>
                <a:gd name="connsiteX3" fmla="*/ 7845 w 274813"/>
                <a:gd name="connsiteY3" fmla="*/ 169652 h 257658"/>
              </a:gdLst>
              <a:ahLst/>
              <a:cxnLst>
                <a:cxn ang="0">
                  <a:pos x="connsiteX0" y="connsiteY0"/>
                </a:cxn>
                <a:cxn ang="0">
                  <a:pos x="connsiteX1" y="connsiteY1"/>
                </a:cxn>
                <a:cxn ang="0">
                  <a:pos x="connsiteX2" y="connsiteY2"/>
                </a:cxn>
                <a:cxn ang="0">
                  <a:pos x="connsiteX3" y="connsiteY3"/>
                </a:cxn>
              </a:cxnLst>
              <a:rect l="l" t="t" r="r" b="b"/>
              <a:pathLst>
                <a:path w="274813" h="257658">
                  <a:moveTo>
                    <a:pt x="7845" y="169652"/>
                  </a:moveTo>
                  <a:cubicBezTo>
                    <a:pt x="7845" y="169652"/>
                    <a:pt x="112515" y="329100"/>
                    <a:pt x="224181" y="218755"/>
                  </a:cubicBezTo>
                  <a:cubicBezTo>
                    <a:pt x="335846" y="108410"/>
                    <a:pt x="243726" y="-15274"/>
                    <a:pt x="132043" y="1545"/>
                  </a:cubicBezTo>
                  <a:cubicBezTo>
                    <a:pt x="20361" y="18364"/>
                    <a:pt x="-18301" y="137659"/>
                    <a:pt x="7845" y="16965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7" name="Freeform: Shape 56">
              <a:extLst>
                <a:ext uri="{FF2B5EF4-FFF2-40B4-BE49-F238E27FC236}">
                  <a16:creationId xmlns:a16="http://schemas.microsoft.com/office/drawing/2014/main" id="{1A40D115-FCB5-D05B-8620-58449983B6EA}"/>
                </a:ext>
              </a:extLst>
            </p:cNvPr>
            <p:cNvSpPr/>
            <p:nvPr/>
          </p:nvSpPr>
          <p:spPr>
            <a:xfrm>
              <a:off x="7395487" y="2589185"/>
              <a:ext cx="61393" cy="175506"/>
            </a:xfrm>
            <a:custGeom>
              <a:avLst/>
              <a:gdLst>
                <a:gd name="connsiteX0" fmla="*/ 10735 w 61393"/>
                <a:gd name="connsiteY0" fmla="*/ 13888 h 175506"/>
                <a:gd name="connsiteX1" fmla="*/ 45025 w 61393"/>
                <a:gd name="connsiteY1" fmla="*/ 87012 h 175506"/>
                <a:gd name="connsiteX2" fmla="*/ 3671 w 61393"/>
                <a:gd name="connsiteY2" fmla="*/ 160272 h 175506"/>
                <a:gd name="connsiteX3" fmla="*/ 12398 w 61393"/>
                <a:gd name="connsiteY3" fmla="*/ 174125 h 175506"/>
                <a:gd name="connsiteX4" fmla="*/ 61313 w 61393"/>
                <a:gd name="connsiteY4" fmla="*/ 88297 h 175506"/>
                <a:gd name="connsiteX5" fmla="*/ 21879 w 61393"/>
                <a:gd name="connsiteY5" fmla="*/ 1938 h 175506"/>
                <a:gd name="connsiteX6" fmla="*/ 10701 w 61393"/>
                <a:gd name="connsiteY6" fmla="*/ 13940 h 17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93" h="175506">
                  <a:moveTo>
                    <a:pt x="10735" y="13888"/>
                  </a:moveTo>
                  <a:cubicBezTo>
                    <a:pt x="32767" y="31720"/>
                    <a:pt x="45405" y="58670"/>
                    <a:pt x="45025" y="87012"/>
                  </a:cubicBezTo>
                  <a:cubicBezTo>
                    <a:pt x="44476" y="116398"/>
                    <a:pt x="28034" y="144276"/>
                    <a:pt x="3671" y="160272"/>
                  </a:cubicBezTo>
                  <a:cubicBezTo>
                    <a:pt x="-5141" y="166050"/>
                    <a:pt x="3568" y="179903"/>
                    <a:pt x="12398" y="174125"/>
                  </a:cubicBezTo>
                  <a:cubicBezTo>
                    <a:pt x="41510" y="155003"/>
                    <a:pt x="59698" y="123090"/>
                    <a:pt x="61313" y="88297"/>
                  </a:cubicBezTo>
                  <a:cubicBezTo>
                    <a:pt x="62650" y="55465"/>
                    <a:pt x="47236" y="22615"/>
                    <a:pt x="21879" y="1938"/>
                  </a:cubicBezTo>
                  <a:cubicBezTo>
                    <a:pt x="13753" y="-4680"/>
                    <a:pt x="2540" y="7236"/>
                    <a:pt x="10701" y="13940"/>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8" name="Freeform: Shape 57">
              <a:extLst>
                <a:ext uri="{FF2B5EF4-FFF2-40B4-BE49-F238E27FC236}">
                  <a16:creationId xmlns:a16="http://schemas.microsoft.com/office/drawing/2014/main" id="{06D4D030-4A3A-0E0B-1913-A582AF9F6CF3}"/>
                </a:ext>
              </a:extLst>
            </p:cNvPr>
            <p:cNvSpPr/>
            <p:nvPr/>
          </p:nvSpPr>
          <p:spPr>
            <a:xfrm>
              <a:off x="5991128" y="2268648"/>
              <a:ext cx="257950" cy="260572"/>
            </a:xfrm>
            <a:custGeom>
              <a:avLst/>
              <a:gdLst>
                <a:gd name="connsiteX0" fmla="*/ 228197 w 257950"/>
                <a:gd name="connsiteY0" fmla="*/ 228333 h 260572"/>
                <a:gd name="connsiteX1" fmla="*/ 11879 w 257950"/>
                <a:gd name="connsiteY1" fmla="*/ 179229 h 260572"/>
                <a:gd name="connsiteX2" fmla="*/ 188764 w 257950"/>
                <a:gd name="connsiteY2" fmla="*/ 23090 h 260572"/>
                <a:gd name="connsiteX3" fmla="*/ 228197 w 257950"/>
                <a:gd name="connsiteY3" fmla="*/ 228333 h 260572"/>
              </a:gdLst>
              <a:ahLst/>
              <a:cxnLst>
                <a:cxn ang="0">
                  <a:pos x="connsiteX0" y="connsiteY0"/>
                </a:cxn>
                <a:cxn ang="0">
                  <a:pos x="connsiteX1" y="connsiteY1"/>
                </a:cxn>
                <a:cxn ang="0">
                  <a:pos x="connsiteX2" y="connsiteY2"/>
                </a:cxn>
                <a:cxn ang="0">
                  <a:pos x="connsiteX3" y="connsiteY3"/>
                </a:cxn>
              </a:cxnLst>
              <a:rect l="l" t="t" r="r" b="b"/>
              <a:pathLst>
                <a:path w="257950" h="260572">
                  <a:moveTo>
                    <a:pt x="228197" y="228333"/>
                  </a:moveTo>
                  <a:cubicBezTo>
                    <a:pt x="228197" y="228333"/>
                    <a:pt x="64943" y="326951"/>
                    <a:pt x="11879" y="179229"/>
                  </a:cubicBezTo>
                  <a:cubicBezTo>
                    <a:pt x="-41185" y="31508"/>
                    <a:pt x="95306" y="-40227"/>
                    <a:pt x="188764" y="23090"/>
                  </a:cubicBezTo>
                  <a:cubicBezTo>
                    <a:pt x="282221" y="86406"/>
                    <a:pt x="265642" y="210742"/>
                    <a:pt x="228197" y="228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59" name="Freeform: Shape 58">
              <a:extLst>
                <a:ext uri="{FF2B5EF4-FFF2-40B4-BE49-F238E27FC236}">
                  <a16:creationId xmlns:a16="http://schemas.microsoft.com/office/drawing/2014/main" id="{0F18DB4A-F3E0-9837-B105-357E91B61434}"/>
                </a:ext>
              </a:extLst>
            </p:cNvPr>
            <p:cNvSpPr/>
            <p:nvPr/>
          </p:nvSpPr>
          <p:spPr>
            <a:xfrm>
              <a:off x="6040888" y="2296926"/>
              <a:ext cx="92014" cy="163465"/>
            </a:xfrm>
            <a:custGeom>
              <a:avLst/>
              <a:gdLst>
                <a:gd name="connsiteX0" fmla="*/ 86385 w 92014"/>
                <a:gd name="connsiteY0" fmla="*/ 15780 h 163465"/>
                <a:gd name="connsiteX1" fmla="*/ 23823 w 92014"/>
                <a:gd name="connsiteY1" fmla="*/ 66924 h 163465"/>
                <a:gd name="connsiteX2" fmla="*/ 29498 w 92014"/>
                <a:gd name="connsiteY2" fmla="*/ 150934 h 163465"/>
                <a:gd name="connsiteX3" fmla="*/ 15662 w 92014"/>
                <a:gd name="connsiteY3" fmla="*/ 159661 h 163465"/>
                <a:gd name="connsiteX4" fmla="*/ 8582 w 92014"/>
                <a:gd name="connsiteY4" fmla="*/ 61111 h 163465"/>
                <a:gd name="connsiteX5" fmla="*/ 81448 w 92014"/>
                <a:gd name="connsiteY5" fmla="*/ 264 h 163465"/>
                <a:gd name="connsiteX6" fmla="*/ 86385 w 92014"/>
                <a:gd name="connsiteY6" fmla="*/ 15866 h 16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14" h="163465">
                  <a:moveTo>
                    <a:pt x="86385" y="15780"/>
                  </a:moveTo>
                  <a:cubicBezTo>
                    <a:pt x="58799" y="22348"/>
                    <a:pt x="35744" y="41195"/>
                    <a:pt x="23823" y="66924"/>
                  </a:cubicBezTo>
                  <a:cubicBezTo>
                    <a:pt x="11651" y="93653"/>
                    <a:pt x="14428" y="125903"/>
                    <a:pt x="29498" y="150934"/>
                  </a:cubicBezTo>
                  <a:cubicBezTo>
                    <a:pt x="34950" y="159952"/>
                    <a:pt x="21115" y="168696"/>
                    <a:pt x="15662" y="159661"/>
                  </a:cubicBezTo>
                  <a:cubicBezTo>
                    <a:pt x="-2351" y="129843"/>
                    <a:pt x="-4984" y="93199"/>
                    <a:pt x="8582" y="61111"/>
                  </a:cubicBezTo>
                  <a:cubicBezTo>
                    <a:pt x="21561" y="30919"/>
                    <a:pt x="49730" y="7962"/>
                    <a:pt x="81448" y="264"/>
                  </a:cubicBezTo>
                  <a:cubicBezTo>
                    <a:pt x="91649" y="-2205"/>
                    <a:pt x="96621" y="13397"/>
                    <a:pt x="86385" y="1586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0" name="Freeform: Shape 59">
              <a:extLst>
                <a:ext uri="{FF2B5EF4-FFF2-40B4-BE49-F238E27FC236}">
                  <a16:creationId xmlns:a16="http://schemas.microsoft.com/office/drawing/2014/main" id="{BE76B618-E2C2-DFFE-D76B-65B1117CD52A}"/>
                </a:ext>
              </a:extLst>
            </p:cNvPr>
            <p:cNvSpPr/>
            <p:nvPr/>
          </p:nvSpPr>
          <p:spPr>
            <a:xfrm>
              <a:off x="6180076" y="1660438"/>
              <a:ext cx="1287306" cy="1326879"/>
            </a:xfrm>
            <a:custGeom>
              <a:avLst/>
              <a:gdLst>
                <a:gd name="connsiteX0" fmla="*/ 460142 w 1287306"/>
                <a:gd name="connsiteY0" fmla="*/ 1310275 h 1326879"/>
                <a:gd name="connsiteX1" fmla="*/ 769301 w 1287306"/>
                <a:gd name="connsiteY1" fmla="*/ 1308870 h 1326879"/>
                <a:gd name="connsiteX2" fmla="*/ 1024041 w 1287306"/>
                <a:gd name="connsiteY2" fmla="*/ 1180282 h 1326879"/>
                <a:gd name="connsiteX3" fmla="*/ 1286360 w 1287306"/>
                <a:gd name="connsiteY3" fmla="*/ 484452 h 1326879"/>
                <a:gd name="connsiteX4" fmla="*/ 1128420 w 1287306"/>
                <a:gd name="connsiteY4" fmla="*/ 194839 h 1326879"/>
                <a:gd name="connsiteX5" fmla="*/ 761517 w 1287306"/>
                <a:gd name="connsiteY5" fmla="*/ 36728 h 1326879"/>
                <a:gd name="connsiteX6" fmla="*/ 362742 w 1287306"/>
                <a:gd name="connsiteY6" fmla="*/ 13668 h 1326879"/>
                <a:gd name="connsiteX7" fmla="*/ 91851 w 1287306"/>
                <a:gd name="connsiteY7" fmla="*/ 201045 h 1326879"/>
                <a:gd name="connsiteX8" fmla="*/ 14252 w 1287306"/>
                <a:gd name="connsiteY8" fmla="*/ 941349 h 1326879"/>
                <a:gd name="connsiteX9" fmla="*/ 184331 w 1287306"/>
                <a:gd name="connsiteY9" fmla="*/ 1170475 h 1326879"/>
                <a:gd name="connsiteX10" fmla="*/ 460142 w 1287306"/>
                <a:gd name="connsiteY10" fmla="*/ 1310275 h 13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7306" h="1326879">
                  <a:moveTo>
                    <a:pt x="460142" y="1310275"/>
                  </a:moveTo>
                  <a:cubicBezTo>
                    <a:pt x="589707" y="1338805"/>
                    <a:pt x="680267" y="1325312"/>
                    <a:pt x="769301" y="1308870"/>
                  </a:cubicBezTo>
                  <a:cubicBezTo>
                    <a:pt x="861164" y="1291913"/>
                    <a:pt x="953387" y="1252514"/>
                    <a:pt x="1024041" y="1180282"/>
                  </a:cubicBezTo>
                  <a:cubicBezTo>
                    <a:pt x="1119248" y="1082916"/>
                    <a:pt x="1302031" y="593803"/>
                    <a:pt x="1286360" y="484452"/>
                  </a:cubicBezTo>
                  <a:cubicBezTo>
                    <a:pt x="1269009" y="363803"/>
                    <a:pt x="1227758" y="265871"/>
                    <a:pt x="1128420" y="194839"/>
                  </a:cubicBezTo>
                  <a:cubicBezTo>
                    <a:pt x="1019858" y="117223"/>
                    <a:pt x="949667" y="81236"/>
                    <a:pt x="761517" y="36728"/>
                  </a:cubicBezTo>
                  <a:cubicBezTo>
                    <a:pt x="573368" y="-7781"/>
                    <a:pt x="494569" y="-7061"/>
                    <a:pt x="362742" y="13668"/>
                  </a:cubicBezTo>
                  <a:cubicBezTo>
                    <a:pt x="242092" y="32630"/>
                    <a:pt x="161374" y="100987"/>
                    <a:pt x="91851" y="201045"/>
                  </a:cubicBezTo>
                  <a:cubicBezTo>
                    <a:pt x="28894" y="291725"/>
                    <a:pt x="-27221" y="811630"/>
                    <a:pt x="14252" y="941349"/>
                  </a:cubicBezTo>
                  <a:cubicBezTo>
                    <a:pt x="45028" y="1037584"/>
                    <a:pt x="109801" y="1114137"/>
                    <a:pt x="184331" y="1170475"/>
                  </a:cubicBezTo>
                  <a:cubicBezTo>
                    <a:pt x="256614" y="1225065"/>
                    <a:pt x="331521" y="1277717"/>
                    <a:pt x="460142" y="13102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1" name="Freeform: Shape 60">
              <a:extLst>
                <a:ext uri="{FF2B5EF4-FFF2-40B4-BE49-F238E27FC236}">
                  <a16:creationId xmlns:a16="http://schemas.microsoft.com/office/drawing/2014/main" id="{0A54FEDE-F1D9-555B-DBC9-EE2E90334693}"/>
                </a:ext>
              </a:extLst>
            </p:cNvPr>
            <p:cNvSpPr/>
            <p:nvPr/>
          </p:nvSpPr>
          <p:spPr>
            <a:xfrm>
              <a:off x="6180076" y="1669082"/>
              <a:ext cx="1028567" cy="1318235"/>
            </a:xfrm>
            <a:custGeom>
              <a:avLst/>
              <a:gdLst>
                <a:gd name="connsiteX0" fmla="*/ 168352 w 1028567"/>
                <a:gd name="connsiteY0" fmla="*/ 1077923 h 1318235"/>
                <a:gd name="connsiteX1" fmla="*/ 396637 w 1028567"/>
                <a:gd name="connsiteY1" fmla="*/ 0 h 1318235"/>
                <a:gd name="connsiteX2" fmla="*/ 362742 w 1028567"/>
                <a:gd name="connsiteY2" fmla="*/ 5006 h 1318235"/>
                <a:gd name="connsiteX3" fmla="*/ 91851 w 1028567"/>
                <a:gd name="connsiteY3" fmla="*/ 192384 h 1318235"/>
                <a:gd name="connsiteX4" fmla="*/ 14252 w 1028567"/>
                <a:gd name="connsiteY4" fmla="*/ 932688 h 1318235"/>
                <a:gd name="connsiteX5" fmla="*/ 184331 w 1028567"/>
                <a:gd name="connsiteY5" fmla="*/ 1161814 h 1318235"/>
                <a:gd name="connsiteX6" fmla="*/ 460074 w 1028567"/>
                <a:gd name="connsiteY6" fmla="*/ 1301631 h 1318235"/>
                <a:gd name="connsiteX7" fmla="*/ 769233 w 1028567"/>
                <a:gd name="connsiteY7" fmla="*/ 1300225 h 1318235"/>
                <a:gd name="connsiteX8" fmla="*/ 1023973 w 1028567"/>
                <a:gd name="connsiteY8" fmla="*/ 1171638 h 1318235"/>
                <a:gd name="connsiteX9" fmla="*/ 1028568 w 1028567"/>
                <a:gd name="connsiteY9" fmla="*/ 1166700 h 1318235"/>
                <a:gd name="connsiteX10" fmla="*/ 969160 w 1028567"/>
                <a:gd name="connsiteY10" fmla="*/ 1195572 h 1318235"/>
                <a:gd name="connsiteX11" fmla="*/ 168352 w 1028567"/>
                <a:gd name="connsiteY11" fmla="*/ 1077923 h 131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567" h="1318235">
                  <a:moveTo>
                    <a:pt x="168352" y="1077923"/>
                  </a:moveTo>
                  <a:cubicBezTo>
                    <a:pt x="-68575" y="754191"/>
                    <a:pt x="146217" y="271645"/>
                    <a:pt x="396637" y="0"/>
                  </a:cubicBezTo>
                  <a:cubicBezTo>
                    <a:pt x="385681" y="1492"/>
                    <a:pt x="374349" y="3172"/>
                    <a:pt x="362742" y="5006"/>
                  </a:cubicBezTo>
                  <a:cubicBezTo>
                    <a:pt x="242092" y="23969"/>
                    <a:pt x="161374" y="92326"/>
                    <a:pt x="91851" y="192384"/>
                  </a:cubicBezTo>
                  <a:cubicBezTo>
                    <a:pt x="28894" y="283064"/>
                    <a:pt x="-27221" y="802969"/>
                    <a:pt x="14252" y="932688"/>
                  </a:cubicBezTo>
                  <a:cubicBezTo>
                    <a:pt x="45028" y="1028923"/>
                    <a:pt x="109801" y="1105475"/>
                    <a:pt x="184331" y="1161814"/>
                  </a:cubicBezTo>
                  <a:cubicBezTo>
                    <a:pt x="256546" y="1216403"/>
                    <a:pt x="331452" y="1269073"/>
                    <a:pt x="460074" y="1301631"/>
                  </a:cubicBezTo>
                  <a:cubicBezTo>
                    <a:pt x="589639" y="1330161"/>
                    <a:pt x="680198" y="1316667"/>
                    <a:pt x="769233" y="1300225"/>
                  </a:cubicBezTo>
                  <a:cubicBezTo>
                    <a:pt x="861095" y="1283269"/>
                    <a:pt x="953318" y="1243870"/>
                    <a:pt x="1023973" y="1171638"/>
                  </a:cubicBezTo>
                  <a:cubicBezTo>
                    <a:pt x="1025482" y="1170095"/>
                    <a:pt x="1027025" y="1168449"/>
                    <a:pt x="1028568" y="1166700"/>
                  </a:cubicBezTo>
                  <a:cubicBezTo>
                    <a:pt x="1009348" y="1176987"/>
                    <a:pt x="989597" y="1186691"/>
                    <a:pt x="969160" y="1195572"/>
                  </a:cubicBezTo>
                  <a:cubicBezTo>
                    <a:pt x="706156" y="1305849"/>
                    <a:pt x="333235" y="1314507"/>
                    <a:pt x="168352" y="107792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2" name="Freeform: Shape 61">
              <a:extLst>
                <a:ext uri="{FF2B5EF4-FFF2-40B4-BE49-F238E27FC236}">
                  <a16:creationId xmlns:a16="http://schemas.microsoft.com/office/drawing/2014/main" id="{E067A694-7ECD-D0AE-4B2C-37CD93A44E6B}"/>
                </a:ext>
              </a:extLst>
            </p:cNvPr>
            <p:cNvSpPr/>
            <p:nvPr/>
          </p:nvSpPr>
          <p:spPr>
            <a:xfrm>
              <a:off x="6698638" y="2481914"/>
              <a:ext cx="90262" cy="55750"/>
            </a:xfrm>
            <a:custGeom>
              <a:avLst/>
              <a:gdLst>
                <a:gd name="connsiteX0" fmla="*/ 89576 w 90262"/>
                <a:gd name="connsiteY0" fmla="*/ 12769 h 55750"/>
                <a:gd name="connsiteX1" fmla="*/ 83541 w 90262"/>
                <a:gd name="connsiteY1" fmla="*/ 133 h 55750"/>
                <a:gd name="connsiteX2" fmla="*/ 67390 w 90262"/>
                <a:gd name="connsiteY2" fmla="*/ 20707 h 55750"/>
                <a:gd name="connsiteX3" fmla="*/ 44073 w 90262"/>
                <a:gd name="connsiteY3" fmla="*/ 32983 h 55750"/>
                <a:gd name="connsiteX4" fmla="*/ 12543 w 90262"/>
                <a:gd name="connsiteY4" fmla="*/ 14758 h 55750"/>
                <a:gd name="connsiteX5" fmla="*/ 10143 w 90262"/>
                <a:gd name="connsiteY5" fmla="*/ 13986 h 55750"/>
                <a:gd name="connsiteX6" fmla="*/ 2754 w 90262"/>
                <a:gd name="connsiteY6" fmla="*/ 32640 h 55750"/>
                <a:gd name="connsiteX7" fmla="*/ 15612 w 90262"/>
                <a:gd name="connsiteY7" fmla="*/ 43407 h 55750"/>
                <a:gd name="connsiteX8" fmla="*/ 51068 w 90262"/>
                <a:gd name="connsiteY8" fmla="*/ 55632 h 55750"/>
                <a:gd name="connsiteX9" fmla="*/ 83644 w 90262"/>
                <a:gd name="connsiteY9" fmla="*/ 44127 h 55750"/>
                <a:gd name="connsiteX10" fmla="*/ 89576 w 90262"/>
                <a:gd name="connsiteY10" fmla="*/ 12769 h 5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262" h="55750">
                  <a:moveTo>
                    <a:pt x="89576" y="12769"/>
                  </a:moveTo>
                  <a:cubicBezTo>
                    <a:pt x="89199" y="9614"/>
                    <a:pt x="87861" y="1848"/>
                    <a:pt x="83541" y="133"/>
                  </a:cubicBezTo>
                  <a:cubicBezTo>
                    <a:pt x="79220" y="-1581"/>
                    <a:pt x="72551" y="13695"/>
                    <a:pt x="67390" y="20707"/>
                  </a:cubicBezTo>
                  <a:cubicBezTo>
                    <a:pt x="62230" y="27719"/>
                    <a:pt x="53949" y="34234"/>
                    <a:pt x="44073" y="32983"/>
                  </a:cubicBezTo>
                  <a:cubicBezTo>
                    <a:pt x="31814" y="31440"/>
                    <a:pt x="24133" y="19164"/>
                    <a:pt x="12543" y="14758"/>
                  </a:cubicBezTo>
                  <a:cubicBezTo>
                    <a:pt x="11760" y="14452"/>
                    <a:pt x="10958" y="14194"/>
                    <a:pt x="10143" y="13986"/>
                  </a:cubicBezTo>
                  <a:cubicBezTo>
                    <a:pt x="-1481" y="15872"/>
                    <a:pt x="-1858" y="25834"/>
                    <a:pt x="2754" y="32640"/>
                  </a:cubicBezTo>
                  <a:cubicBezTo>
                    <a:pt x="5805" y="37132"/>
                    <a:pt x="10675" y="40492"/>
                    <a:pt x="15612" y="43407"/>
                  </a:cubicBezTo>
                  <a:cubicBezTo>
                    <a:pt x="26397" y="49785"/>
                    <a:pt x="38535" y="54774"/>
                    <a:pt x="51068" y="55632"/>
                  </a:cubicBezTo>
                  <a:cubicBezTo>
                    <a:pt x="63601" y="56489"/>
                    <a:pt x="76511" y="52717"/>
                    <a:pt x="83644" y="44127"/>
                  </a:cubicBezTo>
                  <a:cubicBezTo>
                    <a:pt x="90776" y="35537"/>
                    <a:pt x="90982" y="24119"/>
                    <a:pt x="89576" y="12769"/>
                  </a:cubicBezTo>
                  <a:close/>
                </a:path>
              </a:pathLst>
            </a:custGeom>
            <a:solidFill>
              <a:srgbClr val="C26E6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3" name="Freeform: Shape 62">
              <a:extLst>
                <a:ext uri="{FF2B5EF4-FFF2-40B4-BE49-F238E27FC236}">
                  <a16:creationId xmlns:a16="http://schemas.microsoft.com/office/drawing/2014/main" id="{9404B678-C84D-4661-24F0-3E1A1A694A99}"/>
                </a:ext>
              </a:extLst>
            </p:cNvPr>
            <p:cNvSpPr/>
            <p:nvPr/>
          </p:nvSpPr>
          <p:spPr>
            <a:xfrm rot="-4545000">
              <a:off x="6996755" y="2580572"/>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4" name="Freeform: Shape 63">
              <a:extLst>
                <a:ext uri="{FF2B5EF4-FFF2-40B4-BE49-F238E27FC236}">
                  <a16:creationId xmlns:a16="http://schemas.microsoft.com/office/drawing/2014/main" id="{8A0F82CA-9188-AD0D-ECB6-78889A30C260}"/>
                </a:ext>
              </a:extLst>
            </p:cNvPr>
            <p:cNvSpPr/>
            <p:nvPr/>
          </p:nvSpPr>
          <p:spPr>
            <a:xfrm rot="-4545000">
              <a:off x="6350293" y="2433818"/>
              <a:ext cx="122826" cy="177382"/>
            </a:xfrm>
            <a:custGeom>
              <a:avLst/>
              <a:gdLst>
                <a:gd name="connsiteX0" fmla="*/ 122827 w 122826"/>
                <a:gd name="connsiteY0" fmla="*/ 88691 h 177382"/>
                <a:gd name="connsiteX1" fmla="*/ 61413 w 122826"/>
                <a:gd name="connsiteY1" fmla="*/ 177382 h 177382"/>
                <a:gd name="connsiteX2" fmla="*/ 0 w 122826"/>
                <a:gd name="connsiteY2" fmla="*/ 88691 h 177382"/>
                <a:gd name="connsiteX3" fmla="*/ 61413 w 122826"/>
                <a:gd name="connsiteY3" fmla="*/ 0 h 177382"/>
                <a:gd name="connsiteX4" fmla="*/ 122827 w 122826"/>
                <a:gd name="connsiteY4" fmla="*/ 88691 h 177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26" h="177382">
                  <a:moveTo>
                    <a:pt x="122827" y="88691"/>
                  </a:moveTo>
                  <a:cubicBezTo>
                    <a:pt x="122827" y="137674"/>
                    <a:pt x="95331" y="177382"/>
                    <a:pt x="61413" y="177382"/>
                  </a:cubicBezTo>
                  <a:cubicBezTo>
                    <a:pt x="27495" y="177382"/>
                    <a:pt x="0" y="137674"/>
                    <a:pt x="0" y="88691"/>
                  </a:cubicBezTo>
                  <a:cubicBezTo>
                    <a:pt x="0" y="39708"/>
                    <a:pt x="27495" y="0"/>
                    <a:pt x="61413" y="0"/>
                  </a:cubicBezTo>
                  <a:cubicBezTo>
                    <a:pt x="95331" y="0"/>
                    <a:pt x="122827" y="39708"/>
                    <a:pt x="122827" y="88691"/>
                  </a:cubicBezTo>
                  <a:close/>
                </a:path>
              </a:pathLst>
            </a:custGeom>
            <a:solidFill>
              <a:srgbClr val="D26C8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5" name="Freeform: Shape 64">
              <a:extLst>
                <a:ext uri="{FF2B5EF4-FFF2-40B4-BE49-F238E27FC236}">
                  <a16:creationId xmlns:a16="http://schemas.microsoft.com/office/drawing/2014/main" id="{C5932ACA-5E5B-D5C6-4B45-B9FE9F0314F6}"/>
                </a:ext>
              </a:extLst>
            </p:cNvPr>
            <p:cNvSpPr/>
            <p:nvPr/>
          </p:nvSpPr>
          <p:spPr>
            <a:xfrm>
              <a:off x="6368361" y="2203452"/>
              <a:ext cx="232655" cy="248403"/>
            </a:xfrm>
            <a:custGeom>
              <a:avLst/>
              <a:gdLst>
                <a:gd name="connsiteX0" fmla="*/ 91886 w 232655"/>
                <a:gd name="connsiteY0" fmla="*/ 246019 h 248403"/>
                <a:gd name="connsiteX1" fmla="*/ 229921 w 232655"/>
                <a:gd name="connsiteY1" fmla="*/ 147813 h 248403"/>
                <a:gd name="connsiteX2" fmla="*/ 140767 w 232655"/>
                <a:gd name="connsiteY2" fmla="*/ 2389 h 248403"/>
                <a:gd name="connsiteX3" fmla="*/ 2732 w 232655"/>
                <a:gd name="connsiteY3" fmla="*/ 100595 h 248403"/>
                <a:gd name="connsiteX4" fmla="*/ 91886 w 232655"/>
                <a:gd name="connsiteY4" fmla="*/ 246019 h 248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55" h="248403">
                  <a:moveTo>
                    <a:pt x="91886" y="246019"/>
                  </a:moveTo>
                  <a:cubicBezTo>
                    <a:pt x="155580" y="259255"/>
                    <a:pt x="216205" y="216136"/>
                    <a:pt x="229921" y="147813"/>
                  </a:cubicBezTo>
                  <a:cubicBezTo>
                    <a:pt x="243637" y="79490"/>
                    <a:pt x="204512" y="15642"/>
                    <a:pt x="140767" y="2389"/>
                  </a:cubicBezTo>
                  <a:cubicBezTo>
                    <a:pt x="77021" y="-10864"/>
                    <a:pt x="16448" y="32290"/>
                    <a:pt x="2732" y="100595"/>
                  </a:cubicBezTo>
                  <a:cubicBezTo>
                    <a:pt x="-10984" y="168901"/>
                    <a:pt x="28209" y="232852"/>
                    <a:pt x="91886" y="246019"/>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6" name="Freeform: Shape 65">
              <a:extLst>
                <a:ext uri="{FF2B5EF4-FFF2-40B4-BE49-F238E27FC236}">
                  <a16:creationId xmlns:a16="http://schemas.microsoft.com/office/drawing/2014/main" id="{F624656B-BE5E-235D-3D28-583D128F1410}"/>
                </a:ext>
              </a:extLst>
            </p:cNvPr>
            <p:cNvSpPr/>
            <p:nvPr/>
          </p:nvSpPr>
          <p:spPr>
            <a:xfrm rot="-4816200">
              <a:off x="6376181" y="2230212"/>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7" name="Freeform: Shape 66">
              <a:extLst>
                <a:ext uri="{FF2B5EF4-FFF2-40B4-BE49-F238E27FC236}">
                  <a16:creationId xmlns:a16="http://schemas.microsoft.com/office/drawing/2014/main" id="{7D4BAD47-978F-552B-EDA6-06175010B841}"/>
                </a:ext>
              </a:extLst>
            </p:cNvPr>
            <p:cNvSpPr/>
            <p:nvPr/>
          </p:nvSpPr>
          <p:spPr>
            <a:xfrm>
              <a:off x="6417208" y="2290237"/>
              <a:ext cx="157825" cy="144386"/>
            </a:xfrm>
            <a:custGeom>
              <a:avLst/>
              <a:gdLst>
                <a:gd name="connsiteX0" fmla="*/ 1308 w 157825"/>
                <a:gd name="connsiteY0" fmla="*/ 56107 h 144386"/>
                <a:gd name="connsiteX1" fmla="*/ 93068 w 157825"/>
                <a:gd name="connsiteY1" fmla="*/ 1843 h 144386"/>
                <a:gd name="connsiteX2" fmla="*/ 157825 w 157825"/>
                <a:gd name="connsiteY2" fmla="*/ 75018 h 144386"/>
                <a:gd name="connsiteX3" fmla="*/ 78769 w 157825"/>
                <a:gd name="connsiteY3" fmla="*/ 144386 h 144386"/>
                <a:gd name="connsiteX4" fmla="*/ 64779 w 157825"/>
                <a:gd name="connsiteY4" fmla="*/ 142672 h 144386"/>
                <a:gd name="connsiteX5" fmla="*/ 1308 w 157825"/>
                <a:gd name="connsiteY5" fmla="*/ 56107 h 14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5" h="144386">
                  <a:moveTo>
                    <a:pt x="1308" y="56107"/>
                  </a:moveTo>
                  <a:cubicBezTo>
                    <a:pt x="9109" y="17222"/>
                    <a:pt x="50206" y="-7073"/>
                    <a:pt x="93068" y="1843"/>
                  </a:cubicBezTo>
                  <a:cubicBezTo>
                    <a:pt x="131010" y="9729"/>
                    <a:pt x="157619" y="40985"/>
                    <a:pt x="157825" y="75018"/>
                  </a:cubicBezTo>
                  <a:cubicBezTo>
                    <a:pt x="144332" y="112377"/>
                    <a:pt x="114088" y="138814"/>
                    <a:pt x="78769" y="144386"/>
                  </a:cubicBezTo>
                  <a:cubicBezTo>
                    <a:pt x="74067" y="144189"/>
                    <a:pt x="69389" y="143616"/>
                    <a:pt x="64779" y="142672"/>
                  </a:cubicBezTo>
                  <a:cubicBezTo>
                    <a:pt x="21882" y="133739"/>
                    <a:pt x="-6561" y="94992"/>
                    <a:pt x="1308" y="56107"/>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8" name="Freeform: Shape 67">
              <a:extLst>
                <a:ext uri="{FF2B5EF4-FFF2-40B4-BE49-F238E27FC236}">
                  <a16:creationId xmlns:a16="http://schemas.microsoft.com/office/drawing/2014/main" id="{439CA59E-17F8-380F-D8AE-0E2D63256F29}"/>
                </a:ext>
              </a:extLst>
            </p:cNvPr>
            <p:cNvSpPr/>
            <p:nvPr/>
          </p:nvSpPr>
          <p:spPr>
            <a:xfrm rot="-4632600">
              <a:off x="6494348" y="2273505"/>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69" name="Freeform: Shape 68">
              <a:extLst>
                <a:ext uri="{FF2B5EF4-FFF2-40B4-BE49-F238E27FC236}">
                  <a16:creationId xmlns:a16="http://schemas.microsoft.com/office/drawing/2014/main" id="{9C52147A-9532-30DD-F98C-4BE3D6C8C7DF}"/>
                </a:ext>
              </a:extLst>
            </p:cNvPr>
            <p:cNvSpPr/>
            <p:nvPr/>
          </p:nvSpPr>
          <p:spPr>
            <a:xfrm>
              <a:off x="6965431" y="2339022"/>
              <a:ext cx="232677" cy="248387"/>
            </a:xfrm>
            <a:custGeom>
              <a:avLst/>
              <a:gdLst>
                <a:gd name="connsiteX0" fmla="*/ 91908 w 232677"/>
                <a:gd name="connsiteY0" fmla="*/ 245998 h 248387"/>
                <a:gd name="connsiteX1" fmla="*/ 229942 w 232677"/>
                <a:gd name="connsiteY1" fmla="*/ 147808 h 248387"/>
                <a:gd name="connsiteX2" fmla="*/ 140788 w 232677"/>
                <a:gd name="connsiteY2" fmla="*/ 2385 h 248387"/>
                <a:gd name="connsiteX3" fmla="*/ 2736 w 232677"/>
                <a:gd name="connsiteY3" fmla="*/ 100574 h 248387"/>
                <a:gd name="connsiteX4" fmla="*/ 91908 w 232677"/>
                <a:gd name="connsiteY4" fmla="*/ 245998 h 24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77" h="248387">
                  <a:moveTo>
                    <a:pt x="91908" y="245998"/>
                  </a:moveTo>
                  <a:cubicBezTo>
                    <a:pt x="155584" y="259251"/>
                    <a:pt x="216226" y="216114"/>
                    <a:pt x="229942" y="147808"/>
                  </a:cubicBezTo>
                  <a:cubicBezTo>
                    <a:pt x="243658" y="79503"/>
                    <a:pt x="204533" y="15620"/>
                    <a:pt x="140788" y="2385"/>
                  </a:cubicBezTo>
                  <a:cubicBezTo>
                    <a:pt x="77043" y="-10851"/>
                    <a:pt x="16470" y="32268"/>
                    <a:pt x="2736" y="100574"/>
                  </a:cubicBezTo>
                  <a:cubicBezTo>
                    <a:pt x="-10997" y="168880"/>
                    <a:pt x="28231" y="232728"/>
                    <a:pt x="91908" y="245998"/>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0" name="Freeform: Shape 69">
              <a:extLst>
                <a:ext uri="{FF2B5EF4-FFF2-40B4-BE49-F238E27FC236}">
                  <a16:creationId xmlns:a16="http://schemas.microsoft.com/office/drawing/2014/main" id="{7755F3ED-EB50-7F00-19B3-DA775DE7AFC5}"/>
                </a:ext>
              </a:extLst>
            </p:cNvPr>
            <p:cNvSpPr/>
            <p:nvPr/>
          </p:nvSpPr>
          <p:spPr>
            <a:xfrm rot="-4816200">
              <a:off x="6973253" y="2365765"/>
              <a:ext cx="216575" cy="194561"/>
            </a:xfrm>
            <a:custGeom>
              <a:avLst/>
              <a:gdLst>
                <a:gd name="connsiteX0" fmla="*/ 216576 w 216575"/>
                <a:gd name="connsiteY0" fmla="*/ 97281 h 194561"/>
                <a:gd name="connsiteX1" fmla="*/ 108288 w 216575"/>
                <a:gd name="connsiteY1" fmla="*/ 194561 h 194561"/>
                <a:gd name="connsiteX2" fmla="*/ 0 w 216575"/>
                <a:gd name="connsiteY2" fmla="*/ 97281 h 194561"/>
                <a:gd name="connsiteX3" fmla="*/ 108288 w 216575"/>
                <a:gd name="connsiteY3" fmla="*/ 0 h 194561"/>
                <a:gd name="connsiteX4" fmla="*/ 216576 w 216575"/>
                <a:gd name="connsiteY4" fmla="*/ 97281 h 19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75" h="194561">
                  <a:moveTo>
                    <a:pt x="216576" y="97281"/>
                  </a:moveTo>
                  <a:cubicBezTo>
                    <a:pt x="216576" y="151007"/>
                    <a:pt x="168094" y="194561"/>
                    <a:pt x="108288" y="194561"/>
                  </a:cubicBezTo>
                  <a:cubicBezTo>
                    <a:pt x="48482" y="194561"/>
                    <a:pt x="0" y="151007"/>
                    <a:pt x="0" y="97281"/>
                  </a:cubicBezTo>
                  <a:cubicBezTo>
                    <a:pt x="0" y="43554"/>
                    <a:pt x="48482" y="0"/>
                    <a:pt x="108288" y="0"/>
                  </a:cubicBezTo>
                  <a:cubicBezTo>
                    <a:pt x="168094" y="0"/>
                    <a:pt x="216576" y="43554"/>
                    <a:pt x="216576" y="97281"/>
                  </a:cubicBezTo>
                  <a:close/>
                </a:path>
              </a:pathLst>
            </a:custGeom>
            <a:solidFill>
              <a:srgbClr val="27171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1" name="Freeform: Shape 70">
              <a:extLst>
                <a:ext uri="{FF2B5EF4-FFF2-40B4-BE49-F238E27FC236}">
                  <a16:creationId xmlns:a16="http://schemas.microsoft.com/office/drawing/2014/main" id="{3FCFF26F-8282-3F5B-1C11-FB69DF7E6057}"/>
                </a:ext>
              </a:extLst>
            </p:cNvPr>
            <p:cNvSpPr/>
            <p:nvPr/>
          </p:nvSpPr>
          <p:spPr>
            <a:xfrm>
              <a:off x="7014250" y="2425797"/>
              <a:ext cx="157822" cy="144392"/>
            </a:xfrm>
            <a:custGeom>
              <a:avLst/>
              <a:gdLst>
                <a:gd name="connsiteX0" fmla="*/ 1289 w 157822"/>
                <a:gd name="connsiteY0" fmla="*/ 56096 h 144392"/>
                <a:gd name="connsiteX1" fmla="*/ 93066 w 157822"/>
                <a:gd name="connsiteY1" fmla="*/ 1849 h 144392"/>
                <a:gd name="connsiteX2" fmla="*/ 157823 w 157822"/>
                <a:gd name="connsiteY2" fmla="*/ 75024 h 144392"/>
                <a:gd name="connsiteX3" fmla="*/ 78767 w 157822"/>
                <a:gd name="connsiteY3" fmla="*/ 144393 h 144392"/>
                <a:gd name="connsiteX4" fmla="*/ 64777 w 157822"/>
                <a:gd name="connsiteY4" fmla="*/ 142678 h 144392"/>
                <a:gd name="connsiteX5" fmla="*/ 1289 w 157822"/>
                <a:gd name="connsiteY5" fmla="*/ 56096 h 144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822" h="144392">
                  <a:moveTo>
                    <a:pt x="1289" y="56096"/>
                  </a:moveTo>
                  <a:cubicBezTo>
                    <a:pt x="9107" y="17211"/>
                    <a:pt x="50187" y="-7083"/>
                    <a:pt x="93066" y="1849"/>
                  </a:cubicBezTo>
                  <a:cubicBezTo>
                    <a:pt x="131008" y="9736"/>
                    <a:pt x="157617" y="40991"/>
                    <a:pt x="157823" y="75024"/>
                  </a:cubicBezTo>
                  <a:cubicBezTo>
                    <a:pt x="144313" y="112366"/>
                    <a:pt x="114069" y="138820"/>
                    <a:pt x="78767" y="144393"/>
                  </a:cubicBezTo>
                  <a:cubicBezTo>
                    <a:pt x="74065" y="144196"/>
                    <a:pt x="69387" y="143623"/>
                    <a:pt x="64777" y="142678"/>
                  </a:cubicBezTo>
                  <a:cubicBezTo>
                    <a:pt x="21897" y="133728"/>
                    <a:pt x="-6512" y="94981"/>
                    <a:pt x="1289" y="56096"/>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2" name="Freeform: Shape 71">
              <a:extLst>
                <a:ext uri="{FF2B5EF4-FFF2-40B4-BE49-F238E27FC236}">
                  <a16:creationId xmlns:a16="http://schemas.microsoft.com/office/drawing/2014/main" id="{7298E365-BCE7-096D-61C2-6AF6AB8E6013}"/>
                </a:ext>
              </a:extLst>
            </p:cNvPr>
            <p:cNvSpPr/>
            <p:nvPr/>
          </p:nvSpPr>
          <p:spPr>
            <a:xfrm rot="-4632600">
              <a:off x="7091428" y="2409063"/>
              <a:ext cx="55892" cy="65493"/>
            </a:xfrm>
            <a:custGeom>
              <a:avLst/>
              <a:gdLst>
                <a:gd name="connsiteX0" fmla="*/ 55892 w 55892"/>
                <a:gd name="connsiteY0" fmla="*/ 32747 h 65493"/>
                <a:gd name="connsiteX1" fmla="*/ 27946 w 55892"/>
                <a:gd name="connsiteY1" fmla="*/ 65494 h 65493"/>
                <a:gd name="connsiteX2" fmla="*/ 0 w 55892"/>
                <a:gd name="connsiteY2" fmla="*/ 32747 h 65493"/>
                <a:gd name="connsiteX3" fmla="*/ 27946 w 55892"/>
                <a:gd name="connsiteY3" fmla="*/ 0 h 65493"/>
                <a:gd name="connsiteX4" fmla="*/ 55892 w 55892"/>
                <a:gd name="connsiteY4" fmla="*/ 32747 h 65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92" h="65493">
                  <a:moveTo>
                    <a:pt x="55892" y="32747"/>
                  </a:moveTo>
                  <a:cubicBezTo>
                    <a:pt x="55892" y="50832"/>
                    <a:pt x="43380" y="65494"/>
                    <a:pt x="27946" y="65494"/>
                  </a:cubicBezTo>
                  <a:cubicBezTo>
                    <a:pt x="12512" y="65494"/>
                    <a:pt x="0" y="50832"/>
                    <a:pt x="0" y="32747"/>
                  </a:cubicBezTo>
                  <a:cubicBezTo>
                    <a:pt x="0" y="14661"/>
                    <a:pt x="12512" y="0"/>
                    <a:pt x="27946" y="0"/>
                  </a:cubicBezTo>
                  <a:cubicBezTo>
                    <a:pt x="43380" y="0"/>
                    <a:pt x="55892" y="14661"/>
                    <a:pt x="55892" y="32747"/>
                  </a:cubicBezTo>
                  <a:close/>
                </a:path>
              </a:pathLst>
            </a:custGeom>
            <a:solidFill>
              <a:srgbClr val="FFFEF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3" name="Freeform: Shape 72">
              <a:extLst>
                <a:ext uri="{FF2B5EF4-FFF2-40B4-BE49-F238E27FC236}">
                  <a16:creationId xmlns:a16="http://schemas.microsoft.com/office/drawing/2014/main" id="{5C694D1D-D363-2988-636D-73202B2A7538}"/>
                </a:ext>
              </a:extLst>
            </p:cNvPr>
            <p:cNvSpPr/>
            <p:nvPr/>
          </p:nvSpPr>
          <p:spPr>
            <a:xfrm>
              <a:off x="6398881" y="2154417"/>
              <a:ext cx="211564" cy="55521"/>
            </a:xfrm>
            <a:custGeom>
              <a:avLst/>
              <a:gdLst>
                <a:gd name="connsiteX0" fmla="*/ 11919 w 211564"/>
                <a:gd name="connsiteY0" fmla="*/ 52538 h 55521"/>
                <a:gd name="connsiteX1" fmla="*/ 377 w 211564"/>
                <a:gd name="connsiteY1" fmla="*/ 34276 h 55521"/>
                <a:gd name="connsiteX2" fmla="*/ 7890 w 211564"/>
                <a:gd name="connsiteY2" fmla="*/ 24266 h 55521"/>
                <a:gd name="connsiteX3" fmla="*/ 204081 w 211564"/>
                <a:gd name="connsiteY3" fmla="*/ 27095 h 55521"/>
                <a:gd name="connsiteX4" fmla="*/ 209421 w 211564"/>
                <a:gd name="connsiteY4" fmla="*/ 48038 h 55521"/>
                <a:gd name="connsiteX5" fmla="*/ 188478 w 211564"/>
                <a:gd name="connsiteY5" fmla="*/ 53378 h 55521"/>
                <a:gd name="connsiteX6" fmla="*/ 22721 w 211564"/>
                <a:gd name="connsiteY6" fmla="*/ 50995 h 55521"/>
                <a:gd name="connsiteX7" fmla="*/ 11919 w 211564"/>
                <a:gd name="connsiteY7" fmla="*/ 52538 h 55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564" h="55521">
                  <a:moveTo>
                    <a:pt x="11919" y="52538"/>
                  </a:moveTo>
                  <a:cubicBezTo>
                    <a:pt x="3689" y="50683"/>
                    <a:pt x="-1478" y="42506"/>
                    <a:pt x="377" y="34276"/>
                  </a:cubicBezTo>
                  <a:cubicBezTo>
                    <a:pt x="1337" y="30020"/>
                    <a:pt x="4071" y="26377"/>
                    <a:pt x="7890" y="24266"/>
                  </a:cubicBezTo>
                  <a:cubicBezTo>
                    <a:pt x="67898" y="-9081"/>
                    <a:pt x="145050" y="-7983"/>
                    <a:pt x="204081" y="27095"/>
                  </a:cubicBezTo>
                  <a:cubicBezTo>
                    <a:pt x="211338" y="31404"/>
                    <a:pt x="213730" y="40780"/>
                    <a:pt x="209421" y="48038"/>
                  </a:cubicBezTo>
                  <a:cubicBezTo>
                    <a:pt x="205113" y="55296"/>
                    <a:pt x="195737" y="57687"/>
                    <a:pt x="188478" y="53378"/>
                  </a:cubicBezTo>
                  <a:cubicBezTo>
                    <a:pt x="138552" y="23752"/>
                    <a:pt x="73487" y="22809"/>
                    <a:pt x="22721" y="50995"/>
                  </a:cubicBezTo>
                  <a:cubicBezTo>
                    <a:pt x="19435" y="52828"/>
                    <a:pt x="15587" y="53378"/>
                    <a:pt x="11919" y="52538"/>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4" name="Freeform: Shape 73">
              <a:extLst>
                <a:ext uri="{FF2B5EF4-FFF2-40B4-BE49-F238E27FC236}">
                  <a16:creationId xmlns:a16="http://schemas.microsoft.com/office/drawing/2014/main" id="{7917CA6E-CA98-0968-28EC-D3CB4C02E85D}"/>
                </a:ext>
              </a:extLst>
            </p:cNvPr>
            <p:cNvSpPr/>
            <p:nvPr/>
          </p:nvSpPr>
          <p:spPr>
            <a:xfrm>
              <a:off x="7030119" y="2280916"/>
              <a:ext cx="194928" cy="107045"/>
            </a:xfrm>
            <a:custGeom>
              <a:avLst/>
              <a:gdLst>
                <a:gd name="connsiteX0" fmla="*/ 176261 w 194928"/>
                <a:gd name="connsiteY0" fmla="*/ 106662 h 107045"/>
                <a:gd name="connsiteX1" fmla="*/ 194547 w 194928"/>
                <a:gd name="connsiteY1" fmla="*/ 95158 h 107045"/>
                <a:gd name="connsiteX2" fmla="*/ 192103 w 194928"/>
                <a:gd name="connsiteY2" fmla="*/ 82916 h 107045"/>
                <a:gd name="connsiteX3" fmla="*/ 13915 w 194928"/>
                <a:gd name="connsiteY3" fmla="*/ 740 h 107045"/>
                <a:gd name="connsiteX4" fmla="*/ 62 w 194928"/>
                <a:gd name="connsiteY4" fmla="*/ 17319 h 107045"/>
                <a:gd name="connsiteX5" fmla="*/ 16641 w 194928"/>
                <a:gd name="connsiteY5" fmla="*/ 31172 h 107045"/>
                <a:gd name="connsiteX6" fmla="*/ 167174 w 194928"/>
                <a:gd name="connsiteY6" fmla="*/ 100609 h 107045"/>
                <a:gd name="connsiteX7" fmla="*/ 176261 w 194928"/>
                <a:gd name="connsiteY7" fmla="*/ 106662 h 10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4928" h="107045">
                  <a:moveTo>
                    <a:pt x="176261" y="106662"/>
                  </a:moveTo>
                  <a:cubicBezTo>
                    <a:pt x="184487" y="108534"/>
                    <a:pt x="192674" y="103384"/>
                    <a:pt x="194547" y="95158"/>
                  </a:cubicBezTo>
                  <a:cubicBezTo>
                    <a:pt x="195513" y="90915"/>
                    <a:pt x="194624" y="86462"/>
                    <a:pt x="192103" y="82916"/>
                  </a:cubicBezTo>
                  <a:cubicBezTo>
                    <a:pt x="152310" y="26869"/>
                    <a:pt x="82375" y="-5381"/>
                    <a:pt x="13915" y="740"/>
                  </a:cubicBezTo>
                  <a:cubicBezTo>
                    <a:pt x="5511" y="1493"/>
                    <a:pt x="-691" y="8915"/>
                    <a:pt x="62" y="17319"/>
                  </a:cubicBezTo>
                  <a:cubicBezTo>
                    <a:pt x="814" y="25723"/>
                    <a:pt x="8238" y="31925"/>
                    <a:pt x="16641" y="31172"/>
                  </a:cubicBezTo>
                  <a:cubicBezTo>
                    <a:pt x="74471" y="26029"/>
                    <a:pt x="133570" y="53272"/>
                    <a:pt x="167174" y="100609"/>
                  </a:cubicBezTo>
                  <a:cubicBezTo>
                    <a:pt x="169355" y="103676"/>
                    <a:pt x="172591" y="105831"/>
                    <a:pt x="176261" y="10666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5" name="Freeform: Shape 74">
              <a:extLst>
                <a:ext uri="{FF2B5EF4-FFF2-40B4-BE49-F238E27FC236}">
                  <a16:creationId xmlns:a16="http://schemas.microsoft.com/office/drawing/2014/main" id="{65E53947-D211-56F9-9263-790253A42ABE}"/>
                </a:ext>
              </a:extLst>
            </p:cNvPr>
            <p:cNvSpPr/>
            <p:nvPr/>
          </p:nvSpPr>
          <p:spPr>
            <a:xfrm>
              <a:off x="6548555" y="2545882"/>
              <a:ext cx="351316" cy="238998"/>
            </a:xfrm>
            <a:custGeom>
              <a:avLst/>
              <a:gdLst>
                <a:gd name="connsiteX0" fmla="*/ 52589 w 351316"/>
                <a:gd name="connsiteY0" fmla="*/ 1539 h 238998"/>
                <a:gd name="connsiteX1" fmla="*/ 313725 w 351316"/>
                <a:gd name="connsiteY1" fmla="*/ 60827 h 238998"/>
                <a:gd name="connsiteX2" fmla="*/ 347861 w 351316"/>
                <a:gd name="connsiteY2" fmla="*/ 111181 h 238998"/>
                <a:gd name="connsiteX3" fmla="*/ 136720 w 351316"/>
                <a:gd name="connsiteY3" fmla="*/ 235277 h 238998"/>
                <a:gd name="connsiteX4" fmla="*/ 74 w 351316"/>
                <a:gd name="connsiteY4" fmla="*/ 32212 h 238998"/>
                <a:gd name="connsiteX5" fmla="*/ 52589 w 351316"/>
                <a:gd name="connsiteY5" fmla="*/ 1539 h 23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16" h="238998">
                  <a:moveTo>
                    <a:pt x="52589" y="1539"/>
                  </a:moveTo>
                  <a:lnTo>
                    <a:pt x="313725" y="60827"/>
                  </a:lnTo>
                  <a:cubicBezTo>
                    <a:pt x="342409" y="67342"/>
                    <a:pt x="358902" y="91859"/>
                    <a:pt x="347861" y="111181"/>
                  </a:cubicBezTo>
                  <a:cubicBezTo>
                    <a:pt x="309713" y="177893"/>
                    <a:pt x="233298" y="257206"/>
                    <a:pt x="136720" y="235277"/>
                  </a:cubicBezTo>
                  <a:cubicBezTo>
                    <a:pt x="40142" y="213348"/>
                    <a:pt x="5681" y="108867"/>
                    <a:pt x="74" y="32212"/>
                  </a:cubicBezTo>
                  <a:cubicBezTo>
                    <a:pt x="-1555" y="10026"/>
                    <a:pt x="23923" y="-4993"/>
                    <a:pt x="52589" y="1539"/>
                  </a:cubicBezTo>
                  <a:close/>
                </a:path>
              </a:pathLst>
            </a:custGeom>
            <a:solidFill>
              <a:srgbClr val="B85358"/>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6" name="Freeform: Shape 75">
              <a:extLst>
                <a:ext uri="{FF2B5EF4-FFF2-40B4-BE49-F238E27FC236}">
                  <a16:creationId xmlns:a16="http://schemas.microsoft.com/office/drawing/2014/main" id="{22BDE40C-F84B-4E2B-1E93-9CBAC333E9ED}"/>
                </a:ext>
              </a:extLst>
            </p:cNvPr>
            <p:cNvSpPr/>
            <p:nvPr/>
          </p:nvSpPr>
          <p:spPr>
            <a:xfrm>
              <a:off x="6601145" y="2547421"/>
              <a:ext cx="250111" cy="103666"/>
            </a:xfrm>
            <a:custGeom>
              <a:avLst/>
              <a:gdLst>
                <a:gd name="connsiteX0" fmla="*/ 0 w 250111"/>
                <a:gd name="connsiteY0" fmla="*/ 0 h 103666"/>
                <a:gd name="connsiteX1" fmla="*/ 115111 w 250111"/>
                <a:gd name="connsiteY1" fmla="*/ 97727 h 103666"/>
                <a:gd name="connsiteX2" fmla="*/ 250111 w 250111"/>
                <a:gd name="connsiteY2" fmla="*/ 56750 h 103666"/>
              </a:gdLst>
              <a:ahLst/>
              <a:cxnLst>
                <a:cxn ang="0">
                  <a:pos x="connsiteX0" y="connsiteY0"/>
                </a:cxn>
                <a:cxn ang="0">
                  <a:pos x="connsiteX1" y="connsiteY1"/>
                </a:cxn>
                <a:cxn ang="0">
                  <a:pos x="connsiteX2" y="connsiteY2"/>
                </a:cxn>
              </a:cxnLst>
              <a:rect l="l" t="t" r="r" b="b"/>
              <a:pathLst>
                <a:path w="250111" h="103666">
                  <a:moveTo>
                    <a:pt x="0" y="0"/>
                  </a:moveTo>
                  <a:cubicBezTo>
                    <a:pt x="0" y="0"/>
                    <a:pt x="1131" y="71889"/>
                    <a:pt x="115111" y="97727"/>
                  </a:cubicBezTo>
                  <a:cubicBezTo>
                    <a:pt x="229091" y="123564"/>
                    <a:pt x="250111" y="56750"/>
                    <a:pt x="250111" y="56750"/>
                  </a:cubicBezTo>
                  <a:close/>
                </a:path>
              </a:pathLst>
            </a:custGeom>
            <a:solidFill>
              <a:srgbClr val="FFFFF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7" name="Freeform: Shape 76">
              <a:extLst>
                <a:ext uri="{FF2B5EF4-FFF2-40B4-BE49-F238E27FC236}">
                  <a16:creationId xmlns:a16="http://schemas.microsoft.com/office/drawing/2014/main" id="{53954993-F09C-E3D6-3387-F409DC77842A}"/>
                </a:ext>
              </a:extLst>
            </p:cNvPr>
            <p:cNvSpPr/>
            <p:nvPr/>
          </p:nvSpPr>
          <p:spPr>
            <a:xfrm rot="-4632600">
              <a:off x="6645490" y="2633538"/>
              <a:ext cx="108939" cy="190069"/>
            </a:xfrm>
            <a:custGeom>
              <a:avLst/>
              <a:gdLst>
                <a:gd name="connsiteX0" fmla="*/ 108939 w 108939"/>
                <a:gd name="connsiteY0" fmla="*/ 95035 h 190069"/>
                <a:gd name="connsiteX1" fmla="*/ 54470 w 108939"/>
                <a:gd name="connsiteY1" fmla="*/ 190070 h 190069"/>
                <a:gd name="connsiteX2" fmla="*/ 0 w 108939"/>
                <a:gd name="connsiteY2" fmla="*/ 95035 h 190069"/>
                <a:gd name="connsiteX3" fmla="*/ 54470 w 108939"/>
                <a:gd name="connsiteY3" fmla="*/ 0 h 190069"/>
                <a:gd name="connsiteX4" fmla="*/ 108939 w 108939"/>
                <a:gd name="connsiteY4" fmla="*/ 95035 h 190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39" h="190069">
                  <a:moveTo>
                    <a:pt x="108939" y="95035"/>
                  </a:moveTo>
                  <a:cubicBezTo>
                    <a:pt x="108939" y="147521"/>
                    <a:pt x="84552" y="190070"/>
                    <a:pt x="54470" y="190070"/>
                  </a:cubicBezTo>
                  <a:cubicBezTo>
                    <a:pt x="24387" y="190070"/>
                    <a:pt x="0" y="147521"/>
                    <a:pt x="0" y="95035"/>
                  </a:cubicBezTo>
                  <a:cubicBezTo>
                    <a:pt x="0" y="42548"/>
                    <a:pt x="24387" y="0"/>
                    <a:pt x="54470" y="0"/>
                  </a:cubicBezTo>
                  <a:cubicBezTo>
                    <a:pt x="84552" y="0"/>
                    <a:pt x="108939" y="42548"/>
                    <a:pt x="108939" y="95035"/>
                  </a:cubicBezTo>
                  <a:close/>
                </a:path>
              </a:pathLst>
            </a:custGeom>
            <a:solidFill>
              <a:srgbClr val="DCA1A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8" name="Freeform: Shape 77">
              <a:extLst>
                <a:ext uri="{FF2B5EF4-FFF2-40B4-BE49-F238E27FC236}">
                  <a16:creationId xmlns:a16="http://schemas.microsoft.com/office/drawing/2014/main" id="{3B99F834-15EE-C0B8-8285-82AE28CFEE0E}"/>
                </a:ext>
              </a:extLst>
            </p:cNvPr>
            <p:cNvSpPr/>
            <p:nvPr/>
          </p:nvSpPr>
          <p:spPr>
            <a:xfrm>
              <a:off x="6122188" y="1509146"/>
              <a:ext cx="1352060" cy="1100270"/>
            </a:xfrm>
            <a:custGeom>
              <a:avLst/>
              <a:gdLst>
                <a:gd name="connsiteX0" fmla="*/ 1181010 w 1352060"/>
                <a:gd name="connsiteY0" fmla="*/ 213172 h 1100270"/>
                <a:gd name="connsiteX1" fmla="*/ 289127 w 1352060"/>
                <a:gd name="connsiteY1" fmla="*/ 101729 h 1100270"/>
                <a:gd name="connsiteX2" fmla="*/ 55355 w 1352060"/>
                <a:gd name="connsiteY2" fmla="*/ 908161 h 1100270"/>
                <a:gd name="connsiteX3" fmla="*/ 166917 w 1352060"/>
                <a:gd name="connsiteY3" fmla="*/ 514752 h 1100270"/>
                <a:gd name="connsiteX4" fmla="*/ 309135 w 1352060"/>
                <a:gd name="connsiteY4" fmla="*/ 358870 h 1100270"/>
                <a:gd name="connsiteX5" fmla="*/ 192652 w 1352060"/>
                <a:gd name="connsiteY5" fmla="*/ 620640 h 1100270"/>
                <a:gd name="connsiteX6" fmla="*/ 873308 w 1352060"/>
                <a:gd name="connsiteY6" fmla="*/ 765258 h 1100270"/>
                <a:gd name="connsiteX7" fmla="*/ 960165 w 1352060"/>
                <a:gd name="connsiteY7" fmla="*/ 596345 h 1100270"/>
                <a:gd name="connsiteX8" fmla="*/ 917131 w 1352060"/>
                <a:gd name="connsiteY8" fmla="*/ 773179 h 1100270"/>
                <a:gd name="connsiteX9" fmla="*/ 1099005 w 1352060"/>
                <a:gd name="connsiteY9" fmla="*/ 753993 h 1100270"/>
                <a:gd name="connsiteX10" fmla="*/ 1168082 w 1352060"/>
                <a:gd name="connsiteY10" fmla="*/ 511597 h 1100270"/>
                <a:gd name="connsiteX11" fmla="*/ 1222278 w 1352060"/>
                <a:gd name="connsiteY11" fmla="*/ 707496 h 1100270"/>
                <a:gd name="connsiteX12" fmla="*/ 1212471 w 1352060"/>
                <a:gd name="connsiteY12" fmla="*/ 1100271 h 1100270"/>
                <a:gd name="connsiteX13" fmla="*/ 1181010 w 1352060"/>
                <a:gd name="connsiteY13" fmla="*/ 213172 h 110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060" h="1100270">
                  <a:moveTo>
                    <a:pt x="1181010" y="213172"/>
                  </a:moveTo>
                  <a:cubicBezTo>
                    <a:pt x="957267" y="-19778"/>
                    <a:pt x="561698" y="-69258"/>
                    <a:pt x="289127" y="101729"/>
                  </a:cubicBezTo>
                  <a:cubicBezTo>
                    <a:pt x="16556" y="272716"/>
                    <a:pt x="-67849" y="612170"/>
                    <a:pt x="55355" y="908161"/>
                  </a:cubicBezTo>
                  <a:cubicBezTo>
                    <a:pt x="55355" y="908161"/>
                    <a:pt x="126849" y="622577"/>
                    <a:pt x="166917" y="514752"/>
                  </a:cubicBezTo>
                  <a:cubicBezTo>
                    <a:pt x="199321" y="427535"/>
                    <a:pt x="309135" y="358870"/>
                    <a:pt x="309135" y="358870"/>
                  </a:cubicBezTo>
                  <a:cubicBezTo>
                    <a:pt x="284549" y="458842"/>
                    <a:pt x="252779" y="536698"/>
                    <a:pt x="192652" y="620640"/>
                  </a:cubicBezTo>
                  <a:cubicBezTo>
                    <a:pt x="423543" y="663056"/>
                    <a:pt x="642348" y="722841"/>
                    <a:pt x="873308" y="765258"/>
                  </a:cubicBezTo>
                  <a:cubicBezTo>
                    <a:pt x="909176" y="692820"/>
                    <a:pt x="948540" y="593602"/>
                    <a:pt x="960165" y="596345"/>
                  </a:cubicBezTo>
                  <a:cubicBezTo>
                    <a:pt x="983499" y="601832"/>
                    <a:pt x="951592" y="704907"/>
                    <a:pt x="917131" y="773179"/>
                  </a:cubicBezTo>
                  <a:cubicBezTo>
                    <a:pt x="980207" y="783791"/>
                    <a:pt x="1047776" y="789158"/>
                    <a:pt x="1099005" y="753993"/>
                  </a:cubicBezTo>
                  <a:cubicBezTo>
                    <a:pt x="1172248" y="703724"/>
                    <a:pt x="1173878" y="599569"/>
                    <a:pt x="1168082" y="511597"/>
                  </a:cubicBezTo>
                  <a:cubicBezTo>
                    <a:pt x="1168082" y="511597"/>
                    <a:pt x="1209985" y="590464"/>
                    <a:pt x="1222278" y="707496"/>
                  </a:cubicBezTo>
                  <a:cubicBezTo>
                    <a:pt x="1234794" y="826551"/>
                    <a:pt x="1212471" y="1100271"/>
                    <a:pt x="1212471" y="1100271"/>
                  </a:cubicBezTo>
                  <a:cubicBezTo>
                    <a:pt x="1402420" y="843370"/>
                    <a:pt x="1404735" y="446138"/>
                    <a:pt x="1181010" y="213172"/>
                  </a:cubicBezTo>
                  <a:close/>
                </a:path>
              </a:pathLst>
            </a:custGeom>
            <a:solidFill>
              <a:srgbClr val="52312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79" name="Freeform: Shape 78">
              <a:extLst>
                <a:ext uri="{FF2B5EF4-FFF2-40B4-BE49-F238E27FC236}">
                  <a16:creationId xmlns:a16="http://schemas.microsoft.com/office/drawing/2014/main" id="{47DAB767-D684-4D59-BE5A-FA1D9F2A8810}"/>
                </a:ext>
              </a:extLst>
            </p:cNvPr>
            <p:cNvSpPr/>
            <p:nvPr/>
          </p:nvSpPr>
          <p:spPr>
            <a:xfrm>
              <a:off x="6314806" y="1800499"/>
              <a:ext cx="1071546" cy="808763"/>
            </a:xfrm>
            <a:custGeom>
              <a:avLst/>
              <a:gdLst>
                <a:gd name="connsiteX0" fmla="*/ 959537 w 1071546"/>
                <a:gd name="connsiteY0" fmla="*/ 174605 h 808763"/>
                <a:gd name="connsiteX1" fmla="*/ 941209 w 1071546"/>
                <a:gd name="connsiteY1" fmla="*/ 377379 h 808763"/>
                <a:gd name="connsiteX2" fmla="*/ 834430 w 1071546"/>
                <a:gd name="connsiteY2" fmla="*/ 421630 h 808763"/>
                <a:gd name="connsiteX3" fmla="*/ 817560 w 1071546"/>
                <a:gd name="connsiteY3" fmla="*/ 402187 h 808763"/>
                <a:gd name="connsiteX4" fmla="*/ 795854 w 1071546"/>
                <a:gd name="connsiteY4" fmla="*/ 222628 h 808763"/>
                <a:gd name="connsiteX5" fmla="*/ 763278 w 1071546"/>
                <a:gd name="connsiteY5" fmla="*/ 253489 h 808763"/>
                <a:gd name="connsiteX6" fmla="*/ 591177 w 1071546"/>
                <a:gd name="connsiteY6" fmla="*/ 417446 h 808763"/>
                <a:gd name="connsiteX7" fmla="*/ 122038 w 1071546"/>
                <a:gd name="connsiteY7" fmla="*/ 282549 h 808763"/>
                <a:gd name="connsiteX8" fmla="*/ 101653 w 1071546"/>
                <a:gd name="connsiteY8" fmla="*/ 241007 h 808763"/>
                <a:gd name="connsiteX9" fmla="*/ 156122 w 1071546"/>
                <a:gd name="connsiteY9" fmla="*/ 0 h 808763"/>
                <a:gd name="connsiteX10" fmla="*/ 76106 w 1071546"/>
                <a:gd name="connsiteY10" fmla="*/ 96835 h 808763"/>
                <a:gd name="connsiteX11" fmla="*/ 116483 w 1071546"/>
                <a:gd name="connsiteY11" fmla="*/ 67363 h 808763"/>
                <a:gd name="connsiteX12" fmla="*/ 0 w 1071546"/>
                <a:gd name="connsiteY12" fmla="*/ 329133 h 808763"/>
                <a:gd name="connsiteX13" fmla="*/ 680657 w 1071546"/>
                <a:gd name="connsiteY13" fmla="*/ 473751 h 808763"/>
                <a:gd name="connsiteX14" fmla="*/ 767513 w 1071546"/>
                <a:gd name="connsiteY14" fmla="*/ 304838 h 808763"/>
                <a:gd name="connsiteX15" fmla="*/ 724479 w 1071546"/>
                <a:gd name="connsiteY15" fmla="*/ 481672 h 808763"/>
                <a:gd name="connsiteX16" fmla="*/ 906353 w 1071546"/>
                <a:gd name="connsiteY16" fmla="*/ 462486 h 808763"/>
                <a:gd name="connsiteX17" fmla="*/ 975430 w 1071546"/>
                <a:gd name="connsiteY17" fmla="*/ 220090 h 808763"/>
                <a:gd name="connsiteX18" fmla="*/ 1029626 w 1071546"/>
                <a:gd name="connsiteY18" fmla="*/ 415989 h 808763"/>
                <a:gd name="connsiteX19" fmla="*/ 1019819 w 1071546"/>
                <a:gd name="connsiteY19" fmla="*/ 808764 h 808763"/>
                <a:gd name="connsiteX20" fmla="*/ 1066745 w 1071546"/>
                <a:gd name="connsiteY20" fmla="*/ 367812 h 808763"/>
                <a:gd name="connsiteX21" fmla="*/ 959537 w 1071546"/>
                <a:gd name="connsiteY21" fmla="*/ 174605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1546" h="808763">
                  <a:moveTo>
                    <a:pt x="959537" y="174605"/>
                  </a:moveTo>
                  <a:cubicBezTo>
                    <a:pt x="957000" y="241779"/>
                    <a:pt x="957583" y="311525"/>
                    <a:pt x="941209" y="377379"/>
                  </a:cubicBezTo>
                  <a:cubicBezTo>
                    <a:pt x="933545" y="411137"/>
                    <a:pt x="876898" y="441741"/>
                    <a:pt x="834430" y="421630"/>
                  </a:cubicBezTo>
                  <a:cubicBezTo>
                    <a:pt x="825292" y="418201"/>
                    <a:pt x="818725" y="409628"/>
                    <a:pt x="817560" y="402187"/>
                  </a:cubicBezTo>
                  <a:cubicBezTo>
                    <a:pt x="803552" y="345060"/>
                    <a:pt x="820371" y="224462"/>
                    <a:pt x="795854" y="222628"/>
                  </a:cubicBezTo>
                  <a:cubicBezTo>
                    <a:pt x="780509" y="227668"/>
                    <a:pt x="771731" y="241282"/>
                    <a:pt x="763278" y="253489"/>
                  </a:cubicBezTo>
                  <a:cubicBezTo>
                    <a:pt x="712958" y="318743"/>
                    <a:pt x="686349" y="423447"/>
                    <a:pt x="591177" y="417446"/>
                  </a:cubicBezTo>
                  <a:cubicBezTo>
                    <a:pt x="448547" y="407794"/>
                    <a:pt x="140880" y="299609"/>
                    <a:pt x="122038" y="282549"/>
                  </a:cubicBezTo>
                  <a:cubicBezTo>
                    <a:pt x="110036" y="272725"/>
                    <a:pt x="97675" y="258546"/>
                    <a:pt x="101653" y="241007"/>
                  </a:cubicBezTo>
                  <a:cubicBezTo>
                    <a:pt x="121832" y="164660"/>
                    <a:pt x="141360" y="77581"/>
                    <a:pt x="156122" y="0"/>
                  </a:cubicBezTo>
                  <a:cubicBezTo>
                    <a:pt x="132274" y="30861"/>
                    <a:pt x="110620" y="63248"/>
                    <a:pt x="76106" y="96835"/>
                  </a:cubicBezTo>
                  <a:cubicBezTo>
                    <a:pt x="89018" y="86282"/>
                    <a:pt x="102497" y="76443"/>
                    <a:pt x="116483" y="67363"/>
                  </a:cubicBezTo>
                  <a:cubicBezTo>
                    <a:pt x="91897" y="167335"/>
                    <a:pt x="60128" y="245191"/>
                    <a:pt x="0" y="329133"/>
                  </a:cubicBezTo>
                  <a:cubicBezTo>
                    <a:pt x="230892" y="371549"/>
                    <a:pt x="449696" y="431334"/>
                    <a:pt x="680657" y="473751"/>
                  </a:cubicBezTo>
                  <a:cubicBezTo>
                    <a:pt x="716524" y="401313"/>
                    <a:pt x="755889" y="302095"/>
                    <a:pt x="767513" y="304838"/>
                  </a:cubicBezTo>
                  <a:cubicBezTo>
                    <a:pt x="790847" y="310325"/>
                    <a:pt x="758940" y="413400"/>
                    <a:pt x="724479" y="481672"/>
                  </a:cubicBezTo>
                  <a:cubicBezTo>
                    <a:pt x="787556" y="492284"/>
                    <a:pt x="855124" y="497651"/>
                    <a:pt x="906353" y="462486"/>
                  </a:cubicBezTo>
                  <a:cubicBezTo>
                    <a:pt x="979597" y="412217"/>
                    <a:pt x="981226" y="308061"/>
                    <a:pt x="975430" y="220090"/>
                  </a:cubicBezTo>
                  <a:cubicBezTo>
                    <a:pt x="975430" y="220090"/>
                    <a:pt x="1017333" y="298957"/>
                    <a:pt x="1029626" y="415989"/>
                  </a:cubicBezTo>
                  <a:cubicBezTo>
                    <a:pt x="1042142" y="535044"/>
                    <a:pt x="1019819" y="808764"/>
                    <a:pt x="1019819" y="808764"/>
                  </a:cubicBezTo>
                  <a:cubicBezTo>
                    <a:pt x="1048966" y="769468"/>
                    <a:pt x="1084610" y="471950"/>
                    <a:pt x="1066745" y="367812"/>
                  </a:cubicBezTo>
                  <a:cubicBezTo>
                    <a:pt x="1055755" y="297260"/>
                    <a:pt x="1006172" y="209786"/>
                    <a:pt x="959537" y="174605"/>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0" name="Freeform: Shape 79">
              <a:extLst>
                <a:ext uri="{FF2B5EF4-FFF2-40B4-BE49-F238E27FC236}">
                  <a16:creationId xmlns:a16="http://schemas.microsoft.com/office/drawing/2014/main" id="{742C528E-681B-AAC9-26FE-3B00E9B9AF8F}"/>
                </a:ext>
              </a:extLst>
            </p:cNvPr>
            <p:cNvSpPr/>
            <p:nvPr/>
          </p:nvSpPr>
          <p:spPr>
            <a:xfrm>
              <a:off x="6650680" y="1888393"/>
              <a:ext cx="138262" cy="216044"/>
            </a:xfrm>
            <a:custGeom>
              <a:avLst/>
              <a:gdLst>
                <a:gd name="connsiteX0" fmla="*/ 9975 w 138262"/>
                <a:gd name="connsiteY0" fmla="*/ 214235 h 216044"/>
                <a:gd name="connsiteX1" fmla="*/ 70737 w 138262"/>
                <a:gd name="connsiteY1" fmla="*/ 140220 h 216044"/>
                <a:gd name="connsiteX2" fmla="*/ 117749 w 138262"/>
                <a:gd name="connsiteY2" fmla="*/ 57530 h 216044"/>
                <a:gd name="connsiteX3" fmla="*/ 138031 w 138262"/>
                <a:gd name="connsiteY3" fmla="*/ 6970 h 216044"/>
                <a:gd name="connsiteX4" fmla="*/ 133693 w 138262"/>
                <a:gd name="connsiteY4" fmla="*/ 112 h 216044"/>
                <a:gd name="connsiteX5" fmla="*/ 126835 w 138262"/>
                <a:gd name="connsiteY5" fmla="*/ 4466 h 216044"/>
                <a:gd name="connsiteX6" fmla="*/ 36756 w 138262"/>
                <a:gd name="connsiteY6" fmla="*/ 166812 h 216044"/>
                <a:gd name="connsiteX7" fmla="*/ 1609 w 138262"/>
                <a:gd name="connsiteY7" fmla="*/ 206400 h 216044"/>
                <a:gd name="connsiteX8" fmla="*/ 10027 w 138262"/>
                <a:gd name="connsiteY8" fmla="*/ 214287 h 2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262" h="216044">
                  <a:moveTo>
                    <a:pt x="9975" y="214235"/>
                  </a:moveTo>
                  <a:cubicBezTo>
                    <a:pt x="32306" y="191345"/>
                    <a:pt x="52634" y="166583"/>
                    <a:pt x="70737" y="140220"/>
                  </a:cubicBezTo>
                  <a:cubicBezTo>
                    <a:pt x="88751" y="114057"/>
                    <a:pt x="104480" y="86392"/>
                    <a:pt x="117749" y="57530"/>
                  </a:cubicBezTo>
                  <a:cubicBezTo>
                    <a:pt x="125327" y="41019"/>
                    <a:pt x="132065" y="24115"/>
                    <a:pt x="138031" y="6970"/>
                  </a:cubicBezTo>
                  <a:cubicBezTo>
                    <a:pt x="139060" y="4021"/>
                    <a:pt x="136488" y="694"/>
                    <a:pt x="133693" y="112"/>
                  </a:cubicBezTo>
                  <a:cubicBezTo>
                    <a:pt x="130613" y="-494"/>
                    <a:pt x="127598" y="1421"/>
                    <a:pt x="126835" y="4466"/>
                  </a:cubicBezTo>
                  <a:cubicBezTo>
                    <a:pt x="106264" y="63313"/>
                    <a:pt x="75800" y="118216"/>
                    <a:pt x="36756" y="166812"/>
                  </a:cubicBezTo>
                  <a:cubicBezTo>
                    <a:pt x="25680" y="180528"/>
                    <a:pt x="13964" y="193724"/>
                    <a:pt x="1609" y="206400"/>
                  </a:cubicBezTo>
                  <a:cubicBezTo>
                    <a:pt x="-3535" y="211715"/>
                    <a:pt x="4849" y="219585"/>
                    <a:pt x="10027" y="214287"/>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1" name="Freeform: Shape 80">
              <a:extLst>
                <a:ext uri="{FF2B5EF4-FFF2-40B4-BE49-F238E27FC236}">
                  <a16:creationId xmlns:a16="http://schemas.microsoft.com/office/drawing/2014/main" id="{AD0A636E-131C-C0A7-D095-42B5D194A45D}"/>
                </a:ext>
              </a:extLst>
            </p:cNvPr>
            <p:cNvSpPr/>
            <p:nvPr/>
          </p:nvSpPr>
          <p:spPr>
            <a:xfrm>
              <a:off x="6936201" y="1843207"/>
              <a:ext cx="49672" cy="346637"/>
            </a:xfrm>
            <a:custGeom>
              <a:avLst/>
              <a:gdLst>
                <a:gd name="connsiteX0" fmla="*/ 10793 w 49672"/>
                <a:gd name="connsiteY0" fmla="*/ 343654 h 346637"/>
                <a:gd name="connsiteX1" fmla="*/ 45785 w 49672"/>
                <a:gd name="connsiteY1" fmla="*/ 213078 h 346637"/>
                <a:gd name="connsiteX2" fmla="*/ 44362 w 49672"/>
                <a:gd name="connsiteY2" fmla="*/ 78284 h 346637"/>
                <a:gd name="connsiteX3" fmla="*/ 27354 w 49672"/>
                <a:gd name="connsiteY3" fmla="*/ 3892 h 346637"/>
                <a:gd name="connsiteX4" fmla="*/ 16347 w 49672"/>
                <a:gd name="connsiteY4" fmla="*/ 7321 h 346637"/>
                <a:gd name="connsiteX5" fmla="*/ 37968 w 49672"/>
                <a:gd name="connsiteY5" fmla="*/ 137280 h 346637"/>
                <a:gd name="connsiteX6" fmla="*/ 23857 w 49672"/>
                <a:gd name="connsiteY6" fmla="*/ 268233 h 346637"/>
                <a:gd name="connsiteX7" fmla="*/ 626 w 49672"/>
                <a:gd name="connsiteY7" fmla="*/ 338168 h 346637"/>
                <a:gd name="connsiteX8" fmla="*/ 2991 w 49672"/>
                <a:gd name="connsiteY8" fmla="*/ 345969 h 346637"/>
                <a:gd name="connsiteX9" fmla="*/ 10793 w 49672"/>
                <a:gd name="connsiteY9" fmla="*/ 343620 h 34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672" h="346637">
                  <a:moveTo>
                    <a:pt x="10793" y="343654"/>
                  </a:moveTo>
                  <a:cubicBezTo>
                    <a:pt x="28436" y="301956"/>
                    <a:pt x="40213" y="258012"/>
                    <a:pt x="45785" y="213078"/>
                  </a:cubicBezTo>
                  <a:cubicBezTo>
                    <a:pt x="51408" y="168289"/>
                    <a:pt x="50930" y="122944"/>
                    <a:pt x="44362" y="78284"/>
                  </a:cubicBezTo>
                  <a:cubicBezTo>
                    <a:pt x="40629" y="53083"/>
                    <a:pt x="34943" y="28211"/>
                    <a:pt x="27354" y="3892"/>
                  </a:cubicBezTo>
                  <a:cubicBezTo>
                    <a:pt x="25126" y="-3189"/>
                    <a:pt x="14119" y="257"/>
                    <a:pt x="16347" y="7321"/>
                  </a:cubicBezTo>
                  <a:cubicBezTo>
                    <a:pt x="29511" y="49436"/>
                    <a:pt x="36787" y="93170"/>
                    <a:pt x="37968" y="137280"/>
                  </a:cubicBezTo>
                  <a:cubicBezTo>
                    <a:pt x="39209" y="181368"/>
                    <a:pt x="34462" y="225421"/>
                    <a:pt x="23857" y="268233"/>
                  </a:cubicBezTo>
                  <a:cubicBezTo>
                    <a:pt x="17960" y="292118"/>
                    <a:pt x="10192" y="315502"/>
                    <a:pt x="626" y="338168"/>
                  </a:cubicBezTo>
                  <a:cubicBezTo>
                    <a:pt x="-780" y="340984"/>
                    <a:pt x="258" y="344408"/>
                    <a:pt x="2991" y="345969"/>
                  </a:cubicBezTo>
                  <a:cubicBezTo>
                    <a:pt x="5797" y="347444"/>
                    <a:pt x="9268" y="346399"/>
                    <a:pt x="10793" y="34362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2" name="Freeform: Shape 81">
              <a:extLst>
                <a:ext uri="{FF2B5EF4-FFF2-40B4-BE49-F238E27FC236}">
                  <a16:creationId xmlns:a16="http://schemas.microsoft.com/office/drawing/2014/main" id="{14D378CE-2E16-A8CF-65BF-6FD7AED5729B}"/>
                </a:ext>
              </a:extLst>
            </p:cNvPr>
            <p:cNvSpPr/>
            <p:nvPr/>
          </p:nvSpPr>
          <p:spPr>
            <a:xfrm>
              <a:off x="6314875" y="1759282"/>
              <a:ext cx="893460" cy="530928"/>
            </a:xfrm>
            <a:custGeom>
              <a:avLst/>
              <a:gdLst>
                <a:gd name="connsiteX0" fmla="*/ 779823 w 893460"/>
                <a:gd name="connsiteY0" fmla="*/ 317405 h 530928"/>
                <a:gd name="connsiteX1" fmla="*/ 752563 w 893460"/>
                <a:gd name="connsiteY1" fmla="*/ 350632 h 530928"/>
                <a:gd name="connsiteX2" fmla="*/ 672855 w 893460"/>
                <a:gd name="connsiteY2" fmla="*/ 502057 h 530928"/>
                <a:gd name="connsiteX3" fmla="*/ 28203 w 893460"/>
                <a:gd name="connsiteY3" fmla="*/ 356324 h 530928"/>
                <a:gd name="connsiteX4" fmla="*/ 171913 w 893460"/>
                <a:gd name="connsiteY4" fmla="*/ 0 h 530928"/>
                <a:gd name="connsiteX5" fmla="*/ 0 w 893460"/>
                <a:gd name="connsiteY5" fmla="*/ 370418 h 530928"/>
                <a:gd name="connsiteX6" fmla="*/ 680657 w 893460"/>
                <a:gd name="connsiteY6" fmla="*/ 515036 h 530928"/>
                <a:gd name="connsiteX7" fmla="*/ 767513 w 893460"/>
                <a:gd name="connsiteY7" fmla="*/ 346123 h 530928"/>
                <a:gd name="connsiteX8" fmla="*/ 724479 w 893460"/>
                <a:gd name="connsiteY8" fmla="*/ 522957 h 530928"/>
                <a:gd name="connsiteX9" fmla="*/ 893460 w 893460"/>
                <a:gd name="connsiteY9" fmla="*/ 511573 h 530928"/>
                <a:gd name="connsiteX10" fmla="*/ 754260 w 893460"/>
                <a:gd name="connsiteY10" fmla="*/ 508675 h 530928"/>
                <a:gd name="connsiteX11" fmla="*/ 779823 w 893460"/>
                <a:gd name="connsiteY11" fmla="*/ 317405 h 53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3460" h="530928">
                  <a:moveTo>
                    <a:pt x="779823" y="317405"/>
                  </a:moveTo>
                  <a:cubicBezTo>
                    <a:pt x="766673" y="323132"/>
                    <a:pt x="759249" y="338357"/>
                    <a:pt x="752563" y="350632"/>
                  </a:cubicBezTo>
                  <a:cubicBezTo>
                    <a:pt x="723416" y="401159"/>
                    <a:pt x="707266" y="454668"/>
                    <a:pt x="672855" y="502057"/>
                  </a:cubicBezTo>
                  <a:cubicBezTo>
                    <a:pt x="458131" y="449370"/>
                    <a:pt x="244127" y="403388"/>
                    <a:pt x="28203" y="356324"/>
                  </a:cubicBezTo>
                  <a:cubicBezTo>
                    <a:pt x="105819" y="208689"/>
                    <a:pt x="132651" y="124987"/>
                    <a:pt x="171913" y="0"/>
                  </a:cubicBezTo>
                  <a:cubicBezTo>
                    <a:pt x="153190" y="51435"/>
                    <a:pt x="60128" y="286476"/>
                    <a:pt x="0" y="370418"/>
                  </a:cubicBezTo>
                  <a:cubicBezTo>
                    <a:pt x="230892" y="412835"/>
                    <a:pt x="449696" y="472619"/>
                    <a:pt x="680657" y="515036"/>
                  </a:cubicBezTo>
                  <a:cubicBezTo>
                    <a:pt x="716524" y="442598"/>
                    <a:pt x="755889" y="343380"/>
                    <a:pt x="767513" y="346123"/>
                  </a:cubicBezTo>
                  <a:cubicBezTo>
                    <a:pt x="790847" y="351610"/>
                    <a:pt x="758940" y="454685"/>
                    <a:pt x="724479" y="522957"/>
                  </a:cubicBezTo>
                  <a:cubicBezTo>
                    <a:pt x="782395" y="532695"/>
                    <a:pt x="844100" y="538010"/>
                    <a:pt x="893460" y="511573"/>
                  </a:cubicBezTo>
                  <a:cubicBezTo>
                    <a:pt x="848763" y="523711"/>
                    <a:pt x="799814" y="519031"/>
                    <a:pt x="754260" y="508675"/>
                  </a:cubicBezTo>
                  <a:cubicBezTo>
                    <a:pt x="779000" y="451256"/>
                    <a:pt x="810015" y="375493"/>
                    <a:pt x="779823" y="317405"/>
                  </a:cubicBezTo>
                  <a:close/>
                </a:path>
              </a:pathLst>
            </a:custGeom>
            <a:solidFill>
              <a:srgbClr val="341F1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3" name="Freeform: Shape 82">
              <a:extLst>
                <a:ext uri="{FF2B5EF4-FFF2-40B4-BE49-F238E27FC236}">
                  <a16:creationId xmlns:a16="http://schemas.microsoft.com/office/drawing/2014/main" id="{A9223E6F-EB26-6C8A-D785-181C7166721D}"/>
                </a:ext>
              </a:extLst>
            </p:cNvPr>
            <p:cNvSpPr/>
            <p:nvPr/>
          </p:nvSpPr>
          <p:spPr>
            <a:xfrm>
              <a:off x="7211232" y="1915182"/>
              <a:ext cx="65473" cy="354095"/>
            </a:xfrm>
            <a:custGeom>
              <a:avLst/>
              <a:gdLst>
                <a:gd name="connsiteX0" fmla="*/ 54727 w 65473"/>
                <a:gd name="connsiteY0" fmla="*/ 0 h 354095"/>
                <a:gd name="connsiteX1" fmla="*/ 54007 w 65473"/>
                <a:gd name="connsiteY1" fmla="*/ 45486 h 354095"/>
                <a:gd name="connsiteX2" fmla="*/ 0 w 65473"/>
                <a:gd name="connsiteY2" fmla="*/ 354096 h 354095"/>
                <a:gd name="connsiteX3" fmla="*/ 9876 w 65473"/>
                <a:gd name="connsiteY3" fmla="*/ 347941 h 354095"/>
                <a:gd name="connsiteX4" fmla="*/ 54727 w 65473"/>
                <a:gd name="connsiteY4" fmla="*/ 0 h 35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73" h="354095">
                  <a:moveTo>
                    <a:pt x="54727" y="0"/>
                  </a:moveTo>
                  <a:cubicBezTo>
                    <a:pt x="52549" y="15619"/>
                    <a:pt x="53286" y="30552"/>
                    <a:pt x="54007" y="45486"/>
                  </a:cubicBezTo>
                  <a:cubicBezTo>
                    <a:pt x="67980" y="151493"/>
                    <a:pt x="64705" y="267085"/>
                    <a:pt x="0" y="354096"/>
                  </a:cubicBezTo>
                  <a:cubicBezTo>
                    <a:pt x="3429" y="352192"/>
                    <a:pt x="6652" y="350152"/>
                    <a:pt x="9876" y="347941"/>
                  </a:cubicBezTo>
                  <a:cubicBezTo>
                    <a:pt x="83119" y="297603"/>
                    <a:pt x="67311" y="37153"/>
                    <a:pt x="54727" y="0"/>
                  </a:cubicBezTo>
                  <a:close/>
                </a:path>
              </a:pathLst>
            </a:custGeom>
            <a:solidFill>
              <a:srgbClr val="452921"/>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4" name="Freeform: Shape 83">
              <a:extLst>
                <a:ext uri="{FF2B5EF4-FFF2-40B4-BE49-F238E27FC236}">
                  <a16:creationId xmlns:a16="http://schemas.microsoft.com/office/drawing/2014/main" id="{992BCA88-2EFC-04C8-942F-3DA529313BD2}"/>
                </a:ext>
              </a:extLst>
            </p:cNvPr>
            <p:cNvSpPr/>
            <p:nvPr/>
          </p:nvSpPr>
          <p:spPr>
            <a:xfrm>
              <a:off x="7023635" y="1677749"/>
              <a:ext cx="255318" cy="168640"/>
            </a:xfrm>
            <a:custGeom>
              <a:avLst/>
              <a:gdLst>
                <a:gd name="connsiteX0" fmla="*/ 249645 w 255318"/>
                <a:gd name="connsiteY0" fmla="*/ 114160 h 168640"/>
                <a:gd name="connsiteX1" fmla="*/ 228419 w 255318"/>
                <a:gd name="connsiteY1" fmla="*/ 93586 h 168640"/>
                <a:gd name="connsiteX2" fmla="*/ 205308 w 255318"/>
                <a:gd name="connsiteY2" fmla="*/ 73166 h 168640"/>
                <a:gd name="connsiteX3" fmla="*/ 182882 w 255318"/>
                <a:gd name="connsiteY3" fmla="*/ 75395 h 168640"/>
                <a:gd name="connsiteX4" fmla="*/ 177739 w 255318"/>
                <a:gd name="connsiteY4" fmla="*/ 67731 h 168640"/>
                <a:gd name="connsiteX5" fmla="*/ 135476 w 255318"/>
                <a:gd name="connsiteY5" fmla="*/ 42014 h 168640"/>
                <a:gd name="connsiteX6" fmla="*/ 130864 w 255318"/>
                <a:gd name="connsiteY6" fmla="*/ 44311 h 168640"/>
                <a:gd name="connsiteX7" fmla="*/ 122875 w 255318"/>
                <a:gd name="connsiteY7" fmla="*/ 12199 h 168640"/>
                <a:gd name="connsiteX8" fmla="*/ 89613 w 255318"/>
                <a:gd name="connsiteY8" fmla="*/ 9747 h 168640"/>
                <a:gd name="connsiteX9" fmla="*/ 74920 w 255318"/>
                <a:gd name="connsiteY9" fmla="*/ 56707 h 168640"/>
                <a:gd name="connsiteX10" fmla="*/ 71714 w 255318"/>
                <a:gd name="connsiteY10" fmla="*/ 59365 h 168640"/>
                <a:gd name="connsiteX11" fmla="*/ 58186 w 255318"/>
                <a:gd name="connsiteY11" fmla="*/ 47174 h 168640"/>
                <a:gd name="connsiteX12" fmla="*/ 2139 w 255318"/>
                <a:gd name="connsiteY12" fmla="*/ 76029 h 168640"/>
                <a:gd name="connsiteX13" fmla="*/ 52614 w 255318"/>
                <a:gd name="connsiteY13" fmla="*/ 101747 h 168640"/>
                <a:gd name="connsiteX14" fmla="*/ 64478 w 255318"/>
                <a:gd name="connsiteY14" fmla="*/ 113166 h 168640"/>
                <a:gd name="connsiteX15" fmla="*/ 62336 w 255318"/>
                <a:gd name="connsiteY15" fmla="*/ 136020 h 168640"/>
                <a:gd name="connsiteX16" fmla="*/ 78949 w 255318"/>
                <a:gd name="connsiteY16" fmla="*/ 152959 h 168640"/>
                <a:gd name="connsiteX17" fmla="*/ 98031 w 255318"/>
                <a:gd name="connsiteY17" fmla="*/ 138866 h 168640"/>
                <a:gd name="connsiteX18" fmla="*/ 100346 w 255318"/>
                <a:gd name="connsiteY18" fmla="*/ 125870 h 168640"/>
                <a:gd name="connsiteX19" fmla="*/ 98048 w 255318"/>
                <a:gd name="connsiteY19" fmla="*/ 147370 h 168640"/>
                <a:gd name="connsiteX20" fmla="*/ 133367 w 255318"/>
                <a:gd name="connsiteY20" fmla="*/ 154879 h 168640"/>
                <a:gd name="connsiteX21" fmla="*/ 145369 w 255318"/>
                <a:gd name="connsiteY21" fmla="*/ 109274 h 168640"/>
                <a:gd name="connsiteX22" fmla="*/ 149946 w 255318"/>
                <a:gd name="connsiteY22" fmla="*/ 90791 h 168640"/>
                <a:gd name="connsiteX23" fmla="*/ 152433 w 255318"/>
                <a:gd name="connsiteY23" fmla="*/ 94769 h 168640"/>
                <a:gd name="connsiteX24" fmla="*/ 163166 w 255318"/>
                <a:gd name="connsiteY24" fmla="*/ 121464 h 168640"/>
                <a:gd name="connsiteX25" fmla="*/ 196427 w 255318"/>
                <a:gd name="connsiteY25" fmla="*/ 123915 h 168640"/>
                <a:gd name="connsiteX26" fmla="*/ 200010 w 255318"/>
                <a:gd name="connsiteY26" fmla="*/ 116303 h 168640"/>
                <a:gd name="connsiteX27" fmla="*/ 205788 w 255318"/>
                <a:gd name="connsiteY27" fmla="*/ 121892 h 168640"/>
                <a:gd name="connsiteX28" fmla="*/ 225762 w 255318"/>
                <a:gd name="connsiteY28" fmla="*/ 141198 h 168640"/>
                <a:gd name="connsiteX29" fmla="*/ 249645 w 255318"/>
                <a:gd name="connsiteY29" fmla="*/ 114160 h 1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5318" h="168640">
                  <a:moveTo>
                    <a:pt x="249645" y="114160"/>
                  </a:moveTo>
                  <a:lnTo>
                    <a:pt x="228419" y="93586"/>
                  </a:lnTo>
                  <a:cubicBezTo>
                    <a:pt x="221390" y="86728"/>
                    <a:pt x="214172" y="77555"/>
                    <a:pt x="205308" y="73166"/>
                  </a:cubicBezTo>
                  <a:cubicBezTo>
                    <a:pt x="195844" y="68469"/>
                    <a:pt x="188626" y="70389"/>
                    <a:pt x="182882" y="75395"/>
                  </a:cubicBezTo>
                  <a:cubicBezTo>
                    <a:pt x="181168" y="72772"/>
                    <a:pt x="179573" y="70252"/>
                    <a:pt x="177739" y="67731"/>
                  </a:cubicBezTo>
                  <a:cubicBezTo>
                    <a:pt x="168360" y="54958"/>
                    <a:pt x="153581" y="36064"/>
                    <a:pt x="135476" y="42014"/>
                  </a:cubicBezTo>
                  <a:cubicBezTo>
                    <a:pt x="133840" y="42563"/>
                    <a:pt x="132288" y="43336"/>
                    <a:pt x="130864" y="44311"/>
                  </a:cubicBezTo>
                  <a:cubicBezTo>
                    <a:pt x="128760" y="33476"/>
                    <a:pt x="126093" y="22757"/>
                    <a:pt x="122875" y="12199"/>
                  </a:cubicBezTo>
                  <a:cubicBezTo>
                    <a:pt x="118640" y="-1757"/>
                    <a:pt x="95220" y="-5255"/>
                    <a:pt x="89613" y="9747"/>
                  </a:cubicBezTo>
                  <a:cubicBezTo>
                    <a:pt x="83861" y="25120"/>
                    <a:pt x="78955" y="40797"/>
                    <a:pt x="74920" y="56707"/>
                  </a:cubicBezTo>
                  <a:cubicBezTo>
                    <a:pt x="73756" y="57472"/>
                    <a:pt x="72681" y="58363"/>
                    <a:pt x="71714" y="59365"/>
                  </a:cubicBezTo>
                  <a:cubicBezTo>
                    <a:pt x="67958" y="54536"/>
                    <a:pt x="63378" y="50409"/>
                    <a:pt x="58186" y="47174"/>
                  </a:cubicBezTo>
                  <a:cubicBezTo>
                    <a:pt x="30000" y="29789"/>
                    <a:pt x="-9673" y="57016"/>
                    <a:pt x="2139" y="76029"/>
                  </a:cubicBezTo>
                  <a:cubicBezTo>
                    <a:pt x="6837" y="83590"/>
                    <a:pt x="45328" y="77092"/>
                    <a:pt x="52614" y="101747"/>
                  </a:cubicBezTo>
                  <a:cubicBezTo>
                    <a:pt x="54296" y="107369"/>
                    <a:pt x="58797" y="111700"/>
                    <a:pt x="64478" y="113166"/>
                  </a:cubicBezTo>
                  <a:cubicBezTo>
                    <a:pt x="63587" y="120744"/>
                    <a:pt x="62873" y="128362"/>
                    <a:pt x="62336" y="136020"/>
                  </a:cubicBezTo>
                  <a:cubicBezTo>
                    <a:pt x="61735" y="144867"/>
                    <a:pt x="70908" y="152445"/>
                    <a:pt x="78949" y="152959"/>
                  </a:cubicBezTo>
                  <a:cubicBezTo>
                    <a:pt x="87933" y="153671"/>
                    <a:pt x="96069" y="147661"/>
                    <a:pt x="98031" y="138866"/>
                  </a:cubicBezTo>
                  <a:cubicBezTo>
                    <a:pt x="98923" y="134545"/>
                    <a:pt x="99746" y="130293"/>
                    <a:pt x="100346" y="125870"/>
                  </a:cubicBezTo>
                  <a:cubicBezTo>
                    <a:pt x="99855" y="133059"/>
                    <a:pt x="99089" y="140226"/>
                    <a:pt x="98048" y="147370"/>
                  </a:cubicBezTo>
                  <a:cubicBezTo>
                    <a:pt x="94619" y="170344"/>
                    <a:pt x="127435" y="177459"/>
                    <a:pt x="133367" y="154879"/>
                  </a:cubicBezTo>
                  <a:lnTo>
                    <a:pt x="145369" y="109274"/>
                  </a:lnTo>
                  <a:cubicBezTo>
                    <a:pt x="146963" y="103170"/>
                    <a:pt x="148438" y="96981"/>
                    <a:pt x="149946" y="90791"/>
                  </a:cubicBezTo>
                  <a:lnTo>
                    <a:pt x="152433" y="94769"/>
                  </a:lnTo>
                  <a:cubicBezTo>
                    <a:pt x="157382" y="103052"/>
                    <a:pt x="161004" y="112060"/>
                    <a:pt x="163166" y="121464"/>
                  </a:cubicBezTo>
                  <a:cubicBezTo>
                    <a:pt x="166955" y="136894"/>
                    <a:pt x="190032" y="137460"/>
                    <a:pt x="196427" y="123915"/>
                  </a:cubicBezTo>
                  <a:cubicBezTo>
                    <a:pt x="197570" y="121378"/>
                    <a:pt x="198764" y="118841"/>
                    <a:pt x="200010" y="116303"/>
                  </a:cubicBezTo>
                  <a:cubicBezTo>
                    <a:pt x="201953" y="118155"/>
                    <a:pt x="203879" y="120018"/>
                    <a:pt x="205788" y="121892"/>
                  </a:cubicBezTo>
                  <a:lnTo>
                    <a:pt x="225762" y="141198"/>
                  </a:lnTo>
                  <a:cubicBezTo>
                    <a:pt x="242478" y="157400"/>
                    <a:pt x="266344" y="130310"/>
                    <a:pt x="249645" y="114160"/>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5" name="Freeform: Shape 84">
              <a:extLst>
                <a:ext uri="{FF2B5EF4-FFF2-40B4-BE49-F238E27FC236}">
                  <a16:creationId xmlns:a16="http://schemas.microsoft.com/office/drawing/2014/main" id="{48EA4D87-01B5-6D2C-BBFE-DA2B08C07652}"/>
                </a:ext>
              </a:extLst>
            </p:cNvPr>
            <p:cNvSpPr/>
            <p:nvPr/>
          </p:nvSpPr>
          <p:spPr>
            <a:xfrm>
              <a:off x="6514922" y="1570855"/>
              <a:ext cx="407584" cy="179025"/>
            </a:xfrm>
            <a:custGeom>
              <a:avLst/>
              <a:gdLst>
                <a:gd name="connsiteX0" fmla="*/ 391420 w 407584"/>
                <a:gd name="connsiteY0" fmla="*/ 87255 h 179025"/>
                <a:gd name="connsiteX1" fmla="*/ 366646 w 407584"/>
                <a:gd name="connsiteY1" fmla="*/ 84032 h 179025"/>
                <a:gd name="connsiteX2" fmla="*/ 343346 w 407584"/>
                <a:gd name="connsiteY2" fmla="*/ 81151 h 179025"/>
                <a:gd name="connsiteX3" fmla="*/ 343346 w 407584"/>
                <a:gd name="connsiteY3" fmla="*/ 80946 h 179025"/>
                <a:gd name="connsiteX4" fmla="*/ 340328 w 407584"/>
                <a:gd name="connsiteY4" fmla="*/ 74911 h 179025"/>
                <a:gd name="connsiteX5" fmla="*/ 322652 w 407584"/>
                <a:gd name="connsiteY5" fmla="*/ 59960 h 179025"/>
                <a:gd name="connsiteX6" fmla="*/ 285670 w 407584"/>
                <a:gd name="connsiteY6" fmla="*/ 60474 h 179025"/>
                <a:gd name="connsiteX7" fmla="*/ 271543 w 407584"/>
                <a:gd name="connsiteY7" fmla="*/ 63475 h 179025"/>
                <a:gd name="connsiteX8" fmla="*/ 267136 w 407584"/>
                <a:gd name="connsiteY8" fmla="*/ 63252 h 179025"/>
                <a:gd name="connsiteX9" fmla="*/ 266793 w 407584"/>
                <a:gd name="connsiteY9" fmla="*/ 63252 h 179025"/>
                <a:gd name="connsiteX10" fmla="*/ 238572 w 407584"/>
                <a:gd name="connsiteY10" fmla="*/ 57937 h 179025"/>
                <a:gd name="connsiteX11" fmla="*/ 213575 w 407584"/>
                <a:gd name="connsiteY11" fmla="*/ 81511 h 179025"/>
                <a:gd name="connsiteX12" fmla="*/ 197185 w 407584"/>
                <a:gd name="connsiteY12" fmla="*/ 43621 h 179025"/>
                <a:gd name="connsiteX13" fmla="*/ 181531 w 407584"/>
                <a:gd name="connsiteY13" fmla="*/ 41649 h 179025"/>
                <a:gd name="connsiteX14" fmla="*/ 186846 w 407584"/>
                <a:gd name="connsiteY14" fmla="*/ 23921 h 179025"/>
                <a:gd name="connsiteX15" fmla="*/ 154579 w 407584"/>
                <a:gd name="connsiteY15" fmla="*/ 8371 h 179025"/>
                <a:gd name="connsiteX16" fmla="*/ 143966 w 407584"/>
                <a:gd name="connsiteY16" fmla="*/ 26853 h 179025"/>
                <a:gd name="connsiteX17" fmla="*/ 122004 w 407584"/>
                <a:gd name="connsiteY17" fmla="*/ 33523 h 179025"/>
                <a:gd name="connsiteX18" fmla="*/ 113020 w 407584"/>
                <a:gd name="connsiteY18" fmla="*/ 44478 h 179025"/>
                <a:gd name="connsiteX19" fmla="*/ 97298 w 407584"/>
                <a:gd name="connsiteY19" fmla="*/ 39643 h 179025"/>
                <a:gd name="connsiteX20" fmla="*/ 75781 w 407584"/>
                <a:gd name="connsiteY20" fmla="*/ 53479 h 179025"/>
                <a:gd name="connsiteX21" fmla="*/ 66540 w 407584"/>
                <a:gd name="connsiteY21" fmla="*/ 71550 h 179025"/>
                <a:gd name="connsiteX22" fmla="*/ 23815 w 407584"/>
                <a:gd name="connsiteY22" fmla="*/ 67573 h 179025"/>
                <a:gd name="connsiteX23" fmla="*/ 977 w 407584"/>
                <a:gd name="connsiteY23" fmla="*/ 79025 h 179025"/>
                <a:gd name="connsiteX24" fmla="*/ 12430 w 407584"/>
                <a:gd name="connsiteY24" fmla="*/ 101845 h 179025"/>
                <a:gd name="connsiteX25" fmla="*/ 71529 w 407584"/>
                <a:gd name="connsiteY25" fmla="*/ 110864 h 179025"/>
                <a:gd name="connsiteX26" fmla="*/ 81404 w 407584"/>
                <a:gd name="connsiteY26" fmla="*/ 125403 h 179025"/>
                <a:gd name="connsiteX27" fmla="*/ 88674 w 407584"/>
                <a:gd name="connsiteY27" fmla="*/ 127117 h 179025"/>
                <a:gd name="connsiteX28" fmla="*/ 114391 w 407584"/>
                <a:gd name="connsiteY28" fmla="*/ 144708 h 179025"/>
                <a:gd name="connsiteX29" fmla="*/ 115814 w 407584"/>
                <a:gd name="connsiteY29" fmla="*/ 164682 h 179025"/>
                <a:gd name="connsiteX30" fmla="*/ 130114 w 407584"/>
                <a:gd name="connsiteY30" fmla="*/ 178741 h 179025"/>
                <a:gd name="connsiteX31" fmla="*/ 148664 w 407584"/>
                <a:gd name="connsiteY31" fmla="*/ 171025 h 179025"/>
                <a:gd name="connsiteX32" fmla="*/ 176096 w 407584"/>
                <a:gd name="connsiteY32" fmla="*/ 119008 h 179025"/>
                <a:gd name="connsiteX33" fmla="*/ 180125 w 407584"/>
                <a:gd name="connsiteY33" fmla="*/ 130889 h 179025"/>
                <a:gd name="connsiteX34" fmla="*/ 208346 w 407584"/>
                <a:gd name="connsiteY34" fmla="*/ 136221 h 179025"/>
                <a:gd name="connsiteX35" fmla="*/ 251414 w 407584"/>
                <a:gd name="connsiteY35" fmla="*/ 95587 h 179025"/>
                <a:gd name="connsiteX36" fmla="*/ 271731 w 407584"/>
                <a:gd name="connsiteY36" fmla="*/ 99462 h 179025"/>
                <a:gd name="connsiteX37" fmla="*/ 290351 w 407584"/>
                <a:gd name="connsiteY37" fmla="*/ 96633 h 179025"/>
                <a:gd name="connsiteX38" fmla="*/ 308970 w 407584"/>
                <a:gd name="connsiteY38" fmla="*/ 93479 h 179025"/>
                <a:gd name="connsiteX39" fmla="*/ 313205 w 407584"/>
                <a:gd name="connsiteY39" fmla="*/ 101108 h 179025"/>
                <a:gd name="connsiteX40" fmla="*/ 332167 w 407584"/>
                <a:gd name="connsiteY40" fmla="*/ 115527 h 179025"/>
                <a:gd name="connsiteX41" fmla="*/ 389277 w 407584"/>
                <a:gd name="connsiteY41" fmla="*/ 123311 h 179025"/>
                <a:gd name="connsiteX42" fmla="*/ 391420 w 407584"/>
                <a:gd name="connsiteY42" fmla="*/ 87255 h 17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07584" h="179025">
                  <a:moveTo>
                    <a:pt x="391420" y="87255"/>
                  </a:moveTo>
                  <a:lnTo>
                    <a:pt x="366646" y="84032"/>
                  </a:lnTo>
                  <a:cubicBezTo>
                    <a:pt x="359085" y="83054"/>
                    <a:pt x="350821" y="82832"/>
                    <a:pt x="343346" y="81151"/>
                  </a:cubicBezTo>
                  <a:lnTo>
                    <a:pt x="343346" y="80946"/>
                  </a:lnTo>
                  <a:cubicBezTo>
                    <a:pt x="342615" y="78808"/>
                    <a:pt x="341600" y="76778"/>
                    <a:pt x="340328" y="74911"/>
                  </a:cubicBezTo>
                  <a:cubicBezTo>
                    <a:pt x="336285" y="68081"/>
                    <a:pt x="330057" y="62814"/>
                    <a:pt x="322652" y="59960"/>
                  </a:cubicBezTo>
                  <a:cubicBezTo>
                    <a:pt x="310907" y="55434"/>
                    <a:pt x="297500" y="57286"/>
                    <a:pt x="285670" y="60474"/>
                  </a:cubicBezTo>
                  <a:cubicBezTo>
                    <a:pt x="281088" y="62001"/>
                    <a:pt x="276349" y="63007"/>
                    <a:pt x="271543" y="63475"/>
                  </a:cubicBezTo>
                  <a:cubicBezTo>
                    <a:pt x="270754" y="63475"/>
                    <a:pt x="267445" y="63252"/>
                    <a:pt x="267136" y="63252"/>
                  </a:cubicBezTo>
                  <a:lnTo>
                    <a:pt x="266793" y="63252"/>
                  </a:lnTo>
                  <a:cubicBezTo>
                    <a:pt x="261650" y="52965"/>
                    <a:pt x="247145" y="49862"/>
                    <a:pt x="238572" y="57937"/>
                  </a:cubicBezTo>
                  <a:lnTo>
                    <a:pt x="213575" y="81511"/>
                  </a:lnTo>
                  <a:cubicBezTo>
                    <a:pt x="214450" y="66424"/>
                    <a:pt x="210146" y="52553"/>
                    <a:pt x="197185" y="43621"/>
                  </a:cubicBezTo>
                  <a:cubicBezTo>
                    <a:pt x="192506" y="40708"/>
                    <a:pt x="186786" y="39988"/>
                    <a:pt x="181531" y="41649"/>
                  </a:cubicBezTo>
                  <a:cubicBezTo>
                    <a:pt x="183303" y="35728"/>
                    <a:pt x="185075" y="29819"/>
                    <a:pt x="186846" y="23921"/>
                  </a:cubicBezTo>
                  <a:cubicBezTo>
                    <a:pt x="192504" y="5062"/>
                    <a:pt x="165158" y="-10077"/>
                    <a:pt x="154579" y="8371"/>
                  </a:cubicBezTo>
                  <a:cubicBezTo>
                    <a:pt x="151047" y="14543"/>
                    <a:pt x="147510" y="20704"/>
                    <a:pt x="143966" y="26853"/>
                  </a:cubicBezTo>
                  <a:cubicBezTo>
                    <a:pt x="135531" y="23424"/>
                    <a:pt x="127782" y="26682"/>
                    <a:pt x="122004" y="33523"/>
                  </a:cubicBezTo>
                  <a:cubicBezTo>
                    <a:pt x="118952" y="37140"/>
                    <a:pt x="115969" y="40809"/>
                    <a:pt x="113020" y="44478"/>
                  </a:cubicBezTo>
                  <a:cubicBezTo>
                    <a:pt x="108755" y="40616"/>
                    <a:pt x="102996" y="38845"/>
                    <a:pt x="97298" y="39643"/>
                  </a:cubicBezTo>
                  <a:cubicBezTo>
                    <a:pt x="88314" y="40586"/>
                    <a:pt x="80838" y="46261"/>
                    <a:pt x="75781" y="53479"/>
                  </a:cubicBezTo>
                  <a:cubicBezTo>
                    <a:pt x="71889" y="59034"/>
                    <a:pt x="69831" y="66647"/>
                    <a:pt x="66540" y="71550"/>
                  </a:cubicBezTo>
                  <a:cubicBezTo>
                    <a:pt x="57230" y="85420"/>
                    <a:pt x="34650" y="72647"/>
                    <a:pt x="23815" y="67573"/>
                  </a:cubicBezTo>
                  <a:cubicBezTo>
                    <a:pt x="14967" y="63441"/>
                    <a:pt x="3806" y="70539"/>
                    <a:pt x="977" y="79025"/>
                  </a:cubicBezTo>
                  <a:cubicBezTo>
                    <a:pt x="-2452" y="89175"/>
                    <a:pt x="3566" y="97696"/>
                    <a:pt x="12430" y="101845"/>
                  </a:cubicBezTo>
                  <a:cubicBezTo>
                    <a:pt x="31032" y="110555"/>
                    <a:pt x="51709" y="117276"/>
                    <a:pt x="71529" y="110864"/>
                  </a:cubicBezTo>
                  <a:cubicBezTo>
                    <a:pt x="71849" y="117174"/>
                    <a:pt x="75656" y="122780"/>
                    <a:pt x="81404" y="125403"/>
                  </a:cubicBezTo>
                  <a:cubicBezTo>
                    <a:pt x="83691" y="126449"/>
                    <a:pt x="86161" y="127031"/>
                    <a:pt x="88674" y="127117"/>
                  </a:cubicBezTo>
                  <a:cubicBezTo>
                    <a:pt x="88005" y="140062"/>
                    <a:pt x="103247" y="149406"/>
                    <a:pt x="114391" y="144708"/>
                  </a:cubicBezTo>
                  <a:cubicBezTo>
                    <a:pt x="113390" y="151389"/>
                    <a:pt x="113876" y="158210"/>
                    <a:pt x="115814" y="164682"/>
                  </a:cubicBezTo>
                  <a:cubicBezTo>
                    <a:pt x="118078" y="171728"/>
                    <a:pt x="122347" y="177352"/>
                    <a:pt x="130114" y="178741"/>
                  </a:cubicBezTo>
                  <a:cubicBezTo>
                    <a:pt x="136714" y="179924"/>
                    <a:pt x="145287" y="177438"/>
                    <a:pt x="148664" y="171025"/>
                  </a:cubicBezTo>
                  <a:lnTo>
                    <a:pt x="176096" y="119008"/>
                  </a:lnTo>
                  <a:cubicBezTo>
                    <a:pt x="176881" y="123136"/>
                    <a:pt x="178237" y="127135"/>
                    <a:pt x="180125" y="130889"/>
                  </a:cubicBezTo>
                  <a:cubicBezTo>
                    <a:pt x="185269" y="141176"/>
                    <a:pt x="199773" y="144314"/>
                    <a:pt x="208346" y="136221"/>
                  </a:cubicBezTo>
                  <a:lnTo>
                    <a:pt x="251414" y="95587"/>
                  </a:lnTo>
                  <a:cubicBezTo>
                    <a:pt x="257789" y="98454"/>
                    <a:pt x="264749" y="99781"/>
                    <a:pt x="271731" y="99462"/>
                  </a:cubicBezTo>
                  <a:cubicBezTo>
                    <a:pt x="278026" y="99237"/>
                    <a:pt x="284274" y="98288"/>
                    <a:pt x="290351" y="96633"/>
                  </a:cubicBezTo>
                  <a:cubicBezTo>
                    <a:pt x="294774" y="95450"/>
                    <a:pt x="304444" y="91181"/>
                    <a:pt x="308970" y="93479"/>
                  </a:cubicBezTo>
                  <a:cubicBezTo>
                    <a:pt x="310204" y="94113"/>
                    <a:pt x="311833" y="98759"/>
                    <a:pt x="313205" y="101108"/>
                  </a:cubicBezTo>
                  <a:cubicBezTo>
                    <a:pt x="317297" y="108297"/>
                    <a:pt x="324146" y="113504"/>
                    <a:pt x="332167" y="115527"/>
                  </a:cubicBezTo>
                  <a:cubicBezTo>
                    <a:pt x="350410" y="120276"/>
                    <a:pt x="370606" y="120876"/>
                    <a:pt x="389277" y="123311"/>
                  </a:cubicBezTo>
                  <a:cubicBezTo>
                    <a:pt x="412200" y="126294"/>
                    <a:pt x="414360" y="90238"/>
                    <a:pt x="391420" y="87255"/>
                  </a:cubicBezTo>
                  <a:close/>
                </a:path>
              </a:pathLst>
            </a:custGeom>
            <a:solidFill>
              <a:srgbClr val="633B2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6" name="Freeform: Shape 85">
              <a:extLst>
                <a:ext uri="{FF2B5EF4-FFF2-40B4-BE49-F238E27FC236}">
                  <a16:creationId xmlns:a16="http://schemas.microsoft.com/office/drawing/2014/main" id="{590F0B51-A563-9DFA-FE0E-224591669F0A}"/>
                </a:ext>
              </a:extLst>
            </p:cNvPr>
            <p:cNvSpPr/>
            <p:nvPr/>
          </p:nvSpPr>
          <p:spPr>
            <a:xfrm>
              <a:off x="6223800" y="4405082"/>
              <a:ext cx="1017542" cy="738417"/>
            </a:xfrm>
            <a:custGeom>
              <a:avLst/>
              <a:gdLst>
                <a:gd name="connsiteX0" fmla="*/ 1015961 w 1017542"/>
                <a:gd name="connsiteY0" fmla="*/ 738418 h 738417"/>
                <a:gd name="connsiteX1" fmla="*/ 1007800 w 1017542"/>
                <a:gd name="connsiteY1" fmla="*/ 245945 h 738417"/>
                <a:gd name="connsiteX2" fmla="*/ 872646 w 1017542"/>
                <a:gd name="connsiteY2" fmla="*/ 0 h 738417"/>
                <a:gd name="connsiteX3" fmla="*/ 153705 w 1017542"/>
                <a:gd name="connsiteY3" fmla="*/ 6755 h 738417"/>
                <a:gd name="connsiteX4" fmla="*/ 20111 w 1017542"/>
                <a:gd name="connsiteY4" fmla="*/ 291225 h 738417"/>
                <a:gd name="connsiteX5" fmla="*/ 0 w 1017542"/>
                <a:gd name="connsiteY5" fmla="*/ 738418 h 7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542" h="738417">
                  <a:moveTo>
                    <a:pt x="1015961" y="738418"/>
                  </a:moveTo>
                  <a:cubicBezTo>
                    <a:pt x="1019116" y="529935"/>
                    <a:pt x="1018105" y="336934"/>
                    <a:pt x="1007800" y="245945"/>
                  </a:cubicBezTo>
                  <a:cubicBezTo>
                    <a:pt x="993433" y="118832"/>
                    <a:pt x="872646" y="0"/>
                    <a:pt x="872646" y="0"/>
                  </a:cubicBezTo>
                  <a:lnTo>
                    <a:pt x="153705" y="6755"/>
                  </a:lnTo>
                  <a:cubicBezTo>
                    <a:pt x="16768" y="119672"/>
                    <a:pt x="28958" y="211895"/>
                    <a:pt x="20111" y="291225"/>
                  </a:cubicBezTo>
                  <a:cubicBezTo>
                    <a:pt x="9824" y="383688"/>
                    <a:pt x="3189" y="552909"/>
                    <a:pt x="0" y="738418"/>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7" name="Freeform: Shape 86">
              <a:extLst>
                <a:ext uri="{FF2B5EF4-FFF2-40B4-BE49-F238E27FC236}">
                  <a16:creationId xmlns:a16="http://schemas.microsoft.com/office/drawing/2014/main" id="{1F1F9325-69D6-CAB3-46FB-FDC83B11974E}"/>
                </a:ext>
              </a:extLst>
            </p:cNvPr>
            <p:cNvSpPr/>
            <p:nvPr/>
          </p:nvSpPr>
          <p:spPr>
            <a:xfrm>
              <a:off x="6250221" y="4405013"/>
              <a:ext cx="990380" cy="437608"/>
            </a:xfrm>
            <a:custGeom>
              <a:avLst/>
              <a:gdLst>
                <a:gd name="connsiteX0" fmla="*/ 846243 w 990380"/>
                <a:gd name="connsiteY0" fmla="*/ 0 h 437608"/>
                <a:gd name="connsiteX1" fmla="*/ 127302 w 990380"/>
                <a:gd name="connsiteY1" fmla="*/ 6755 h 437608"/>
                <a:gd name="connsiteX2" fmla="*/ 0 w 990380"/>
                <a:gd name="connsiteY2" fmla="*/ 220759 h 437608"/>
                <a:gd name="connsiteX3" fmla="*/ 59750 w 990380"/>
                <a:gd name="connsiteY3" fmla="*/ 167455 h 437608"/>
                <a:gd name="connsiteX4" fmla="*/ 880190 w 990380"/>
                <a:gd name="connsiteY4" fmla="*/ 169718 h 437608"/>
                <a:gd name="connsiteX5" fmla="*/ 990381 w 990380"/>
                <a:gd name="connsiteY5" fmla="*/ 437609 h 437608"/>
                <a:gd name="connsiteX6" fmla="*/ 981397 w 990380"/>
                <a:gd name="connsiteY6" fmla="*/ 245945 h 437608"/>
                <a:gd name="connsiteX7" fmla="*/ 846243 w 990380"/>
                <a:gd name="connsiteY7" fmla="*/ 0 h 437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0380" h="437608">
                  <a:moveTo>
                    <a:pt x="846243" y="0"/>
                  </a:moveTo>
                  <a:lnTo>
                    <a:pt x="127302" y="6755"/>
                  </a:lnTo>
                  <a:cubicBezTo>
                    <a:pt x="29026" y="87782"/>
                    <a:pt x="7561" y="158163"/>
                    <a:pt x="0" y="220759"/>
                  </a:cubicBezTo>
                  <a:cubicBezTo>
                    <a:pt x="7046" y="207231"/>
                    <a:pt x="45143" y="167026"/>
                    <a:pt x="59750" y="167455"/>
                  </a:cubicBezTo>
                  <a:cubicBezTo>
                    <a:pt x="454240" y="178788"/>
                    <a:pt x="612676" y="174313"/>
                    <a:pt x="880190" y="169718"/>
                  </a:cubicBezTo>
                  <a:cubicBezTo>
                    <a:pt x="933134" y="240013"/>
                    <a:pt x="975053" y="310307"/>
                    <a:pt x="990381" y="437609"/>
                  </a:cubicBezTo>
                  <a:cubicBezTo>
                    <a:pt x="989146" y="356650"/>
                    <a:pt x="986334" y="289562"/>
                    <a:pt x="981397" y="245945"/>
                  </a:cubicBezTo>
                  <a:cubicBezTo>
                    <a:pt x="967030" y="118832"/>
                    <a:pt x="846243" y="0"/>
                    <a:pt x="846243" y="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8" name="Freeform: Shape 87">
              <a:extLst>
                <a:ext uri="{FF2B5EF4-FFF2-40B4-BE49-F238E27FC236}">
                  <a16:creationId xmlns:a16="http://schemas.microsoft.com/office/drawing/2014/main" id="{9EA638DB-B1C9-C8B6-7931-96C6F9B68155}"/>
                </a:ext>
              </a:extLst>
            </p:cNvPr>
            <p:cNvSpPr/>
            <p:nvPr/>
          </p:nvSpPr>
          <p:spPr>
            <a:xfrm>
              <a:off x="6280259" y="4380153"/>
              <a:ext cx="908170" cy="150235"/>
            </a:xfrm>
            <a:custGeom>
              <a:avLst/>
              <a:gdLst>
                <a:gd name="connsiteX0" fmla="*/ 908171 w 908170"/>
                <a:gd name="connsiteY0" fmla="*/ 115763 h 150235"/>
                <a:gd name="connsiteX1" fmla="*/ 0 w 908170"/>
                <a:gd name="connsiteY1" fmla="*/ 116843 h 150235"/>
                <a:gd name="connsiteX2" fmla="*/ 11539 w 908170"/>
                <a:gd name="connsiteY2" fmla="*/ 0 h 150235"/>
                <a:gd name="connsiteX3" fmla="*/ 896221 w 908170"/>
                <a:gd name="connsiteY3" fmla="*/ 0 h 150235"/>
              </a:gdLst>
              <a:ahLst/>
              <a:cxnLst>
                <a:cxn ang="0">
                  <a:pos x="connsiteX0" y="connsiteY0"/>
                </a:cxn>
                <a:cxn ang="0">
                  <a:pos x="connsiteX1" y="connsiteY1"/>
                </a:cxn>
                <a:cxn ang="0">
                  <a:pos x="connsiteX2" y="connsiteY2"/>
                </a:cxn>
                <a:cxn ang="0">
                  <a:pos x="connsiteX3" y="connsiteY3"/>
                </a:cxn>
              </a:cxnLst>
              <a:rect l="l" t="t" r="r" b="b"/>
              <a:pathLst>
                <a:path w="908170" h="150235">
                  <a:moveTo>
                    <a:pt x="908171" y="115763"/>
                  </a:moveTo>
                  <a:cubicBezTo>
                    <a:pt x="604704" y="161026"/>
                    <a:pt x="303500" y="162055"/>
                    <a:pt x="0" y="116843"/>
                  </a:cubicBezTo>
                  <a:lnTo>
                    <a:pt x="11539" y="0"/>
                  </a:lnTo>
                  <a:cubicBezTo>
                    <a:pt x="302146" y="43325"/>
                    <a:pt x="896221" y="0"/>
                    <a:pt x="896221" y="0"/>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89" name="Freeform: Shape 88">
              <a:extLst>
                <a:ext uri="{FF2B5EF4-FFF2-40B4-BE49-F238E27FC236}">
                  <a16:creationId xmlns:a16="http://schemas.microsoft.com/office/drawing/2014/main" id="{3FF4979A-DD83-9C70-1BC5-394B902A28D9}"/>
                </a:ext>
              </a:extLst>
            </p:cNvPr>
            <p:cNvSpPr/>
            <p:nvPr/>
          </p:nvSpPr>
          <p:spPr>
            <a:xfrm>
              <a:off x="6615855" y="4391057"/>
              <a:ext cx="225953" cy="141223"/>
            </a:xfrm>
            <a:custGeom>
              <a:avLst/>
              <a:gdLst>
                <a:gd name="connsiteX0" fmla="*/ 0 w 225953"/>
                <a:gd name="connsiteY0" fmla="*/ 0 h 141223"/>
                <a:gd name="connsiteX1" fmla="*/ 225954 w 225953"/>
                <a:gd name="connsiteY1" fmla="*/ 0 h 141223"/>
                <a:gd name="connsiteX2" fmla="*/ 225954 w 225953"/>
                <a:gd name="connsiteY2" fmla="*/ 141223 h 141223"/>
                <a:gd name="connsiteX3" fmla="*/ 0 w 225953"/>
                <a:gd name="connsiteY3" fmla="*/ 141223 h 141223"/>
              </a:gdLst>
              <a:ahLst/>
              <a:cxnLst>
                <a:cxn ang="0">
                  <a:pos x="connsiteX0" y="connsiteY0"/>
                </a:cxn>
                <a:cxn ang="0">
                  <a:pos x="connsiteX1" y="connsiteY1"/>
                </a:cxn>
                <a:cxn ang="0">
                  <a:pos x="connsiteX2" y="connsiteY2"/>
                </a:cxn>
                <a:cxn ang="0">
                  <a:pos x="connsiteX3" y="connsiteY3"/>
                </a:cxn>
              </a:cxnLst>
              <a:rect l="l" t="t" r="r" b="b"/>
              <a:pathLst>
                <a:path w="225953" h="141223">
                  <a:moveTo>
                    <a:pt x="0" y="0"/>
                  </a:moveTo>
                  <a:lnTo>
                    <a:pt x="225954" y="0"/>
                  </a:lnTo>
                  <a:lnTo>
                    <a:pt x="225954" y="141223"/>
                  </a:lnTo>
                  <a:lnTo>
                    <a:pt x="0" y="141223"/>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0" name="Freeform: Shape 89">
              <a:extLst>
                <a:ext uri="{FF2B5EF4-FFF2-40B4-BE49-F238E27FC236}">
                  <a16:creationId xmlns:a16="http://schemas.microsoft.com/office/drawing/2014/main" id="{B4493EAB-18A9-AD67-0A81-D31623B5C13F}"/>
                </a:ext>
              </a:extLst>
            </p:cNvPr>
            <p:cNvSpPr/>
            <p:nvPr/>
          </p:nvSpPr>
          <p:spPr>
            <a:xfrm>
              <a:off x="6340523" y="3589408"/>
              <a:ext cx="239429" cy="51126"/>
            </a:xfrm>
            <a:custGeom>
              <a:avLst/>
              <a:gdLst>
                <a:gd name="connsiteX0" fmla="*/ 0 w 239429"/>
                <a:gd name="connsiteY0" fmla="*/ 0 h 51126"/>
                <a:gd name="connsiteX1" fmla="*/ 239430 w 239429"/>
                <a:gd name="connsiteY1" fmla="*/ 0 h 51126"/>
                <a:gd name="connsiteX2" fmla="*/ 239430 w 239429"/>
                <a:gd name="connsiteY2" fmla="*/ 51127 h 51126"/>
                <a:gd name="connsiteX3" fmla="*/ 0 w 239429"/>
                <a:gd name="connsiteY3" fmla="*/ 51127 h 51126"/>
              </a:gdLst>
              <a:ahLst/>
              <a:cxnLst>
                <a:cxn ang="0">
                  <a:pos x="connsiteX0" y="connsiteY0"/>
                </a:cxn>
                <a:cxn ang="0">
                  <a:pos x="connsiteX1" y="connsiteY1"/>
                </a:cxn>
                <a:cxn ang="0">
                  <a:pos x="connsiteX2" y="connsiteY2"/>
                </a:cxn>
                <a:cxn ang="0">
                  <a:pos x="connsiteX3" y="connsiteY3"/>
                </a:cxn>
              </a:cxnLst>
              <a:rect l="l" t="t" r="r" b="b"/>
              <a:pathLst>
                <a:path w="239429" h="51126">
                  <a:moveTo>
                    <a:pt x="0" y="0"/>
                  </a:moveTo>
                  <a:lnTo>
                    <a:pt x="239430" y="0"/>
                  </a:lnTo>
                  <a:lnTo>
                    <a:pt x="239430" y="51127"/>
                  </a:lnTo>
                  <a:lnTo>
                    <a:pt x="0" y="51127"/>
                  </a:lnTo>
                  <a:close/>
                </a:path>
              </a:pathLst>
            </a:custGeom>
            <a:solidFill>
              <a:srgbClr val="1A1A1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1" name="Freeform: Shape 90">
              <a:extLst>
                <a:ext uri="{FF2B5EF4-FFF2-40B4-BE49-F238E27FC236}">
                  <a16:creationId xmlns:a16="http://schemas.microsoft.com/office/drawing/2014/main" id="{54841487-30FA-C90C-CA72-5241082115FA}"/>
                </a:ext>
              </a:extLst>
            </p:cNvPr>
            <p:cNvSpPr/>
            <p:nvPr/>
          </p:nvSpPr>
          <p:spPr>
            <a:xfrm>
              <a:off x="6177183" y="3037408"/>
              <a:ext cx="1097073" cy="1380168"/>
            </a:xfrm>
            <a:custGeom>
              <a:avLst/>
              <a:gdLst>
                <a:gd name="connsiteX0" fmla="*/ 1051503 w 1097073"/>
                <a:gd name="connsiteY0" fmla="*/ 1308147 h 1380168"/>
                <a:gd name="connsiteX1" fmla="*/ 994119 w 1097073"/>
                <a:gd name="connsiteY1" fmla="*/ 1349775 h 1380168"/>
                <a:gd name="connsiteX2" fmla="*/ 130422 w 1097073"/>
                <a:gd name="connsiteY2" fmla="*/ 1361296 h 1380168"/>
                <a:gd name="connsiteX3" fmla="*/ 49841 w 1097073"/>
                <a:gd name="connsiteY3" fmla="*/ 1323131 h 1380168"/>
                <a:gd name="connsiteX4" fmla="*/ 89565 w 1097073"/>
                <a:gd name="connsiteY4" fmla="*/ 695436 h 1380168"/>
                <a:gd name="connsiteX5" fmla="*/ 0 w 1097073"/>
                <a:gd name="connsiteY5" fmla="*/ 140606 h 1380168"/>
                <a:gd name="connsiteX6" fmla="*/ 370521 w 1097073"/>
                <a:gd name="connsiteY6" fmla="*/ 8144 h 1380168"/>
                <a:gd name="connsiteX7" fmla="*/ 558378 w 1097073"/>
                <a:gd name="connsiteY7" fmla="*/ 414172 h 1380168"/>
                <a:gd name="connsiteX8" fmla="*/ 773394 w 1097073"/>
                <a:gd name="connsiteY8" fmla="*/ 0 h 1380168"/>
                <a:gd name="connsiteX9" fmla="*/ 1096920 w 1097073"/>
                <a:gd name="connsiteY9" fmla="*/ 138223 h 1380168"/>
                <a:gd name="connsiteX10" fmla="*/ 1025597 w 1097073"/>
                <a:gd name="connsiteY10" fmla="*/ 665123 h 1380168"/>
                <a:gd name="connsiteX11" fmla="*/ 1051503 w 1097073"/>
                <a:gd name="connsiteY11" fmla="*/ 1308147 h 138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073" h="1380168">
                  <a:moveTo>
                    <a:pt x="1051503" y="1308147"/>
                  </a:moveTo>
                  <a:cubicBezTo>
                    <a:pt x="1065373" y="1324091"/>
                    <a:pt x="1044868" y="1341459"/>
                    <a:pt x="994119" y="1349775"/>
                  </a:cubicBezTo>
                  <a:cubicBezTo>
                    <a:pt x="711552" y="1396066"/>
                    <a:pt x="379865" y="1380636"/>
                    <a:pt x="130422" y="1361296"/>
                  </a:cubicBezTo>
                  <a:cubicBezTo>
                    <a:pt x="84131" y="1357713"/>
                    <a:pt x="36948" y="1340070"/>
                    <a:pt x="49841" y="1323131"/>
                  </a:cubicBezTo>
                  <a:cubicBezTo>
                    <a:pt x="78987" y="1284589"/>
                    <a:pt x="77032" y="848489"/>
                    <a:pt x="89565" y="695436"/>
                  </a:cubicBezTo>
                  <a:cubicBezTo>
                    <a:pt x="64962" y="501029"/>
                    <a:pt x="0" y="140606"/>
                    <a:pt x="0" y="140606"/>
                  </a:cubicBezTo>
                  <a:cubicBezTo>
                    <a:pt x="0" y="140606"/>
                    <a:pt x="234749" y="50166"/>
                    <a:pt x="370521" y="8144"/>
                  </a:cubicBezTo>
                  <a:lnTo>
                    <a:pt x="558378" y="414172"/>
                  </a:lnTo>
                  <a:lnTo>
                    <a:pt x="773394" y="0"/>
                  </a:lnTo>
                  <a:cubicBezTo>
                    <a:pt x="823731" y="27038"/>
                    <a:pt x="1004714" y="113774"/>
                    <a:pt x="1096920" y="138223"/>
                  </a:cubicBezTo>
                  <a:cubicBezTo>
                    <a:pt x="1100898" y="331242"/>
                    <a:pt x="1026300" y="614580"/>
                    <a:pt x="1025597" y="665123"/>
                  </a:cubicBezTo>
                  <a:cubicBezTo>
                    <a:pt x="1024465" y="739429"/>
                    <a:pt x="1014007" y="1265044"/>
                    <a:pt x="1051503" y="1308147"/>
                  </a:cubicBezTo>
                  <a:close/>
                </a:path>
              </a:pathLst>
            </a:custGeom>
            <a:solidFill>
              <a:srgbClr val="CF9F7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2" name="Freeform: Shape 91">
              <a:extLst>
                <a:ext uri="{FF2B5EF4-FFF2-40B4-BE49-F238E27FC236}">
                  <a16:creationId xmlns:a16="http://schemas.microsoft.com/office/drawing/2014/main" id="{00FC83DE-59C1-B5A1-EBBB-5D394CE78A33}"/>
                </a:ext>
              </a:extLst>
            </p:cNvPr>
            <p:cNvSpPr/>
            <p:nvPr/>
          </p:nvSpPr>
          <p:spPr>
            <a:xfrm>
              <a:off x="7130411" y="3327793"/>
              <a:ext cx="134759" cy="1065561"/>
            </a:xfrm>
            <a:custGeom>
              <a:avLst/>
              <a:gdLst>
                <a:gd name="connsiteX0" fmla="*/ 72283 w 134759"/>
                <a:gd name="connsiteY0" fmla="*/ 374738 h 1065561"/>
                <a:gd name="connsiteX1" fmla="*/ 134760 w 134759"/>
                <a:gd name="connsiteY1" fmla="*/ 0 h 1065561"/>
                <a:gd name="connsiteX2" fmla="*/ 58019 w 134759"/>
                <a:gd name="connsiteY2" fmla="*/ 314868 h 1065561"/>
                <a:gd name="connsiteX3" fmla="*/ 34547 w 134759"/>
                <a:gd name="connsiteY3" fmla="*/ 999914 h 1065561"/>
                <a:gd name="connsiteX4" fmla="*/ 0 w 134759"/>
                <a:gd name="connsiteY4" fmla="*/ 1065562 h 1065561"/>
                <a:gd name="connsiteX5" fmla="*/ 40891 w 134759"/>
                <a:gd name="connsiteY5" fmla="*/ 1059390 h 1065561"/>
                <a:gd name="connsiteX6" fmla="*/ 98275 w 134759"/>
                <a:gd name="connsiteY6" fmla="*/ 1017762 h 1065561"/>
                <a:gd name="connsiteX7" fmla="*/ 72283 w 134759"/>
                <a:gd name="connsiteY7" fmla="*/ 374738 h 106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759" h="1065561">
                  <a:moveTo>
                    <a:pt x="72283" y="374738"/>
                  </a:moveTo>
                  <a:cubicBezTo>
                    <a:pt x="72815" y="336488"/>
                    <a:pt x="115677" y="164866"/>
                    <a:pt x="134760" y="0"/>
                  </a:cubicBezTo>
                  <a:cubicBezTo>
                    <a:pt x="105271" y="90491"/>
                    <a:pt x="72009" y="216867"/>
                    <a:pt x="58019" y="314868"/>
                  </a:cubicBezTo>
                  <a:cubicBezTo>
                    <a:pt x="22014" y="566591"/>
                    <a:pt x="77204" y="758186"/>
                    <a:pt x="34547" y="999914"/>
                  </a:cubicBezTo>
                  <a:cubicBezTo>
                    <a:pt x="29952" y="1026317"/>
                    <a:pt x="17522" y="1047680"/>
                    <a:pt x="0" y="1065562"/>
                  </a:cubicBezTo>
                  <a:cubicBezTo>
                    <a:pt x="13716" y="1063625"/>
                    <a:pt x="27432" y="1061601"/>
                    <a:pt x="40891" y="1059390"/>
                  </a:cubicBezTo>
                  <a:cubicBezTo>
                    <a:pt x="91640" y="1051074"/>
                    <a:pt x="112145" y="1033672"/>
                    <a:pt x="98275" y="1017762"/>
                  </a:cubicBezTo>
                  <a:cubicBezTo>
                    <a:pt x="60779" y="974659"/>
                    <a:pt x="71238" y="449045"/>
                    <a:pt x="72283" y="374738"/>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3" name="Freeform: Shape 92">
              <a:extLst>
                <a:ext uri="{FF2B5EF4-FFF2-40B4-BE49-F238E27FC236}">
                  <a16:creationId xmlns:a16="http://schemas.microsoft.com/office/drawing/2014/main" id="{75D0254B-E3BE-EA2B-D762-DF5B745D07CB}"/>
                </a:ext>
              </a:extLst>
            </p:cNvPr>
            <p:cNvSpPr/>
            <p:nvPr/>
          </p:nvSpPr>
          <p:spPr>
            <a:xfrm>
              <a:off x="6209964" y="3366609"/>
              <a:ext cx="517607" cy="1050954"/>
            </a:xfrm>
            <a:custGeom>
              <a:avLst/>
              <a:gdLst>
                <a:gd name="connsiteX0" fmla="*/ 92377 w 517607"/>
                <a:gd name="connsiteY0" fmla="*/ 880516 h 1050954"/>
                <a:gd name="connsiteX1" fmla="*/ 59201 w 517607"/>
                <a:gd name="connsiteY1" fmla="*/ 202740 h 1050954"/>
                <a:gd name="connsiteX2" fmla="*/ 0 w 517607"/>
                <a:gd name="connsiteY2" fmla="*/ 0 h 1050954"/>
                <a:gd name="connsiteX3" fmla="*/ 56698 w 517607"/>
                <a:gd name="connsiteY3" fmla="*/ 366234 h 1050954"/>
                <a:gd name="connsiteX4" fmla="*/ 16973 w 517607"/>
                <a:gd name="connsiteY4" fmla="*/ 993930 h 1050954"/>
                <a:gd name="connsiteX5" fmla="*/ 97555 w 517607"/>
                <a:gd name="connsiteY5" fmla="*/ 1032095 h 1050954"/>
                <a:gd name="connsiteX6" fmla="*/ 517607 w 517607"/>
                <a:gd name="connsiteY6" fmla="*/ 1050954 h 1050954"/>
                <a:gd name="connsiteX7" fmla="*/ 390855 w 517607"/>
                <a:gd name="connsiteY7" fmla="*/ 1036964 h 1050954"/>
                <a:gd name="connsiteX8" fmla="*/ 92377 w 517607"/>
                <a:gd name="connsiteY8" fmla="*/ 880516 h 105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607" h="1050954">
                  <a:moveTo>
                    <a:pt x="92377" y="880516"/>
                  </a:moveTo>
                  <a:cubicBezTo>
                    <a:pt x="44971" y="653019"/>
                    <a:pt x="97109" y="434986"/>
                    <a:pt x="59201" y="202740"/>
                  </a:cubicBezTo>
                  <a:cubicBezTo>
                    <a:pt x="49223" y="129668"/>
                    <a:pt x="22974" y="65888"/>
                    <a:pt x="0" y="0"/>
                  </a:cubicBezTo>
                  <a:cubicBezTo>
                    <a:pt x="19888" y="117238"/>
                    <a:pt x="43822" y="264479"/>
                    <a:pt x="56698" y="366234"/>
                  </a:cubicBezTo>
                  <a:cubicBezTo>
                    <a:pt x="44166" y="519288"/>
                    <a:pt x="46137" y="955388"/>
                    <a:pt x="16973" y="993930"/>
                  </a:cubicBezTo>
                  <a:cubicBezTo>
                    <a:pt x="4166" y="1010869"/>
                    <a:pt x="51263" y="1028511"/>
                    <a:pt x="97555" y="1032095"/>
                  </a:cubicBezTo>
                  <a:cubicBezTo>
                    <a:pt x="222456" y="1041765"/>
                    <a:pt x="367983" y="1050457"/>
                    <a:pt x="517607" y="1050954"/>
                  </a:cubicBezTo>
                  <a:cubicBezTo>
                    <a:pt x="475568" y="1047765"/>
                    <a:pt x="433340" y="1043496"/>
                    <a:pt x="390855" y="1036964"/>
                  </a:cubicBezTo>
                  <a:cubicBezTo>
                    <a:pt x="272485" y="1017967"/>
                    <a:pt x="116072" y="1008486"/>
                    <a:pt x="92377" y="880516"/>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4" name="Freeform: Shape 93">
              <a:extLst>
                <a:ext uri="{FF2B5EF4-FFF2-40B4-BE49-F238E27FC236}">
                  <a16:creationId xmlns:a16="http://schemas.microsoft.com/office/drawing/2014/main" id="{40803DFE-EE74-CA3F-F9CF-DAA13F0FAF7B}"/>
                </a:ext>
              </a:extLst>
            </p:cNvPr>
            <p:cNvSpPr/>
            <p:nvPr/>
          </p:nvSpPr>
          <p:spPr>
            <a:xfrm>
              <a:off x="6879579"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286E2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5" name="Freeform: Shape 94">
              <a:extLst>
                <a:ext uri="{FF2B5EF4-FFF2-40B4-BE49-F238E27FC236}">
                  <a16:creationId xmlns:a16="http://schemas.microsoft.com/office/drawing/2014/main" id="{DB0F7730-986C-C37E-3231-F79E2931493B}"/>
                </a:ext>
              </a:extLst>
            </p:cNvPr>
            <p:cNvSpPr/>
            <p:nvPr/>
          </p:nvSpPr>
          <p:spPr>
            <a:xfrm>
              <a:off x="6996131" y="3586271"/>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FC197"/>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6" name="Freeform: Shape 95">
              <a:extLst>
                <a:ext uri="{FF2B5EF4-FFF2-40B4-BE49-F238E27FC236}">
                  <a16:creationId xmlns:a16="http://schemas.microsoft.com/office/drawing/2014/main" id="{707A2B4E-CA16-F351-698C-41C41B8EC786}"/>
                </a:ext>
              </a:extLst>
            </p:cNvPr>
            <p:cNvSpPr/>
            <p:nvPr/>
          </p:nvSpPr>
          <p:spPr>
            <a:xfrm>
              <a:off x="6996131" y="3586271"/>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46C2B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7" name="Freeform: Shape 96">
              <a:extLst>
                <a:ext uri="{FF2B5EF4-FFF2-40B4-BE49-F238E27FC236}">
                  <a16:creationId xmlns:a16="http://schemas.microsoft.com/office/drawing/2014/main" id="{5BE732C6-A95C-1BD8-7F1A-FAC4712769CB}"/>
                </a:ext>
              </a:extLst>
            </p:cNvPr>
            <p:cNvSpPr/>
            <p:nvPr/>
          </p:nvSpPr>
          <p:spPr>
            <a:xfrm>
              <a:off x="7035907"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8" name="Freeform: Shape 97">
              <a:extLst>
                <a:ext uri="{FF2B5EF4-FFF2-40B4-BE49-F238E27FC236}">
                  <a16:creationId xmlns:a16="http://schemas.microsoft.com/office/drawing/2014/main" id="{5CC31E08-0EA5-3DCE-F424-36029FAF3D80}"/>
                </a:ext>
              </a:extLst>
            </p:cNvPr>
            <p:cNvSpPr/>
            <p:nvPr/>
          </p:nvSpPr>
          <p:spPr>
            <a:xfrm>
              <a:off x="7077981" y="3586133"/>
              <a:ext cx="22717" cy="28186"/>
            </a:xfrm>
            <a:custGeom>
              <a:avLst/>
              <a:gdLst>
                <a:gd name="connsiteX0" fmla="*/ 0 w 22717"/>
                <a:gd name="connsiteY0" fmla="*/ 0 h 28186"/>
                <a:gd name="connsiteX1" fmla="*/ 22717 w 22717"/>
                <a:gd name="connsiteY1" fmla="*/ 0 h 28186"/>
                <a:gd name="connsiteX2" fmla="*/ 22717 w 22717"/>
                <a:gd name="connsiteY2" fmla="*/ 28186 h 28186"/>
                <a:gd name="connsiteX3" fmla="*/ 0 w 22717"/>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2717" h="28186">
                  <a:moveTo>
                    <a:pt x="0" y="0"/>
                  </a:moveTo>
                  <a:lnTo>
                    <a:pt x="22717" y="0"/>
                  </a:lnTo>
                  <a:lnTo>
                    <a:pt x="22717" y="28186"/>
                  </a:lnTo>
                  <a:lnTo>
                    <a:pt x="0" y="28186"/>
                  </a:lnTo>
                  <a:close/>
                </a:path>
              </a:pathLst>
            </a:custGeom>
            <a:solidFill>
              <a:srgbClr val="CCCC8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99" name="Freeform: Shape 98">
              <a:extLst>
                <a:ext uri="{FF2B5EF4-FFF2-40B4-BE49-F238E27FC236}">
                  <a16:creationId xmlns:a16="http://schemas.microsoft.com/office/drawing/2014/main" id="{EB80E890-A990-E13A-DFFC-727C36B8A774}"/>
                </a:ext>
              </a:extLst>
            </p:cNvPr>
            <p:cNvSpPr/>
            <p:nvPr/>
          </p:nvSpPr>
          <p:spPr>
            <a:xfrm>
              <a:off x="6879579" y="3614457"/>
              <a:ext cx="116551" cy="28186"/>
            </a:xfrm>
            <a:custGeom>
              <a:avLst/>
              <a:gdLst>
                <a:gd name="connsiteX0" fmla="*/ 0 w 116551"/>
                <a:gd name="connsiteY0" fmla="*/ 0 h 28186"/>
                <a:gd name="connsiteX1" fmla="*/ 116552 w 116551"/>
                <a:gd name="connsiteY1" fmla="*/ 0 h 28186"/>
                <a:gd name="connsiteX2" fmla="*/ 116552 w 116551"/>
                <a:gd name="connsiteY2" fmla="*/ 28186 h 28186"/>
                <a:gd name="connsiteX3" fmla="*/ 0 w 116551"/>
                <a:gd name="connsiteY3" fmla="*/ 28186 h 28186"/>
              </a:gdLst>
              <a:ahLst/>
              <a:cxnLst>
                <a:cxn ang="0">
                  <a:pos x="connsiteX0" y="connsiteY0"/>
                </a:cxn>
                <a:cxn ang="0">
                  <a:pos x="connsiteX1" y="connsiteY1"/>
                </a:cxn>
                <a:cxn ang="0">
                  <a:pos x="connsiteX2" y="connsiteY2"/>
                </a:cxn>
                <a:cxn ang="0">
                  <a:pos x="connsiteX3" y="connsiteY3"/>
                </a:cxn>
              </a:cxnLst>
              <a:rect l="l" t="t" r="r" b="b"/>
              <a:pathLst>
                <a:path w="116551" h="28186">
                  <a:moveTo>
                    <a:pt x="0" y="0"/>
                  </a:moveTo>
                  <a:lnTo>
                    <a:pt x="116552" y="0"/>
                  </a:lnTo>
                  <a:lnTo>
                    <a:pt x="116552" y="28186"/>
                  </a:lnTo>
                  <a:lnTo>
                    <a:pt x="0" y="28186"/>
                  </a:lnTo>
                  <a:close/>
                </a:path>
              </a:pathLst>
            </a:custGeom>
            <a:solidFill>
              <a:srgbClr val="F47B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0" name="Freeform: Shape 99">
              <a:extLst>
                <a:ext uri="{FF2B5EF4-FFF2-40B4-BE49-F238E27FC236}">
                  <a16:creationId xmlns:a16="http://schemas.microsoft.com/office/drawing/2014/main" id="{92BACBBD-F3B4-D06B-FB20-A7245C8CD343}"/>
                </a:ext>
              </a:extLst>
            </p:cNvPr>
            <p:cNvSpPr/>
            <p:nvPr/>
          </p:nvSpPr>
          <p:spPr>
            <a:xfrm>
              <a:off x="6996131"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B2D6C5"/>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1" name="Freeform: Shape 100">
              <a:extLst>
                <a:ext uri="{FF2B5EF4-FFF2-40B4-BE49-F238E27FC236}">
                  <a16:creationId xmlns:a16="http://schemas.microsoft.com/office/drawing/2014/main" id="{E383B21D-A5CC-1970-A7AF-C92584B9B87D}"/>
                </a:ext>
              </a:extLst>
            </p:cNvPr>
            <p:cNvSpPr/>
            <p:nvPr/>
          </p:nvSpPr>
          <p:spPr>
            <a:xfrm>
              <a:off x="7041565" y="3614457"/>
              <a:ext cx="45434" cy="28186"/>
            </a:xfrm>
            <a:custGeom>
              <a:avLst/>
              <a:gdLst>
                <a:gd name="connsiteX0" fmla="*/ 0 w 45434"/>
                <a:gd name="connsiteY0" fmla="*/ 0 h 28186"/>
                <a:gd name="connsiteX1" fmla="*/ 45434 w 45434"/>
                <a:gd name="connsiteY1" fmla="*/ 0 h 28186"/>
                <a:gd name="connsiteX2" fmla="*/ 45434 w 45434"/>
                <a:gd name="connsiteY2" fmla="*/ 28186 h 28186"/>
                <a:gd name="connsiteX3" fmla="*/ 0 w 45434"/>
                <a:gd name="connsiteY3" fmla="*/ 28186 h 28186"/>
              </a:gdLst>
              <a:ahLst/>
              <a:cxnLst>
                <a:cxn ang="0">
                  <a:pos x="connsiteX0" y="connsiteY0"/>
                </a:cxn>
                <a:cxn ang="0">
                  <a:pos x="connsiteX1" y="connsiteY1"/>
                </a:cxn>
                <a:cxn ang="0">
                  <a:pos x="connsiteX2" y="connsiteY2"/>
                </a:cxn>
                <a:cxn ang="0">
                  <a:pos x="connsiteX3" y="connsiteY3"/>
                </a:cxn>
              </a:cxnLst>
              <a:rect l="l" t="t" r="r" b="b"/>
              <a:pathLst>
                <a:path w="45434" h="28186">
                  <a:moveTo>
                    <a:pt x="0" y="0"/>
                  </a:moveTo>
                  <a:lnTo>
                    <a:pt x="45434" y="0"/>
                  </a:lnTo>
                  <a:lnTo>
                    <a:pt x="45434" y="28186"/>
                  </a:lnTo>
                  <a:lnTo>
                    <a:pt x="0" y="28186"/>
                  </a:lnTo>
                  <a:close/>
                </a:path>
              </a:pathLst>
            </a:custGeom>
            <a:solidFill>
              <a:srgbClr val="CBCB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2" name="Freeform: Shape 101">
              <a:extLst>
                <a:ext uri="{FF2B5EF4-FFF2-40B4-BE49-F238E27FC236}">
                  <a16:creationId xmlns:a16="http://schemas.microsoft.com/office/drawing/2014/main" id="{70FED793-ADFA-85D9-CDD1-A4919B1603AE}"/>
                </a:ext>
              </a:extLst>
            </p:cNvPr>
            <p:cNvSpPr/>
            <p:nvPr/>
          </p:nvSpPr>
          <p:spPr>
            <a:xfrm>
              <a:off x="7087000" y="3614457"/>
              <a:ext cx="25683" cy="28186"/>
            </a:xfrm>
            <a:custGeom>
              <a:avLst/>
              <a:gdLst>
                <a:gd name="connsiteX0" fmla="*/ 0 w 25683"/>
                <a:gd name="connsiteY0" fmla="*/ 0 h 28186"/>
                <a:gd name="connsiteX1" fmla="*/ 25683 w 25683"/>
                <a:gd name="connsiteY1" fmla="*/ 0 h 28186"/>
                <a:gd name="connsiteX2" fmla="*/ 25683 w 25683"/>
                <a:gd name="connsiteY2" fmla="*/ 28186 h 28186"/>
                <a:gd name="connsiteX3" fmla="*/ 0 w 25683"/>
                <a:gd name="connsiteY3" fmla="*/ 28186 h 28186"/>
              </a:gdLst>
              <a:ahLst/>
              <a:cxnLst>
                <a:cxn ang="0">
                  <a:pos x="connsiteX0" y="connsiteY0"/>
                </a:cxn>
                <a:cxn ang="0">
                  <a:pos x="connsiteX1" y="connsiteY1"/>
                </a:cxn>
                <a:cxn ang="0">
                  <a:pos x="connsiteX2" y="connsiteY2"/>
                </a:cxn>
                <a:cxn ang="0">
                  <a:pos x="connsiteX3" y="connsiteY3"/>
                </a:cxn>
              </a:cxnLst>
              <a:rect l="l" t="t" r="r" b="b"/>
              <a:pathLst>
                <a:path w="25683" h="28186">
                  <a:moveTo>
                    <a:pt x="0" y="0"/>
                  </a:moveTo>
                  <a:lnTo>
                    <a:pt x="25683" y="0"/>
                  </a:lnTo>
                  <a:lnTo>
                    <a:pt x="25683" y="28186"/>
                  </a:lnTo>
                  <a:lnTo>
                    <a:pt x="0" y="28186"/>
                  </a:lnTo>
                  <a:close/>
                </a:path>
              </a:pathLst>
            </a:custGeom>
            <a:solidFill>
              <a:srgbClr val="91BB7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3" name="Freeform: Shape 102">
              <a:extLst>
                <a:ext uri="{FF2B5EF4-FFF2-40B4-BE49-F238E27FC236}">
                  <a16:creationId xmlns:a16="http://schemas.microsoft.com/office/drawing/2014/main" id="{BFC11B9C-625F-302C-BB5F-285FE62F882C}"/>
                </a:ext>
              </a:extLst>
            </p:cNvPr>
            <p:cNvSpPr/>
            <p:nvPr/>
          </p:nvSpPr>
          <p:spPr>
            <a:xfrm>
              <a:off x="6709998" y="3588603"/>
              <a:ext cx="33055" cy="33055"/>
            </a:xfrm>
            <a:custGeom>
              <a:avLst/>
              <a:gdLst>
                <a:gd name="connsiteX0" fmla="*/ 16545 w 33055"/>
                <a:gd name="connsiteY0" fmla="*/ 33055 h 33055"/>
                <a:gd name="connsiteX1" fmla="*/ 0 w 33055"/>
                <a:gd name="connsiteY1" fmla="*/ 16545 h 33055"/>
                <a:gd name="connsiteX2" fmla="*/ 16510 w 33055"/>
                <a:gd name="connsiteY2" fmla="*/ 0 h 33055"/>
                <a:gd name="connsiteX3" fmla="*/ 33055 w 33055"/>
                <a:gd name="connsiteY3" fmla="*/ 16510 h 33055"/>
                <a:gd name="connsiteX4" fmla="*/ 33055 w 33055"/>
                <a:gd name="connsiteY4" fmla="*/ 16545 h 33055"/>
                <a:gd name="connsiteX5" fmla="*/ 16545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45" y="33055"/>
                  </a:moveTo>
                  <a:cubicBezTo>
                    <a:pt x="7417" y="33065"/>
                    <a:pt x="9" y="25673"/>
                    <a:pt x="0" y="16545"/>
                  </a:cubicBezTo>
                  <a:cubicBezTo>
                    <a:pt x="-10" y="7417"/>
                    <a:pt x="7382" y="9"/>
                    <a:pt x="16510" y="0"/>
                  </a:cubicBezTo>
                  <a:cubicBezTo>
                    <a:pt x="25638" y="-10"/>
                    <a:pt x="33046" y="7382"/>
                    <a:pt x="33055" y="16510"/>
                  </a:cubicBezTo>
                  <a:cubicBezTo>
                    <a:pt x="33055" y="16522"/>
                    <a:pt x="33055" y="16533"/>
                    <a:pt x="33055" y="16545"/>
                  </a:cubicBezTo>
                  <a:cubicBezTo>
                    <a:pt x="33046" y="25659"/>
                    <a:pt x="25659" y="33046"/>
                    <a:pt x="16545"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4" name="Freeform: Shape 103">
              <a:extLst>
                <a:ext uri="{FF2B5EF4-FFF2-40B4-BE49-F238E27FC236}">
                  <a16:creationId xmlns:a16="http://schemas.microsoft.com/office/drawing/2014/main" id="{BF5BC1E8-4A2C-0340-9EA0-550E4DFB6299}"/>
                </a:ext>
              </a:extLst>
            </p:cNvPr>
            <p:cNvSpPr/>
            <p:nvPr/>
          </p:nvSpPr>
          <p:spPr>
            <a:xfrm>
              <a:off x="6715433" y="3594072"/>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110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7" y="0"/>
                    <a:pt x="11099" y="0"/>
                    <a:pt x="11110" y="0"/>
                  </a:cubicBezTo>
                  <a:cubicBezTo>
                    <a:pt x="17223" y="10"/>
                    <a:pt x="22176" y="4963"/>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5" name="Freeform: Shape 104">
              <a:extLst>
                <a:ext uri="{FF2B5EF4-FFF2-40B4-BE49-F238E27FC236}">
                  <a16:creationId xmlns:a16="http://schemas.microsoft.com/office/drawing/2014/main" id="{F796B356-4CC0-9C32-D496-74B6154B6924}"/>
                </a:ext>
              </a:extLst>
            </p:cNvPr>
            <p:cNvSpPr/>
            <p:nvPr/>
          </p:nvSpPr>
          <p:spPr>
            <a:xfrm>
              <a:off x="6709998" y="3810030"/>
              <a:ext cx="33055" cy="33055"/>
            </a:xfrm>
            <a:custGeom>
              <a:avLst/>
              <a:gdLst>
                <a:gd name="connsiteX0" fmla="*/ 16528 w 33055"/>
                <a:gd name="connsiteY0" fmla="*/ 33055 h 33055"/>
                <a:gd name="connsiteX1" fmla="*/ 0 w 33055"/>
                <a:gd name="connsiteY1" fmla="*/ 16528 h 33055"/>
                <a:gd name="connsiteX2" fmla="*/ 16528 w 33055"/>
                <a:gd name="connsiteY2" fmla="*/ 0 h 33055"/>
                <a:gd name="connsiteX3" fmla="*/ 33055 w 33055"/>
                <a:gd name="connsiteY3" fmla="*/ 16528 h 33055"/>
                <a:gd name="connsiteX4" fmla="*/ 33055 w 33055"/>
                <a:gd name="connsiteY4" fmla="*/ 16545 h 33055"/>
                <a:gd name="connsiteX5" fmla="*/ 16528 w 33055"/>
                <a:gd name="connsiteY5" fmla="*/ 33055 h 33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55" h="33055">
                  <a:moveTo>
                    <a:pt x="16528" y="33055"/>
                  </a:moveTo>
                  <a:cubicBezTo>
                    <a:pt x="7400" y="33055"/>
                    <a:pt x="0" y="25656"/>
                    <a:pt x="0" y="16528"/>
                  </a:cubicBezTo>
                  <a:cubicBezTo>
                    <a:pt x="0" y="7400"/>
                    <a:pt x="7400" y="0"/>
                    <a:pt x="16528" y="0"/>
                  </a:cubicBezTo>
                  <a:cubicBezTo>
                    <a:pt x="25656" y="0"/>
                    <a:pt x="33055" y="7400"/>
                    <a:pt x="33055" y="16528"/>
                  </a:cubicBezTo>
                  <a:cubicBezTo>
                    <a:pt x="33055" y="16533"/>
                    <a:pt x="33055" y="16539"/>
                    <a:pt x="33055" y="16545"/>
                  </a:cubicBezTo>
                  <a:cubicBezTo>
                    <a:pt x="33046" y="25666"/>
                    <a:pt x="25649" y="33055"/>
                    <a:pt x="16528" y="33055"/>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6" name="Freeform: Shape 105">
              <a:extLst>
                <a:ext uri="{FF2B5EF4-FFF2-40B4-BE49-F238E27FC236}">
                  <a16:creationId xmlns:a16="http://schemas.microsoft.com/office/drawing/2014/main" id="{C980D213-71ED-D2BB-FB67-E84D560DD524}"/>
                </a:ext>
              </a:extLst>
            </p:cNvPr>
            <p:cNvSpPr/>
            <p:nvPr/>
          </p:nvSpPr>
          <p:spPr>
            <a:xfrm>
              <a:off x="6715433" y="3815499"/>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7" name="Freeform: Shape 106">
              <a:extLst>
                <a:ext uri="{FF2B5EF4-FFF2-40B4-BE49-F238E27FC236}">
                  <a16:creationId xmlns:a16="http://schemas.microsoft.com/office/drawing/2014/main" id="{AF734C9E-592A-3436-7AB9-F21C799B5B64}"/>
                </a:ext>
              </a:extLst>
            </p:cNvPr>
            <p:cNvSpPr/>
            <p:nvPr/>
          </p:nvSpPr>
          <p:spPr>
            <a:xfrm>
              <a:off x="6710032" y="4031492"/>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8" name="Freeform: Shape 107">
              <a:extLst>
                <a:ext uri="{FF2B5EF4-FFF2-40B4-BE49-F238E27FC236}">
                  <a16:creationId xmlns:a16="http://schemas.microsoft.com/office/drawing/2014/main" id="{06741C0A-A9A6-909E-AB2A-B89A17A6B1C0}"/>
                </a:ext>
              </a:extLst>
            </p:cNvPr>
            <p:cNvSpPr/>
            <p:nvPr/>
          </p:nvSpPr>
          <p:spPr>
            <a:xfrm>
              <a:off x="6715433" y="4036858"/>
              <a:ext cx="22185" cy="22185"/>
            </a:xfrm>
            <a:custGeom>
              <a:avLst/>
              <a:gdLst>
                <a:gd name="connsiteX0" fmla="*/ 22186 w 22185"/>
                <a:gd name="connsiteY0" fmla="*/ 11076 h 22185"/>
                <a:gd name="connsiteX1" fmla="*/ 11110 w 22185"/>
                <a:gd name="connsiteY1" fmla="*/ 22186 h 22185"/>
                <a:gd name="connsiteX2" fmla="*/ 0 w 22185"/>
                <a:gd name="connsiteY2" fmla="*/ 11110 h 22185"/>
                <a:gd name="connsiteX3" fmla="*/ 11076 w 22185"/>
                <a:gd name="connsiteY3" fmla="*/ 0 h 22185"/>
                <a:gd name="connsiteX4" fmla="*/ 11093 w 22185"/>
                <a:gd name="connsiteY4" fmla="*/ 0 h 22185"/>
                <a:gd name="connsiteX5" fmla="*/ 22186 w 22185"/>
                <a:gd name="connsiteY5" fmla="*/ 11076 h 22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85" h="22185">
                  <a:moveTo>
                    <a:pt x="22186" y="11076"/>
                  </a:moveTo>
                  <a:cubicBezTo>
                    <a:pt x="22195" y="17202"/>
                    <a:pt x="17236" y="22176"/>
                    <a:pt x="11110" y="22186"/>
                  </a:cubicBezTo>
                  <a:cubicBezTo>
                    <a:pt x="4984" y="22195"/>
                    <a:pt x="10" y="17236"/>
                    <a:pt x="0" y="11110"/>
                  </a:cubicBezTo>
                  <a:cubicBezTo>
                    <a:pt x="-10" y="4984"/>
                    <a:pt x="4949" y="10"/>
                    <a:pt x="11076" y="0"/>
                  </a:cubicBezTo>
                  <a:cubicBezTo>
                    <a:pt x="11081" y="0"/>
                    <a:pt x="11087" y="0"/>
                    <a:pt x="11093" y="0"/>
                  </a:cubicBezTo>
                  <a:cubicBezTo>
                    <a:pt x="17212" y="0"/>
                    <a:pt x="22176" y="4956"/>
                    <a:pt x="22186"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09" name="Freeform: Shape 108">
              <a:extLst>
                <a:ext uri="{FF2B5EF4-FFF2-40B4-BE49-F238E27FC236}">
                  <a16:creationId xmlns:a16="http://schemas.microsoft.com/office/drawing/2014/main" id="{661C8F0C-3F93-2A75-BDBD-F4731013BF46}"/>
                </a:ext>
              </a:extLst>
            </p:cNvPr>
            <p:cNvSpPr/>
            <p:nvPr/>
          </p:nvSpPr>
          <p:spPr>
            <a:xfrm>
              <a:off x="6710032" y="4252920"/>
              <a:ext cx="33021" cy="33020"/>
            </a:xfrm>
            <a:custGeom>
              <a:avLst/>
              <a:gdLst>
                <a:gd name="connsiteX0" fmla="*/ 16493 w 33021"/>
                <a:gd name="connsiteY0" fmla="*/ 33021 h 33020"/>
                <a:gd name="connsiteX1" fmla="*/ 0 w 33021"/>
                <a:gd name="connsiteY1" fmla="*/ 16493 h 33020"/>
                <a:gd name="connsiteX2" fmla="*/ 16528 w 33021"/>
                <a:gd name="connsiteY2" fmla="*/ 0 h 33020"/>
                <a:gd name="connsiteX3" fmla="*/ 33021 w 33021"/>
                <a:gd name="connsiteY3" fmla="*/ 16510 h 33020"/>
                <a:gd name="connsiteX4" fmla="*/ 16494 w 33021"/>
                <a:gd name="connsiteY4" fmla="*/ 33021 h 33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21" h="33020">
                  <a:moveTo>
                    <a:pt x="16493" y="33021"/>
                  </a:moveTo>
                  <a:cubicBezTo>
                    <a:pt x="7375" y="33011"/>
                    <a:pt x="-10" y="25612"/>
                    <a:pt x="0" y="16493"/>
                  </a:cubicBezTo>
                  <a:cubicBezTo>
                    <a:pt x="10" y="7375"/>
                    <a:pt x="7409" y="-10"/>
                    <a:pt x="16528" y="0"/>
                  </a:cubicBezTo>
                  <a:cubicBezTo>
                    <a:pt x="25640" y="10"/>
                    <a:pt x="33021" y="7399"/>
                    <a:pt x="33021" y="16510"/>
                  </a:cubicBezTo>
                  <a:cubicBezTo>
                    <a:pt x="33012" y="25632"/>
                    <a:pt x="25615" y="33021"/>
                    <a:pt x="16494" y="33021"/>
                  </a:cubicBezTo>
                  <a:close/>
                </a:path>
              </a:pathLst>
            </a:custGeom>
            <a:solidFill>
              <a:srgbClr val="E4D5CD"/>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0" name="Freeform: Shape 109">
              <a:extLst>
                <a:ext uri="{FF2B5EF4-FFF2-40B4-BE49-F238E27FC236}">
                  <a16:creationId xmlns:a16="http://schemas.microsoft.com/office/drawing/2014/main" id="{4B6969FA-0E87-DDCA-9F52-C077B6D92126}"/>
                </a:ext>
              </a:extLst>
            </p:cNvPr>
            <p:cNvSpPr/>
            <p:nvPr/>
          </p:nvSpPr>
          <p:spPr>
            <a:xfrm>
              <a:off x="6715451" y="4258355"/>
              <a:ext cx="22151" cy="22151"/>
            </a:xfrm>
            <a:custGeom>
              <a:avLst/>
              <a:gdLst>
                <a:gd name="connsiteX0" fmla="*/ 22151 w 22151"/>
                <a:gd name="connsiteY0" fmla="*/ 11076 h 22151"/>
                <a:gd name="connsiteX1" fmla="*/ 11076 w 22151"/>
                <a:gd name="connsiteY1" fmla="*/ 22151 h 22151"/>
                <a:gd name="connsiteX2" fmla="*/ 0 w 22151"/>
                <a:gd name="connsiteY2" fmla="*/ 11076 h 22151"/>
                <a:gd name="connsiteX3" fmla="*/ 11076 w 22151"/>
                <a:gd name="connsiteY3" fmla="*/ 0 h 22151"/>
                <a:gd name="connsiteX4" fmla="*/ 22151 w 22151"/>
                <a:gd name="connsiteY4" fmla="*/ 11076 h 2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1" h="22151">
                  <a:moveTo>
                    <a:pt x="22151" y="11076"/>
                  </a:moveTo>
                  <a:cubicBezTo>
                    <a:pt x="22151" y="17193"/>
                    <a:pt x="17192" y="22151"/>
                    <a:pt x="11076" y="22151"/>
                  </a:cubicBezTo>
                  <a:cubicBezTo>
                    <a:pt x="4958" y="22151"/>
                    <a:pt x="0" y="17192"/>
                    <a:pt x="0" y="11076"/>
                  </a:cubicBezTo>
                  <a:cubicBezTo>
                    <a:pt x="0" y="4958"/>
                    <a:pt x="4959" y="0"/>
                    <a:pt x="11076" y="0"/>
                  </a:cubicBezTo>
                  <a:cubicBezTo>
                    <a:pt x="17193" y="0"/>
                    <a:pt x="22151" y="4959"/>
                    <a:pt x="22151" y="11076"/>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1" name="Freeform: Shape 110">
              <a:extLst>
                <a:ext uri="{FF2B5EF4-FFF2-40B4-BE49-F238E27FC236}">
                  <a16:creationId xmlns:a16="http://schemas.microsoft.com/office/drawing/2014/main" id="{082A43AE-6E1A-3F9D-E0F1-0BF1BDC69916}"/>
                </a:ext>
              </a:extLst>
            </p:cNvPr>
            <p:cNvSpPr/>
            <p:nvPr/>
          </p:nvSpPr>
          <p:spPr>
            <a:xfrm>
              <a:off x="6756770" y="3435617"/>
              <a:ext cx="7526" cy="969395"/>
            </a:xfrm>
            <a:custGeom>
              <a:avLst/>
              <a:gdLst>
                <a:gd name="connsiteX0" fmla="*/ 0 w 7526"/>
                <a:gd name="connsiteY0" fmla="*/ 0 h 969395"/>
                <a:gd name="connsiteX1" fmla="*/ 7527 w 7526"/>
                <a:gd name="connsiteY1" fmla="*/ 0 h 969395"/>
                <a:gd name="connsiteX2" fmla="*/ 7527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7" y="0"/>
                  </a:lnTo>
                  <a:lnTo>
                    <a:pt x="7527"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2" name="Freeform: Shape 111">
              <a:extLst>
                <a:ext uri="{FF2B5EF4-FFF2-40B4-BE49-F238E27FC236}">
                  <a16:creationId xmlns:a16="http://schemas.microsoft.com/office/drawing/2014/main" id="{824F777F-866E-3A31-D836-EE64725F20D7}"/>
                </a:ext>
              </a:extLst>
            </p:cNvPr>
            <p:cNvSpPr/>
            <p:nvPr/>
          </p:nvSpPr>
          <p:spPr>
            <a:xfrm>
              <a:off x="6694568" y="3435617"/>
              <a:ext cx="7526" cy="969395"/>
            </a:xfrm>
            <a:custGeom>
              <a:avLst/>
              <a:gdLst>
                <a:gd name="connsiteX0" fmla="*/ 0 w 7526"/>
                <a:gd name="connsiteY0" fmla="*/ 0 h 969395"/>
                <a:gd name="connsiteX1" fmla="*/ 7526 w 7526"/>
                <a:gd name="connsiteY1" fmla="*/ 0 h 969395"/>
                <a:gd name="connsiteX2" fmla="*/ 7526 w 7526"/>
                <a:gd name="connsiteY2" fmla="*/ 969396 h 969395"/>
                <a:gd name="connsiteX3" fmla="*/ 0 w 7526"/>
                <a:gd name="connsiteY3" fmla="*/ 969396 h 969395"/>
              </a:gdLst>
              <a:ahLst/>
              <a:cxnLst>
                <a:cxn ang="0">
                  <a:pos x="connsiteX0" y="connsiteY0"/>
                </a:cxn>
                <a:cxn ang="0">
                  <a:pos x="connsiteX1" y="connsiteY1"/>
                </a:cxn>
                <a:cxn ang="0">
                  <a:pos x="connsiteX2" y="connsiteY2"/>
                </a:cxn>
                <a:cxn ang="0">
                  <a:pos x="connsiteX3" y="connsiteY3"/>
                </a:cxn>
              </a:cxnLst>
              <a:rect l="l" t="t" r="r" b="b"/>
              <a:pathLst>
                <a:path w="7526" h="969395">
                  <a:moveTo>
                    <a:pt x="0" y="0"/>
                  </a:moveTo>
                  <a:lnTo>
                    <a:pt x="7526" y="0"/>
                  </a:lnTo>
                  <a:lnTo>
                    <a:pt x="7526" y="969396"/>
                  </a:lnTo>
                  <a:lnTo>
                    <a:pt x="0" y="969396"/>
                  </a:ln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3" name="Freeform: Shape 112">
              <a:extLst>
                <a:ext uri="{FF2B5EF4-FFF2-40B4-BE49-F238E27FC236}">
                  <a16:creationId xmlns:a16="http://schemas.microsoft.com/office/drawing/2014/main" id="{1129373C-7FDE-C33E-7DAE-A1472D96BDBF}"/>
                </a:ext>
              </a:extLst>
            </p:cNvPr>
            <p:cNvSpPr/>
            <p:nvPr/>
          </p:nvSpPr>
          <p:spPr>
            <a:xfrm>
              <a:off x="6857439" y="3669698"/>
              <a:ext cx="300495" cy="331207"/>
            </a:xfrm>
            <a:custGeom>
              <a:avLst/>
              <a:gdLst>
                <a:gd name="connsiteX0" fmla="*/ 206569 w 300495"/>
                <a:gd name="connsiteY0" fmla="*/ 331207 h 331207"/>
                <a:gd name="connsiteX1" fmla="*/ 93961 w 300495"/>
                <a:gd name="connsiteY1" fmla="*/ 331207 h 331207"/>
                <a:gd name="connsiteX2" fmla="*/ 16808 w 300495"/>
                <a:gd name="connsiteY2" fmla="*/ 254055 h 331207"/>
                <a:gd name="connsiteX3" fmla="*/ 16808 w 300495"/>
                <a:gd name="connsiteY3" fmla="*/ 89463 h 331207"/>
                <a:gd name="connsiteX4" fmla="*/ 606 w 300495"/>
                <a:gd name="connsiteY4" fmla="*/ 50715 h 331207"/>
                <a:gd name="connsiteX5" fmla="*/ 3761 w 300495"/>
                <a:gd name="connsiteY5" fmla="*/ 2315 h 331207"/>
                <a:gd name="connsiteX6" fmla="*/ 4138 w 300495"/>
                <a:gd name="connsiteY6" fmla="*/ 0 h 331207"/>
                <a:gd name="connsiteX7" fmla="*/ 296597 w 300495"/>
                <a:gd name="connsiteY7" fmla="*/ 0 h 331207"/>
                <a:gd name="connsiteX8" fmla="*/ 296957 w 300495"/>
                <a:gd name="connsiteY8" fmla="*/ 2315 h 331207"/>
                <a:gd name="connsiteX9" fmla="*/ 300095 w 300495"/>
                <a:gd name="connsiteY9" fmla="*/ 50715 h 331207"/>
                <a:gd name="connsiteX10" fmla="*/ 288093 w 300495"/>
                <a:gd name="connsiteY10" fmla="*/ 84405 h 331207"/>
                <a:gd name="connsiteX11" fmla="*/ 283756 w 300495"/>
                <a:gd name="connsiteY11" fmla="*/ 89771 h 331207"/>
                <a:gd name="connsiteX12" fmla="*/ 283756 w 300495"/>
                <a:gd name="connsiteY12" fmla="*/ 253986 h 331207"/>
                <a:gd name="connsiteX13" fmla="*/ 206672 w 300495"/>
                <a:gd name="connsiteY13" fmla="*/ 331207 h 331207"/>
                <a:gd name="connsiteX14" fmla="*/ 206569 w 300495"/>
                <a:gd name="connsiteY14" fmla="*/ 331207 h 331207"/>
                <a:gd name="connsiteX15" fmla="*/ 8818 w 300495"/>
                <a:gd name="connsiteY15" fmla="*/ 5452 h 331207"/>
                <a:gd name="connsiteX16" fmla="*/ 6058 w 300495"/>
                <a:gd name="connsiteY16" fmla="*/ 50029 h 331207"/>
                <a:gd name="connsiteX17" fmla="*/ 21489 w 300495"/>
                <a:gd name="connsiteY17" fmla="*/ 86428 h 331207"/>
                <a:gd name="connsiteX18" fmla="*/ 22226 w 300495"/>
                <a:gd name="connsiteY18" fmla="*/ 87217 h 331207"/>
                <a:gd name="connsiteX19" fmla="*/ 22226 w 300495"/>
                <a:gd name="connsiteY19" fmla="*/ 253900 h 331207"/>
                <a:gd name="connsiteX20" fmla="*/ 93892 w 300495"/>
                <a:gd name="connsiteY20" fmla="*/ 325567 h 331207"/>
                <a:gd name="connsiteX21" fmla="*/ 206500 w 300495"/>
                <a:gd name="connsiteY21" fmla="*/ 325567 h 331207"/>
                <a:gd name="connsiteX22" fmla="*/ 278149 w 300495"/>
                <a:gd name="connsiteY22" fmla="*/ 253900 h 331207"/>
                <a:gd name="connsiteX23" fmla="*/ 278149 w 300495"/>
                <a:gd name="connsiteY23" fmla="*/ 87508 h 331207"/>
                <a:gd name="connsiteX24" fmla="*/ 278921 w 300495"/>
                <a:gd name="connsiteY24" fmla="*/ 86720 h 331207"/>
                <a:gd name="connsiteX25" fmla="*/ 283498 w 300495"/>
                <a:gd name="connsiteY25" fmla="*/ 81165 h 331207"/>
                <a:gd name="connsiteX26" fmla="*/ 294608 w 300495"/>
                <a:gd name="connsiteY26" fmla="*/ 50029 h 331207"/>
                <a:gd name="connsiteX27" fmla="*/ 291831 w 300495"/>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495" h="331207">
                  <a:moveTo>
                    <a:pt x="206569" y="331207"/>
                  </a:moveTo>
                  <a:lnTo>
                    <a:pt x="93961" y="331207"/>
                  </a:lnTo>
                  <a:cubicBezTo>
                    <a:pt x="51370" y="331160"/>
                    <a:pt x="16855" y="296645"/>
                    <a:pt x="16808" y="254055"/>
                  </a:cubicBezTo>
                  <a:lnTo>
                    <a:pt x="16808" y="89463"/>
                  </a:lnTo>
                  <a:cubicBezTo>
                    <a:pt x="8047" y="79741"/>
                    <a:pt x="2303" y="66043"/>
                    <a:pt x="606" y="50715"/>
                  </a:cubicBezTo>
                  <a:cubicBezTo>
                    <a:pt x="-1246" y="33896"/>
                    <a:pt x="1532" y="16425"/>
                    <a:pt x="3761" y="2315"/>
                  </a:cubicBezTo>
                  <a:lnTo>
                    <a:pt x="4138" y="0"/>
                  </a:lnTo>
                  <a:lnTo>
                    <a:pt x="296597" y="0"/>
                  </a:lnTo>
                  <a:lnTo>
                    <a:pt x="296957" y="2315"/>
                  </a:lnTo>
                  <a:cubicBezTo>
                    <a:pt x="297146" y="3635"/>
                    <a:pt x="301878" y="34668"/>
                    <a:pt x="300095" y="50715"/>
                  </a:cubicBezTo>
                  <a:cubicBezTo>
                    <a:pt x="298991" y="62776"/>
                    <a:pt x="294863" y="74363"/>
                    <a:pt x="288093" y="84405"/>
                  </a:cubicBezTo>
                  <a:cubicBezTo>
                    <a:pt x="286774" y="86292"/>
                    <a:pt x="285325" y="88085"/>
                    <a:pt x="283756" y="89771"/>
                  </a:cubicBezTo>
                  <a:lnTo>
                    <a:pt x="283756" y="253986"/>
                  </a:lnTo>
                  <a:cubicBezTo>
                    <a:pt x="283793" y="296596"/>
                    <a:pt x="249282" y="331169"/>
                    <a:pt x="206672" y="331207"/>
                  </a:cubicBezTo>
                  <a:cubicBezTo>
                    <a:pt x="206637" y="331207"/>
                    <a:pt x="206603" y="331207"/>
                    <a:pt x="206569" y="331207"/>
                  </a:cubicBezTo>
                  <a:close/>
                  <a:moveTo>
                    <a:pt x="8818" y="5452"/>
                  </a:moveTo>
                  <a:cubicBezTo>
                    <a:pt x="6229" y="21929"/>
                    <a:pt x="4481" y="35850"/>
                    <a:pt x="6058" y="50029"/>
                  </a:cubicBezTo>
                  <a:cubicBezTo>
                    <a:pt x="7670" y="64603"/>
                    <a:pt x="13173" y="77461"/>
                    <a:pt x="21489" y="86428"/>
                  </a:cubicBezTo>
                  <a:lnTo>
                    <a:pt x="22226" y="87217"/>
                  </a:lnTo>
                  <a:lnTo>
                    <a:pt x="22226" y="253900"/>
                  </a:lnTo>
                  <a:cubicBezTo>
                    <a:pt x="22273" y="293461"/>
                    <a:pt x="54331" y="325519"/>
                    <a:pt x="93892" y="325567"/>
                  </a:cubicBezTo>
                  <a:lnTo>
                    <a:pt x="206500" y="325567"/>
                  </a:lnTo>
                  <a:cubicBezTo>
                    <a:pt x="246058" y="325519"/>
                    <a:pt x="278112" y="293458"/>
                    <a:pt x="278149" y="253900"/>
                  </a:cubicBezTo>
                  <a:lnTo>
                    <a:pt x="278149" y="87508"/>
                  </a:lnTo>
                  <a:lnTo>
                    <a:pt x="278921" y="86720"/>
                  </a:lnTo>
                  <a:cubicBezTo>
                    <a:pt x="280582" y="84985"/>
                    <a:pt x="282113" y="83128"/>
                    <a:pt x="283498" y="81165"/>
                  </a:cubicBezTo>
                  <a:cubicBezTo>
                    <a:pt x="289754" y="71882"/>
                    <a:pt x="293574" y="61175"/>
                    <a:pt x="294608" y="50029"/>
                  </a:cubicBezTo>
                  <a:cubicBezTo>
                    <a:pt x="296031" y="37136"/>
                    <a:pt x="292894" y="12962"/>
                    <a:pt x="291831"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4" name="Freeform: Shape 113">
              <a:extLst>
                <a:ext uri="{FF2B5EF4-FFF2-40B4-BE49-F238E27FC236}">
                  <a16:creationId xmlns:a16="http://schemas.microsoft.com/office/drawing/2014/main" id="{31D17A2D-37B2-A8EC-2837-68183E2C7D67}"/>
                </a:ext>
              </a:extLst>
            </p:cNvPr>
            <p:cNvSpPr/>
            <p:nvPr/>
          </p:nvSpPr>
          <p:spPr>
            <a:xfrm>
              <a:off x="6990302" y="3737644"/>
              <a:ext cx="34769" cy="34769"/>
            </a:xfrm>
            <a:custGeom>
              <a:avLst/>
              <a:gdLst>
                <a:gd name="connsiteX0" fmla="*/ 17402 w 34769"/>
                <a:gd name="connsiteY0" fmla="*/ 34770 h 34769"/>
                <a:gd name="connsiteX1" fmla="*/ 0 w 34769"/>
                <a:gd name="connsiteY1" fmla="*/ 17402 h 34769"/>
                <a:gd name="connsiteX2" fmla="*/ 17368 w 34769"/>
                <a:gd name="connsiteY2" fmla="*/ 0 h 34769"/>
                <a:gd name="connsiteX3" fmla="*/ 34770 w 34769"/>
                <a:gd name="connsiteY3" fmla="*/ 17368 h 34769"/>
                <a:gd name="connsiteX4" fmla="*/ 34770 w 34769"/>
                <a:gd name="connsiteY4" fmla="*/ 17402 h 34769"/>
                <a:gd name="connsiteX5" fmla="*/ 17402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402" y="34770"/>
                  </a:moveTo>
                  <a:cubicBezTo>
                    <a:pt x="7801" y="34779"/>
                    <a:pt x="9" y="27003"/>
                    <a:pt x="0" y="17402"/>
                  </a:cubicBezTo>
                  <a:cubicBezTo>
                    <a:pt x="-10" y="7801"/>
                    <a:pt x="7766" y="9"/>
                    <a:pt x="17368" y="0"/>
                  </a:cubicBezTo>
                  <a:cubicBezTo>
                    <a:pt x="26969" y="-10"/>
                    <a:pt x="34760" y="7766"/>
                    <a:pt x="34770" y="17368"/>
                  </a:cubicBezTo>
                  <a:cubicBezTo>
                    <a:pt x="34770" y="17379"/>
                    <a:pt x="34770" y="17391"/>
                    <a:pt x="34770" y="17402"/>
                  </a:cubicBezTo>
                  <a:cubicBezTo>
                    <a:pt x="34760" y="26990"/>
                    <a:pt x="26990" y="34760"/>
                    <a:pt x="17402"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5" name="Freeform: Shape 114">
              <a:extLst>
                <a:ext uri="{FF2B5EF4-FFF2-40B4-BE49-F238E27FC236}">
                  <a16:creationId xmlns:a16="http://schemas.microsoft.com/office/drawing/2014/main" id="{7AD1DDD3-829A-57A9-E230-60565A4DACD3}"/>
                </a:ext>
              </a:extLst>
            </p:cNvPr>
            <p:cNvSpPr/>
            <p:nvPr/>
          </p:nvSpPr>
          <p:spPr>
            <a:xfrm>
              <a:off x="6996028"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11676 w 23317"/>
                <a:gd name="connsiteY4" fmla="*/ 0 h 23317"/>
                <a:gd name="connsiteX5" fmla="*/ 23317 w 23317"/>
                <a:gd name="connsiteY5" fmla="*/ 11659 h 2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1665" y="0"/>
                    <a:pt x="11670" y="0"/>
                    <a:pt x="11676" y="0"/>
                  </a:cubicBezTo>
                  <a:cubicBezTo>
                    <a:pt x="18108" y="10"/>
                    <a:pt x="23317" y="5226"/>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6" name="Freeform: Shape 115">
              <a:extLst>
                <a:ext uri="{FF2B5EF4-FFF2-40B4-BE49-F238E27FC236}">
                  <a16:creationId xmlns:a16="http://schemas.microsoft.com/office/drawing/2014/main" id="{FE6EE855-5A4D-5215-710A-CA98D9DF1F5B}"/>
                </a:ext>
              </a:extLst>
            </p:cNvPr>
            <p:cNvSpPr/>
            <p:nvPr/>
          </p:nvSpPr>
          <p:spPr>
            <a:xfrm>
              <a:off x="6885988" y="3756629"/>
              <a:ext cx="239076" cy="36804"/>
            </a:xfrm>
            <a:custGeom>
              <a:avLst/>
              <a:gdLst>
                <a:gd name="connsiteX0" fmla="*/ 121698 w 239076"/>
                <a:gd name="connsiteY0" fmla="*/ 36804 h 36804"/>
                <a:gd name="connsiteX1" fmla="*/ 121013 w 239076"/>
                <a:gd name="connsiteY1" fmla="*/ 36615 h 36804"/>
                <a:gd name="connsiteX2" fmla="*/ 2044 w 239076"/>
                <a:gd name="connsiteY2" fmla="*/ 5395 h 36804"/>
                <a:gd name="connsiteX3" fmla="*/ 89 w 239076"/>
                <a:gd name="connsiteY3" fmla="*/ 2051 h 36804"/>
                <a:gd name="connsiteX4" fmla="*/ 3375 w 239076"/>
                <a:gd name="connsiteY4" fmla="*/ 82 h 36804"/>
                <a:gd name="connsiteX5" fmla="*/ 3432 w 239076"/>
                <a:gd name="connsiteY5" fmla="*/ 97 h 36804"/>
                <a:gd name="connsiteX6" fmla="*/ 121732 w 239076"/>
                <a:gd name="connsiteY6" fmla="*/ 31146 h 36804"/>
                <a:gd name="connsiteX7" fmla="*/ 235541 w 239076"/>
                <a:gd name="connsiteY7" fmla="*/ 2205 h 36804"/>
                <a:gd name="connsiteX8" fmla="*/ 238959 w 239076"/>
                <a:gd name="connsiteY8" fmla="*/ 4041 h 36804"/>
                <a:gd name="connsiteX9" fmla="*/ 237123 w 239076"/>
                <a:gd name="connsiteY9" fmla="*/ 7459 h 36804"/>
                <a:gd name="connsiteX10" fmla="*/ 236879 w 239076"/>
                <a:gd name="connsiteY10" fmla="*/ 7520 h 3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9076" h="36804">
                  <a:moveTo>
                    <a:pt x="121698" y="36804"/>
                  </a:moveTo>
                  <a:lnTo>
                    <a:pt x="121013" y="36615"/>
                  </a:lnTo>
                  <a:lnTo>
                    <a:pt x="2044" y="5395"/>
                  </a:lnTo>
                  <a:cubicBezTo>
                    <a:pt x="582" y="5009"/>
                    <a:pt x="-292" y="3514"/>
                    <a:pt x="89" y="2051"/>
                  </a:cubicBezTo>
                  <a:cubicBezTo>
                    <a:pt x="453" y="600"/>
                    <a:pt x="1924" y="-282"/>
                    <a:pt x="3375" y="82"/>
                  </a:cubicBezTo>
                  <a:cubicBezTo>
                    <a:pt x="3394" y="87"/>
                    <a:pt x="3414" y="92"/>
                    <a:pt x="3432" y="97"/>
                  </a:cubicBezTo>
                  <a:lnTo>
                    <a:pt x="121732" y="31146"/>
                  </a:lnTo>
                  <a:lnTo>
                    <a:pt x="235541" y="2205"/>
                  </a:lnTo>
                  <a:cubicBezTo>
                    <a:pt x="236992" y="1769"/>
                    <a:pt x="238522" y="2590"/>
                    <a:pt x="238959" y="4041"/>
                  </a:cubicBezTo>
                  <a:cubicBezTo>
                    <a:pt x="239395" y="5492"/>
                    <a:pt x="238574" y="7022"/>
                    <a:pt x="237123" y="7459"/>
                  </a:cubicBezTo>
                  <a:cubicBezTo>
                    <a:pt x="237043" y="7483"/>
                    <a:pt x="236961" y="7504"/>
                    <a:pt x="236879" y="7520"/>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7" name="Freeform: Shape 116">
              <a:extLst>
                <a:ext uri="{FF2B5EF4-FFF2-40B4-BE49-F238E27FC236}">
                  <a16:creationId xmlns:a16="http://schemas.microsoft.com/office/drawing/2014/main" id="{BCCD4E94-CCEF-B04A-E0ED-3A77BA21569F}"/>
                </a:ext>
              </a:extLst>
            </p:cNvPr>
            <p:cNvSpPr/>
            <p:nvPr/>
          </p:nvSpPr>
          <p:spPr>
            <a:xfrm>
              <a:off x="7035307"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8" name="Freeform: Shape 117">
              <a:extLst>
                <a:ext uri="{FF2B5EF4-FFF2-40B4-BE49-F238E27FC236}">
                  <a16:creationId xmlns:a16="http://schemas.microsoft.com/office/drawing/2014/main" id="{85F739FA-B3B5-A291-B528-EB5AF963A853}"/>
                </a:ext>
              </a:extLst>
            </p:cNvPr>
            <p:cNvSpPr/>
            <p:nvPr/>
          </p:nvSpPr>
          <p:spPr>
            <a:xfrm>
              <a:off x="6974820"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19" name="Freeform: Shape 118">
              <a:extLst>
                <a:ext uri="{FF2B5EF4-FFF2-40B4-BE49-F238E27FC236}">
                  <a16:creationId xmlns:a16="http://schemas.microsoft.com/office/drawing/2014/main" id="{B68649C8-304F-D3AC-7DCE-3731235179F0}"/>
                </a:ext>
              </a:extLst>
            </p:cNvPr>
            <p:cNvSpPr/>
            <p:nvPr/>
          </p:nvSpPr>
          <p:spPr>
            <a:xfrm>
              <a:off x="6309956" y="3669698"/>
              <a:ext cx="300533" cy="331207"/>
            </a:xfrm>
            <a:custGeom>
              <a:avLst/>
              <a:gdLst>
                <a:gd name="connsiteX0" fmla="*/ 206578 w 300533"/>
                <a:gd name="connsiteY0" fmla="*/ 331207 h 331207"/>
                <a:gd name="connsiteX1" fmla="*/ 93970 w 300533"/>
                <a:gd name="connsiteY1" fmla="*/ 331207 h 331207"/>
                <a:gd name="connsiteX2" fmla="*/ 16817 w 300533"/>
                <a:gd name="connsiteY2" fmla="*/ 254055 h 331207"/>
                <a:gd name="connsiteX3" fmla="*/ 16817 w 300533"/>
                <a:gd name="connsiteY3" fmla="*/ 89463 h 331207"/>
                <a:gd name="connsiteX4" fmla="*/ 615 w 300533"/>
                <a:gd name="connsiteY4" fmla="*/ 50715 h 331207"/>
                <a:gd name="connsiteX5" fmla="*/ 3753 w 300533"/>
                <a:gd name="connsiteY5" fmla="*/ 2315 h 331207"/>
                <a:gd name="connsiteX6" fmla="*/ 4130 w 300533"/>
                <a:gd name="connsiteY6" fmla="*/ 0 h 331207"/>
                <a:gd name="connsiteX7" fmla="*/ 296624 w 300533"/>
                <a:gd name="connsiteY7" fmla="*/ 0 h 331207"/>
                <a:gd name="connsiteX8" fmla="*/ 296984 w 300533"/>
                <a:gd name="connsiteY8" fmla="*/ 2315 h 331207"/>
                <a:gd name="connsiteX9" fmla="*/ 300138 w 300533"/>
                <a:gd name="connsiteY9" fmla="*/ 50715 h 331207"/>
                <a:gd name="connsiteX10" fmla="*/ 288051 w 300533"/>
                <a:gd name="connsiteY10" fmla="*/ 84405 h 331207"/>
                <a:gd name="connsiteX11" fmla="*/ 283696 w 300533"/>
                <a:gd name="connsiteY11" fmla="*/ 89771 h 331207"/>
                <a:gd name="connsiteX12" fmla="*/ 283696 w 300533"/>
                <a:gd name="connsiteY12" fmla="*/ 253986 h 331207"/>
                <a:gd name="connsiteX13" fmla="*/ 206612 w 300533"/>
                <a:gd name="connsiteY13" fmla="*/ 331207 h 331207"/>
                <a:gd name="connsiteX14" fmla="*/ 206578 w 300533"/>
                <a:gd name="connsiteY14" fmla="*/ 331207 h 331207"/>
                <a:gd name="connsiteX15" fmla="*/ 8828 w 300533"/>
                <a:gd name="connsiteY15" fmla="*/ 5452 h 331207"/>
                <a:gd name="connsiteX16" fmla="*/ 6085 w 300533"/>
                <a:gd name="connsiteY16" fmla="*/ 50029 h 331207"/>
                <a:gd name="connsiteX17" fmla="*/ 21515 w 300533"/>
                <a:gd name="connsiteY17" fmla="*/ 86428 h 331207"/>
                <a:gd name="connsiteX18" fmla="*/ 22269 w 300533"/>
                <a:gd name="connsiteY18" fmla="*/ 87217 h 331207"/>
                <a:gd name="connsiteX19" fmla="*/ 22269 w 300533"/>
                <a:gd name="connsiteY19" fmla="*/ 253900 h 331207"/>
                <a:gd name="connsiteX20" fmla="*/ 93918 w 300533"/>
                <a:gd name="connsiteY20" fmla="*/ 325567 h 331207"/>
                <a:gd name="connsiteX21" fmla="*/ 206527 w 300533"/>
                <a:gd name="connsiteY21" fmla="*/ 325567 h 331207"/>
                <a:gd name="connsiteX22" fmla="*/ 278193 w 300533"/>
                <a:gd name="connsiteY22" fmla="*/ 253900 h 331207"/>
                <a:gd name="connsiteX23" fmla="*/ 278193 w 300533"/>
                <a:gd name="connsiteY23" fmla="*/ 87508 h 331207"/>
                <a:gd name="connsiteX24" fmla="*/ 278947 w 300533"/>
                <a:gd name="connsiteY24" fmla="*/ 86720 h 331207"/>
                <a:gd name="connsiteX25" fmla="*/ 283542 w 300533"/>
                <a:gd name="connsiteY25" fmla="*/ 81165 h 331207"/>
                <a:gd name="connsiteX26" fmla="*/ 294652 w 300533"/>
                <a:gd name="connsiteY26" fmla="*/ 50029 h 331207"/>
                <a:gd name="connsiteX27" fmla="*/ 291874 w 300533"/>
                <a:gd name="connsiteY27" fmla="*/ 5452 h 3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0533" h="331207">
                  <a:moveTo>
                    <a:pt x="206578" y="331207"/>
                  </a:moveTo>
                  <a:lnTo>
                    <a:pt x="93970" y="331207"/>
                  </a:lnTo>
                  <a:cubicBezTo>
                    <a:pt x="51360" y="331207"/>
                    <a:pt x="16817" y="296665"/>
                    <a:pt x="16817" y="254055"/>
                  </a:cubicBezTo>
                  <a:lnTo>
                    <a:pt x="16817" y="89463"/>
                  </a:lnTo>
                  <a:cubicBezTo>
                    <a:pt x="8039" y="79741"/>
                    <a:pt x="2296" y="66043"/>
                    <a:pt x="615" y="50715"/>
                  </a:cubicBezTo>
                  <a:cubicBezTo>
                    <a:pt x="-1254" y="33896"/>
                    <a:pt x="1524" y="16425"/>
                    <a:pt x="3753" y="2315"/>
                  </a:cubicBezTo>
                  <a:lnTo>
                    <a:pt x="4130" y="0"/>
                  </a:lnTo>
                  <a:lnTo>
                    <a:pt x="296624" y="0"/>
                  </a:lnTo>
                  <a:lnTo>
                    <a:pt x="296984" y="2315"/>
                  </a:lnTo>
                  <a:cubicBezTo>
                    <a:pt x="297190" y="3635"/>
                    <a:pt x="301904" y="34668"/>
                    <a:pt x="300138" y="50715"/>
                  </a:cubicBezTo>
                  <a:cubicBezTo>
                    <a:pt x="299000" y="62781"/>
                    <a:pt x="294843" y="74367"/>
                    <a:pt x="288051" y="84405"/>
                  </a:cubicBezTo>
                  <a:cubicBezTo>
                    <a:pt x="286720" y="86288"/>
                    <a:pt x="285266" y="88081"/>
                    <a:pt x="283696" y="89771"/>
                  </a:cubicBezTo>
                  <a:lnTo>
                    <a:pt x="283696" y="253986"/>
                  </a:lnTo>
                  <a:cubicBezTo>
                    <a:pt x="283734" y="296596"/>
                    <a:pt x="249222" y="331169"/>
                    <a:pt x="206612" y="331207"/>
                  </a:cubicBezTo>
                  <a:cubicBezTo>
                    <a:pt x="206601" y="331207"/>
                    <a:pt x="206589" y="331207"/>
                    <a:pt x="206578" y="331207"/>
                  </a:cubicBezTo>
                  <a:close/>
                  <a:moveTo>
                    <a:pt x="8828" y="5452"/>
                  </a:moveTo>
                  <a:cubicBezTo>
                    <a:pt x="6256" y="21929"/>
                    <a:pt x="4507" y="35850"/>
                    <a:pt x="6085" y="50029"/>
                  </a:cubicBezTo>
                  <a:cubicBezTo>
                    <a:pt x="7679" y="64603"/>
                    <a:pt x="13183" y="77461"/>
                    <a:pt x="21515" y="86428"/>
                  </a:cubicBezTo>
                  <a:lnTo>
                    <a:pt x="22269" y="87217"/>
                  </a:lnTo>
                  <a:lnTo>
                    <a:pt x="22269" y="253900"/>
                  </a:lnTo>
                  <a:cubicBezTo>
                    <a:pt x="22307" y="293458"/>
                    <a:pt x="54361" y="325519"/>
                    <a:pt x="93918" y="325567"/>
                  </a:cubicBezTo>
                  <a:lnTo>
                    <a:pt x="206527" y="325567"/>
                  </a:lnTo>
                  <a:cubicBezTo>
                    <a:pt x="246087" y="325519"/>
                    <a:pt x="278145" y="293461"/>
                    <a:pt x="278193" y="253900"/>
                  </a:cubicBezTo>
                  <a:lnTo>
                    <a:pt x="278193" y="87508"/>
                  </a:lnTo>
                  <a:lnTo>
                    <a:pt x="278947" y="86720"/>
                  </a:lnTo>
                  <a:cubicBezTo>
                    <a:pt x="280615" y="84985"/>
                    <a:pt x="282150" y="83128"/>
                    <a:pt x="283542" y="81165"/>
                  </a:cubicBezTo>
                  <a:cubicBezTo>
                    <a:pt x="289797" y="71882"/>
                    <a:pt x="293618" y="61175"/>
                    <a:pt x="294652" y="50029"/>
                  </a:cubicBezTo>
                  <a:cubicBezTo>
                    <a:pt x="296075" y="37136"/>
                    <a:pt x="292938" y="12962"/>
                    <a:pt x="291874" y="5452"/>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0" name="Freeform: Shape 119">
              <a:extLst>
                <a:ext uri="{FF2B5EF4-FFF2-40B4-BE49-F238E27FC236}">
                  <a16:creationId xmlns:a16="http://schemas.microsoft.com/office/drawing/2014/main" id="{9399267E-40D6-6555-6269-08FBACA58476}"/>
                </a:ext>
              </a:extLst>
            </p:cNvPr>
            <p:cNvSpPr/>
            <p:nvPr/>
          </p:nvSpPr>
          <p:spPr>
            <a:xfrm>
              <a:off x="6442845" y="3737644"/>
              <a:ext cx="34769" cy="34769"/>
            </a:xfrm>
            <a:custGeom>
              <a:avLst/>
              <a:gdLst>
                <a:gd name="connsiteX0" fmla="*/ 17385 w 34769"/>
                <a:gd name="connsiteY0" fmla="*/ 34770 h 34769"/>
                <a:gd name="connsiteX1" fmla="*/ 0 w 34769"/>
                <a:gd name="connsiteY1" fmla="*/ 17385 h 34769"/>
                <a:gd name="connsiteX2" fmla="*/ 17385 w 34769"/>
                <a:gd name="connsiteY2" fmla="*/ 0 h 34769"/>
                <a:gd name="connsiteX3" fmla="*/ 34770 w 34769"/>
                <a:gd name="connsiteY3" fmla="*/ 17385 h 34769"/>
                <a:gd name="connsiteX4" fmla="*/ 34770 w 34769"/>
                <a:gd name="connsiteY4" fmla="*/ 17402 h 34769"/>
                <a:gd name="connsiteX5" fmla="*/ 17385 w 34769"/>
                <a:gd name="connsiteY5" fmla="*/ 34770 h 3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69" h="34769">
                  <a:moveTo>
                    <a:pt x="17385" y="34770"/>
                  </a:moveTo>
                  <a:cubicBezTo>
                    <a:pt x="7783" y="34770"/>
                    <a:pt x="0" y="26986"/>
                    <a:pt x="0" y="17385"/>
                  </a:cubicBezTo>
                  <a:cubicBezTo>
                    <a:pt x="0" y="7783"/>
                    <a:pt x="7783" y="0"/>
                    <a:pt x="17385" y="0"/>
                  </a:cubicBezTo>
                  <a:cubicBezTo>
                    <a:pt x="26986" y="0"/>
                    <a:pt x="34770" y="7783"/>
                    <a:pt x="34770" y="17385"/>
                  </a:cubicBezTo>
                  <a:cubicBezTo>
                    <a:pt x="34770" y="17391"/>
                    <a:pt x="34770" y="17396"/>
                    <a:pt x="34770" y="17402"/>
                  </a:cubicBezTo>
                  <a:cubicBezTo>
                    <a:pt x="34760" y="26997"/>
                    <a:pt x="26980" y="34770"/>
                    <a:pt x="17385" y="34770"/>
                  </a:cubicBezTo>
                  <a:close/>
                </a:path>
              </a:pathLst>
            </a:custGeom>
            <a:solidFill>
              <a:srgbClr val="E7D8CB"/>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1" name="Freeform: Shape 120">
              <a:extLst>
                <a:ext uri="{FF2B5EF4-FFF2-40B4-BE49-F238E27FC236}">
                  <a16:creationId xmlns:a16="http://schemas.microsoft.com/office/drawing/2014/main" id="{C4A7631A-2485-69B6-8FBF-85848E29AE8B}"/>
                </a:ext>
              </a:extLst>
            </p:cNvPr>
            <p:cNvSpPr/>
            <p:nvPr/>
          </p:nvSpPr>
          <p:spPr>
            <a:xfrm>
              <a:off x="6448571" y="3743387"/>
              <a:ext cx="23317" cy="23317"/>
            </a:xfrm>
            <a:custGeom>
              <a:avLst/>
              <a:gdLst>
                <a:gd name="connsiteX0" fmla="*/ 23317 w 23317"/>
                <a:gd name="connsiteY0" fmla="*/ 11659 h 23317"/>
                <a:gd name="connsiteX1" fmla="*/ 11659 w 23317"/>
                <a:gd name="connsiteY1" fmla="*/ 23317 h 23317"/>
                <a:gd name="connsiteX2" fmla="*/ 0 w 23317"/>
                <a:gd name="connsiteY2" fmla="*/ 11659 h 23317"/>
                <a:gd name="connsiteX3" fmla="*/ 11659 w 23317"/>
                <a:gd name="connsiteY3" fmla="*/ 0 h 23317"/>
                <a:gd name="connsiteX4" fmla="*/ 23317 w 23317"/>
                <a:gd name="connsiteY4" fmla="*/ 11659 h 23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7" h="23317">
                  <a:moveTo>
                    <a:pt x="23317" y="11659"/>
                  </a:moveTo>
                  <a:cubicBezTo>
                    <a:pt x="23317" y="18098"/>
                    <a:pt x="18098" y="23317"/>
                    <a:pt x="11659" y="23317"/>
                  </a:cubicBezTo>
                  <a:cubicBezTo>
                    <a:pt x="5220" y="23317"/>
                    <a:pt x="0" y="18098"/>
                    <a:pt x="0" y="11659"/>
                  </a:cubicBezTo>
                  <a:cubicBezTo>
                    <a:pt x="0" y="5220"/>
                    <a:pt x="5220" y="0"/>
                    <a:pt x="11659" y="0"/>
                  </a:cubicBezTo>
                  <a:cubicBezTo>
                    <a:pt x="18094" y="10"/>
                    <a:pt x="23308" y="5223"/>
                    <a:pt x="23317" y="11659"/>
                  </a:cubicBezTo>
                  <a:close/>
                </a:path>
              </a:pathLst>
            </a:custGeom>
            <a:solidFill>
              <a:srgbClr val="C29C7A"/>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2" name="Freeform: Shape 121">
              <a:extLst>
                <a:ext uri="{FF2B5EF4-FFF2-40B4-BE49-F238E27FC236}">
                  <a16:creationId xmlns:a16="http://schemas.microsoft.com/office/drawing/2014/main" id="{9A9E67F2-7AA4-53FD-8C05-3A95A07A42BA}"/>
                </a:ext>
              </a:extLst>
            </p:cNvPr>
            <p:cNvSpPr/>
            <p:nvPr/>
          </p:nvSpPr>
          <p:spPr>
            <a:xfrm>
              <a:off x="6338401" y="3756600"/>
              <a:ext cx="239028" cy="36833"/>
            </a:xfrm>
            <a:custGeom>
              <a:avLst/>
              <a:gdLst>
                <a:gd name="connsiteX0" fmla="*/ 121829 w 239028"/>
                <a:gd name="connsiteY0" fmla="*/ 36833 h 36833"/>
                <a:gd name="connsiteX1" fmla="*/ 121143 w 239028"/>
                <a:gd name="connsiteY1" fmla="*/ 36645 h 36833"/>
                <a:gd name="connsiteX2" fmla="*/ 2157 w 239028"/>
                <a:gd name="connsiteY2" fmla="*/ 5424 h 36833"/>
                <a:gd name="connsiteX3" fmla="*/ 64 w 239028"/>
                <a:gd name="connsiteY3" fmla="*/ 2157 h 36833"/>
                <a:gd name="connsiteX4" fmla="*/ 3331 w 239028"/>
                <a:gd name="connsiteY4" fmla="*/ 64 h 36833"/>
                <a:gd name="connsiteX5" fmla="*/ 3563 w 239028"/>
                <a:gd name="connsiteY5" fmla="*/ 126 h 36833"/>
                <a:gd name="connsiteX6" fmla="*/ 121863 w 239028"/>
                <a:gd name="connsiteY6" fmla="*/ 31176 h 36833"/>
                <a:gd name="connsiteX7" fmla="*/ 235671 w 239028"/>
                <a:gd name="connsiteY7" fmla="*/ 2235 h 36833"/>
                <a:gd name="connsiteX8" fmla="*/ 238959 w 239028"/>
                <a:gd name="connsiteY8" fmla="*/ 4295 h 36833"/>
                <a:gd name="connsiteX9" fmla="*/ 237026 w 239028"/>
                <a:gd name="connsiteY9" fmla="*/ 7549 h 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028" h="36833">
                  <a:moveTo>
                    <a:pt x="121829" y="36833"/>
                  </a:moveTo>
                  <a:lnTo>
                    <a:pt x="121143" y="36645"/>
                  </a:lnTo>
                  <a:lnTo>
                    <a:pt x="2157" y="5424"/>
                  </a:lnTo>
                  <a:cubicBezTo>
                    <a:pt x="677" y="5099"/>
                    <a:pt x="-260" y="3637"/>
                    <a:pt x="64" y="2157"/>
                  </a:cubicBezTo>
                  <a:cubicBezTo>
                    <a:pt x="389" y="677"/>
                    <a:pt x="1851" y="-260"/>
                    <a:pt x="3331" y="64"/>
                  </a:cubicBezTo>
                  <a:cubicBezTo>
                    <a:pt x="3409" y="81"/>
                    <a:pt x="3487" y="102"/>
                    <a:pt x="3563" y="126"/>
                  </a:cubicBezTo>
                  <a:lnTo>
                    <a:pt x="121863" y="31176"/>
                  </a:lnTo>
                  <a:lnTo>
                    <a:pt x="235671" y="2235"/>
                  </a:lnTo>
                  <a:cubicBezTo>
                    <a:pt x="237148" y="1896"/>
                    <a:pt x="238620" y="2818"/>
                    <a:pt x="238959" y="4295"/>
                  </a:cubicBezTo>
                  <a:cubicBezTo>
                    <a:pt x="239286" y="5722"/>
                    <a:pt x="238435" y="7154"/>
                    <a:pt x="237026" y="7549"/>
                  </a:cubicBez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3" name="Freeform: Shape 122">
              <a:extLst>
                <a:ext uri="{FF2B5EF4-FFF2-40B4-BE49-F238E27FC236}">
                  <a16:creationId xmlns:a16="http://schemas.microsoft.com/office/drawing/2014/main" id="{341D9410-DB5B-DB6D-5ACF-E11283342E37}"/>
                </a:ext>
              </a:extLst>
            </p:cNvPr>
            <p:cNvSpPr/>
            <p:nvPr/>
          </p:nvSpPr>
          <p:spPr>
            <a:xfrm>
              <a:off x="6487833" y="3790605"/>
              <a:ext cx="4114" cy="207557"/>
            </a:xfrm>
            <a:custGeom>
              <a:avLst/>
              <a:gdLst>
                <a:gd name="connsiteX0" fmla="*/ 0 w 4114"/>
                <a:gd name="connsiteY0" fmla="*/ 0 h 207557"/>
                <a:gd name="connsiteX1" fmla="*/ 4115 w 4114"/>
                <a:gd name="connsiteY1" fmla="*/ 0 h 207557"/>
                <a:gd name="connsiteX2" fmla="*/ 4115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5" y="0"/>
                  </a:lnTo>
                  <a:lnTo>
                    <a:pt x="4115"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4" name="Freeform: Shape 123">
              <a:extLst>
                <a:ext uri="{FF2B5EF4-FFF2-40B4-BE49-F238E27FC236}">
                  <a16:creationId xmlns:a16="http://schemas.microsoft.com/office/drawing/2014/main" id="{05CCC673-8CD0-DC49-69DB-54CFD5D0E98F}"/>
                </a:ext>
              </a:extLst>
            </p:cNvPr>
            <p:cNvSpPr/>
            <p:nvPr/>
          </p:nvSpPr>
          <p:spPr>
            <a:xfrm>
              <a:off x="6427346" y="3790605"/>
              <a:ext cx="4114" cy="207557"/>
            </a:xfrm>
            <a:custGeom>
              <a:avLst/>
              <a:gdLst>
                <a:gd name="connsiteX0" fmla="*/ 0 w 4114"/>
                <a:gd name="connsiteY0" fmla="*/ 0 h 207557"/>
                <a:gd name="connsiteX1" fmla="*/ 4114 w 4114"/>
                <a:gd name="connsiteY1" fmla="*/ 0 h 207557"/>
                <a:gd name="connsiteX2" fmla="*/ 4114 w 4114"/>
                <a:gd name="connsiteY2" fmla="*/ 207557 h 207557"/>
                <a:gd name="connsiteX3" fmla="*/ 0 w 4114"/>
                <a:gd name="connsiteY3" fmla="*/ 207557 h 207557"/>
              </a:gdLst>
              <a:ahLst/>
              <a:cxnLst>
                <a:cxn ang="0">
                  <a:pos x="connsiteX0" y="connsiteY0"/>
                </a:cxn>
                <a:cxn ang="0">
                  <a:pos x="connsiteX1" y="connsiteY1"/>
                </a:cxn>
                <a:cxn ang="0">
                  <a:pos x="connsiteX2" y="connsiteY2"/>
                </a:cxn>
                <a:cxn ang="0">
                  <a:pos x="connsiteX3" y="connsiteY3"/>
                </a:cxn>
              </a:cxnLst>
              <a:rect l="l" t="t" r="r" b="b"/>
              <a:pathLst>
                <a:path w="4114" h="207557">
                  <a:moveTo>
                    <a:pt x="0" y="0"/>
                  </a:moveTo>
                  <a:lnTo>
                    <a:pt x="4114" y="0"/>
                  </a:lnTo>
                  <a:lnTo>
                    <a:pt x="4114" y="207557"/>
                  </a:lnTo>
                  <a:lnTo>
                    <a:pt x="0" y="207557"/>
                  </a:lnTo>
                  <a:close/>
                </a:path>
              </a:pathLst>
            </a:custGeom>
            <a:solidFill>
              <a:srgbClr val="BA8959"/>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5" name="Freeform: Shape 124">
              <a:extLst>
                <a:ext uri="{FF2B5EF4-FFF2-40B4-BE49-F238E27FC236}">
                  <a16:creationId xmlns:a16="http://schemas.microsoft.com/office/drawing/2014/main" id="{C4DAAB5B-783D-CB0E-7D3C-4A4C399AC7F6}"/>
                </a:ext>
              </a:extLst>
            </p:cNvPr>
            <p:cNvSpPr/>
            <p:nvPr/>
          </p:nvSpPr>
          <p:spPr>
            <a:xfrm>
              <a:off x="6735476" y="2995865"/>
              <a:ext cx="257584" cy="455714"/>
            </a:xfrm>
            <a:custGeom>
              <a:avLst/>
              <a:gdLst>
                <a:gd name="connsiteX0" fmla="*/ 0 w 257584"/>
                <a:gd name="connsiteY0" fmla="*/ 455714 h 455714"/>
                <a:gd name="connsiteX1" fmla="*/ 172821 w 257584"/>
                <a:gd name="connsiteY1" fmla="*/ 290831 h 455714"/>
                <a:gd name="connsiteX2" fmla="*/ 136508 w 257584"/>
                <a:gd name="connsiteY2" fmla="*/ 245533 h 455714"/>
                <a:gd name="connsiteX3" fmla="*/ 184686 w 257584"/>
                <a:gd name="connsiteY3" fmla="*/ 253317 h 455714"/>
                <a:gd name="connsiteX4" fmla="*/ 255855 w 257584"/>
                <a:gd name="connsiteY4" fmla="*/ 337654 h 455714"/>
                <a:gd name="connsiteX5" fmla="*/ 255855 w 257584"/>
                <a:gd name="connsiteY5" fmla="*/ 91143 h 455714"/>
                <a:gd name="connsiteX6" fmla="*/ 170695 w 257584"/>
                <a:gd name="connsiteY6" fmla="*/ 0 h 455714"/>
                <a:gd name="connsiteX7" fmla="*/ 170695 w 257584"/>
                <a:gd name="connsiteY7" fmla="*/ 60008 h 455714"/>
                <a:gd name="connsiteX8" fmla="*/ 0 w 257584"/>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84" h="455714">
                  <a:moveTo>
                    <a:pt x="0" y="455714"/>
                  </a:moveTo>
                  <a:lnTo>
                    <a:pt x="172821" y="290831"/>
                  </a:lnTo>
                  <a:lnTo>
                    <a:pt x="136508" y="245533"/>
                  </a:lnTo>
                  <a:cubicBezTo>
                    <a:pt x="136508" y="245533"/>
                    <a:pt x="153653" y="245533"/>
                    <a:pt x="184686" y="253317"/>
                  </a:cubicBezTo>
                  <a:cubicBezTo>
                    <a:pt x="215718" y="261101"/>
                    <a:pt x="255855" y="337654"/>
                    <a:pt x="255855" y="337654"/>
                  </a:cubicBezTo>
                  <a:cubicBezTo>
                    <a:pt x="255855" y="337654"/>
                    <a:pt x="259747" y="139149"/>
                    <a:pt x="255855" y="91143"/>
                  </a:cubicBezTo>
                  <a:cubicBezTo>
                    <a:pt x="251963" y="43137"/>
                    <a:pt x="170695" y="0"/>
                    <a:pt x="170695" y="0"/>
                  </a:cubicBezTo>
                  <a:lnTo>
                    <a:pt x="170695" y="60008"/>
                  </a:lnTo>
                  <a:cubicBezTo>
                    <a:pt x="170695" y="71032"/>
                    <a:pt x="0" y="455714"/>
                    <a:pt x="0"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6" name="Freeform: Shape 125">
              <a:extLst>
                <a:ext uri="{FF2B5EF4-FFF2-40B4-BE49-F238E27FC236}">
                  <a16:creationId xmlns:a16="http://schemas.microsoft.com/office/drawing/2014/main" id="{35F39129-FC82-9036-73E3-4BB00B0D96B8}"/>
                </a:ext>
              </a:extLst>
            </p:cNvPr>
            <p:cNvSpPr/>
            <p:nvPr/>
          </p:nvSpPr>
          <p:spPr>
            <a:xfrm>
              <a:off x="6477771" y="2995865"/>
              <a:ext cx="257636" cy="455714"/>
            </a:xfrm>
            <a:custGeom>
              <a:avLst/>
              <a:gdLst>
                <a:gd name="connsiteX0" fmla="*/ 257636 w 257636"/>
                <a:gd name="connsiteY0" fmla="*/ 455714 h 455714"/>
                <a:gd name="connsiteX1" fmla="*/ 84763 w 257636"/>
                <a:gd name="connsiteY1" fmla="*/ 290831 h 455714"/>
                <a:gd name="connsiteX2" fmla="*/ 121093 w 257636"/>
                <a:gd name="connsiteY2" fmla="*/ 245533 h 455714"/>
                <a:gd name="connsiteX3" fmla="*/ 72899 w 257636"/>
                <a:gd name="connsiteY3" fmla="*/ 253317 h 455714"/>
                <a:gd name="connsiteX4" fmla="*/ 1730 w 257636"/>
                <a:gd name="connsiteY4" fmla="*/ 337654 h 455714"/>
                <a:gd name="connsiteX5" fmla="*/ 1730 w 257636"/>
                <a:gd name="connsiteY5" fmla="*/ 91143 h 455714"/>
                <a:gd name="connsiteX6" fmla="*/ 84026 w 257636"/>
                <a:gd name="connsiteY6" fmla="*/ 0 h 455714"/>
                <a:gd name="connsiteX7" fmla="*/ 84026 w 257636"/>
                <a:gd name="connsiteY7" fmla="*/ 60008 h 455714"/>
                <a:gd name="connsiteX8" fmla="*/ 257636 w 257636"/>
                <a:gd name="connsiteY8" fmla="*/ 455714 h 4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636" h="455714">
                  <a:moveTo>
                    <a:pt x="257636" y="455714"/>
                  </a:moveTo>
                  <a:lnTo>
                    <a:pt x="84763" y="290831"/>
                  </a:lnTo>
                  <a:lnTo>
                    <a:pt x="121093" y="245533"/>
                  </a:lnTo>
                  <a:cubicBezTo>
                    <a:pt x="121093" y="245533"/>
                    <a:pt x="103948" y="245533"/>
                    <a:pt x="72899" y="253317"/>
                  </a:cubicBezTo>
                  <a:cubicBezTo>
                    <a:pt x="41849" y="261101"/>
                    <a:pt x="1730" y="337654"/>
                    <a:pt x="1730" y="337654"/>
                  </a:cubicBezTo>
                  <a:cubicBezTo>
                    <a:pt x="1730" y="337654"/>
                    <a:pt x="-2162" y="139149"/>
                    <a:pt x="1730" y="91143"/>
                  </a:cubicBezTo>
                  <a:cubicBezTo>
                    <a:pt x="5622" y="43137"/>
                    <a:pt x="84026" y="0"/>
                    <a:pt x="84026" y="0"/>
                  </a:cubicBezTo>
                  <a:lnTo>
                    <a:pt x="84026" y="60008"/>
                  </a:lnTo>
                  <a:cubicBezTo>
                    <a:pt x="84060" y="71032"/>
                    <a:pt x="257636" y="455714"/>
                    <a:pt x="257636" y="455714"/>
                  </a:cubicBezTo>
                  <a:close/>
                </a:path>
              </a:pathLst>
            </a:custGeom>
            <a:solidFill>
              <a:srgbClr val="AD7C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7" name="Freeform: Shape 126">
              <a:extLst>
                <a:ext uri="{FF2B5EF4-FFF2-40B4-BE49-F238E27FC236}">
                  <a16:creationId xmlns:a16="http://schemas.microsoft.com/office/drawing/2014/main" id="{1AEE575F-8B3E-9CC8-A27A-23DEAE77C52A}"/>
                </a:ext>
              </a:extLst>
            </p:cNvPr>
            <p:cNvSpPr/>
            <p:nvPr/>
          </p:nvSpPr>
          <p:spPr>
            <a:xfrm>
              <a:off x="6929249" y="3201458"/>
              <a:ext cx="29633" cy="29633"/>
            </a:xfrm>
            <a:custGeom>
              <a:avLst/>
              <a:gdLst>
                <a:gd name="connsiteX0" fmla="*/ 29163 w 29633"/>
                <a:gd name="connsiteY0" fmla="*/ 18509 h 29633"/>
                <a:gd name="connsiteX1" fmla="*/ 11124 w 29633"/>
                <a:gd name="connsiteY1" fmla="*/ 29162 h 29633"/>
                <a:gd name="connsiteX2" fmla="*/ 471 w 29633"/>
                <a:gd name="connsiteY2" fmla="*/ 11124 h 29633"/>
                <a:gd name="connsiteX3" fmla="*/ 18509 w 29633"/>
                <a:gd name="connsiteY3" fmla="*/ 471 h 29633"/>
                <a:gd name="connsiteX4" fmla="*/ 18516 w 29633"/>
                <a:gd name="connsiteY4" fmla="*/ 473 h 29633"/>
                <a:gd name="connsiteX5" fmla="*/ 29163 w 29633"/>
                <a:gd name="connsiteY5" fmla="*/ 18509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3" h="29633">
                  <a:moveTo>
                    <a:pt x="29163" y="18509"/>
                  </a:moveTo>
                  <a:cubicBezTo>
                    <a:pt x="27123" y="26432"/>
                    <a:pt x="19047" y="31202"/>
                    <a:pt x="11124" y="29162"/>
                  </a:cubicBezTo>
                  <a:cubicBezTo>
                    <a:pt x="3202" y="27123"/>
                    <a:pt x="-1568" y="19047"/>
                    <a:pt x="471" y="11124"/>
                  </a:cubicBezTo>
                  <a:cubicBezTo>
                    <a:pt x="2510" y="3202"/>
                    <a:pt x="10587" y="-1568"/>
                    <a:pt x="18509" y="471"/>
                  </a:cubicBezTo>
                  <a:cubicBezTo>
                    <a:pt x="18512" y="472"/>
                    <a:pt x="18514" y="472"/>
                    <a:pt x="18516" y="473"/>
                  </a:cubicBezTo>
                  <a:cubicBezTo>
                    <a:pt x="26435" y="2515"/>
                    <a:pt x="31202" y="10589"/>
                    <a:pt x="29163" y="18509"/>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8" name="Freeform: Shape 127">
              <a:extLst>
                <a:ext uri="{FF2B5EF4-FFF2-40B4-BE49-F238E27FC236}">
                  <a16:creationId xmlns:a16="http://schemas.microsoft.com/office/drawing/2014/main" id="{CAE82D3A-AEEC-AB73-08A7-13D303B21DEE}"/>
                </a:ext>
              </a:extLst>
            </p:cNvPr>
            <p:cNvSpPr/>
            <p:nvPr/>
          </p:nvSpPr>
          <p:spPr>
            <a:xfrm>
              <a:off x="6933398" y="3175888"/>
              <a:ext cx="27901" cy="39141"/>
            </a:xfrm>
            <a:custGeom>
              <a:avLst/>
              <a:gdLst>
                <a:gd name="connsiteX0" fmla="*/ 0 w 27901"/>
                <a:gd name="connsiteY0" fmla="*/ 33090 h 39141"/>
                <a:gd name="connsiteX1" fmla="*/ 3240 w 27901"/>
                <a:gd name="connsiteY1" fmla="*/ 18911 h 39141"/>
                <a:gd name="connsiteX2" fmla="*/ 4029 w 27901"/>
                <a:gd name="connsiteY2" fmla="*/ 16939 h 39141"/>
                <a:gd name="connsiteX3" fmla="*/ 6498 w 27901"/>
                <a:gd name="connsiteY3" fmla="*/ 15842 h 39141"/>
                <a:gd name="connsiteX4" fmla="*/ 8881 w 27901"/>
                <a:gd name="connsiteY4" fmla="*/ 16202 h 39141"/>
                <a:gd name="connsiteX5" fmla="*/ 12310 w 27901"/>
                <a:gd name="connsiteY5" fmla="*/ 3000 h 39141"/>
                <a:gd name="connsiteX6" fmla="*/ 21088 w 27901"/>
                <a:gd name="connsiteY6" fmla="*/ 0 h 39141"/>
                <a:gd name="connsiteX7" fmla="*/ 27329 w 27901"/>
                <a:gd name="connsiteY7" fmla="*/ 6858 h 39141"/>
                <a:gd name="connsiteX8" fmla="*/ 23900 w 27901"/>
                <a:gd name="connsiteY8" fmla="*/ 20077 h 39141"/>
                <a:gd name="connsiteX9" fmla="*/ 26163 w 27901"/>
                <a:gd name="connsiteY9" fmla="*/ 20900 h 39141"/>
                <a:gd name="connsiteX10" fmla="*/ 27878 w 27901"/>
                <a:gd name="connsiteY10" fmla="*/ 23043 h 39141"/>
                <a:gd name="connsiteX11" fmla="*/ 27604 w 27901"/>
                <a:gd name="connsiteY11" fmla="*/ 25152 h 39141"/>
                <a:gd name="connsiteX12" fmla="*/ 23609 w 27901"/>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1" h="39141">
                  <a:moveTo>
                    <a:pt x="0" y="33090"/>
                  </a:moveTo>
                  <a:lnTo>
                    <a:pt x="3240" y="18911"/>
                  </a:lnTo>
                  <a:cubicBezTo>
                    <a:pt x="3355" y="18204"/>
                    <a:pt x="3624" y="17531"/>
                    <a:pt x="4029" y="16939"/>
                  </a:cubicBezTo>
                  <a:cubicBezTo>
                    <a:pt x="4653" y="16231"/>
                    <a:pt x="5554" y="15831"/>
                    <a:pt x="6498" y="15842"/>
                  </a:cubicBezTo>
                  <a:cubicBezTo>
                    <a:pt x="7305" y="15851"/>
                    <a:pt x="8107" y="15972"/>
                    <a:pt x="8881" y="16202"/>
                  </a:cubicBezTo>
                  <a:lnTo>
                    <a:pt x="12310" y="3000"/>
                  </a:lnTo>
                  <a:lnTo>
                    <a:pt x="21088" y="0"/>
                  </a:lnTo>
                  <a:lnTo>
                    <a:pt x="27329" y="6858"/>
                  </a:lnTo>
                  <a:lnTo>
                    <a:pt x="23900" y="20077"/>
                  </a:lnTo>
                  <a:cubicBezTo>
                    <a:pt x="24692" y="20235"/>
                    <a:pt x="25455" y="20512"/>
                    <a:pt x="26163" y="20900"/>
                  </a:cubicBezTo>
                  <a:cubicBezTo>
                    <a:pt x="27021" y="21328"/>
                    <a:pt x="27648" y="22112"/>
                    <a:pt x="27878" y="23043"/>
                  </a:cubicBezTo>
                  <a:cubicBezTo>
                    <a:pt x="27950" y="23758"/>
                    <a:pt x="27856" y="24479"/>
                    <a:pt x="27604" y="25152"/>
                  </a:cubicBezTo>
                  <a:cubicBezTo>
                    <a:pt x="26289" y="29815"/>
                    <a:pt x="24957" y="34479"/>
                    <a:pt x="2360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29" name="Freeform: Shape 128">
              <a:extLst>
                <a:ext uri="{FF2B5EF4-FFF2-40B4-BE49-F238E27FC236}">
                  <a16:creationId xmlns:a16="http://schemas.microsoft.com/office/drawing/2014/main" id="{B3C4C20B-B95A-4E14-FF14-728AFCA36530}"/>
                </a:ext>
              </a:extLst>
            </p:cNvPr>
            <p:cNvSpPr/>
            <p:nvPr/>
          </p:nvSpPr>
          <p:spPr>
            <a:xfrm rot="-4916400">
              <a:off x="6510107" y="3201709"/>
              <a:ext cx="29592" cy="29592"/>
            </a:xfrm>
            <a:custGeom>
              <a:avLst/>
              <a:gdLst>
                <a:gd name="connsiteX0" fmla="*/ 29592 w 29592"/>
                <a:gd name="connsiteY0" fmla="*/ 14796 h 29592"/>
                <a:gd name="connsiteX1" fmla="*/ 14797 w 29592"/>
                <a:gd name="connsiteY1" fmla="*/ 29593 h 29592"/>
                <a:gd name="connsiteX2" fmla="*/ 1 w 29592"/>
                <a:gd name="connsiteY2" fmla="*/ 14796 h 29592"/>
                <a:gd name="connsiteX3" fmla="*/ 14797 w 29592"/>
                <a:gd name="connsiteY3" fmla="*/ 0 h 29592"/>
                <a:gd name="connsiteX4" fmla="*/ 29592 w 29592"/>
                <a:gd name="connsiteY4" fmla="*/ 14796 h 29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92" h="29592">
                  <a:moveTo>
                    <a:pt x="29592" y="14796"/>
                  </a:moveTo>
                  <a:cubicBezTo>
                    <a:pt x="29592" y="22968"/>
                    <a:pt x="22968" y="29593"/>
                    <a:pt x="14797" y="29593"/>
                  </a:cubicBezTo>
                  <a:cubicBezTo>
                    <a:pt x="6625" y="29593"/>
                    <a:pt x="1" y="22968"/>
                    <a:pt x="1" y="14796"/>
                  </a:cubicBezTo>
                  <a:cubicBezTo>
                    <a:pt x="1" y="6625"/>
                    <a:pt x="6625" y="0"/>
                    <a:pt x="14797" y="0"/>
                  </a:cubicBezTo>
                  <a:cubicBezTo>
                    <a:pt x="22968" y="0"/>
                    <a:pt x="29592" y="6625"/>
                    <a:pt x="29592" y="1479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0" name="Freeform: Shape 129">
              <a:extLst>
                <a:ext uri="{FF2B5EF4-FFF2-40B4-BE49-F238E27FC236}">
                  <a16:creationId xmlns:a16="http://schemas.microsoft.com/office/drawing/2014/main" id="{1604BD7B-37DB-58A3-036E-1BD5F8673C8E}"/>
                </a:ext>
              </a:extLst>
            </p:cNvPr>
            <p:cNvSpPr/>
            <p:nvPr/>
          </p:nvSpPr>
          <p:spPr>
            <a:xfrm>
              <a:off x="6507376" y="3175888"/>
              <a:ext cx="27897" cy="39141"/>
            </a:xfrm>
            <a:custGeom>
              <a:avLst/>
              <a:gdLst>
                <a:gd name="connsiteX0" fmla="*/ 27897 w 27897"/>
                <a:gd name="connsiteY0" fmla="*/ 33090 h 39141"/>
                <a:gd name="connsiteX1" fmla="*/ 24657 w 27897"/>
                <a:gd name="connsiteY1" fmla="*/ 18911 h 39141"/>
                <a:gd name="connsiteX2" fmla="*/ 23885 w 27897"/>
                <a:gd name="connsiteY2" fmla="*/ 16939 h 39141"/>
                <a:gd name="connsiteX3" fmla="*/ 21399 w 27897"/>
                <a:gd name="connsiteY3" fmla="*/ 15842 h 39141"/>
                <a:gd name="connsiteX4" fmla="*/ 19016 w 27897"/>
                <a:gd name="connsiteY4" fmla="*/ 16202 h 39141"/>
                <a:gd name="connsiteX5" fmla="*/ 15587 w 27897"/>
                <a:gd name="connsiteY5" fmla="*/ 3000 h 39141"/>
                <a:gd name="connsiteX6" fmla="*/ 6809 w 27897"/>
                <a:gd name="connsiteY6" fmla="*/ 0 h 39141"/>
                <a:gd name="connsiteX7" fmla="*/ 568 w 27897"/>
                <a:gd name="connsiteY7" fmla="*/ 6858 h 39141"/>
                <a:gd name="connsiteX8" fmla="*/ 3997 w 27897"/>
                <a:gd name="connsiteY8" fmla="*/ 20077 h 39141"/>
                <a:gd name="connsiteX9" fmla="*/ 1734 w 27897"/>
                <a:gd name="connsiteY9" fmla="*/ 20900 h 39141"/>
                <a:gd name="connsiteX10" fmla="*/ 19 w 27897"/>
                <a:gd name="connsiteY10" fmla="*/ 23043 h 39141"/>
                <a:gd name="connsiteX11" fmla="*/ 293 w 27897"/>
                <a:gd name="connsiteY11" fmla="*/ 25152 h 39141"/>
                <a:gd name="connsiteX12" fmla="*/ 4289 w 27897"/>
                <a:gd name="connsiteY12" fmla="*/ 39142 h 39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97" h="39141">
                  <a:moveTo>
                    <a:pt x="27897" y="33090"/>
                  </a:moveTo>
                  <a:lnTo>
                    <a:pt x="24657" y="18911"/>
                  </a:lnTo>
                  <a:cubicBezTo>
                    <a:pt x="24555" y="18203"/>
                    <a:pt x="24291" y="17528"/>
                    <a:pt x="23885" y="16939"/>
                  </a:cubicBezTo>
                  <a:cubicBezTo>
                    <a:pt x="23255" y="16231"/>
                    <a:pt x="22348" y="15830"/>
                    <a:pt x="21399" y="15842"/>
                  </a:cubicBezTo>
                  <a:cubicBezTo>
                    <a:pt x="20592" y="15851"/>
                    <a:pt x="19790" y="15972"/>
                    <a:pt x="19016" y="16202"/>
                  </a:cubicBezTo>
                  <a:lnTo>
                    <a:pt x="15587" y="3000"/>
                  </a:lnTo>
                  <a:lnTo>
                    <a:pt x="6809" y="0"/>
                  </a:lnTo>
                  <a:cubicBezTo>
                    <a:pt x="4734" y="2297"/>
                    <a:pt x="2643" y="4578"/>
                    <a:pt x="568" y="6858"/>
                  </a:cubicBezTo>
                  <a:lnTo>
                    <a:pt x="3997" y="20077"/>
                  </a:lnTo>
                  <a:cubicBezTo>
                    <a:pt x="3206" y="20237"/>
                    <a:pt x="2443" y="20515"/>
                    <a:pt x="1734" y="20900"/>
                  </a:cubicBezTo>
                  <a:cubicBezTo>
                    <a:pt x="876" y="21328"/>
                    <a:pt x="249" y="22112"/>
                    <a:pt x="19" y="23043"/>
                  </a:cubicBezTo>
                  <a:cubicBezTo>
                    <a:pt x="-44" y="23757"/>
                    <a:pt x="49" y="24477"/>
                    <a:pt x="293" y="25152"/>
                  </a:cubicBezTo>
                  <a:cubicBezTo>
                    <a:pt x="1631" y="29815"/>
                    <a:pt x="2963" y="34479"/>
                    <a:pt x="4289" y="39142"/>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1" name="Freeform: Shape 130">
              <a:extLst>
                <a:ext uri="{FF2B5EF4-FFF2-40B4-BE49-F238E27FC236}">
                  <a16:creationId xmlns:a16="http://schemas.microsoft.com/office/drawing/2014/main" id="{C25E9428-CCA5-0158-C04E-FA750BA771A9}"/>
                </a:ext>
              </a:extLst>
            </p:cNvPr>
            <p:cNvSpPr/>
            <p:nvPr/>
          </p:nvSpPr>
          <p:spPr>
            <a:xfrm>
              <a:off x="7044771" y="3059418"/>
              <a:ext cx="253026" cy="187604"/>
            </a:xfrm>
            <a:custGeom>
              <a:avLst/>
              <a:gdLst>
                <a:gd name="connsiteX0" fmla="*/ 253027 w 253026"/>
                <a:gd name="connsiteY0" fmla="*/ 95073 h 187604"/>
                <a:gd name="connsiteX1" fmla="*/ 73656 w 253026"/>
                <a:gd name="connsiteY1" fmla="*/ 5388 h 187604"/>
                <a:gd name="connsiteX2" fmla="*/ 5401 w 253026"/>
                <a:gd name="connsiteY2" fmla="*/ 28119 h 187604"/>
                <a:gd name="connsiteX3" fmla="*/ 2967 w 253026"/>
                <a:gd name="connsiteY3" fmla="*/ 33831 h 187604"/>
                <a:gd name="connsiteX4" fmla="*/ 2967 w 253026"/>
                <a:gd name="connsiteY4" fmla="*/ 33831 h 187604"/>
                <a:gd name="connsiteX5" fmla="*/ 28581 w 253026"/>
                <a:gd name="connsiteY5" fmla="*/ 96634 h 187604"/>
                <a:gd name="connsiteX6" fmla="*/ 215102 w 253026"/>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026" h="187604">
                  <a:moveTo>
                    <a:pt x="253027" y="95073"/>
                  </a:moveTo>
                  <a:lnTo>
                    <a:pt x="73656" y="5388"/>
                  </a:lnTo>
                  <a:cubicBezTo>
                    <a:pt x="48531" y="-7183"/>
                    <a:pt x="17972" y="2994"/>
                    <a:pt x="5401" y="28119"/>
                  </a:cubicBezTo>
                  <a:cubicBezTo>
                    <a:pt x="4474" y="29972"/>
                    <a:pt x="3661" y="31879"/>
                    <a:pt x="2967" y="33831"/>
                  </a:cubicBezTo>
                  <a:lnTo>
                    <a:pt x="2967" y="33831"/>
                  </a:lnTo>
                  <a:cubicBezTo>
                    <a:pt x="-5741" y="58234"/>
                    <a:pt x="5291" y="85282"/>
                    <a:pt x="28581" y="96634"/>
                  </a:cubicBezTo>
                  <a:lnTo>
                    <a:pt x="215102"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2" name="Freeform: Shape 131">
              <a:extLst>
                <a:ext uri="{FF2B5EF4-FFF2-40B4-BE49-F238E27FC236}">
                  <a16:creationId xmlns:a16="http://schemas.microsoft.com/office/drawing/2014/main" id="{EE346E35-3AD1-8700-D636-33321C12FCB7}"/>
                </a:ext>
              </a:extLst>
            </p:cNvPr>
            <p:cNvSpPr/>
            <p:nvPr/>
          </p:nvSpPr>
          <p:spPr>
            <a:xfrm>
              <a:off x="7214970" y="3135528"/>
              <a:ext cx="65271" cy="101309"/>
            </a:xfrm>
            <a:custGeom>
              <a:avLst/>
              <a:gdLst>
                <a:gd name="connsiteX0" fmla="*/ 44920 w 65271"/>
                <a:gd name="connsiteY0" fmla="*/ 0 h 101309"/>
                <a:gd name="connsiteX1" fmla="*/ 65271 w 65271"/>
                <a:gd name="connsiteY1" fmla="*/ 10184 h 101309"/>
                <a:gd name="connsiteX2" fmla="*/ 24037 w 65271"/>
                <a:gd name="connsiteY2" fmla="*/ 101310 h 101309"/>
                <a:gd name="connsiteX3" fmla="*/ 0 w 65271"/>
                <a:gd name="connsiteY3" fmla="*/ 89600 h 101309"/>
                <a:gd name="connsiteX4" fmla="*/ 44920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44920" y="0"/>
                  </a:moveTo>
                  <a:lnTo>
                    <a:pt x="65271" y="10184"/>
                  </a:lnTo>
                  <a:lnTo>
                    <a:pt x="24037" y="101310"/>
                  </a:lnTo>
                  <a:lnTo>
                    <a:pt x="0" y="89600"/>
                  </a:lnTo>
                  <a:lnTo>
                    <a:pt x="4492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3" name="Freeform: Shape 132">
              <a:extLst>
                <a:ext uri="{FF2B5EF4-FFF2-40B4-BE49-F238E27FC236}">
                  <a16:creationId xmlns:a16="http://schemas.microsoft.com/office/drawing/2014/main" id="{01DE2F98-BF62-B820-4DB1-DE4CF8BBAAF5}"/>
                </a:ext>
              </a:extLst>
            </p:cNvPr>
            <p:cNvSpPr/>
            <p:nvPr/>
          </p:nvSpPr>
          <p:spPr>
            <a:xfrm>
              <a:off x="7165678" y="3111131"/>
              <a:ext cx="69659" cy="101909"/>
            </a:xfrm>
            <a:custGeom>
              <a:avLst/>
              <a:gdLst>
                <a:gd name="connsiteX0" fmla="*/ 45400 w 69659"/>
                <a:gd name="connsiteY0" fmla="*/ 0 h 101909"/>
                <a:gd name="connsiteX1" fmla="*/ 69660 w 69659"/>
                <a:gd name="connsiteY1" fmla="*/ 12139 h 101909"/>
                <a:gd name="connsiteX2" fmla="*/ 24654 w 69659"/>
                <a:gd name="connsiteY2" fmla="*/ 101910 h 101909"/>
                <a:gd name="connsiteX3" fmla="*/ 0 w 69659"/>
                <a:gd name="connsiteY3" fmla="*/ 89960 h 101909"/>
                <a:gd name="connsiteX4" fmla="*/ 45400 w 69659"/>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59" h="101909">
                  <a:moveTo>
                    <a:pt x="45400" y="0"/>
                  </a:moveTo>
                  <a:lnTo>
                    <a:pt x="69660" y="12139"/>
                  </a:lnTo>
                  <a:lnTo>
                    <a:pt x="24654" y="101910"/>
                  </a:lnTo>
                  <a:lnTo>
                    <a:pt x="0" y="89960"/>
                  </a:lnTo>
                  <a:lnTo>
                    <a:pt x="45400"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4" name="Freeform: Shape 133">
              <a:extLst>
                <a:ext uri="{FF2B5EF4-FFF2-40B4-BE49-F238E27FC236}">
                  <a16:creationId xmlns:a16="http://schemas.microsoft.com/office/drawing/2014/main" id="{F2F795A9-04E2-76CD-52A3-A8EEABB1177E}"/>
                </a:ext>
              </a:extLst>
            </p:cNvPr>
            <p:cNvSpPr/>
            <p:nvPr/>
          </p:nvSpPr>
          <p:spPr>
            <a:xfrm>
              <a:off x="7112957" y="3084488"/>
              <a:ext cx="67962" cy="101926"/>
            </a:xfrm>
            <a:custGeom>
              <a:avLst/>
              <a:gdLst>
                <a:gd name="connsiteX0" fmla="*/ 44834 w 67962"/>
                <a:gd name="connsiteY0" fmla="*/ 0 h 101926"/>
                <a:gd name="connsiteX1" fmla="*/ 67963 w 67962"/>
                <a:gd name="connsiteY1" fmla="*/ 11573 h 101926"/>
                <a:gd name="connsiteX2" fmla="*/ 22666 w 67962"/>
                <a:gd name="connsiteY2" fmla="*/ 101927 h 101926"/>
                <a:gd name="connsiteX3" fmla="*/ 0 w 67962"/>
                <a:gd name="connsiteY3" fmla="*/ 90885 h 101926"/>
                <a:gd name="connsiteX4" fmla="*/ 44834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44834" y="0"/>
                  </a:moveTo>
                  <a:lnTo>
                    <a:pt x="67963" y="11573"/>
                  </a:lnTo>
                  <a:lnTo>
                    <a:pt x="22666" y="101927"/>
                  </a:lnTo>
                  <a:lnTo>
                    <a:pt x="0" y="90885"/>
                  </a:lnTo>
                  <a:lnTo>
                    <a:pt x="44834"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5" name="Freeform: Shape 134">
              <a:extLst>
                <a:ext uri="{FF2B5EF4-FFF2-40B4-BE49-F238E27FC236}">
                  <a16:creationId xmlns:a16="http://schemas.microsoft.com/office/drawing/2014/main" id="{6D432C93-A7D6-21A6-2747-CB17B565DD94}"/>
                </a:ext>
              </a:extLst>
            </p:cNvPr>
            <p:cNvSpPr/>
            <p:nvPr/>
          </p:nvSpPr>
          <p:spPr>
            <a:xfrm>
              <a:off x="7023737" y="3044729"/>
              <a:ext cx="112603" cy="109631"/>
            </a:xfrm>
            <a:custGeom>
              <a:avLst/>
              <a:gdLst>
                <a:gd name="connsiteX0" fmla="*/ 7027 w 112603"/>
                <a:gd name="connsiteY0" fmla="*/ 25940 h 109631"/>
                <a:gd name="connsiteX1" fmla="*/ 29075 w 112603"/>
                <a:gd name="connsiteY1" fmla="*/ 101378 h 109631"/>
                <a:gd name="connsiteX2" fmla="*/ 105577 w 112603"/>
                <a:gd name="connsiteY2" fmla="*/ 83667 h 109631"/>
                <a:gd name="connsiteX3" fmla="*/ 83511 w 112603"/>
                <a:gd name="connsiteY3" fmla="*/ 8229 h 109631"/>
                <a:gd name="connsiteX4" fmla="*/ 7027 w 112603"/>
                <a:gd name="connsiteY4" fmla="*/ 25940 h 109631"/>
                <a:gd name="connsiteX5" fmla="*/ 34579 w 112603"/>
                <a:gd name="connsiteY5" fmla="*/ 42056 h 109631"/>
                <a:gd name="connsiteX6" fmla="*/ 68286 w 112603"/>
                <a:gd name="connsiteY6" fmla="*/ 34238 h 109631"/>
                <a:gd name="connsiteX7" fmla="*/ 78007 w 112603"/>
                <a:gd name="connsiteY7" fmla="*/ 67465 h 109631"/>
                <a:gd name="connsiteX8" fmla="*/ 44300 w 112603"/>
                <a:gd name="connsiteY8" fmla="*/ 75266 h 109631"/>
                <a:gd name="connsiteX9" fmla="*/ 34579 w 112603"/>
                <a:gd name="connsiteY9" fmla="*/ 42125 h 10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3" h="109631">
                  <a:moveTo>
                    <a:pt x="7027" y="25940"/>
                  </a:moveTo>
                  <a:cubicBezTo>
                    <a:pt x="-8009" y="51658"/>
                    <a:pt x="1884" y="85365"/>
                    <a:pt x="29075" y="101378"/>
                  </a:cubicBezTo>
                  <a:cubicBezTo>
                    <a:pt x="56268" y="117391"/>
                    <a:pt x="90540" y="109368"/>
                    <a:pt x="105577" y="83667"/>
                  </a:cubicBezTo>
                  <a:cubicBezTo>
                    <a:pt x="120613" y="57967"/>
                    <a:pt x="110720" y="24226"/>
                    <a:pt x="83511" y="8229"/>
                  </a:cubicBezTo>
                  <a:cubicBezTo>
                    <a:pt x="56302" y="-7767"/>
                    <a:pt x="22046" y="308"/>
                    <a:pt x="7027" y="25940"/>
                  </a:cubicBezTo>
                  <a:close/>
                  <a:moveTo>
                    <a:pt x="34579" y="42056"/>
                  </a:moveTo>
                  <a:cubicBezTo>
                    <a:pt x="41197" y="30741"/>
                    <a:pt x="56319" y="27243"/>
                    <a:pt x="68286" y="34238"/>
                  </a:cubicBezTo>
                  <a:cubicBezTo>
                    <a:pt x="80253" y="41233"/>
                    <a:pt x="84626" y="56149"/>
                    <a:pt x="78007" y="67465"/>
                  </a:cubicBezTo>
                  <a:cubicBezTo>
                    <a:pt x="71389" y="78781"/>
                    <a:pt x="56268" y="82278"/>
                    <a:pt x="44300" y="75266"/>
                  </a:cubicBezTo>
                  <a:cubicBezTo>
                    <a:pt x="32333" y="68254"/>
                    <a:pt x="27961" y="53372"/>
                    <a:pt x="34579" y="42125"/>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6" name="Freeform: Shape 135">
              <a:extLst>
                <a:ext uri="{FF2B5EF4-FFF2-40B4-BE49-F238E27FC236}">
                  <a16:creationId xmlns:a16="http://schemas.microsoft.com/office/drawing/2014/main" id="{9EC1F0EF-0006-0653-128A-CD8BA8489005}"/>
                </a:ext>
              </a:extLst>
            </p:cNvPr>
            <p:cNvSpPr/>
            <p:nvPr/>
          </p:nvSpPr>
          <p:spPr>
            <a:xfrm>
              <a:off x="6153471" y="3059418"/>
              <a:ext cx="252955" cy="187604"/>
            </a:xfrm>
            <a:custGeom>
              <a:avLst/>
              <a:gdLst>
                <a:gd name="connsiteX0" fmla="*/ 0 w 252955"/>
                <a:gd name="connsiteY0" fmla="*/ 95073 h 187604"/>
                <a:gd name="connsiteX1" fmla="*/ 179320 w 252955"/>
                <a:gd name="connsiteY1" fmla="*/ 5388 h 187604"/>
                <a:gd name="connsiteX2" fmla="*/ 247574 w 252955"/>
                <a:gd name="connsiteY2" fmla="*/ 28119 h 187604"/>
                <a:gd name="connsiteX3" fmla="*/ 250009 w 252955"/>
                <a:gd name="connsiteY3" fmla="*/ 33831 h 187604"/>
                <a:gd name="connsiteX4" fmla="*/ 250009 w 252955"/>
                <a:gd name="connsiteY4" fmla="*/ 33831 h 187604"/>
                <a:gd name="connsiteX5" fmla="*/ 224291 w 252955"/>
                <a:gd name="connsiteY5" fmla="*/ 96634 h 187604"/>
                <a:gd name="connsiteX6" fmla="*/ 37788 w 252955"/>
                <a:gd name="connsiteY6" fmla="*/ 187605 h 1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55" h="187604">
                  <a:moveTo>
                    <a:pt x="0" y="95073"/>
                  </a:moveTo>
                  <a:lnTo>
                    <a:pt x="179320" y="5388"/>
                  </a:lnTo>
                  <a:cubicBezTo>
                    <a:pt x="204445" y="-7183"/>
                    <a:pt x="235003" y="2994"/>
                    <a:pt x="247574" y="28119"/>
                  </a:cubicBezTo>
                  <a:cubicBezTo>
                    <a:pt x="248501" y="29972"/>
                    <a:pt x="249314" y="31879"/>
                    <a:pt x="250009" y="33831"/>
                  </a:cubicBezTo>
                  <a:lnTo>
                    <a:pt x="250009" y="33831"/>
                  </a:lnTo>
                  <a:cubicBezTo>
                    <a:pt x="258693" y="58260"/>
                    <a:pt x="247615" y="85312"/>
                    <a:pt x="224291" y="96634"/>
                  </a:cubicBezTo>
                  <a:lnTo>
                    <a:pt x="37788" y="187605"/>
                  </a:lnTo>
                  <a:close/>
                </a:path>
              </a:pathLst>
            </a:custGeom>
            <a:solidFill>
              <a:srgbClr val="BA8C52"/>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7" name="Freeform: Shape 136">
              <a:extLst>
                <a:ext uri="{FF2B5EF4-FFF2-40B4-BE49-F238E27FC236}">
                  <a16:creationId xmlns:a16="http://schemas.microsoft.com/office/drawing/2014/main" id="{1774D89D-921C-BE54-CB9B-29E00F856A6B}"/>
                </a:ext>
              </a:extLst>
            </p:cNvPr>
            <p:cNvSpPr/>
            <p:nvPr/>
          </p:nvSpPr>
          <p:spPr>
            <a:xfrm>
              <a:off x="6171028" y="3135528"/>
              <a:ext cx="65271" cy="101309"/>
            </a:xfrm>
            <a:custGeom>
              <a:avLst/>
              <a:gdLst>
                <a:gd name="connsiteX0" fmla="*/ 20351 w 65271"/>
                <a:gd name="connsiteY0" fmla="*/ 0 h 101309"/>
                <a:gd name="connsiteX1" fmla="*/ 0 w 65271"/>
                <a:gd name="connsiteY1" fmla="*/ 10184 h 101309"/>
                <a:gd name="connsiteX2" fmla="*/ 41234 w 65271"/>
                <a:gd name="connsiteY2" fmla="*/ 101310 h 101309"/>
                <a:gd name="connsiteX3" fmla="*/ 65271 w 65271"/>
                <a:gd name="connsiteY3" fmla="*/ 89600 h 101309"/>
                <a:gd name="connsiteX4" fmla="*/ 20351 w 65271"/>
                <a:gd name="connsiteY4" fmla="*/ 0 h 101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71" h="101309">
                  <a:moveTo>
                    <a:pt x="20351" y="0"/>
                  </a:moveTo>
                  <a:lnTo>
                    <a:pt x="0" y="10184"/>
                  </a:lnTo>
                  <a:lnTo>
                    <a:pt x="41234" y="101310"/>
                  </a:lnTo>
                  <a:lnTo>
                    <a:pt x="65271" y="89600"/>
                  </a:lnTo>
                  <a:lnTo>
                    <a:pt x="20351"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8" name="Freeform: Shape 137">
              <a:extLst>
                <a:ext uri="{FF2B5EF4-FFF2-40B4-BE49-F238E27FC236}">
                  <a16:creationId xmlns:a16="http://schemas.microsoft.com/office/drawing/2014/main" id="{45BC3C1C-1834-6983-4580-27327EF5A156}"/>
                </a:ext>
              </a:extLst>
            </p:cNvPr>
            <p:cNvSpPr/>
            <p:nvPr/>
          </p:nvSpPr>
          <p:spPr>
            <a:xfrm>
              <a:off x="6215914" y="3111131"/>
              <a:ext cx="69677" cy="101909"/>
            </a:xfrm>
            <a:custGeom>
              <a:avLst/>
              <a:gdLst>
                <a:gd name="connsiteX0" fmla="*/ 24277 w 69677"/>
                <a:gd name="connsiteY0" fmla="*/ 0 h 101909"/>
                <a:gd name="connsiteX1" fmla="*/ 0 w 69677"/>
                <a:gd name="connsiteY1" fmla="*/ 12139 h 101909"/>
                <a:gd name="connsiteX2" fmla="*/ 45023 w 69677"/>
                <a:gd name="connsiteY2" fmla="*/ 101910 h 101909"/>
                <a:gd name="connsiteX3" fmla="*/ 69677 w 69677"/>
                <a:gd name="connsiteY3" fmla="*/ 89960 h 101909"/>
                <a:gd name="connsiteX4" fmla="*/ 24277 w 69677"/>
                <a:gd name="connsiteY4" fmla="*/ 0 h 10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77" h="101909">
                  <a:moveTo>
                    <a:pt x="24277" y="0"/>
                  </a:moveTo>
                  <a:lnTo>
                    <a:pt x="0" y="12139"/>
                  </a:lnTo>
                  <a:lnTo>
                    <a:pt x="45023" y="101910"/>
                  </a:lnTo>
                  <a:lnTo>
                    <a:pt x="69677" y="89960"/>
                  </a:lnTo>
                  <a:lnTo>
                    <a:pt x="24277"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39" name="Freeform: Shape 138">
              <a:extLst>
                <a:ext uri="{FF2B5EF4-FFF2-40B4-BE49-F238E27FC236}">
                  <a16:creationId xmlns:a16="http://schemas.microsoft.com/office/drawing/2014/main" id="{4A268975-623C-086B-9530-385DF9D287A6}"/>
                </a:ext>
              </a:extLst>
            </p:cNvPr>
            <p:cNvSpPr/>
            <p:nvPr/>
          </p:nvSpPr>
          <p:spPr>
            <a:xfrm>
              <a:off x="6270349" y="3084488"/>
              <a:ext cx="67962" cy="101926"/>
            </a:xfrm>
            <a:custGeom>
              <a:avLst/>
              <a:gdLst>
                <a:gd name="connsiteX0" fmla="*/ 23129 w 67962"/>
                <a:gd name="connsiteY0" fmla="*/ 0 h 101926"/>
                <a:gd name="connsiteX1" fmla="*/ 0 w 67962"/>
                <a:gd name="connsiteY1" fmla="*/ 11573 h 101926"/>
                <a:gd name="connsiteX2" fmla="*/ 45297 w 67962"/>
                <a:gd name="connsiteY2" fmla="*/ 101927 h 101926"/>
                <a:gd name="connsiteX3" fmla="*/ 67963 w 67962"/>
                <a:gd name="connsiteY3" fmla="*/ 90885 h 101926"/>
                <a:gd name="connsiteX4" fmla="*/ 23129 w 67962"/>
                <a:gd name="connsiteY4" fmla="*/ 0 h 10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 h="101926">
                  <a:moveTo>
                    <a:pt x="23129" y="0"/>
                  </a:moveTo>
                  <a:lnTo>
                    <a:pt x="0" y="11573"/>
                  </a:lnTo>
                  <a:lnTo>
                    <a:pt x="45297" y="101927"/>
                  </a:lnTo>
                  <a:lnTo>
                    <a:pt x="67963" y="90885"/>
                  </a:lnTo>
                  <a:lnTo>
                    <a:pt x="23129" y="0"/>
                  </a:ln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0" name="Freeform: Shape 139">
              <a:extLst>
                <a:ext uri="{FF2B5EF4-FFF2-40B4-BE49-F238E27FC236}">
                  <a16:creationId xmlns:a16="http://schemas.microsoft.com/office/drawing/2014/main" id="{211054B8-23A0-044A-CBD7-F07FCDF1EC6D}"/>
                </a:ext>
              </a:extLst>
            </p:cNvPr>
            <p:cNvSpPr/>
            <p:nvPr/>
          </p:nvSpPr>
          <p:spPr>
            <a:xfrm>
              <a:off x="6314936" y="3044808"/>
              <a:ext cx="112602" cy="109579"/>
            </a:xfrm>
            <a:custGeom>
              <a:avLst/>
              <a:gdLst>
                <a:gd name="connsiteX0" fmla="*/ 29085 w 112602"/>
                <a:gd name="connsiteY0" fmla="*/ 8219 h 109579"/>
                <a:gd name="connsiteX1" fmla="*/ 7019 w 112602"/>
                <a:gd name="connsiteY1" fmla="*/ 83657 h 109579"/>
                <a:gd name="connsiteX2" fmla="*/ 83520 w 112602"/>
                <a:gd name="connsiteY2" fmla="*/ 101368 h 109579"/>
                <a:gd name="connsiteX3" fmla="*/ 105568 w 112602"/>
                <a:gd name="connsiteY3" fmla="*/ 25930 h 109579"/>
                <a:gd name="connsiteX4" fmla="*/ 29085 w 112602"/>
                <a:gd name="connsiteY4" fmla="*/ 8219 h 109579"/>
                <a:gd name="connsiteX5" fmla="*/ 68295 w 112602"/>
                <a:gd name="connsiteY5" fmla="*/ 75256 h 109579"/>
                <a:gd name="connsiteX6" fmla="*/ 34571 w 112602"/>
                <a:gd name="connsiteY6" fmla="*/ 67455 h 109579"/>
                <a:gd name="connsiteX7" fmla="*/ 44309 w 112602"/>
                <a:gd name="connsiteY7" fmla="*/ 34228 h 109579"/>
                <a:gd name="connsiteX8" fmla="*/ 78017 w 112602"/>
                <a:gd name="connsiteY8" fmla="*/ 42046 h 109579"/>
                <a:gd name="connsiteX9" fmla="*/ 68295 w 112602"/>
                <a:gd name="connsiteY9" fmla="*/ 75256 h 1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602" h="109579">
                  <a:moveTo>
                    <a:pt x="29085" y="8219"/>
                  </a:moveTo>
                  <a:cubicBezTo>
                    <a:pt x="1876" y="24130"/>
                    <a:pt x="-8000" y="57940"/>
                    <a:pt x="7019" y="83657"/>
                  </a:cubicBezTo>
                  <a:cubicBezTo>
                    <a:pt x="22038" y="109375"/>
                    <a:pt x="56294" y="117278"/>
                    <a:pt x="83520" y="101368"/>
                  </a:cubicBezTo>
                  <a:cubicBezTo>
                    <a:pt x="110746" y="85457"/>
                    <a:pt x="120605" y="51648"/>
                    <a:pt x="105568" y="25930"/>
                  </a:cubicBezTo>
                  <a:cubicBezTo>
                    <a:pt x="90532" y="213"/>
                    <a:pt x="56294" y="-7708"/>
                    <a:pt x="29085" y="8219"/>
                  </a:cubicBezTo>
                  <a:close/>
                  <a:moveTo>
                    <a:pt x="68295" y="75256"/>
                  </a:moveTo>
                  <a:cubicBezTo>
                    <a:pt x="56294" y="82268"/>
                    <a:pt x="41189" y="78685"/>
                    <a:pt x="34571" y="67455"/>
                  </a:cubicBezTo>
                  <a:cubicBezTo>
                    <a:pt x="27953" y="56225"/>
                    <a:pt x="32325" y="41240"/>
                    <a:pt x="44309" y="34228"/>
                  </a:cubicBezTo>
                  <a:cubicBezTo>
                    <a:pt x="56294" y="27216"/>
                    <a:pt x="71399" y="30799"/>
                    <a:pt x="78017" y="42046"/>
                  </a:cubicBezTo>
                  <a:cubicBezTo>
                    <a:pt x="84635" y="53293"/>
                    <a:pt x="80280" y="68261"/>
                    <a:pt x="68295" y="75256"/>
                  </a:cubicBezTo>
                  <a:close/>
                </a:path>
              </a:pathLst>
            </a:custGeom>
            <a:solidFill>
              <a:srgbClr val="FBBE3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1" name="Freeform: Shape 140">
              <a:extLst>
                <a:ext uri="{FF2B5EF4-FFF2-40B4-BE49-F238E27FC236}">
                  <a16:creationId xmlns:a16="http://schemas.microsoft.com/office/drawing/2014/main" id="{BDF05F94-3EB2-4CA7-1414-F605BBAC7D1A}"/>
                </a:ext>
              </a:extLst>
            </p:cNvPr>
            <p:cNvSpPr/>
            <p:nvPr/>
          </p:nvSpPr>
          <p:spPr>
            <a:xfrm>
              <a:off x="5347204" y="3257502"/>
              <a:ext cx="618051" cy="766186"/>
            </a:xfrm>
            <a:custGeom>
              <a:avLst/>
              <a:gdLst>
                <a:gd name="connsiteX0" fmla="*/ 143939 w 618051"/>
                <a:gd name="connsiteY0" fmla="*/ 42035 h 766186"/>
                <a:gd name="connsiteX1" fmla="*/ 608397 w 618051"/>
                <a:gd name="connsiteY1" fmla="*/ 615296 h 766186"/>
                <a:gd name="connsiteX2" fmla="*/ 497606 w 618051"/>
                <a:gd name="connsiteY2" fmla="*/ 765160 h 766186"/>
                <a:gd name="connsiteX3" fmla="*/ 342170 w 618051"/>
                <a:gd name="connsiteY3" fmla="*/ 681784 h 766186"/>
                <a:gd name="connsiteX4" fmla="*/ 5202 w 618051"/>
                <a:gd name="connsiteY4" fmla="*/ 109141 h 766186"/>
                <a:gd name="connsiteX5" fmla="*/ 143939 w 618051"/>
                <a:gd name="connsiteY5" fmla="*/ 42035 h 76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051" h="766186">
                  <a:moveTo>
                    <a:pt x="143939" y="42035"/>
                  </a:moveTo>
                  <a:cubicBezTo>
                    <a:pt x="210633" y="132269"/>
                    <a:pt x="509419" y="401240"/>
                    <a:pt x="608397" y="615296"/>
                  </a:cubicBezTo>
                  <a:cubicBezTo>
                    <a:pt x="646922" y="698569"/>
                    <a:pt x="561969" y="776047"/>
                    <a:pt x="497606" y="765160"/>
                  </a:cubicBezTo>
                  <a:cubicBezTo>
                    <a:pt x="459699" y="758765"/>
                    <a:pt x="397754" y="733853"/>
                    <a:pt x="342170" y="681784"/>
                  </a:cubicBezTo>
                  <a:cubicBezTo>
                    <a:pt x="286586" y="629714"/>
                    <a:pt x="34554" y="196134"/>
                    <a:pt x="5202" y="109141"/>
                  </a:cubicBezTo>
                  <a:cubicBezTo>
                    <a:pt x="-24150" y="22147"/>
                    <a:pt x="77331" y="-48182"/>
                    <a:pt x="143939" y="4203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2" name="Freeform: Shape 141">
              <a:extLst>
                <a:ext uri="{FF2B5EF4-FFF2-40B4-BE49-F238E27FC236}">
                  <a16:creationId xmlns:a16="http://schemas.microsoft.com/office/drawing/2014/main" id="{CD4FC241-990A-4646-AE50-519779E2DEF3}"/>
                </a:ext>
              </a:extLst>
            </p:cNvPr>
            <p:cNvSpPr/>
            <p:nvPr/>
          </p:nvSpPr>
          <p:spPr>
            <a:xfrm>
              <a:off x="6262394" y="3155070"/>
              <a:ext cx="1022425" cy="192627"/>
            </a:xfrm>
            <a:custGeom>
              <a:avLst/>
              <a:gdLst>
                <a:gd name="connsiteX0" fmla="*/ 33056 w 1022425"/>
                <a:gd name="connsiteY0" fmla="*/ 96307 h 192627"/>
                <a:gd name="connsiteX1" fmla="*/ 0 w 1022425"/>
                <a:gd name="connsiteY1" fmla="*/ 3553 h 192627"/>
                <a:gd name="connsiteX2" fmla="*/ 513047 w 1022425"/>
                <a:gd name="connsiteY2" fmla="*/ 119642 h 192627"/>
                <a:gd name="connsiteX3" fmla="*/ 1022425 w 1022425"/>
                <a:gd name="connsiteY3" fmla="*/ 31122 h 192627"/>
                <a:gd name="connsiteX4" fmla="*/ 982066 w 1022425"/>
                <a:gd name="connsiteY4" fmla="*/ 116436 h 192627"/>
                <a:gd name="connsiteX5" fmla="*/ 518979 w 1022425"/>
                <a:gd name="connsiteY5" fmla="*/ 192628 h 19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425" h="192627">
                  <a:moveTo>
                    <a:pt x="33056" y="96307"/>
                  </a:moveTo>
                  <a:lnTo>
                    <a:pt x="0" y="3553"/>
                  </a:lnTo>
                  <a:cubicBezTo>
                    <a:pt x="0" y="3553"/>
                    <a:pt x="410588" y="-31663"/>
                    <a:pt x="513047" y="119642"/>
                  </a:cubicBezTo>
                  <a:cubicBezTo>
                    <a:pt x="513047" y="119642"/>
                    <a:pt x="796711" y="-18427"/>
                    <a:pt x="1022425" y="31122"/>
                  </a:cubicBezTo>
                  <a:lnTo>
                    <a:pt x="982066" y="116436"/>
                  </a:lnTo>
                  <a:lnTo>
                    <a:pt x="518979" y="192628"/>
                  </a:lnTo>
                  <a:close/>
                </a:path>
              </a:pathLst>
            </a:custGeom>
            <a:solidFill>
              <a:srgbClr val="E6E6E6"/>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3" name="Freeform: Shape 142">
              <a:extLst>
                <a:ext uri="{FF2B5EF4-FFF2-40B4-BE49-F238E27FC236}">
                  <a16:creationId xmlns:a16="http://schemas.microsoft.com/office/drawing/2014/main" id="{3B4BA714-E60E-502A-8159-0AA7E40782DD}"/>
                </a:ext>
              </a:extLst>
            </p:cNvPr>
            <p:cNvSpPr/>
            <p:nvPr/>
          </p:nvSpPr>
          <p:spPr>
            <a:xfrm>
              <a:off x="6201100" y="3207418"/>
              <a:ext cx="1158693" cy="838956"/>
            </a:xfrm>
            <a:custGeom>
              <a:avLst/>
              <a:gdLst>
                <a:gd name="connsiteX0" fmla="*/ 680142 w 1158693"/>
                <a:gd name="connsiteY0" fmla="*/ 79690 h 838956"/>
                <a:gd name="connsiteX1" fmla="*/ 478723 w 1158693"/>
                <a:gd name="connsiteY1" fmla="*/ 79690 h 838956"/>
                <a:gd name="connsiteX2" fmla="*/ 0 w 1158693"/>
                <a:gd name="connsiteY2" fmla="*/ 0 h 838956"/>
                <a:gd name="connsiteX3" fmla="*/ 114872 w 1158693"/>
                <a:gd name="connsiteY3" fmla="*/ 741350 h 838956"/>
                <a:gd name="connsiteX4" fmla="*/ 499262 w 1158693"/>
                <a:gd name="connsiteY4" fmla="*/ 838956 h 838956"/>
                <a:gd name="connsiteX5" fmla="*/ 659585 w 1158693"/>
                <a:gd name="connsiteY5" fmla="*/ 838956 h 838956"/>
                <a:gd name="connsiteX6" fmla="*/ 1043993 w 1158693"/>
                <a:gd name="connsiteY6" fmla="*/ 741350 h 838956"/>
                <a:gd name="connsiteX7" fmla="*/ 1158694 w 1158693"/>
                <a:gd name="connsiteY7" fmla="*/ 566 h 838956"/>
                <a:gd name="connsiteX8" fmla="*/ 680142 w 1158693"/>
                <a:gd name="connsiteY8" fmla="*/ 79690 h 8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693" h="838956">
                  <a:moveTo>
                    <a:pt x="680142" y="79690"/>
                  </a:moveTo>
                  <a:cubicBezTo>
                    <a:pt x="613045" y="76312"/>
                    <a:pt x="545820" y="76312"/>
                    <a:pt x="478723" y="79690"/>
                  </a:cubicBezTo>
                  <a:cubicBezTo>
                    <a:pt x="325412" y="33861"/>
                    <a:pt x="163975" y="8315"/>
                    <a:pt x="0" y="0"/>
                  </a:cubicBezTo>
                  <a:cubicBezTo>
                    <a:pt x="37719" y="247985"/>
                    <a:pt x="77153" y="493347"/>
                    <a:pt x="114872" y="741350"/>
                  </a:cubicBezTo>
                  <a:cubicBezTo>
                    <a:pt x="246494" y="758134"/>
                    <a:pt x="375578" y="790912"/>
                    <a:pt x="499262" y="838956"/>
                  </a:cubicBezTo>
                  <a:cubicBezTo>
                    <a:pt x="552669" y="836264"/>
                    <a:pt x="606178" y="836264"/>
                    <a:pt x="659585" y="838956"/>
                  </a:cubicBezTo>
                  <a:cubicBezTo>
                    <a:pt x="783276" y="790911"/>
                    <a:pt x="912365" y="758134"/>
                    <a:pt x="1043993" y="741350"/>
                  </a:cubicBezTo>
                  <a:cubicBezTo>
                    <a:pt x="1081713" y="493347"/>
                    <a:pt x="1121043" y="248551"/>
                    <a:pt x="1158694" y="566"/>
                  </a:cubicBezTo>
                  <a:cubicBezTo>
                    <a:pt x="994719" y="8881"/>
                    <a:pt x="833436" y="33861"/>
                    <a:pt x="680142" y="79690"/>
                  </a:cubicBezTo>
                  <a:close/>
                </a:path>
              </a:pathLst>
            </a:custGeom>
            <a:solidFill>
              <a:srgbClr val="BD393F"/>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4" name="Freeform: Shape 143">
              <a:extLst>
                <a:ext uri="{FF2B5EF4-FFF2-40B4-BE49-F238E27FC236}">
                  <a16:creationId xmlns:a16="http://schemas.microsoft.com/office/drawing/2014/main" id="{8D927F78-6D6E-CC8E-488D-7398BA0CBCDB}"/>
                </a:ext>
              </a:extLst>
            </p:cNvPr>
            <p:cNvSpPr/>
            <p:nvPr/>
          </p:nvSpPr>
          <p:spPr>
            <a:xfrm>
              <a:off x="6679788" y="3299542"/>
              <a:ext cx="201419" cy="761799"/>
            </a:xfrm>
            <a:custGeom>
              <a:avLst/>
              <a:gdLst>
                <a:gd name="connsiteX0" fmla="*/ 180897 w 201419"/>
                <a:gd name="connsiteY0" fmla="*/ 761800 h 761799"/>
                <a:gd name="connsiteX1" fmla="*/ 20574 w 201419"/>
                <a:gd name="connsiteY1" fmla="*/ 761800 h 761799"/>
                <a:gd name="connsiteX2" fmla="*/ 0 w 201419"/>
                <a:gd name="connsiteY2" fmla="*/ 2533 h 761799"/>
                <a:gd name="connsiteX3" fmla="*/ 201419 w 201419"/>
                <a:gd name="connsiteY3" fmla="*/ 2533 h 761799"/>
                <a:gd name="connsiteX4" fmla="*/ 180897 w 201419"/>
                <a:gd name="connsiteY4" fmla="*/ 761800 h 761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19" h="761799">
                  <a:moveTo>
                    <a:pt x="180897" y="761800"/>
                  </a:moveTo>
                  <a:cubicBezTo>
                    <a:pt x="127490" y="759108"/>
                    <a:pt x="73981" y="759108"/>
                    <a:pt x="20574" y="761800"/>
                  </a:cubicBezTo>
                  <a:cubicBezTo>
                    <a:pt x="13716" y="508705"/>
                    <a:pt x="6858" y="255616"/>
                    <a:pt x="0" y="2533"/>
                  </a:cubicBezTo>
                  <a:cubicBezTo>
                    <a:pt x="67097" y="-844"/>
                    <a:pt x="134322" y="-844"/>
                    <a:pt x="201419" y="2533"/>
                  </a:cubicBezTo>
                  <a:cubicBezTo>
                    <a:pt x="194584" y="255628"/>
                    <a:pt x="187744" y="508717"/>
                    <a:pt x="180897" y="761800"/>
                  </a:cubicBezTo>
                  <a:close/>
                </a:path>
              </a:pathLst>
            </a:custGeom>
            <a:solidFill>
              <a:srgbClr val="C93D4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5" name="Freeform: Shape 144">
              <a:extLst>
                <a:ext uri="{FF2B5EF4-FFF2-40B4-BE49-F238E27FC236}">
                  <a16:creationId xmlns:a16="http://schemas.microsoft.com/office/drawing/2014/main" id="{012D80E7-3DB1-3B85-4F70-AB1EFBC5CDCB}"/>
                </a:ext>
              </a:extLst>
            </p:cNvPr>
            <p:cNvSpPr/>
            <p:nvPr/>
          </p:nvSpPr>
          <p:spPr>
            <a:xfrm>
              <a:off x="6860685" y="3219745"/>
              <a:ext cx="497342" cy="841596"/>
            </a:xfrm>
            <a:custGeom>
              <a:avLst/>
              <a:gdLst>
                <a:gd name="connsiteX0" fmla="*/ 0 w 497342"/>
                <a:gd name="connsiteY0" fmla="*/ 841597 h 841596"/>
                <a:gd name="connsiteX1" fmla="*/ 384408 w 497342"/>
                <a:gd name="connsiteY1" fmla="*/ 743990 h 841596"/>
                <a:gd name="connsiteX2" fmla="*/ 497342 w 497342"/>
                <a:gd name="connsiteY2" fmla="*/ 0 h 841596"/>
                <a:gd name="connsiteX3" fmla="*/ 20557 w 497342"/>
                <a:gd name="connsiteY3" fmla="*/ 82296 h 841596"/>
                <a:gd name="connsiteX4" fmla="*/ 0 w 497342"/>
                <a:gd name="connsiteY4" fmla="*/ 841597 h 84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342" h="841596">
                  <a:moveTo>
                    <a:pt x="0" y="841597"/>
                  </a:moveTo>
                  <a:cubicBezTo>
                    <a:pt x="123691" y="793552"/>
                    <a:pt x="252780" y="760775"/>
                    <a:pt x="384408" y="743990"/>
                  </a:cubicBezTo>
                  <a:cubicBezTo>
                    <a:pt x="422059" y="495959"/>
                    <a:pt x="459703" y="247963"/>
                    <a:pt x="497342" y="0"/>
                  </a:cubicBezTo>
                  <a:cubicBezTo>
                    <a:pt x="335690" y="8225"/>
                    <a:pt x="175613" y="35855"/>
                    <a:pt x="20557" y="82296"/>
                  </a:cubicBezTo>
                  <a:cubicBezTo>
                    <a:pt x="13699" y="335413"/>
                    <a:pt x="6847" y="588514"/>
                    <a:pt x="0" y="841597"/>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6" name="Freeform: Shape 145">
              <a:extLst>
                <a:ext uri="{FF2B5EF4-FFF2-40B4-BE49-F238E27FC236}">
                  <a16:creationId xmlns:a16="http://schemas.microsoft.com/office/drawing/2014/main" id="{0F05418F-45C2-DCC5-D08D-490FFF25C1F7}"/>
                </a:ext>
              </a:extLst>
            </p:cNvPr>
            <p:cNvSpPr/>
            <p:nvPr/>
          </p:nvSpPr>
          <p:spPr>
            <a:xfrm>
              <a:off x="6202986" y="3219779"/>
              <a:ext cx="497376" cy="841562"/>
            </a:xfrm>
            <a:custGeom>
              <a:avLst/>
              <a:gdLst>
                <a:gd name="connsiteX0" fmla="*/ 112986 w 497376"/>
                <a:gd name="connsiteY0" fmla="*/ 743956 h 841562"/>
                <a:gd name="connsiteX1" fmla="*/ 497377 w 497376"/>
                <a:gd name="connsiteY1" fmla="*/ 841562 h 841562"/>
                <a:gd name="connsiteX2" fmla="*/ 476803 w 497376"/>
                <a:gd name="connsiteY2" fmla="*/ 82296 h 841562"/>
                <a:gd name="connsiteX3" fmla="*/ 0 w 497376"/>
                <a:gd name="connsiteY3" fmla="*/ 0 h 841562"/>
              </a:gdLst>
              <a:ahLst/>
              <a:cxnLst>
                <a:cxn ang="0">
                  <a:pos x="connsiteX0" y="connsiteY0"/>
                </a:cxn>
                <a:cxn ang="0">
                  <a:pos x="connsiteX1" y="connsiteY1"/>
                </a:cxn>
                <a:cxn ang="0">
                  <a:pos x="connsiteX2" y="connsiteY2"/>
                </a:cxn>
                <a:cxn ang="0">
                  <a:pos x="connsiteX3" y="connsiteY3"/>
                </a:cxn>
              </a:cxnLst>
              <a:rect l="l" t="t" r="r" b="b"/>
              <a:pathLst>
                <a:path w="497376" h="841562">
                  <a:moveTo>
                    <a:pt x="112986" y="743956"/>
                  </a:moveTo>
                  <a:cubicBezTo>
                    <a:pt x="244608" y="760740"/>
                    <a:pt x="373692" y="793518"/>
                    <a:pt x="497377" y="841562"/>
                  </a:cubicBezTo>
                  <a:cubicBezTo>
                    <a:pt x="490519" y="588468"/>
                    <a:pt x="483661" y="335379"/>
                    <a:pt x="476803" y="82296"/>
                  </a:cubicBezTo>
                  <a:cubicBezTo>
                    <a:pt x="321740" y="35857"/>
                    <a:pt x="161658" y="8226"/>
                    <a:pt x="0" y="0"/>
                  </a:cubicBezTo>
                  <a:close/>
                </a:path>
              </a:pathLst>
            </a:custGeom>
            <a:solidFill>
              <a:srgbClr val="F14950"/>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7" name="Freeform: Shape 146">
              <a:extLst>
                <a:ext uri="{FF2B5EF4-FFF2-40B4-BE49-F238E27FC236}">
                  <a16:creationId xmlns:a16="http://schemas.microsoft.com/office/drawing/2014/main" id="{210F8D47-E44E-25C2-5CC9-A62CD9CF80BD}"/>
                </a:ext>
              </a:extLst>
            </p:cNvPr>
            <p:cNvSpPr/>
            <p:nvPr/>
          </p:nvSpPr>
          <p:spPr>
            <a:xfrm>
              <a:off x="6871425" y="3843034"/>
              <a:ext cx="912673" cy="279254"/>
            </a:xfrm>
            <a:custGeom>
              <a:avLst/>
              <a:gdLst>
                <a:gd name="connsiteX0" fmla="*/ 43576 w 912673"/>
                <a:gd name="connsiteY0" fmla="*/ 146333 h 279254"/>
                <a:gd name="connsiteX1" fmla="*/ 749522 w 912673"/>
                <a:gd name="connsiteY1" fmla="*/ 273514 h 279254"/>
                <a:gd name="connsiteX2" fmla="*/ 753791 w 912673"/>
                <a:gd name="connsiteY2" fmla="*/ 4698 h 279254"/>
                <a:gd name="connsiteX3" fmla="*/ 73803 w 912673"/>
                <a:gd name="connsiteY3" fmla="*/ 0 h 279254"/>
                <a:gd name="connsiteX4" fmla="*/ 43576 w 912673"/>
                <a:gd name="connsiteY4" fmla="*/ 146333 h 279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73" h="279254">
                  <a:moveTo>
                    <a:pt x="43576" y="146333"/>
                  </a:moveTo>
                  <a:cubicBezTo>
                    <a:pt x="43576" y="146333"/>
                    <a:pt x="536220" y="311765"/>
                    <a:pt x="749522" y="273514"/>
                  </a:cubicBezTo>
                  <a:cubicBezTo>
                    <a:pt x="1044896" y="220553"/>
                    <a:pt x="871817" y="8213"/>
                    <a:pt x="753791" y="4698"/>
                  </a:cubicBezTo>
                  <a:cubicBezTo>
                    <a:pt x="683856" y="2606"/>
                    <a:pt x="184131" y="2143"/>
                    <a:pt x="73803" y="0"/>
                  </a:cubicBezTo>
                  <a:cubicBezTo>
                    <a:pt x="22831" y="2795"/>
                    <a:pt x="-46401" y="75575"/>
                    <a:pt x="43576" y="14633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8" name="Freeform: Shape 147">
              <a:extLst>
                <a:ext uri="{FF2B5EF4-FFF2-40B4-BE49-F238E27FC236}">
                  <a16:creationId xmlns:a16="http://schemas.microsoft.com/office/drawing/2014/main" id="{EA683AED-D65E-EF79-B60B-DB3D3B00DAE5}"/>
                </a:ext>
              </a:extLst>
            </p:cNvPr>
            <p:cNvSpPr/>
            <p:nvPr/>
          </p:nvSpPr>
          <p:spPr>
            <a:xfrm>
              <a:off x="6773277" y="3764628"/>
              <a:ext cx="247592" cy="248937"/>
            </a:xfrm>
            <a:custGeom>
              <a:avLst/>
              <a:gdLst>
                <a:gd name="connsiteX0" fmla="*/ 212893 w 247592"/>
                <a:gd name="connsiteY0" fmla="*/ 237169 h 248937"/>
                <a:gd name="connsiteX1" fmla="*/ 61554 w 247592"/>
                <a:gd name="connsiteY1" fmla="*/ 243564 h 248937"/>
                <a:gd name="connsiteX2" fmla="*/ 6055 w 247592"/>
                <a:gd name="connsiteY2" fmla="*/ 226110 h 248937"/>
                <a:gd name="connsiteX3" fmla="*/ 20 w 247592"/>
                <a:gd name="connsiteY3" fmla="*/ 194169 h 248937"/>
                <a:gd name="connsiteX4" fmla="*/ 44049 w 247592"/>
                <a:gd name="connsiteY4" fmla="*/ 72114 h 248937"/>
                <a:gd name="connsiteX5" fmla="*/ 93066 w 247592"/>
                <a:gd name="connsiteY5" fmla="*/ 534 h 248937"/>
                <a:gd name="connsiteX6" fmla="*/ 246068 w 247592"/>
                <a:gd name="connsiteY6" fmla="*/ 101260 h 248937"/>
                <a:gd name="connsiteX7" fmla="*/ 212893 w 247592"/>
                <a:gd name="connsiteY7" fmla="*/ 237169 h 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592" h="248937">
                  <a:moveTo>
                    <a:pt x="212893" y="237169"/>
                  </a:moveTo>
                  <a:cubicBezTo>
                    <a:pt x="167612" y="259886"/>
                    <a:pt x="112011" y="242535"/>
                    <a:pt x="61554" y="243564"/>
                  </a:cubicBezTo>
                  <a:cubicBezTo>
                    <a:pt x="40980" y="243993"/>
                    <a:pt x="16856" y="242518"/>
                    <a:pt x="6055" y="226110"/>
                  </a:cubicBezTo>
                  <a:cubicBezTo>
                    <a:pt x="-14" y="216903"/>
                    <a:pt x="-83" y="205210"/>
                    <a:pt x="20" y="194169"/>
                  </a:cubicBezTo>
                  <a:cubicBezTo>
                    <a:pt x="363" y="158679"/>
                    <a:pt x="41425" y="117977"/>
                    <a:pt x="44049" y="72114"/>
                  </a:cubicBezTo>
                  <a:cubicBezTo>
                    <a:pt x="45900" y="39933"/>
                    <a:pt x="77018" y="-5433"/>
                    <a:pt x="93066" y="534"/>
                  </a:cubicBezTo>
                  <a:cubicBezTo>
                    <a:pt x="138260" y="17284"/>
                    <a:pt x="242879" y="75972"/>
                    <a:pt x="246068" y="101260"/>
                  </a:cubicBezTo>
                  <a:cubicBezTo>
                    <a:pt x="249257" y="126549"/>
                    <a:pt x="251023" y="218035"/>
                    <a:pt x="212893" y="2371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49" name="Freeform: Shape 148">
              <a:extLst>
                <a:ext uri="{FF2B5EF4-FFF2-40B4-BE49-F238E27FC236}">
                  <a16:creationId xmlns:a16="http://schemas.microsoft.com/office/drawing/2014/main" id="{305A9F92-8BC9-EDCB-40CA-83E17DC338CC}"/>
                </a:ext>
              </a:extLst>
            </p:cNvPr>
            <p:cNvSpPr/>
            <p:nvPr/>
          </p:nvSpPr>
          <p:spPr>
            <a:xfrm>
              <a:off x="6761308" y="3647321"/>
              <a:ext cx="169113" cy="188610"/>
            </a:xfrm>
            <a:custGeom>
              <a:avLst/>
              <a:gdLst>
                <a:gd name="connsiteX0" fmla="*/ 85610 w 169113"/>
                <a:gd name="connsiteY0" fmla="*/ 154120 h 188610"/>
                <a:gd name="connsiteX1" fmla="*/ 9863 w 169113"/>
                <a:gd name="connsiteY1" fmla="*/ 58108 h 188610"/>
                <a:gd name="connsiteX2" fmla="*/ 30558 w 169113"/>
                <a:gd name="connsiteY2" fmla="*/ 4958 h 188610"/>
                <a:gd name="connsiteX3" fmla="*/ 120072 w 169113"/>
                <a:gd name="connsiteY3" fmla="*/ 88969 h 188610"/>
                <a:gd name="connsiteX4" fmla="*/ 169055 w 169113"/>
                <a:gd name="connsiteY4" fmla="*/ 174214 h 188610"/>
                <a:gd name="connsiteX5" fmla="*/ 85610 w 169113"/>
                <a:gd name="connsiteY5" fmla="*/ 154120 h 18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113" h="188610">
                  <a:moveTo>
                    <a:pt x="85610" y="154120"/>
                  </a:moveTo>
                  <a:cubicBezTo>
                    <a:pt x="70334" y="123859"/>
                    <a:pt x="44102" y="99530"/>
                    <a:pt x="9863" y="58108"/>
                  </a:cubicBezTo>
                  <a:cubicBezTo>
                    <a:pt x="-12939" y="30538"/>
                    <a:pt x="7943" y="-15136"/>
                    <a:pt x="30558" y="4958"/>
                  </a:cubicBezTo>
                  <a:cubicBezTo>
                    <a:pt x="50754" y="22960"/>
                    <a:pt x="109870" y="79196"/>
                    <a:pt x="120072" y="88969"/>
                  </a:cubicBezTo>
                  <a:cubicBezTo>
                    <a:pt x="130273" y="98741"/>
                    <a:pt x="166843" y="157943"/>
                    <a:pt x="169055" y="174214"/>
                  </a:cubicBezTo>
                  <a:cubicBezTo>
                    <a:pt x="171267" y="190484"/>
                    <a:pt x="110196" y="202795"/>
                    <a:pt x="85610" y="15412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0" name="Freeform: Shape 149">
              <a:extLst>
                <a:ext uri="{FF2B5EF4-FFF2-40B4-BE49-F238E27FC236}">
                  <a16:creationId xmlns:a16="http://schemas.microsoft.com/office/drawing/2014/main" id="{2B77BADF-1CA6-D451-9DEF-D09F4D353D56}"/>
                </a:ext>
              </a:extLst>
            </p:cNvPr>
            <p:cNvSpPr/>
            <p:nvPr/>
          </p:nvSpPr>
          <p:spPr>
            <a:xfrm>
              <a:off x="6547279" y="3732087"/>
              <a:ext cx="314386" cy="130631"/>
            </a:xfrm>
            <a:custGeom>
              <a:avLst/>
              <a:gdLst>
                <a:gd name="connsiteX0" fmla="*/ 270372 w 314386"/>
                <a:gd name="connsiteY0" fmla="*/ 130561 h 130631"/>
                <a:gd name="connsiteX1" fmla="*/ 157970 w 314386"/>
                <a:gd name="connsiteY1" fmla="*/ 103575 h 130631"/>
                <a:gd name="connsiteX2" fmla="*/ 9425 w 314386"/>
                <a:gd name="connsiteY2" fmla="*/ 29971 h 130631"/>
                <a:gd name="connsiteX3" fmla="*/ 52905 w 314386"/>
                <a:gd name="connsiteY3" fmla="*/ 6586 h 130631"/>
                <a:gd name="connsiteX4" fmla="*/ 171617 w 314386"/>
                <a:gd name="connsiteY4" fmla="*/ 55380 h 130631"/>
                <a:gd name="connsiteX5" fmla="*/ 303016 w 314386"/>
                <a:gd name="connsiteY5" fmla="*/ 75954 h 130631"/>
                <a:gd name="connsiteX6" fmla="*/ 270372 w 314386"/>
                <a:gd name="connsiteY6" fmla="*/ 130561 h 1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386" h="130631">
                  <a:moveTo>
                    <a:pt x="270372" y="130561"/>
                  </a:moveTo>
                  <a:cubicBezTo>
                    <a:pt x="229224" y="127543"/>
                    <a:pt x="202375" y="127338"/>
                    <a:pt x="157970" y="103575"/>
                  </a:cubicBezTo>
                  <a:cubicBezTo>
                    <a:pt x="120251" y="83378"/>
                    <a:pt x="47933" y="50836"/>
                    <a:pt x="9425" y="29971"/>
                  </a:cubicBezTo>
                  <a:cubicBezTo>
                    <a:pt x="-16995" y="15655"/>
                    <a:pt x="16832" y="-12891"/>
                    <a:pt x="52905" y="6586"/>
                  </a:cubicBezTo>
                  <a:cubicBezTo>
                    <a:pt x="92338" y="27880"/>
                    <a:pt x="120851" y="34360"/>
                    <a:pt x="171617" y="55380"/>
                  </a:cubicBezTo>
                  <a:cubicBezTo>
                    <a:pt x="212765" y="72525"/>
                    <a:pt x="260120" y="64810"/>
                    <a:pt x="303016" y="75954"/>
                  </a:cubicBezTo>
                  <a:cubicBezTo>
                    <a:pt x="331871" y="83566"/>
                    <a:pt x="300187" y="132755"/>
                    <a:pt x="270372" y="13056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1" name="Freeform: Shape 150">
              <a:extLst>
                <a:ext uri="{FF2B5EF4-FFF2-40B4-BE49-F238E27FC236}">
                  <a16:creationId xmlns:a16="http://schemas.microsoft.com/office/drawing/2014/main" id="{75ABD444-3870-EB0C-6736-0F10EA801537}"/>
                </a:ext>
              </a:extLst>
            </p:cNvPr>
            <p:cNvSpPr/>
            <p:nvPr/>
          </p:nvSpPr>
          <p:spPr>
            <a:xfrm>
              <a:off x="6570010" y="3847154"/>
              <a:ext cx="280635" cy="76678"/>
            </a:xfrm>
            <a:custGeom>
              <a:avLst/>
              <a:gdLst>
                <a:gd name="connsiteX0" fmla="*/ 252185 w 280635"/>
                <a:gd name="connsiteY0" fmla="*/ 61580 h 76678"/>
                <a:gd name="connsiteX1" fmla="*/ 135890 w 280635"/>
                <a:gd name="connsiteY1" fmla="*/ 74971 h 76678"/>
                <a:gd name="connsiteX2" fmla="*/ 13921 w 280635"/>
                <a:gd name="connsiteY2" fmla="*/ 56214 h 76678"/>
                <a:gd name="connsiteX3" fmla="*/ 38164 w 280635"/>
                <a:gd name="connsiteY3" fmla="*/ 20981 h 76678"/>
                <a:gd name="connsiteX4" fmla="*/ 130747 w 280635"/>
                <a:gd name="connsiteY4" fmla="*/ 25816 h 76678"/>
                <a:gd name="connsiteX5" fmla="*/ 262609 w 280635"/>
                <a:gd name="connsiteY5" fmla="*/ 98 h 76678"/>
                <a:gd name="connsiteX6" fmla="*/ 252185 w 280635"/>
                <a:gd name="connsiteY6" fmla="*/ 61580 h 7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635" h="76678">
                  <a:moveTo>
                    <a:pt x="252185" y="61580"/>
                  </a:moveTo>
                  <a:cubicBezTo>
                    <a:pt x="201950" y="66364"/>
                    <a:pt x="186725" y="81777"/>
                    <a:pt x="135890" y="74971"/>
                  </a:cubicBezTo>
                  <a:cubicBezTo>
                    <a:pt x="92633" y="69193"/>
                    <a:pt x="58103" y="62352"/>
                    <a:pt x="13921" y="56214"/>
                  </a:cubicBezTo>
                  <a:cubicBezTo>
                    <a:pt x="-16392" y="52013"/>
                    <a:pt x="7903" y="16780"/>
                    <a:pt x="38164" y="20981"/>
                  </a:cubicBezTo>
                  <a:cubicBezTo>
                    <a:pt x="83409" y="27256"/>
                    <a:pt x="74940" y="23707"/>
                    <a:pt x="130747" y="25816"/>
                  </a:cubicBezTo>
                  <a:cubicBezTo>
                    <a:pt x="176078" y="27530"/>
                    <a:pt x="217912" y="4350"/>
                    <a:pt x="262609" y="98"/>
                  </a:cubicBezTo>
                  <a:cubicBezTo>
                    <a:pt x="292716" y="-2782"/>
                    <a:pt x="282274" y="58700"/>
                    <a:pt x="252185" y="61580"/>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2" name="Freeform: Shape 151">
              <a:extLst>
                <a:ext uri="{FF2B5EF4-FFF2-40B4-BE49-F238E27FC236}">
                  <a16:creationId xmlns:a16="http://schemas.microsoft.com/office/drawing/2014/main" id="{E6AFEA58-602F-F93C-EB1F-F0A7AC3A05F1}"/>
                </a:ext>
              </a:extLst>
            </p:cNvPr>
            <p:cNvSpPr/>
            <p:nvPr/>
          </p:nvSpPr>
          <p:spPr>
            <a:xfrm>
              <a:off x="6616935" y="3909173"/>
              <a:ext cx="236189" cy="67328"/>
            </a:xfrm>
            <a:custGeom>
              <a:avLst/>
              <a:gdLst>
                <a:gd name="connsiteX0" fmla="*/ 207711 w 236189"/>
                <a:gd name="connsiteY0" fmla="*/ 61609 h 67328"/>
                <a:gd name="connsiteX1" fmla="*/ 97195 w 236189"/>
                <a:gd name="connsiteY1" fmla="*/ 67181 h 67328"/>
                <a:gd name="connsiteX2" fmla="*/ 29403 w 236189"/>
                <a:gd name="connsiteY2" fmla="*/ 63151 h 67328"/>
                <a:gd name="connsiteX3" fmla="*/ 13373 w 236189"/>
                <a:gd name="connsiteY3" fmla="*/ 26907 h 67328"/>
                <a:gd name="connsiteX4" fmla="*/ 95669 w 236189"/>
                <a:gd name="connsiteY4" fmla="*/ 25810 h 67328"/>
                <a:gd name="connsiteX5" fmla="*/ 218170 w 236189"/>
                <a:gd name="connsiteY5" fmla="*/ 92 h 67328"/>
                <a:gd name="connsiteX6" fmla="*/ 207711 w 236189"/>
                <a:gd name="connsiteY6" fmla="*/ 61609 h 6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189" h="67328">
                  <a:moveTo>
                    <a:pt x="207711" y="61609"/>
                  </a:moveTo>
                  <a:cubicBezTo>
                    <a:pt x="157494" y="66392"/>
                    <a:pt x="119123" y="67832"/>
                    <a:pt x="97195" y="67181"/>
                  </a:cubicBezTo>
                  <a:cubicBezTo>
                    <a:pt x="87028" y="66872"/>
                    <a:pt x="41405" y="66169"/>
                    <a:pt x="29403" y="63151"/>
                  </a:cubicBezTo>
                  <a:cubicBezTo>
                    <a:pt x="-8933" y="53482"/>
                    <a:pt x="-4698" y="28861"/>
                    <a:pt x="13373" y="26907"/>
                  </a:cubicBezTo>
                  <a:cubicBezTo>
                    <a:pt x="28135" y="25330"/>
                    <a:pt x="63710" y="24730"/>
                    <a:pt x="95669" y="25810"/>
                  </a:cubicBezTo>
                  <a:cubicBezTo>
                    <a:pt x="141000" y="27353"/>
                    <a:pt x="173456" y="4379"/>
                    <a:pt x="218170" y="92"/>
                  </a:cubicBezTo>
                  <a:cubicBezTo>
                    <a:pt x="248242" y="-2702"/>
                    <a:pt x="237869" y="58780"/>
                    <a:pt x="207711" y="6160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3" name="Freeform: Shape 152">
              <a:extLst>
                <a:ext uri="{FF2B5EF4-FFF2-40B4-BE49-F238E27FC236}">
                  <a16:creationId xmlns:a16="http://schemas.microsoft.com/office/drawing/2014/main" id="{5A7BCD3A-E9D8-A17F-D38A-882A11325E3A}"/>
                </a:ext>
              </a:extLst>
            </p:cNvPr>
            <p:cNvSpPr/>
            <p:nvPr/>
          </p:nvSpPr>
          <p:spPr>
            <a:xfrm>
              <a:off x="6647916" y="3949622"/>
              <a:ext cx="167078" cy="80738"/>
            </a:xfrm>
            <a:custGeom>
              <a:avLst/>
              <a:gdLst>
                <a:gd name="connsiteX0" fmla="*/ 162244 w 167078"/>
                <a:gd name="connsiteY0" fmla="*/ 45969 h 80738"/>
                <a:gd name="connsiteX1" fmla="*/ 110431 w 167078"/>
                <a:gd name="connsiteY1" fmla="*/ 80739 h 80738"/>
                <a:gd name="connsiteX2" fmla="*/ 18946 w 167078"/>
                <a:gd name="connsiteY2" fmla="*/ 62479 h 80738"/>
                <a:gd name="connsiteX3" fmla="*/ 23558 w 167078"/>
                <a:gd name="connsiteY3" fmla="*/ 35133 h 80738"/>
                <a:gd name="connsiteX4" fmla="*/ 107208 w 167078"/>
                <a:gd name="connsiteY4" fmla="*/ 34619 h 80738"/>
                <a:gd name="connsiteX5" fmla="*/ 138292 w 167078"/>
                <a:gd name="connsiteY5" fmla="*/ 3758 h 80738"/>
                <a:gd name="connsiteX6" fmla="*/ 162244 w 167078"/>
                <a:gd name="connsiteY6" fmla="*/ 45969 h 8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78" h="80738">
                  <a:moveTo>
                    <a:pt x="162244" y="45969"/>
                  </a:moveTo>
                  <a:cubicBezTo>
                    <a:pt x="148202" y="61279"/>
                    <a:pt x="110431" y="80739"/>
                    <a:pt x="110431" y="80739"/>
                  </a:cubicBezTo>
                  <a:cubicBezTo>
                    <a:pt x="110431" y="80739"/>
                    <a:pt x="49190" y="72166"/>
                    <a:pt x="18946" y="62479"/>
                  </a:cubicBezTo>
                  <a:cubicBezTo>
                    <a:pt x="-9343" y="53392"/>
                    <a:pt x="-4423" y="30847"/>
                    <a:pt x="23558" y="35133"/>
                  </a:cubicBezTo>
                  <a:cubicBezTo>
                    <a:pt x="50372" y="39231"/>
                    <a:pt x="100453" y="41528"/>
                    <a:pt x="107208" y="34619"/>
                  </a:cubicBezTo>
                  <a:cubicBezTo>
                    <a:pt x="113415" y="28240"/>
                    <a:pt x="132291" y="10324"/>
                    <a:pt x="138292" y="3758"/>
                  </a:cubicBezTo>
                  <a:cubicBezTo>
                    <a:pt x="153431" y="-12736"/>
                    <a:pt x="177400" y="29424"/>
                    <a:pt x="162244" y="4596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4" name="Freeform: Shape 153">
              <a:extLst>
                <a:ext uri="{FF2B5EF4-FFF2-40B4-BE49-F238E27FC236}">
                  <a16:creationId xmlns:a16="http://schemas.microsoft.com/office/drawing/2014/main" id="{B3981D07-6106-6D44-100B-5A434E3942A2}"/>
                </a:ext>
              </a:extLst>
            </p:cNvPr>
            <p:cNvSpPr/>
            <p:nvPr/>
          </p:nvSpPr>
          <p:spPr>
            <a:xfrm>
              <a:off x="4973165" y="3130539"/>
              <a:ext cx="427984" cy="143809"/>
            </a:xfrm>
            <a:custGeom>
              <a:avLst/>
              <a:gdLst>
                <a:gd name="connsiteX0" fmla="*/ 392185 w 427984"/>
                <a:gd name="connsiteY0" fmla="*/ 58893 h 143809"/>
                <a:gd name="connsiteX1" fmla="*/ 272736 w 427984"/>
                <a:gd name="connsiteY1" fmla="*/ 21894 h 143809"/>
                <a:gd name="connsiteX2" fmla="*/ 39958 w 427984"/>
                <a:gd name="connsiteY2" fmla="*/ 3344 h 143809"/>
                <a:gd name="connsiteX3" fmla="*/ 50245 w 427984"/>
                <a:gd name="connsiteY3" fmla="*/ 53064 h 143809"/>
                <a:gd name="connsiteX4" fmla="*/ 211837 w 427984"/>
                <a:gd name="connsiteY4" fmla="*/ 75953 h 143809"/>
                <a:gd name="connsiteX5" fmla="*/ 371937 w 427984"/>
                <a:gd name="connsiteY5" fmla="*/ 132531 h 143809"/>
                <a:gd name="connsiteX6" fmla="*/ 392185 w 427984"/>
                <a:gd name="connsiteY6" fmla="*/ 58893 h 14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84" h="143809">
                  <a:moveTo>
                    <a:pt x="392185" y="58893"/>
                  </a:moveTo>
                  <a:cubicBezTo>
                    <a:pt x="391894" y="59322"/>
                    <a:pt x="343664" y="37960"/>
                    <a:pt x="272736" y="21894"/>
                  </a:cubicBezTo>
                  <a:cubicBezTo>
                    <a:pt x="202664" y="5333"/>
                    <a:pt x="109858" y="-5932"/>
                    <a:pt x="39958" y="3344"/>
                  </a:cubicBezTo>
                  <a:cubicBezTo>
                    <a:pt x="-20049" y="12053"/>
                    <a:pt x="-9077" y="48504"/>
                    <a:pt x="50245" y="53064"/>
                  </a:cubicBezTo>
                  <a:cubicBezTo>
                    <a:pt x="79906" y="55516"/>
                    <a:pt x="146823" y="61808"/>
                    <a:pt x="211837" y="75953"/>
                  </a:cubicBezTo>
                  <a:cubicBezTo>
                    <a:pt x="277210" y="89669"/>
                    <a:pt x="340664" y="111100"/>
                    <a:pt x="371937" y="132531"/>
                  </a:cubicBezTo>
                  <a:cubicBezTo>
                    <a:pt x="432167" y="175908"/>
                    <a:pt x="451232" y="81782"/>
                    <a:pt x="392185" y="58893"/>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5" name="Freeform: Shape 154">
              <a:extLst>
                <a:ext uri="{FF2B5EF4-FFF2-40B4-BE49-F238E27FC236}">
                  <a16:creationId xmlns:a16="http://schemas.microsoft.com/office/drawing/2014/main" id="{CC20294C-5A15-050C-DD6E-A8B9C7C59A3D}"/>
                </a:ext>
              </a:extLst>
            </p:cNvPr>
            <p:cNvSpPr/>
            <p:nvPr/>
          </p:nvSpPr>
          <p:spPr>
            <a:xfrm>
              <a:off x="4943423" y="3171083"/>
              <a:ext cx="465661" cy="182560"/>
            </a:xfrm>
            <a:custGeom>
              <a:avLst/>
              <a:gdLst>
                <a:gd name="connsiteX0" fmla="*/ 439672 w 465661"/>
                <a:gd name="connsiteY0" fmla="*/ 96342 h 182560"/>
                <a:gd name="connsiteX1" fmla="*/ 299254 w 465661"/>
                <a:gd name="connsiteY1" fmla="*/ 40140 h 182560"/>
                <a:gd name="connsiteX2" fmla="*/ 40365 w 465661"/>
                <a:gd name="connsiteY2" fmla="*/ 1016 h 182560"/>
                <a:gd name="connsiteX3" fmla="*/ 47617 w 465661"/>
                <a:gd name="connsiteY3" fmla="*/ 50736 h 182560"/>
                <a:gd name="connsiteX4" fmla="*/ 237601 w 465661"/>
                <a:gd name="connsiteY4" fmla="*/ 89261 h 182560"/>
                <a:gd name="connsiteX5" fmla="*/ 412051 w 465661"/>
                <a:gd name="connsiteY5" fmla="*/ 168368 h 182560"/>
                <a:gd name="connsiteX6" fmla="*/ 439672 w 465661"/>
                <a:gd name="connsiteY6" fmla="*/ 96342 h 18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661" h="182560">
                  <a:moveTo>
                    <a:pt x="439672" y="96342"/>
                  </a:moveTo>
                  <a:cubicBezTo>
                    <a:pt x="439226" y="97010"/>
                    <a:pt x="382562" y="65104"/>
                    <a:pt x="299254" y="40140"/>
                  </a:cubicBezTo>
                  <a:cubicBezTo>
                    <a:pt x="217473" y="14269"/>
                    <a:pt x="109048" y="-4677"/>
                    <a:pt x="40365" y="1016"/>
                  </a:cubicBezTo>
                  <a:cubicBezTo>
                    <a:pt x="-18683" y="6330"/>
                    <a:pt x="-10110" y="42798"/>
                    <a:pt x="47617" y="50736"/>
                  </a:cubicBezTo>
                  <a:cubicBezTo>
                    <a:pt x="76283" y="54679"/>
                    <a:pt x="160483" y="66492"/>
                    <a:pt x="237601" y="89261"/>
                  </a:cubicBezTo>
                  <a:cubicBezTo>
                    <a:pt x="315731" y="111103"/>
                    <a:pt x="386762" y="143919"/>
                    <a:pt x="412051" y="168368"/>
                  </a:cubicBezTo>
                  <a:cubicBezTo>
                    <a:pt x="460537" y="217728"/>
                    <a:pt x="489581" y="124734"/>
                    <a:pt x="439672" y="96342"/>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6" name="Freeform: Shape 155">
              <a:extLst>
                <a:ext uri="{FF2B5EF4-FFF2-40B4-BE49-F238E27FC236}">
                  <a16:creationId xmlns:a16="http://schemas.microsoft.com/office/drawing/2014/main" id="{65D08283-AC4E-82FB-831D-CAA621868AEF}"/>
                </a:ext>
              </a:extLst>
            </p:cNvPr>
            <p:cNvSpPr/>
            <p:nvPr/>
          </p:nvSpPr>
          <p:spPr>
            <a:xfrm>
              <a:off x="5004715" y="3228465"/>
              <a:ext cx="424975" cy="194313"/>
            </a:xfrm>
            <a:custGeom>
              <a:avLst/>
              <a:gdLst>
                <a:gd name="connsiteX0" fmla="*/ 403738 w 424975"/>
                <a:gd name="connsiteY0" fmla="*/ 107711 h 194313"/>
                <a:gd name="connsiteX1" fmla="*/ 276865 w 424975"/>
                <a:gd name="connsiteY1" fmla="*/ 47704 h 194313"/>
                <a:gd name="connsiteX2" fmla="*/ 38103 w 424975"/>
                <a:gd name="connsiteY2" fmla="*/ 315 h 194313"/>
                <a:gd name="connsiteX3" fmla="*/ 43504 w 424975"/>
                <a:gd name="connsiteY3" fmla="*/ 50276 h 194313"/>
                <a:gd name="connsiteX4" fmla="*/ 217748 w 424975"/>
                <a:gd name="connsiteY4" fmla="*/ 95230 h 194313"/>
                <a:gd name="connsiteX5" fmla="*/ 374111 w 424975"/>
                <a:gd name="connsiteY5" fmla="*/ 179412 h 194313"/>
                <a:gd name="connsiteX6" fmla="*/ 403738 w 424975"/>
                <a:gd name="connsiteY6" fmla="*/ 107711 h 1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975" h="194313">
                  <a:moveTo>
                    <a:pt x="403738" y="107711"/>
                  </a:moveTo>
                  <a:cubicBezTo>
                    <a:pt x="403275" y="108329"/>
                    <a:pt x="352868" y="75136"/>
                    <a:pt x="276865" y="47704"/>
                  </a:cubicBezTo>
                  <a:cubicBezTo>
                    <a:pt x="202369" y="19483"/>
                    <a:pt x="102243" y="-2942"/>
                    <a:pt x="38103" y="315"/>
                  </a:cubicBezTo>
                  <a:cubicBezTo>
                    <a:pt x="-17035" y="3538"/>
                    <a:pt x="-9800" y="40263"/>
                    <a:pt x="43504" y="50276"/>
                  </a:cubicBezTo>
                  <a:cubicBezTo>
                    <a:pt x="69958" y="55265"/>
                    <a:pt x="147625" y="70061"/>
                    <a:pt x="217748" y="95230"/>
                  </a:cubicBezTo>
                  <a:cubicBezTo>
                    <a:pt x="288866" y="119559"/>
                    <a:pt x="352422" y="154277"/>
                    <a:pt x="374111" y="179412"/>
                  </a:cubicBezTo>
                  <a:cubicBezTo>
                    <a:pt x="415413" y="230195"/>
                    <a:pt x="448143" y="137287"/>
                    <a:pt x="403738" y="107711"/>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7" name="Freeform: Shape 156">
              <a:extLst>
                <a:ext uri="{FF2B5EF4-FFF2-40B4-BE49-F238E27FC236}">
                  <a16:creationId xmlns:a16="http://schemas.microsoft.com/office/drawing/2014/main" id="{826EBB21-9B61-D0B9-7CAE-6E920188818A}"/>
                </a:ext>
              </a:extLst>
            </p:cNvPr>
            <p:cNvSpPr/>
            <p:nvPr/>
          </p:nvSpPr>
          <p:spPr>
            <a:xfrm>
              <a:off x="5056758" y="3283609"/>
              <a:ext cx="370149" cy="160855"/>
            </a:xfrm>
            <a:custGeom>
              <a:avLst/>
              <a:gdLst>
                <a:gd name="connsiteX0" fmla="*/ 343620 w 370149"/>
                <a:gd name="connsiteY0" fmla="*/ 104619 h 160855"/>
                <a:gd name="connsiteX1" fmla="*/ 236035 w 370149"/>
                <a:gd name="connsiteY1" fmla="*/ 48521 h 160855"/>
                <a:gd name="connsiteX2" fmla="*/ 33004 w 370149"/>
                <a:gd name="connsiteY2" fmla="*/ 35 h 160855"/>
                <a:gd name="connsiteX3" fmla="*/ 36433 w 370149"/>
                <a:gd name="connsiteY3" fmla="*/ 46052 h 160855"/>
                <a:gd name="connsiteX4" fmla="*/ 186451 w 370149"/>
                <a:gd name="connsiteY4" fmla="*/ 94727 h 160855"/>
                <a:gd name="connsiteX5" fmla="*/ 331378 w 370149"/>
                <a:gd name="connsiteY5" fmla="*/ 156706 h 160855"/>
                <a:gd name="connsiteX6" fmla="*/ 343620 w 370149"/>
                <a:gd name="connsiteY6" fmla="*/ 104619 h 1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149" h="160855">
                  <a:moveTo>
                    <a:pt x="343620" y="104619"/>
                  </a:moveTo>
                  <a:cubicBezTo>
                    <a:pt x="343208" y="105099"/>
                    <a:pt x="300534" y="74736"/>
                    <a:pt x="236035" y="48521"/>
                  </a:cubicBezTo>
                  <a:cubicBezTo>
                    <a:pt x="172838" y="21672"/>
                    <a:pt x="87833" y="-1011"/>
                    <a:pt x="33004" y="35"/>
                  </a:cubicBezTo>
                  <a:cubicBezTo>
                    <a:pt x="-14111" y="1372"/>
                    <a:pt x="-8830" y="35268"/>
                    <a:pt x="36433" y="46052"/>
                  </a:cubicBezTo>
                  <a:cubicBezTo>
                    <a:pt x="59098" y="51435"/>
                    <a:pt x="125587" y="70415"/>
                    <a:pt x="186451" y="94727"/>
                  </a:cubicBezTo>
                  <a:cubicBezTo>
                    <a:pt x="248345" y="118335"/>
                    <a:pt x="304495" y="147259"/>
                    <a:pt x="331378" y="156706"/>
                  </a:cubicBezTo>
                  <a:cubicBezTo>
                    <a:pt x="379727" y="174331"/>
                    <a:pt x="381750" y="131777"/>
                    <a:pt x="343620" y="104619"/>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8" name="Freeform: Shape 157">
              <a:extLst>
                <a:ext uri="{FF2B5EF4-FFF2-40B4-BE49-F238E27FC236}">
                  <a16:creationId xmlns:a16="http://schemas.microsoft.com/office/drawing/2014/main" id="{376EA243-36A8-78E3-16F9-6C173626BE9B}"/>
                </a:ext>
              </a:extLst>
            </p:cNvPr>
            <p:cNvSpPr/>
            <p:nvPr/>
          </p:nvSpPr>
          <p:spPr>
            <a:xfrm>
              <a:off x="5305545" y="3047811"/>
              <a:ext cx="187764" cy="403571"/>
            </a:xfrm>
            <a:custGeom>
              <a:avLst/>
              <a:gdLst>
                <a:gd name="connsiteX0" fmla="*/ 17525 w 187764"/>
                <a:gd name="connsiteY0" fmla="*/ 362775 h 403571"/>
                <a:gd name="connsiteX1" fmla="*/ 59308 w 187764"/>
                <a:gd name="connsiteY1" fmla="*/ 389727 h 403571"/>
                <a:gd name="connsiteX2" fmla="*/ 142615 w 187764"/>
                <a:gd name="connsiteY2" fmla="*/ 396293 h 403571"/>
                <a:gd name="connsiteX3" fmla="*/ 152508 w 187764"/>
                <a:gd name="connsiteY3" fmla="*/ 200292 h 403571"/>
                <a:gd name="connsiteX4" fmla="*/ 150107 w 187764"/>
                <a:gd name="connsiteY4" fmla="*/ 17869 h 403571"/>
                <a:gd name="connsiteX5" fmla="*/ 70486 w 187764"/>
                <a:gd name="connsiteY5" fmla="*/ 54833 h 403571"/>
                <a:gd name="connsiteX6" fmla="*/ 16702 w 187764"/>
                <a:gd name="connsiteY6" fmla="*/ 159418 h 403571"/>
                <a:gd name="connsiteX7" fmla="*/ 4289 w 187764"/>
                <a:gd name="connsiteY7" fmla="*/ 260351 h 403571"/>
                <a:gd name="connsiteX8" fmla="*/ 17525 w 187764"/>
                <a:gd name="connsiteY8" fmla="*/ 362775 h 4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764" h="403571">
                  <a:moveTo>
                    <a:pt x="17525" y="362775"/>
                  </a:moveTo>
                  <a:cubicBezTo>
                    <a:pt x="30549" y="373088"/>
                    <a:pt x="44542" y="382114"/>
                    <a:pt x="59308" y="389727"/>
                  </a:cubicBezTo>
                  <a:cubicBezTo>
                    <a:pt x="83139" y="401591"/>
                    <a:pt x="111909" y="410455"/>
                    <a:pt x="142615" y="396293"/>
                  </a:cubicBezTo>
                  <a:cubicBezTo>
                    <a:pt x="170338" y="382972"/>
                    <a:pt x="223197" y="269146"/>
                    <a:pt x="152508" y="200292"/>
                  </a:cubicBezTo>
                  <a:cubicBezTo>
                    <a:pt x="137900" y="165024"/>
                    <a:pt x="146181" y="53976"/>
                    <a:pt x="150107" y="17869"/>
                  </a:cubicBezTo>
                  <a:cubicBezTo>
                    <a:pt x="153536" y="-13901"/>
                    <a:pt x="73161" y="-4334"/>
                    <a:pt x="70486" y="54833"/>
                  </a:cubicBezTo>
                  <a:cubicBezTo>
                    <a:pt x="68617" y="96256"/>
                    <a:pt x="58639" y="160824"/>
                    <a:pt x="16702" y="159418"/>
                  </a:cubicBezTo>
                  <a:cubicBezTo>
                    <a:pt x="-5175" y="158972"/>
                    <a:pt x="-1146" y="209379"/>
                    <a:pt x="4289" y="260351"/>
                  </a:cubicBezTo>
                  <a:cubicBezTo>
                    <a:pt x="10358" y="311254"/>
                    <a:pt x="17817" y="362723"/>
                    <a:pt x="17525" y="362775"/>
                  </a:cubicBezTo>
                  <a:close/>
                </a:path>
              </a:pathLst>
            </a:custGeom>
            <a:solidFill>
              <a:srgbClr val="FFC4B3"/>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59" name="Freeform: Shape 158">
              <a:extLst>
                <a:ext uri="{FF2B5EF4-FFF2-40B4-BE49-F238E27FC236}">
                  <a16:creationId xmlns:a16="http://schemas.microsoft.com/office/drawing/2014/main" id="{F554B3BD-4860-F82C-6EE5-7816FA450112}"/>
                </a:ext>
              </a:extLst>
            </p:cNvPr>
            <p:cNvSpPr/>
            <p:nvPr/>
          </p:nvSpPr>
          <p:spPr>
            <a:xfrm>
              <a:off x="4942319" y="3169036"/>
              <a:ext cx="374613" cy="68368"/>
            </a:xfrm>
            <a:custGeom>
              <a:avLst/>
              <a:gdLst>
                <a:gd name="connsiteX0" fmla="*/ 374613 w 374613"/>
                <a:gd name="connsiteY0" fmla="*/ 68368 h 68368"/>
                <a:gd name="connsiteX1" fmla="*/ 349084 w 374613"/>
                <a:gd name="connsiteY1" fmla="*/ 59213 h 68368"/>
                <a:gd name="connsiteX2" fmla="*/ 323367 w 374613"/>
                <a:gd name="connsiteY2" fmla="*/ 50777 h 68368"/>
                <a:gd name="connsiteX3" fmla="*/ 297409 w 374613"/>
                <a:gd name="connsiteY3" fmla="*/ 43028 h 68368"/>
                <a:gd name="connsiteX4" fmla="*/ 284396 w 374613"/>
                <a:gd name="connsiteY4" fmla="*/ 39256 h 68368"/>
                <a:gd name="connsiteX5" fmla="*/ 271332 w 374613"/>
                <a:gd name="connsiteY5" fmla="*/ 35707 h 68368"/>
                <a:gd name="connsiteX6" fmla="*/ 165461 w 374613"/>
                <a:gd name="connsiteY6" fmla="*/ 13315 h 68368"/>
                <a:gd name="connsiteX7" fmla="*/ 111815 w 374613"/>
                <a:gd name="connsiteY7" fmla="*/ 6578 h 68368"/>
                <a:gd name="connsiteX8" fmla="*/ 57876 w 374613"/>
                <a:gd name="connsiteY8" fmla="*/ 4263 h 68368"/>
                <a:gd name="connsiteX9" fmla="*/ 54447 w 374613"/>
                <a:gd name="connsiteY9" fmla="*/ 4263 h 68368"/>
                <a:gd name="connsiteX10" fmla="*/ 51018 w 374613"/>
                <a:gd name="connsiteY10" fmla="*/ 4417 h 68368"/>
                <a:gd name="connsiteX11" fmla="*/ 44298 w 374613"/>
                <a:gd name="connsiteY11" fmla="*/ 4743 h 68368"/>
                <a:gd name="connsiteX12" fmla="*/ 30993 w 374613"/>
                <a:gd name="connsiteY12" fmla="*/ 6149 h 68368"/>
                <a:gd name="connsiteX13" fmla="*/ 18117 w 374613"/>
                <a:gd name="connsiteY13" fmla="*/ 9338 h 68368"/>
                <a:gd name="connsiteX14" fmla="*/ 6801 w 374613"/>
                <a:gd name="connsiteY14" fmla="*/ 15613 h 68368"/>
                <a:gd name="connsiteX15" fmla="*/ 2995 w 374613"/>
                <a:gd name="connsiteY15" fmla="*/ 20568 h 68368"/>
                <a:gd name="connsiteX16" fmla="*/ 2172 w 374613"/>
                <a:gd name="connsiteY16" fmla="*/ 26603 h 68368"/>
                <a:gd name="connsiteX17" fmla="*/ 4555 w 374613"/>
                <a:gd name="connsiteY17" fmla="*/ 32467 h 68368"/>
                <a:gd name="connsiteX18" fmla="*/ 8893 w 374613"/>
                <a:gd name="connsiteY18" fmla="*/ 37387 h 68368"/>
                <a:gd name="connsiteX19" fmla="*/ 20157 w 374613"/>
                <a:gd name="connsiteY19" fmla="*/ 44605 h 68368"/>
                <a:gd name="connsiteX20" fmla="*/ 32759 w 374613"/>
                <a:gd name="connsiteY20" fmla="*/ 49526 h 68368"/>
                <a:gd name="connsiteX21" fmla="*/ 8002 w 374613"/>
                <a:gd name="connsiteY21" fmla="*/ 38433 h 68368"/>
                <a:gd name="connsiteX22" fmla="*/ 3184 w 374613"/>
                <a:gd name="connsiteY22" fmla="*/ 33427 h 68368"/>
                <a:gd name="connsiteX23" fmla="*/ 252 w 374613"/>
                <a:gd name="connsiteY23" fmla="*/ 26929 h 68368"/>
                <a:gd name="connsiteX24" fmla="*/ 920 w 374613"/>
                <a:gd name="connsiteY24" fmla="*/ 19694 h 68368"/>
                <a:gd name="connsiteX25" fmla="*/ 5069 w 374613"/>
                <a:gd name="connsiteY25" fmla="*/ 13761 h 68368"/>
                <a:gd name="connsiteX26" fmla="*/ 17071 w 374613"/>
                <a:gd name="connsiteY26" fmla="*/ 6544 h 68368"/>
                <a:gd name="connsiteX27" fmla="*/ 30393 w 374613"/>
                <a:gd name="connsiteY27" fmla="*/ 2806 h 68368"/>
                <a:gd name="connsiteX28" fmla="*/ 44006 w 374613"/>
                <a:gd name="connsiteY28" fmla="*/ 1091 h 68368"/>
                <a:gd name="connsiteX29" fmla="*/ 50864 w 374613"/>
                <a:gd name="connsiteY29" fmla="*/ 611 h 68368"/>
                <a:gd name="connsiteX30" fmla="*/ 54293 w 374613"/>
                <a:gd name="connsiteY30" fmla="*/ 371 h 68368"/>
                <a:gd name="connsiteX31" fmla="*/ 57722 w 374613"/>
                <a:gd name="connsiteY31" fmla="*/ 268 h 68368"/>
                <a:gd name="connsiteX32" fmla="*/ 166233 w 374613"/>
                <a:gd name="connsiteY32" fmla="*/ 8258 h 68368"/>
                <a:gd name="connsiteX33" fmla="*/ 219674 w 374613"/>
                <a:gd name="connsiteY33" fmla="*/ 18425 h 68368"/>
                <a:gd name="connsiteX34" fmla="*/ 272378 w 374613"/>
                <a:gd name="connsiteY34" fmla="*/ 31866 h 68368"/>
                <a:gd name="connsiteX35" fmla="*/ 285408 w 374613"/>
                <a:gd name="connsiteY35" fmla="*/ 35724 h 68368"/>
                <a:gd name="connsiteX36" fmla="*/ 298352 w 374613"/>
                <a:gd name="connsiteY36" fmla="*/ 39856 h 68368"/>
                <a:gd name="connsiteX37" fmla="*/ 324070 w 374613"/>
                <a:gd name="connsiteY37" fmla="*/ 48429 h 68368"/>
                <a:gd name="connsiteX38" fmla="*/ 374613 w 374613"/>
                <a:gd name="connsiteY38" fmla="*/ 68368 h 6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4613" h="68368">
                  <a:moveTo>
                    <a:pt x="374613" y="68368"/>
                  </a:moveTo>
                  <a:cubicBezTo>
                    <a:pt x="366132" y="65236"/>
                    <a:pt x="357623" y="62185"/>
                    <a:pt x="349084" y="59213"/>
                  </a:cubicBezTo>
                  <a:cubicBezTo>
                    <a:pt x="340546" y="56241"/>
                    <a:pt x="331974" y="53429"/>
                    <a:pt x="323367" y="50777"/>
                  </a:cubicBezTo>
                  <a:cubicBezTo>
                    <a:pt x="314760" y="48069"/>
                    <a:pt x="306108" y="45485"/>
                    <a:pt x="297409" y="43028"/>
                  </a:cubicBezTo>
                  <a:lnTo>
                    <a:pt x="284396" y="39256"/>
                  </a:lnTo>
                  <a:lnTo>
                    <a:pt x="271332" y="35707"/>
                  </a:lnTo>
                  <a:cubicBezTo>
                    <a:pt x="236441" y="26467"/>
                    <a:pt x="201106" y="18993"/>
                    <a:pt x="165461" y="13315"/>
                  </a:cubicBezTo>
                  <a:cubicBezTo>
                    <a:pt x="147648" y="10504"/>
                    <a:pt x="129748" y="8172"/>
                    <a:pt x="111815" y="6578"/>
                  </a:cubicBezTo>
                  <a:cubicBezTo>
                    <a:pt x="93892" y="4805"/>
                    <a:pt x="75885" y="4032"/>
                    <a:pt x="57876" y="4263"/>
                  </a:cubicBezTo>
                  <a:cubicBezTo>
                    <a:pt x="56762" y="4263"/>
                    <a:pt x="55630" y="4263"/>
                    <a:pt x="54447" y="4263"/>
                  </a:cubicBezTo>
                  <a:lnTo>
                    <a:pt x="51018" y="4417"/>
                  </a:lnTo>
                  <a:lnTo>
                    <a:pt x="44298" y="4743"/>
                  </a:lnTo>
                  <a:cubicBezTo>
                    <a:pt x="39839" y="4943"/>
                    <a:pt x="35396" y="5413"/>
                    <a:pt x="30993" y="6149"/>
                  </a:cubicBezTo>
                  <a:cubicBezTo>
                    <a:pt x="26613" y="6818"/>
                    <a:pt x="22304" y="7886"/>
                    <a:pt x="18117" y="9338"/>
                  </a:cubicBezTo>
                  <a:cubicBezTo>
                    <a:pt x="13978" y="10686"/>
                    <a:pt x="10137" y="12816"/>
                    <a:pt x="6801" y="15613"/>
                  </a:cubicBezTo>
                  <a:cubicBezTo>
                    <a:pt x="5208" y="16988"/>
                    <a:pt x="3913" y="18674"/>
                    <a:pt x="2995" y="20568"/>
                  </a:cubicBezTo>
                  <a:cubicBezTo>
                    <a:pt x="2143" y="22458"/>
                    <a:pt x="1857" y="24554"/>
                    <a:pt x="2172" y="26603"/>
                  </a:cubicBezTo>
                  <a:cubicBezTo>
                    <a:pt x="2541" y="28705"/>
                    <a:pt x="3353" y="30704"/>
                    <a:pt x="4555" y="32467"/>
                  </a:cubicBezTo>
                  <a:cubicBezTo>
                    <a:pt x="5799" y="34275"/>
                    <a:pt x="7256" y="35926"/>
                    <a:pt x="8893" y="37387"/>
                  </a:cubicBezTo>
                  <a:cubicBezTo>
                    <a:pt x="12307" y="40289"/>
                    <a:pt x="16096" y="42716"/>
                    <a:pt x="20157" y="44605"/>
                  </a:cubicBezTo>
                  <a:cubicBezTo>
                    <a:pt x="24223" y="46572"/>
                    <a:pt x="28437" y="48217"/>
                    <a:pt x="32759" y="49526"/>
                  </a:cubicBezTo>
                  <a:cubicBezTo>
                    <a:pt x="24015" y="47331"/>
                    <a:pt x="15271" y="44211"/>
                    <a:pt x="8002" y="38433"/>
                  </a:cubicBezTo>
                  <a:cubicBezTo>
                    <a:pt x="6201" y="36964"/>
                    <a:pt x="4583" y="35283"/>
                    <a:pt x="3184" y="33427"/>
                  </a:cubicBezTo>
                  <a:cubicBezTo>
                    <a:pt x="1750" y="31497"/>
                    <a:pt x="750" y="29281"/>
                    <a:pt x="252" y="26929"/>
                  </a:cubicBezTo>
                  <a:cubicBezTo>
                    <a:pt x="-240" y="24504"/>
                    <a:pt x="-8" y="21987"/>
                    <a:pt x="920" y="19694"/>
                  </a:cubicBezTo>
                  <a:cubicBezTo>
                    <a:pt x="1885" y="17454"/>
                    <a:pt x="3297" y="15436"/>
                    <a:pt x="5069" y="13761"/>
                  </a:cubicBezTo>
                  <a:cubicBezTo>
                    <a:pt x="8565" y="10601"/>
                    <a:pt x="12641" y="8150"/>
                    <a:pt x="17071" y="6544"/>
                  </a:cubicBezTo>
                  <a:cubicBezTo>
                    <a:pt x="21388" y="4894"/>
                    <a:pt x="25847" y="3643"/>
                    <a:pt x="30393" y="2806"/>
                  </a:cubicBezTo>
                  <a:cubicBezTo>
                    <a:pt x="34887" y="1930"/>
                    <a:pt x="39435" y="1357"/>
                    <a:pt x="44006" y="1091"/>
                  </a:cubicBezTo>
                  <a:lnTo>
                    <a:pt x="50864" y="611"/>
                  </a:lnTo>
                  <a:lnTo>
                    <a:pt x="54293" y="371"/>
                  </a:lnTo>
                  <a:lnTo>
                    <a:pt x="57722" y="268"/>
                  </a:lnTo>
                  <a:cubicBezTo>
                    <a:pt x="94138" y="-1086"/>
                    <a:pt x="130383" y="2857"/>
                    <a:pt x="166233" y="8258"/>
                  </a:cubicBezTo>
                  <a:cubicBezTo>
                    <a:pt x="184132" y="11173"/>
                    <a:pt x="201946" y="14562"/>
                    <a:pt x="219674" y="18425"/>
                  </a:cubicBezTo>
                  <a:cubicBezTo>
                    <a:pt x="237367" y="22420"/>
                    <a:pt x="254958" y="26826"/>
                    <a:pt x="272378" y="31866"/>
                  </a:cubicBezTo>
                  <a:lnTo>
                    <a:pt x="285408" y="35724"/>
                  </a:lnTo>
                  <a:lnTo>
                    <a:pt x="298352" y="39856"/>
                  </a:lnTo>
                  <a:cubicBezTo>
                    <a:pt x="306925" y="42599"/>
                    <a:pt x="315600" y="45411"/>
                    <a:pt x="324070" y="48429"/>
                  </a:cubicBezTo>
                  <a:cubicBezTo>
                    <a:pt x="341198" y="54498"/>
                    <a:pt x="358068" y="61082"/>
                    <a:pt x="374613" y="68368"/>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0" name="Freeform: Shape 159">
              <a:extLst>
                <a:ext uri="{FF2B5EF4-FFF2-40B4-BE49-F238E27FC236}">
                  <a16:creationId xmlns:a16="http://schemas.microsoft.com/office/drawing/2014/main" id="{C4F8D082-AEB1-463C-6CA4-A7B74CE31C4C}"/>
                </a:ext>
              </a:extLst>
            </p:cNvPr>
            <p:cNvSpPr/>
            <p:nvPr/>
          </p:nvSpPr>
          <p:spPr>
            <a:xfrm>
              <a:off x="5003085" y="3226208"/>
              <a:ext cx="326723" cy="69402"/>
            </a:xfrm>
            <a:custGeom>
              <a:avLst/>
              <a:gdLst>
                <a:gd name="connsiteX0" fmla="*/ 326724 w 326723"/>
                <a:gd name="connsiteY0" fmla="*/ 69403 h 69402"/>
                <a:gd name="connsiteX1" fmla="*/ 314722 w 326723"/>
                <a:gd name="connsiteY1" fmla="*/ 64620 h 69402"/>
                <a:gd name="connsiteX2" fmla="*/ 302721 w 326723"/>
                <a:gd name="connsiteY2" fmla="*/ 59956 h 69402"/>
                <a:gd name="connsiteX3" fmla="*/ 278358 w 326723"/>
                <a:gd name="connsiteY3" fmla="*/ 51281 h 69402"/>
                <a:gd name="connsiteX4" fmla="*/ 229186 w 326723"/>
                <a:gd name="connsiteY4" fmla="*/ 35422 h 69402"/>
                <a:gd name="connsiteX5" fmla="*/ 179242 w 326723"/>
                <a:gd name="connsiteY5" fmla="*/ 22374 h 69402"/>
                <a:gd name="connsiteX6" fmla="*/ 154039 w 326723"/>
                <a:gd name="connsiteY6" fmla="*/ 16837 h 69402"/>
                <a:gd name="connsiteX7" fmla="*/ 141369 w 326723"/>
                <a:gd name="connsiteY7" fmla="*/ 14402 h 69402"/>
                <a:gd name="connsiteX8" fmla="*/ 128665 w 326723"/>
                <a:gd name="connsiteY8" fmla="*/ 12190 h 69402"/>
                <a:gd name="connsiteX9" fmla="*/ 77572 w 326723"/>
                <a:gd name="connsiteY9" fmla="*/ 5709 h 69402"/>
                <a:gd name="connsiteX10" fmla="*/ 64731 w 326723"/>
                <a:gd name="connsiteY10" fmla="*/ 4903 h 69402"/>
                <a:gd name="connsiteX11" fmla="*/ 51889 w 326723"/>
                <a:gd name="connsiteY11" fmla="*/ 4578 h 69402"/>
                <a:gd name="connsiteX12" fmla="*/ 39082 w 326723"/>
                <a:gd name="connsiteY12" fmla="*/ 4852 h 69402"/>
                <a:gd name="connsiteX13" fmla="*/ 26532 w 326723"/>
                <a:gd name="connsiteY13" fmla="*/ 6292 h 69402"/>
                <a:gd name="connsiteX14" fmla="*/ 14530 w 326723"/>
                <a:gd name="connsiteY14" fmla="*/ 9927 h 69402"/>
                <a:gd name="connsiteX15" fmla="*/ 13142 w 326723"/>
                <a:gd name="connsiteY15" fmla="*/ 10561 h 69402"/>
                <a:gd name="connsiteX16" fmla="*/ 11805 w 326723"/>
                <a:gd name="connsiteY16" fmla="*/ 11316 h 69402"/>
                <a:gd name="connsiteX17" fmla="*/ 9284 w 326723"/>
                <a:gd name="connsiteY17" fmla="*/ 13030 h 69402"/>
                <a:gd name="connsiteX18" fmla="*/ 8118 w 326723"/>
                <a:gd name="connsiteY18" fmla="*/ 13973 h 69402"/>
                <a:gd name="connsiteX19" fmla="*/ 7004 w 326723"/>
                <a:gd name="connsiteY19" fmla="*/ 14950 h 69402"/>
                <a:gd name="connsiteX20" fmla="*/ 5186 w 326723"/>
                <a:gd name="connsiteY20" fmla="*/ 17196 h 69402"/>
                <a:gd name="connsiteX21" fmla="*/ 3849 w 326723"/>
                <a:gd name="connsiteY21" fmla="*/ 19700 h 69402"/>
                <a:gd name="connsiteX22" fmla="*/ 3266 w 326723"/>
                <a:gd name="connsiteY22" fmla="*/ 22443 h 69402"/>
                <a:gd name="connsiteX23" fmla="*/ 4123 w 326723"/>
                <a:gd name="connsiteY23" fmla="*/ 28066 h 69402"/>
                <a:gd name="connsiteX24" fmla="*/ 4723 w 326723"/>
                <a:gd name="connsiteY24" fmla="*/ 29421 h 69402"/>
                <a:gd name="connsiteX25" fmla="*/ 5426 w 326723"/>
                <a:gd name="connsiteY25" fmla="*/ 30741 h 69402"/>
                <a:gd name="connsiteX26" fmla="*/ 7141 w 326723"/>
                <a:gd name="connsiteY26" fmla="*/ 33227 h 69402"/>
                <a:gd name="connsiteX27" fmla="*/ 8118 w 326723"/>
                <a:gd name="connsiteY27" fmla="*/ 34427 h 69402"/>
                <a:gd name="connsiteX28" fmla="*/ 9198 w 326723"/>
                <a:gd name="connsiteY28" fmla="*/ 35524 h 69402"/>
                <a:gd name="connsiteX29" fmla="*/ 11479 w 326723"/>
                <a:gd name="connsiteY29" fmla="*/ 37633 h 69402"/>
                <a:gd name="connsiteX30" fmla="*/ 22109 w 326723"/>
                <a:gd name="connsiteY30" fmla="*/ 44491 h 69402"/>
                <a:gd name="connsiteX31" fmla="*/ 33973 w 326723"/>
                <a:gd name="connsiteY31" fmla="*/ 49275 h 69402"/>
                <a:gd name="connsiteX32" fmla="*/ 40162 w 326723"/>
                <a:gd name="connsiteY32" fmla="*/ 50989 h 69402"/>
                <a:gd name="connsiteX33" fmla="*/ 46454 w 326723"/>
                <a:gd name="connsiteY33" fmla="*/ 52447 h 69402"/>
                <a:gd name="connsiteX34" fmla="*/ 59090 w 326723"/>
                <a:gd name="connsiteY34" fmla="*/ 55275 h 69402"/>
                <a:gd name="connsiteX35" fmla="*/ 46300 w 326723"/>
                <a:gd name="connsiteY35" fmla="*/ 53218 h 69402"/>
                <a:gd name="connsiteX36" fmla="*/ 39922 w 326723"/>
                <a:gd name="connsiteY36" fmla="*/ 52052 h 69402"/>
                <a:gd name="connsiteX37" fmla="*/ 33596 w 326723"/>
                <a:gd name="connsiteY37" fmla="*/ 50509 h 69402"/>
                <a:gd name="connsiteX38" fmla="*/ 21269 w 326723"/>
                <a:gd name="connsiteY38" fmla="*/ 46189 h 69402"/>
                <a:gd name="connsiteX39" fmla="*/ 9884 w 326723"/>
                <a:gd name="connsiteY39" fmla="*/ 39536 h 69402"/>
                <a:gd name="connsiteX40" fmla="*/ 7347 w 326723"/>
                <a:gd name="connsiteY40" fmla="*/ 37359 h 69402"/>
                <a:gd name="connsiteX41" fmla="*/ 6129 w 326723"/>
                <a:gd name="connsiteY41" fmla="*/ 36193 h 69402"/>
                <a:gd name="connsiteX42" fmla="*/ 4998 w 326723"/>
                <a:gd name="connsiteY42" fmla="*/ 34924 h 69402"/>
                <a:gd name="connsiteX43" fmla="*/ 1312 w 326723"/>
                <a:gd name="connsiteY43" fmla="*/ 29129 h 69402"/>
                <a:gd name="connsiteX44" fmla="*/ 26 w 326723"/>
                <a:gd name="connsiteY44" fmla="*/ 22134 h 69402"/>
                <a:gd name="connsiteX45" fmla="*/ 695 w 326723"/>
                <a:gd name="connsiteY45" fmla="*/ 18534 h 69402"/>
                <a:gd name="connsiteX46" fmla="*/ 2289 w 326723"/>
                <a:gd name="connsiteY46" fmla="*/ 15293 h 69402"/>
                <a:gd name="connsiteX47" fmla="*/ 4432 w 326723"/>
                <a:gd name="connsiteY47" fmla="*/ 12447 h 69402"/>
                <a:gd name="connsiteX48" fmla="*/ 5718 w 326723"/>
                <a:gd name="connsiteY48" fmla="*/ 11247 h 69402"/>
                <a:gd name="connsiteX49" fmla="*/ 7038 w 326723"/>
                <a:gd name="connsiteY49" fmla="*/ 10116 h 69402"/>
                <a:gd name="connsiteX50" fmla="*/ 9884 w 326723"/>
                <a:gd name="connsiteY50" fmla="*/ 8178 h 69402"/>
                <a:gd name="connsiteX51" fmla="*/ 11359 w 326723"/>
                <a:gd name="connsiteY51" fmla="*/ 7304 h 69402"/>
                <a:gd name="connsiteX52" fmla="*/ 12884 w 326723"/>
                <a:gd name="connsiteY52" fmla="*/ 6550 h 69402"/>
                <a:gd name="connsiteX53" fmla="*/ 25589 w 326723"/>
                <a:gd name="connsiteY53" fmla="*/ 2349 h 69402"/>
                <a:gd name="connsiteX54" fmla="*/ 38687 w 326723"/>
                <a:gd name="connsiteY54" fmla="*/ 480 h 69402"/>
                <a:gd name="connsiteX55" fmla="*/ 51752 w 326723"/>
                <a:gd name="connsiteY55" fmla="*/ 0 h 69402"/>
                <a:gd name="connsiteX56" fmla="*/ 64800 w 326723"/>
                <a:gd name="connsiteY56" fmla="*/ 154 h 69402"/>
                <a:gd name="connsiteX57" fmla="*/ 77796 w 326723"/>
                <a:gd name="connsiteY57" fmla="*/ 789 h 69402"/>
                <a:gd name="connsiteX58" fmla="*/ 129402 w 326723"/>
                <a:gd name="connsiteY58" fmla="*/ 7047 h 69402"/>
                <a:gd name="connsiteX59" fmla="*/ 180254 w 326723"/>
                <a:gd name="connsiteY59" fmla="*/ 17574 h 69402"/>
                <a:gd name="connsiteX60" fmla="*/ 230232 w 326723"/>
                <a:gd name="connsiteY60" fmla="*/ 31530 h 69402"/>
                <a:gd name="connsiteX61" fmla="*/ 279112 w 326723"/>
                <a:gd name="connsiteY61" fmla="*/ 48863 h 69402"/>
                <a:gd name="connsiteX62" fmla="*/ 303115 w 326723"/>
                <a:gd name="connsiteY62" fmla="*/ 58653 h 69402"/>
                <a:gd name="connsiteX63" fmla="*/ 314979 w 326723"/>
                <a:gd name="connsiteY63" fmla="*/ 63797 h 69402"/>
                <a:gd name="connsiteX64" fmla="*/ 326724 w 326723"/>
                <a:gd name="connsiteY64" fmla="*/ 69403 h 6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26723" h="69402">
                  <a:moveTo>
                    <a:pt x="326724" y="69403"/>
                  </a:moveTo>
                  <a:cubicBezTo>
                    <a:pt x="322735" y="67780"/>
                    <a:pt x="318734" y="66186"/>
                    <a:pt x="314722" y="64620"/>
                  </a:cubicBezTo>
                  <a:cubicBezTo>
                    <a:pt x="310710" y="63025"/>
                    <a:pt x="306699" y="61465"/>
                    <a:pt x="302721" y="59956"/>
                  </a:cubicBezTo>
                  <a:cubicBezTo>
                    <a:pt x="294646" y="56904"/>
                    <a:pt x="286553" y="54024"/>
                    <a:pt x="278358" y="51281"/>
                  </a:cubicBezTo>
                  <a:cubicBezTo>
                    <a:pt x="262122" y="45486"/>
                    <a:pt x="245782" y="40274"/>
                    <a:pt x="229186" y="35422"/>
                  </a:cubicBezTo>
                  <a:cubicBezTo>
                    <a:pt x="212589" y="30570"/>
                    <a:pt x="196010" y="26232"/>
                    <a:pt x="179242" y="22374"/>
                  </a:cubicBezTo>
                  <a:cubicBezTo>
                    <a:pt x="170876" y="20385"/>
                    <a:pt x="162457" y="18619"/>
                    <a:pt x="154039" y="16837"/>
                  </a:cubicBezTo>
                  <a:lnTo>
                    <a:pt x="141369" y="14402"/>
                  </a:lnTo>
                  <a:cubicBezTo>
                    <a:pt x="137151" y="13579"/>
                    <a:pt x="132899" y="12927"/>
                    <a:pt x="128665" y="12190"/>
                  </a:cubicBezTo>
                  <a:cubicBezTo>
                    <a:pt x="111726" y="9310"/>
                    <a:pt x="94683" y="7047"/>
                    <a:pt x="77572" y="5709"/>
                  </a:cubicBezTo>
                  <a:lnTo>
                    <a:pt x="64731" y="4903"/>
                  </a:lnTo>
                  <a:lnTo>
                    <a:pt x="51889" y="4578"/>
                  </a:lnTo>
                  <a:cubicBezTo>
                    <a:pt x="47620" y="4681"/>
                    <a:pt x="43317" y="4698"/>
                    <a:pt x="39082" y="4852"/>
                  </a:cubicBezTo>
                  <a:cubicBezTo>
                    <a:pt x="34872" y="5065"/>
                    <a:pt x="30680" y="5546"/>
                    <a:pt x="26532" y="6292"/>
                  </a:cubicBezTo>
                  <a:cubicBezTo>
                    <a:pt x="22405" y="7041"/>
                    <a:pt x="18379" y="8261"/>
                    <a:pt x="14530" y="9927"/>
                  </a:cubicBezTo>
                  <a:lnTo>
                    <a:pt x="13142" y="10561"/>
                  </a:lnTo>
                  <a:lnTo>
                    <a:pt x="11805" y="11316"/>
                  </a:lnTo>
                  <a:cubicBezTo>
                    <a:pt x="10924" y="11826"/>
                    <a:pt x="10082" y="12399"/>
                    <a:pt x="9284" y="13030"/>
                  </a:cubicBezTo>
                  <a:cubicBezTo>
                    <a:pt x="8866" y="13306"/>
                    <a:pt x="8476" y="13622"/>
                    <a:pt x="8118" y="13973"/>
                  </a:cubicBezTo>
                  <a:lnTo>
                    <a:pt x="7004" y="14950"/>
                  </a:lnTo>
                  <a:cubicBezTo>
                    <a:pt x="6332" y="15644"/>
                    <a:pt x="5725" y="16395"/>
                    <a:pt x="5186" y="17196"/>
                  </a:cubicBezTo>
                  <a:cubicBezTo>
                    <a:pt x="4657" y="17984"/>
                    <a:pt x="4209" y="18822"/>
                    <a:pt x="3849" y="19700"/>
                  </a:cubicBezTo>
                  <a:cubicBezTo>
                    <a:pt x="3552" y="20589"/>
                    <a:pt x="3356" y="21509"/>
                    <a:pt x="3266" y="22443"/>
                  </a:cubicBezTo>
                  <a:cubicBezTo>
                    <a:pt x="3084" y="24359"/>
                    <a:pt x="3378" y="26291"/>
                    <a:pt x="4123" y="28066"/>
                  </a:cubicBezTo>
                  <a:cubicBezTo>
                    <a:pt x="4281" y="28536"/>
                    <a:pt x="4481" y="28989"/>
                    <a:pt x="4723" y="29421"/>
                  </a:cubicBezTo>
                  <a:cubicBezTo>
                    <a:pt x="4930" y="29875"/>
                    <a:pt x="5165" y="30316"/>
                    <a:pt x="5426" y="30741"/>
                  </a:cubicBezTo>
                  <a:cubicBezTo>
                    <a:pt x="5936" y="31611"/>
                    <a:pt x="6509" y="32442"/>
                    <a:pt x="7141" y="33227"/>
                  </a:cubicBezTo>
                  <a:lnTo>
                    <a:pt x="8118" y="34427"/>
                  </a:lnTo>
                  <a:lnTo>
                    <a:pt x="9198" y="35524"/>
                  </a:lnTo>
                  <a:cubicBezTo>
                    <a:pt x="9917" y="36271"/>
                    <a:pt x="10678" y="36975"/>
                    <a:pt x="11479" y="37633"/>
                  </a:cubicBezTo>
                  <a:cubicBezTo>
                    <a:pt x="14731" y="40342"/>
                    <a:pt x="18300" y="42645"/>
                    <a:pt x="22109" y="44491"/>
                  </a:cubicBezTo>
                  <a:cubicBezTo>
                    <a:pt x="25931" y="46396"/>
                    <a:pt x="29898" y="47996"/>
                    <a:pt x="33973" y="49275"/>
                  </a:cubicBezTo>
                  <a:cubicBezTo>
                    <a:pt x="36013" y="49978"/>
                    <a:pt x="38088" y="50475"/>
                    <a:pt x="40162" y="50989"/>
                  </a:cubicBezTo>
                  <a:cubicBezTo>
                    <a:pt x="42237" y="51504"/>
                    <a:pt x="44329" y="51984"/>
                    <a:pt x="46454" y="52447"/>
                  </a:cubicBezTo>
                  <a:lnTo>
                    <a:pt x="59090" y="55275"/>
                  </a:lnTo>
                  <a:lnTo>
                    <a:pt x="46300" y="53218"/>
                  </a:lnTo>
                  <a:cubicBezTo>
                    <a:pt x="44174" y="52875"/>
                    <a:pt x="42048" y="52447"/>
                    <a:pt x="39922" y="52052"/>
                  </a:cubicBezTo>
                  <a:cubicBezTo>
                    <a:pt x="37796" y="51658"/>
                    <a:pt x="35670" y="51144"/>
                    <a:pt x="33596" y="50509"/>
                  </a:cubicBezTo>
                  <a:cubicBezTo>
                    <a:pt x="29375" y="49409"/>
                    <a:pt x="25252" y="47964"/>
                    <a:pt x="21269" y="46189"/>
                  </a:cubicBezTo>
                  <a:cubicBezTo>
                    <a:pt x="17218" y="44442"/>
                    <a:pt x="13395" y="42208"/>
                    <a:pt x="9884" y="39536"/>
                  </a:cubicBezTo>
                  <a:cubicBezTo>
                    <a:pt x="8992" y="38867"/>
                    <a:pt x="8144" y="38140"/>
                    <a:pt x="7347" y="37359"/>
                  </a:cubicBezTo>
                  <a:lnTo>
                    <a:pt x="6129" y="36193"/>
                  </a:lnTo>
                  <a:lnTo>
                    <a:pt x="4998" y="34924"/>
                  </a:lnTo>
                  <a:cubicBezTo>
                    <a:pt x="3474" y="33197"/>
                    <a:pt x="2230" y="31241"/>
                    <a:pt x="1312" y="29129"/>
                  </a:cubicBezTo>
                  <a:cubicBezTo>
                    <a:pt x="325" y="26936"/>
                    <a:pt x="-116" y="24535"/>
                    <a:pt x="26" y="22134"/>
                  </a:cubicBezTo>
                  <a:cubicBezTo>
                    <a:pt x="111" y="20913"/>
                    <a:pt x="335" y="19705"/>
                    <a:pt x="695" y="18534"/>
                  </a:cubicBezTo>
                  <a:cubicBezTo>
                    <a:pt x="1101" y="17396"/>
                    <a:pt x="1636" y="16309"/>
                    <a:pt x="2289" y="15293"/>
                  </a:cubicBezTo>
                  <a:cubicBezTo>
                    <a:pt x="2910" y="14278"/>
                    <a:pt x="3628" y="13325"/>
                    <a:pt x="4432" y="12447"/>
                  </a:cubicBezTo>
                  <a:lnTo>
                    <a:pt x="5718" y="11247"/>
                  </a:lnTo>
                  <a:cubicBezTo>
                    <a:pt x="6125" y="10833"/>
                    <a:pt x="6567" y="10455"/>
                    <a:pt x="7038" y="10116"/>
                  </a:cubicBezTo>
                  <a:cubicBezTo>
                    <a:pt x="7943" y="9408"/>
                    <a:pt x="8894" y="8760"/>
                    <a:pt x="9884" y="8178"/>
                  </a:cubicBezTo>
                  <a:lnTo>
                    <a:pt x="11359" y="7304"/>
                  </a:lnTo>
                  <a:lnTo>
                    <a:pt x="12884" y="6550"/>
                  </a:lnTo>
                  <a:cubicBezTo>
                    <a:pt x="16945" y="4670"/>
                    <a:pt x="21208" y="3261"/>
                    <a:pt x="25589" y="2349"/>
                  </a:cubicBezTo>
                  <a:cubicBezTo>
                    <a:pt x="29912" y="1453"/>
                    <a:pt x="34286" y="829"/>
                    <a:pt x="38687" y="480"/>
                  </a:cubicBezTo>
                  <a:cubicBezTo>
                    <a:pt x="43060" y="240"/>
                    <a:pt x="47398" y="171"/>
                    <a:pt x="51752" y="0"/>
                  </a:cubicBezTo>
                  <a:lnTo>
                    <a:pt x="64800" y="154"/>
                  </a:lnTo>
                  <a:lnTo>
                    <a:pt x="77796" y="789"/>
                  </a:lnTo>
                  <a:cubicBezTo>
                    <a:pt x="95112" y="1989"/>
                    <a:pt x="112325" y="4218"/>
                    <a:pt x="129402" y="7047"/>
                  </a:cubicBezTo>
                  <a:cubicBezTo>
                    <a:pt x="146479" y="9876"/>
                    <a:pt x="163452" y="13476"/>
                    <a:pt x="180254" y="17574"/>
                  </a:cubicBezTo>
                  <a:cubicBezTo>
                    <a:pt x="197056" y="21671"/>
                    <a:pt x="213773" y="26249"/>
                    <a:pt x="230232" y="31530"/>
                  </a:cubicBezTo>
                  <a:cubicBezTo>
                    <a:pt x="246691" y="36810"/>
                    <a:pt x="263065" y="42503"/>
                    <a:pt x="279112" y="48863"/>
                  </a:cubicBezTo>
                  <a:cubicBezTo>
                    <a:pt x="287113" y="51984"/>
                    <a:pt x="295114" y="55247"/>
                    <a:pt x="303115" y="58653"/>
                  </a:cubicBezTo>
                  <a:cubicBezTo>
                    <a:pt x="307081" y="60345"/>
                    <a:pt x="311036" y="62059"/>
                    <a:pt x="314979" y="63797"/>
                  </a:cubicBezTo>
                  <a:cubicBezTo>
                    <a:pt x="318923" y="65534"/>
                    <a:pt x="322838" y="67403"/>
                    <a:pt x="326724" y="69403"/>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sp>
          <p:nvSpPr>
            <p:cNvPr id="161" name="Freeform: Shape 160">
              <a:extLst>
                <a:ext uri="{FF2B5EF4-FFF2-40B4-BE49-F238E27FC236}">
                  <a16:creationId xmlns:a16="http://schemas.microsoft.com/office/drawing/2014/main" id="{055069EE-2572-E042-338A-A8D6A39D1C9C}"/>
                </a:ext>
              </a:extLst>
            </p:cNvPr>
            <p:cNvSpPr/>
            <p:nvPr/>
          </p:nvSpPr>
          <p:spPr>
            <a:xfrm>
              <a:off x="5054473" y="3281364"/>
              <a:ext cx="261087" cy="71271"/>
            </a:xfrm>
            <a:custGeom>
              <a:avLst/>
              <a:gdLst>
                <a:gd name="connsiteX0" fmla="*/ 261088 w 261087"/>
                <a:gd name="connsiteY0" fmla="*/ 60556 h 71271"/>
                <a:gd name="connsiteX1" fmla="*/ 249275 w 261087"/>
                <a:gd name="connsiteY1" fmla="*/ 55910 h 71271"/>
                <a:gd name="connsiteX2" fmla="*/ 237513 w 261087"/>
                <a:gd name="connsiteY2" fmla="*/ 51178 h 71271"/>
                <a:gd name="connsiteX3" fmla="*/ 225666 w 261087"/>
                <a:gd name="connsiteY3" fmla="*/ 46617 h 71271"/>
                <a:gd name="connsiteX4" fmla="*/ 213665 w 261087"/>
                <a:gd name="connsiteY4" fmla="*/ 42314 h 71271"/>
                <a:gd name="connsiteX5" fmla="*/ 165418 w 261087"/>
                <a:gd name="connsiteY5" fmla="*/ 26883 h 71271"/>
                <a:gd name="connsiteX6" fmla="*/ 116350 w 261087"/>
                <a:gd name="connsiteY6" fmla="*/ 14590 h 71271"/>
                <a:gd name="connsiteX7" fmla="*/ 66543 w 261087"/>
                <a:gd name="connsiteY7" fmla="*/ 6447 h 71271"/>
                <a:gd name="connsiteX8" fmla="*/ 41477 w 261087"/>
                <a:gd name="connsiteY8" fmla="*/ 4869 h 71271"/>
                <a:gd name="connsiteX9" fmla="*/ 35202 w 261087"/>
                <a:gd name="connsiteY9" fmla="*/ 4869 h 71271"/>
                <a:gd name="connsiteX10" fmla="*/ 29065 w 261087"/>
                <a:gd name="connsiteY10" fmla="*/ 5281 h 71271"/>
                <a:gd name="connsiteX11" fmla="*/ 17200 w 261087"/>
                <a:gd name="connsiteY11" fmla="*/ 7647 h 71271"/>
                <a:gd name="connsiteX12" fmla="*/ 7428 w 261087"/>
                <a:gd name="connsiteY12" fmla="*/ 13407 h 71271"/>
                <a:gd name="connsiteX13" fmla="*/ 4822 w 261087"/>
                <a:gd name="connsiteY13" fmla="*/ 23060 h 71271"/>
                <a:gd name="connsiteX14" fmla="*/ 7068 w 261087"/>
                <a:gd name="connsiteY14" fmla="*/ 28203 h 71271"/>
                <a:gd name="connsiteX15" fmla="*/ 10840 w 261087"/>
                <a:gd name="connsiteY15" fmla="*/ 32661 h 71271"/>
                <a:gd name="connsiteX16" fmla="*/ 20646 w 261087"/>
                <a:gd name="connsiteY16" fmla="*/ 39708 h 71271"/>
                <a:gd name="connsiteX17" fmla="*/ 31962 w 261087"/>
                <a:gd name="connsiteY17" fmla="*/ 44594 h 71271"/>
                <a:gd name="connsiteX18" fmla="*/ 34928 w 261087"/>
                <a:gd name="connsiteY18" fmla="*/ 45554 h 71271"/>
                <a:gd name="connsiteX19" fmla="*/ 37928 w 261087"/>
                <a:gd name="connsiteY19" fmla="*/ 46377 h 71271"/>
                <a:gd name="connsiteX20" fmla="*/ 44066 w 261087"/>
                <a:gd name="connsiteY20" fmla="*/ 48092 h 71271"/>
                <a:gd name="connsiteX21" fmla="*/ 68498 w 261087"/>
                <a:gd name="connsiteY21" fmla="*/ 55172 h 71271"/>
                <a:gd name="connsiteX22" fmla="*/ 92689 w 261087"/>
                <a:gd name="connsiteY22" fmla="*/ 62956 h 71271"/>
                <a:gd name="connsiteX23" fmla="*/ 104691 w 261087"/>
                <a:gd name="connsiteY23" fmla="*/ 67020 h 71271"/>
                <a:gd name="connsiteX24" fmla="*/ 116692 w 261087"/>
                <a:gd name="connsiteY24" fmla="*/ 71272 h 71271"/>
                <a:gd name="connsiteX25" fmla="*/ 92295 w 261087"/>
                <a:gd name="connsiteY25" fmla="*/ 64277 h 71271"/>
                <a:gd name="connsiteX26" fmla="*/ 67812 w 261087"/>
                <a:gd name="connsiteY26" fmla="*/ 57624 h 71271"/>
                <a:gd name="connsiteX27" fmla="*/ 43243 w 261087"/>
                <a:gd name="connsiteY27" fmla="*/ 51384 h 71271"/>
                <a:gd name="connsiteX28" fmla="*/ 37071 w 261087"/>
                <a:gd name="connsiteY28" fmla="*/ 49943 h 71271"/>
                <a:gd name="connsiteX29" fmla="*/ 33933 w 261087"/>
                <a:gd name="connsiteY29" fmla="*/ 49155 h 71271"/>
                <a:gd name="connsiteX30" fmla="*/ 30830 w 261087"/>
                <a:gd name="connsiteY30" fmla="*/ 48246 h 71271"/>
                <a:gd name="connsiteX31" fmla="*/ 18829 w 261087"/>
                <a:gd name="connsiteY31" fmla="*/ 43377 h 71271"/>
                <a:gd name="connsiteX32" fmla="*/ 7924 w 261087"/>
                <a:gd name="connsiteY32" fmla="*/ 35885 h 71271"/>
                <a:gd name="connsiteX33" fmla="*/ 3449 w 261087"/>
                <a:gd name="connsiteY33" fmla="*/ 30741 h 71271"/>
                <a:gd name="connsiteX34" fmla="*/ 483 w 261087"/>
                <a:gd name="connsiteY34" fmla="*/ 24295 h 71271"/>
                <a:gd name="connsiteX35" fmla="*/ 3912 w 261087"/>
                <a:gd name="connsiteY35" fmla="*/ 10407 h 71271"/>
                <a:gd name="connsiteX36" fmla="*/ 9416 w 261087"/>
                <a:gd name="connsiteY36" fmla="*/ 6001 h 71271"/>
                <a:gd name="connsiteX37" fmla="*/ 15622 w 261087"/>
                <a:gd name="connsiteY37" fmla="*/ 3172 h 71271"/>
                <a:gd name="connsiteX38" fmla="*/ 28550 w 261087"/>
                <a:gd name="connsiteY38" fmla="*/ 446 h 71271"/>
                <a:gd name="connsiteX39" fmla="*/ 35082 w 261087"/>
                <a:gd name="connsiteY39" fmla="*/ 0 h 71271"/>
                <a:gd name="connsiteX40" fmla="*/ 41512 w 261087"/>
                <a:gd name="connsiteY40" fmla="*/ 0 h 71271"/>
                <a:gd name="connsiteX41" fmla="*/ 67092 w 261087"/>
                <a:gd name="connsiteY41" fmla="*/ 1509 h 71271"/>
                <a:gd name="connsiteX42" fmla="*/ 166533 w 261087"/>
                <a:gd name="connsiteY42" fmla="*/ 23231 h 71271"/>
                <a:gd name="connsiteX43" fmla="*/ 214539 w 261087"/>
                <a:gd name="connsiteY43" fmla="*/ 40154 h 71271"/>
                <a:gd name="connsiteX44" fmla="*/ 261088 w 261087"/>
                <a:gd name="connsiteY44" fmla="*/ 60556 h 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1087" h="71271">
                  <a:moveTo>
                    <a:pt x="261088" y="60556"/>
                  </a:moveTo>
                  <a:lnTo>
                    <a:pt x="249275" y="55910"/>
                  </a:lnTo>
                  <a:lnTo>
                    <a:pt x="237513" y="51178"/>
                  </a:lnTo>
                  <a:lnTo>
                    <a:pt x="225666" y="46617"/>
                  </a:lnTo>
                  <a:lnTo>
                    <a:pt x="213665" y="42314"/>
                  </a:lnTo>
                  <a:cubicBezTo>
                    <a:pt x="197754" y="36639"/>
                    <a:pt x="181638" y="31547"/>
                    <a:pt x="165418" y="26883"/>
                  </a:cubicBezTo>
                  <a:cubicBezTo>
                    <a:pt x="149199" y="22220"/>
                    <a:pt x="132843" y="18054"/>
                    <a:pt x="116350" y="14590"/>
                  </a:cubicBezTo>
                  <a:cubicBezTo>
                    <a:pt x="99904" y="10990"/>
                    <a:pt x="83278" y="8272"/>
                    <a:pt x="66543" y="6447"/>
                  </a:cubicBezTo>
                  <a:cubicBezTo>
                    <a:pt x="58194" y="5606"/>
                    <a:pt x="49827" y="4921"/>
                    <a:pt x="41477" y="4869"/>
                  </a:cubicBezTo>
                  <a:lnTo>
                    <a:pt x="35202" y="4869"/>
                  </a:lnTo>
                  <a:cubicBezTo>
                    <a:pt x="33162" y="4989"/>
                    <a:pt x="31105" y="5023"/>
                    <a:pt x="29065" y="5281"/>
                  </a:cubicBezTo>
                  <a:cubicBezTo>
                    <a:pt x="25036" y="5637"/>
                    <a:pt x="21058" y="6430"/>
                    <a:pt x="17200" y="7647"/>
                  </a:cubicBezTo>
                  <a:cubicBezTo>
                    <a:pt x="13521" y="8738"/>
                    <a:pt x="10165" y="10716"/>
                    <a:pt x="7428" y="13407"/>
                  </a:cubicBezTo>
                  <a:cubicBezTo>
                    <a:pt x="4949" y="15958"/>
                    <a:pt x="3963" y="19608"/>
                    <a:pt x="4822" y="23060"/>
                  </a:cubicBezTo>
                  <a:cubicBezTo>
                    <a:pt x="5293" y="24883"/>
                    <a:pt x="6051" y="26619"/>
                    <a:pt x="7068" y="28203"/>
                  </a:cubicBezTo>
                  <a:cubicBezTo>
                    <a:pt x="8166" y="29817"/>
                    <a:pt x="9430" y="31311"/>
                    <a:pt x="10840" y="32661"/>
                  </a:cubicBezTo>
                  <a:cubicBezTo>
                    <a:pt x="13770" y="35449"/>
                    <a:pt x="17070" y="37820"/>
                    <a:pt x="20646" y="39708"/>
                  </a:cubicBezTo>
                  <a:cubicBezTo>
                    <a:pt x="24274" y="41653"/>
                    <a:pt x="28059" y="43288"/>
                    <a:pt x="31962" y="44594"/>
                  </a:cubicBezTo>
                  <a:lnTo>
                    <a:pt x="34928" y="45554"/>
                  </a:lnTo>
                  <a:lnTo>
                    <a:pt x="37928" y="46377"/>
                  </a:lnTo>
                  <a:lnTo>
                    <a:pt x="44066" y="48092"/>
                  </a:lnTo>
                  <a:cubicBezTo>
                    <a:pt x="52261" y="50321"/>
                    <a:pt x="60388" y="52704"/>
                    <a:pt x="68498" y="55172"/>
                  </a:cubicBezTo>
                  <a:cubicBezTo>
                    <a:pt x="76608" y="57641"/>
                    <a:pt x="84648" y="60316"/>
                    <a:pt x="92689" y="62956"/>
                  </a:cubicBezTo>
                  <a:lnTo>
                    <a:pt x="104691" y="67020"/>
                  </a:lnTo>
                  <a:lnTo>
                    <a:pt x="116692" y="71272"/>
                  </a:lnTo>
                  <a:lnTo>
                    <a:pt x="92295" y="64277"/>
                  </a:lnTo>
                  <a:cubicBezTo>
                    <a:pt x="84157" y="61991"/>
                    <a:pt x="75996" y="59773"/>
                    <a:pt x="67812" y="57624"/>
                  </a:cubicBezTo>
                  <a:cubicBezTo>
                    <a:pt x="59651" y="55447"/>
                    <a:pt x="51456" y="53321"/>
                    <a:pt x="43243" y="51384"/>
                  </a:cubicBezTo>
                  <a:cubicBezTo>
                    <a:pt x="41186" y="50886"/>
                    <a:pt x="39163" y="50475"/>
                    <a:pt x="37071" y="49943"/>
                  </a:cubicBezTo>
                  <a:lnTo>
                    <a:pt x="33933" y="49155"/>
                  </a:lnTo>
                  <a:lnTo>
                    <a:pt x="30830" y="48246"/>
                  </a:lnTo>
                  <a:cubicBezTo>
                    <a:pt x="26702" y="46956"/>
                    <a:pt x="22688" y="45327"/>
                    <a:pt x="18829" y="43377"/>
                  </a:cubicBezTo>
                  <a:cubicBezTo>
                    <a:pt x="14869" y="41388"/>
                    <a:pt x="11200" y="38868"/>
                    <a:pt x="7924" y="35885"/>
                  </a:cubicBezTo>
                  <a:cubicBezTo>
                    <a:pt x="6246" y="34342"/>
                    <a:pt x="4745" y="32617"/>
                    <a:pt x="3449" y="30741"/>
                  </a:cubicBezTo>
                  <a:cubicBezTo>
                    <a:pt x="2123" y="28764"/>
                    <a:pt x="1121" y="26588"/>
                    <a:pt x="483" y="24295"/>
                  </a:cubicBezTo>
                  <a:cubicBezTo>
                    <a:pt x="-793" y="19383"/>
                    <a:pt x="496" y="14160"/>
                    <a:pt x="3912" y="10407"/>
                  </a:cubicBezTo>
                  <a:cubicBezTo>
                    <a:pt x="5498" y="8652"/>
                    <a:pt x="7356" y="7164"/>
                    <a:pt x="9416" y="6001"/>
                  </a:cubicBezTo>
                  <a:cubicBezTo>
                    <a:pt x="11385" y="4853"/>
                    <a:pt x="13464" y="3905"/>
                    <a:pt x="15622" y="3172"/>
                  </a:cubicBezTo>
                  <a:cubicBezTo>
                    <a:pt x="19813" y="1772"/>
                    <a:pt x="24150" y="857"/>
                    <a:pt x="28550" y="446"/>
                  </a:cubicBezTo>
                  <a:cubicBezTo>
                    <a:pt x="30728" y="189"/>
                    <a:pt x="32905" y="120"/>
                    <a:pt x="35082" y="0"/>
                  </a:cubicBezTo>
                  <a:lnTo>
                    <a:pt x="41512" y="0"/>
                  </a:lnTo>
                  <a:cubicBezTo>
                    <a:pt x="50084" y="0"/>
                    <a:pt x="58657" y="669"/>
                    <a:pt x="67092" y="1509"/>
                  </a:cubicBezTo>
                  <a:cubicBezTo>
                    <a:pt x="100988" y="5229"/>
                    <a:pt x="134163" y="13219"/>
                    <a:pt x="166533" y="23231"/>
                  </a:cubicBezTo>
                  <a:cubicBezTo>
                    <a:pt x="182741" y="28238"/>
                    <a:pt x="198743" y="33879"/>
                    <a:pt x="214539" y="40154"/>
                  </a:cubicBezTo>
                  <a:cubicBezTo>
                    <a:pt x="230398" y="46223"/>
                    <a:pt x="245777" y="53338"/>
                    <a:pt x="261088" y="60556"/>
                  </a:cubicBezTo>
                  <a:close/>
                </a:path>
              </a:pathLst>
            </a:custGeom>
            <a:solidFill>
              <a:srgbClr val="F7AB94"/>
            </a:solidFill>
            <a:ln w="1715" cap="flat">
              <a:noFill/>
              <a:prstDash val="solid"/>
              <a:miter/>
            </a:ln>
          </p:spPr>
          <p:txBody>
            <a:bodyPr rtlCol="0" anchor="ctr"/>
            <a:lstStyle/>
            <a:p>
              <a:endParaRPr lang="en-US" dirty="0">
                <a:latin typeface="#9Slide03 Cabin Condensed" panose="00000506000000000000" pitchFamily="2" charset="-93"/>
                <a:cs typeface="Times New Roman" panose="02020603050405020304" pitchFamily="18" charset="0"/>
              </a:endParaRPr>
            </a:p>
          </p:txBody>
        </p:sp>
      </p:grpSp>
    </p:spTree>
    <p:extLst>
      <p:ext uri="{BB962C8B-B14F-4D97-AF65-F5344CB8AC3E}">
        <p14:creationId xmlns:p14="http://schemas.microsoft.com/office/powerpoint/2010/main" val="107740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fill="hold"/>
                                        <p:tgtEl>
                                          <p:spTgt spid="169"/>
                                        </p:tgtEl>
                                        <p:attrNameLst>
                                          <p:attrName>ppt_x</p:attrName>
                                        </p:attrNameLst>
                                      </p:cBhvr>
                                      <p:tavLst>
                                        <p:tav tm="0">
                                          <p:val>
                                            <p:strVal val="#ppt_x"/>
                                          </p:val>
                                        </p:tav>
                                        <p:tav tm="100000">
                                          <p:val>
                                            <p:strVal val="#ppt_x"/>
                                          </p:val>
                                        </p:tav>
                                      </p:tavLst>
                                    </p:anim>
                                    <p:anim calcmode="lin" valueType="num">
                                      <p:cBhvr additive="base">
                                        <p:cTn id="8" dur="500" fill="hold"/>
                                        <p:tgtEl>
                                          <p:spTgt spid="16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152"/>
        <p:cNvGrpSpPr/>
        <p:nvPr/>
      </p:nvGrpSpPr>
      <p:grpSpPr>
        <a:xfrm>
          <a:off x="0" y="0"/>
          <a:ext cx="0" cy="0"/>
          <a:chOff x="0" y="0"/>
          <a:chExt cx="0" cy="0"/>
        </a:xfrm>
      </p:grpSpPr>
      <p:sp>
        <p:nvSpPr>
          <p:cNvPr id="1154" name="Google Shape;1154;p52"/>
          <p:cNvSpPr/>
          <p:nvPr/>
        </p:nvSpPr>
        <p:spPr>
          <a:xfrm rot="21500414">
            <a:off x="397634" y="1389208"/>
            <a:ext cx="8348732" cy="3581377"/>
          </a:xfrm>
          <a:prstGeom prst="roundRect">
            <a:avLst>
              <a:gd name="adj" fmla="val 1869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63" name="Google Shape;1163;p52"/>
          <p:cNvSpPr txBox="1">
            <a:spLocks noGrp="1"/>
          </p:cNvSpPr>
          <p:nvPr>
            <p:ph type="title"/>
          </p:nvPr>
        </p:nvSpPr>
        <p:spPr>
          <a:xfrm>
            <a:off x="703649" y="1701402"/>
            <a:ext cx="7695768" cy="20319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vi-VN" sz="1800" b="0" dirty="0" err="1">
                <a:solidFill>
                  <a:schemeClr val="tx1">
                    <a:lumMod val="50000"/>
                  </a:schemeClr>
                </a:solidFill>
                <a:latin typeface="#9Slide03 Cabin Condensed" panose="00000506000000000000" pitchFamily="2" charset="-93"/>
              </a:rPr>
              <a:t>Bệnh</a:t>
            </a:r>
            <a:r>
              <a:rPr lang="vi-VN" sz="1800" b="0" dirty="0">
                <a:solidFill>
                  <a:schemeClr val="tx1">
                    <a:lumMod val="50000"/>
                  </a:schemeClr>
                </a:solidFill>
                <a:latin typeface="#9Slide03 Cabin Condensed" panose="00000506000000000000" pitchFamily="2" charset="-93"/>
              </a:rPr>
              <a:t> đau </a:t>
            </a:r>
            <a:r>
              <a:rPr lang="vi-VN" sz="1800" b="0" dirty="0" err="1">
                <a:solidFill>
                  <a:schemeClr val="tx1">
                    <a:lumMod val="50000"/>
                  </a:schemeClr>
                </a:solidFill>
                <a:latin typeface="#9Slide03 Cabin Condensed" panose="00000506000000000000" pitchFamily="2" charset="-93"/>
              </a:rPr>
              <a:t>dạ</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dày</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sẽ</a:t>
            </a:r>
            <a:r>
              <a:rPr lang="vi-VN" sz="1800" b="0" dirty="0">
                <a:solidFill>
                  <a:schemeClr val="tx1">
                    <a:lumMod val="50000"/>
                  </a:schemeClr>
                </a:solidFill>
                <a:latin typeface="#9Slide03 Cabin Condensed" panose="00000506000000000000" pitchFamily="2" charset="-93"/>
              </a:rPr>
              <a:t> gây </a:t>
            </a:r>
            <a:r>
              <a:rPr lang="vi-VN" sz="1800" b="0" dirty="0" err="1">
                <a:solidFill>
                  <a:schemeClr val="tx1">
                    <a:lumMod val="50000"/>
                  </a:schemeClr>
                </a:solidFill>
                <a:latin typeface="#9Slide03 Cabin Condensed" panose="00000506000000000000" pitchFamily="2" charset="-93"/>
              </a:rPr>
              <a:t>ảnh</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hưởng</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xấu</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đến</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sức</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khoẻ</a:t>
            </a:r>
            <a:r>
              <a:rPr lang="vi-VN" sz="1800" b="0" dirty="0">
                <a:solidFill>
                  <a:schemeClr val="tx1">
                    <a:lumMod val="50000"/>
                  </a:schemeClr>
                </a:solidFill>
                <a:latin typeface="#9Slide03 Cabin Condensed" panose="00000506000000000000" pitchFamily="2" charset="-93"/>
              </a:rPr>
              <a:t> con </a:t>
            </a:r>
            <a:r>
              <a:rPr lang="vi-VN" sz="1800" b="0" dirty="0" err="1">
                <a:solidFill>
                  <a:schemeClr val="tx1">
                    <a:lumMod val="50000"/>
                  </a:schemeClr>
                </a:solidFill>
                <a:latin typeface="#9Slide03 Cabin Condensed" panose="00000506000000000000" pitchFamily="2" charset="-93"/>
              </a:rPr>
              <a:t>người</a:t>
            </a:r>
            <a:r>
              <a:rPr lang="vi-VN" sz="1800" b="0" dirty="0">
                <a:solidFill>
                  <a:schemeClr val="tx1">
                    <a:lumMod val="50000"/>
                  </a:schemeClr>
                </a:solidFill>
                <a:latin typeface="#9Slide03 Cabin Condensed" panose="00000506000000000000" pitchFamily="2" charset="-93"/>
              </a:rPr>
              <a:t>, nguyên nhân </a:t>
            </a:r>
            <a:r>
              <a:rPr lang="vi-VN" sz="1800" b="0" dirty="0" err="1">
                <a:solidFill>
                  <a:schemeClr val="tx1">
                    <a:lumMod val="50000"/>
                  </a:schemeClr>
                </a:solidFill>
                <a:latin typeface="#9Slide03 Cabin Condensed" panose="00000506000000000000" pitchFamily="2" charset="-93"/>
              </a:rPr>
              <a:t>chính</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là</a:t>
            </a:r>
            <a:r>
              <a:rPr lang="vi-VN" sz="1800" b="0" dirty="0">
                <a:solidFill>
                  <a:schemeClr val="tx1">
                    <a:lumMod val="50000"/>
                  </a:schemeClr>
                </a:solidFill>
                <a:latin typeface="#9Slide03 Cabin Condensed" panose="00000506000000000000" pitchFamily="2" charset="-93"/>
              </a:rPr>
              <a:t> do căng </a:t>
            </a:r>
            <a:r>
              <a:rPr lang="vi-VN" sz="1800" b="0" dirty="0" err="1">
                <a:solidFill>
                  <a:schemeClr val="tx1">
                    <a:lumMod val="50000"/>
                  </a:schemeClr>
                </a:solidFill>
                <a:latin typeface="#9Slide03 Cabin Condensed" panose="00000506000000000000" pitchFamily="2" charset="-93"/>
              </a:rPr>
              <a:t>thẳng</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kéo</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dài</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và</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các</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thói</a:t>
            </a:r>
            <a:r>
              <a:rPr lang="vi-VN" sz="1800" b="0" dirty="0">
                <a:solidFill>
                  <a:schemeClr val="tx1">
                    <a:lumMod val="50000"/>
                  </a:schemeClr>
                </a:solidFill>
                <a:latin typeface="#9Slide03 Cabin Condensed" panose="00000506000000000000" pitchFamily="2" charset="-93"/>
              </a:rPr>
              <a:t> quen chưa </a:t>
            </a:r>
            <a:r>
              <a:rPr lang="vi-VN" sz="1800" b="0" dirty="0" err="1">
                <a:solidFill>
                  <a:schemeClr val="tx1">
                    <a:lumMod val="50000"/>
                  </a:schemeClr>
                </a:solidFill>
                <a:latin typeface="#9Slide03 Cabin Condensed" panose="00000506000000000000" pitchFamily="2" charset="-93"/>
              </a:rPr>
              <a:t>hợp</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lí</a:t>
            </a:r>
            <a:r>
              <a:rPr lang="vi-VN" sz="1800" b="0" dirty="0">
                <a:solidFill>
                  <a:schemeClr val="tx1">
                    <a:lumMod val="50000"/>
                  </a:schemeClr>
                </a:solidFill>
                <a:latin typeface="#9Slide03 Cabin Condensed" panose="00000506000000000000" pitchFamily="2" charset="-93"/>
              </a:rPr>
              <a:t>. Trong </a:t>
            </a:r>
            <a:r>
              <a:rPr lang="vi-VN" sz="1800" b="0" dirty="0" err="1">
                <a:solidFill>
                  <a:schemeClr val="tx1">
                    <a:lumMod val="50000"/>
                  </a:schemeClr>
                </a:solidFill>
                <a:latin typeface="#9Slide03 Cabin Condensed" panose="00000506000000000000" pitchFamily="2" charset="-93"/>
              </a:rPr>
              <a:t>dịch</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vị</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dạ</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dày</a:t>
            </a:r>
            <a:r>
              <a:rPr lang="vi-VN" sz="1800" b="0" dirty="0">
                <a:solidFill>
                  <a:schemeClr val="tx1">
                    <a:lumMod val="50000"/>
                  </a:schemeClr>
                </a:solidFill>
                <a:latin typeface="#9Slide03 Cabin Condensed" panose="00000506000000000000" pitchFamily="2" charset="-93"/>
              </a:rPr>
              <a:t>, khi </a:t>
            </a:r>
            <a:r>
              <a:rPr lang="vi-VN" sz="1800" b="0" dirty="0" err="1">
                <a:solidFill>
                  <a:schemeClr val="tx1">
                    <a:lumMod val="50000"/>
                  </a:schemeClr>
                </a:solidFill>
                <a:latin typeface="#9Slide03 Cabin Condensed" panose="00000506000000000000" pitchFamily="2" charset="-93"/>
              </a:rPr>
              <a:t>HCl</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có</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nồng</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độ</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nhỏ</a:t>
            </a:r>
            <a:r>
              <a:rPr lang="vi-VN" sz="1800" b="0" dirty="0">
                <a:solidFill>
                  <a:schemeClr val="tx1">
                    <a:lumMod val="50000"/>
                  </a:schemeClr>
                </a:solidFill>
                <a:latin typeface="#9Slide03 Cabin Condensed" panose="00000506000000000000" pitchFamily="2" charset="-93"/>
              </a:rPr>
              <a:t> hơn 10</a:t>
            </a:r>
            <a:r>
              <a:rPr lang="vi-VN" sz="1800" b="0" baseline="30000" dirty="0">
                <a:solidFill>
                  <a:schemeClr val="tx1">
                    <a:lumMod val="50000"/>
                  </a:schemeClr>
                </a:solidFill>
                <a:latin typeface="#9Slide03 Cabin Condensed" panose="00000506000000000000" pitchFamily="2" charset="-93"/>
              </a:rPr>
              <a:t>−4 </a:t>
            </a:r>
            <a:r>
              <a:rPr lang="vi-VN" sz="1800" b="0" dirty="0">
                <a:solidFill>
                  <a:schemeClr val="tx1">
                    <a:lumMod val="50000"/>
                  </a:schemeClr>
                </a:solidFill>
                <a:latin typeface="#9Slide03 Cabin Condensed" panose="00000506000000000000" pitchFamily="2" charset="-93"/>
              </a:rPr>
              <a:t>M gây ra </a:t>
            </a:r>
            <a:r>
              <a:rPr lang="vi-VN" sz="1800" b="0" dirty="0" err="1">
                <a:solidFill>
                  <a:schemeClr val="tx1">
                    <a:lumMod val="50000"/>
                  </a:schemeClr>
                </a:solidFill>
                <a:latin typeface="#9Slide03 Cabin Condensed" panose="00000506000000000000" pitchFamily="2" charset="-93"/>
              </a:rPr>
              <a:t>bệnh</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khó</a:t>
            </a:r>
            <a:r>
              <a:rPr lang="vi-VN" sz="1800" b="0" dirty="0">
                <a:solidFill>
                  <a:schemeClr val="tx1">
                    <a:lumMod val="50000"/>
                  </a:schemeClr>
                </a:solidFill>
                <a:latin typeface="#9Slide03 Cabin Condensed" panose="00000506000000000000" pitchFamily="2" charset="-93"/>
              </a:rPr>
              <a:t> tiêu </a:t>
            </a:r>
            <a:r>
              <a:rPr lang="vi-VN" sz="1800" b="0" dirty="0" err="1">
                <a:solidFill>
                  <a:schemeClr val="tx1">
                    <a:lumMod val="50000"/>
                  </a:schemeClr>
                </a:solidFill>
                <a:latin typeface="#9Slide03 Cabin Condensed" panose="00000506000000000000" pitchFamily="2" charset="-93"/>
              </a:rPr>
              <a:t>hoá</a:t>
            </a:r>
            <a:r>
              <a:rPr lang="vi-VN" sz="1800" b="0" dirty="0">
                <a:solidFill>
                  <a:schemeClr val="tx1">
                    <a:lumMod val="50000"/>
                  </a:schemeClr>
                </a:solidFill>
                <a:latin typeface="#9Slide03 Cabin Condensed" panose="00000506000000000000" pitchFamily="2" charset="-93"/>
              </a:rPr>
              <a:t>, khi </a:t>
            </a:r>
            <a:r>
              <a:rPr lang="vi-VN" sz="1800" b="0" dirty="0" err="1">
                <a:solidFill>
                  <a:schemeClr val="tx1">
                    <a:lumMod val="50000"/>
                  </a:schemeClr>
                </a:solidFill>
                <a:latin typeface="#9Slide03 Cabin Condensed" panose="00000506000000000000" pitchFamily="2" charset="-93"/>
              </a:rPr>
              <a:t>nồng</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độ</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lớn</a:t>
            </a:r>
            <a:r>
              <a:rPr lang="vi-VN" sz="1800" b="0" dirty="0">
                <a:solidFill>
                  <a:schemeClr val="tx1">
                    <a:lumMod val="50000"/>
                  </a:schemeClr>
                </a:solidFill>
                <a:latin typeface="#9Slide03 Cabin Condensed" panose="00000506000000000000" pitchFamily="2" charset="-93"/>
              </a:rPr>
              <a:t> hơn 10</a:t>
            </a:r>
            <a:r>
              <a:rPr lang="vi-VN" sz="1800" b="0" baseline="30000" dirty="0">
                <a:solidFill>
                  <a:schemeClr val="tx1">
                    <a:lumMod val="50000"/>
                  </a:schemeClr>
                </a:solidFill>
                <a:latin typeface="#9Slide03 Cabin Condensed" panose="00000506000000000000" pitchFamily="2" charset="-93"/>
              </a:rPr>
              <a:t>−3 </a:t>
            </a:r>
            <a:r>
              <a:rPr lang="vi-VN" sz="1800" b="0" dirty="0">
                <a:solidFill>
                  <a:schemeClr val="tx1">
                    <a:lumMod val="50000"/>
                  </a:schemeClr>
                </a:solidFill>
                <a:latin typeface="#9Slide03 Cabin Condensed" panose="00000506000000000000" pitchFamily="2" charset="-93"/>
              </a:rPr>
              <a:t>M, gây ra </a:t>
            </a:r>
            <a:r>
              <a:rPr lang="vi-VN" sz="1800" b="0" dirty="0" err="1">
                <a:solidFill>
                  <a:schemeClr val="tx1">
                    <a:lumMod val="50000"/>
                  </a:schemeClr>
                </a:solidFill>
                <a:latin typeface="#9Slide03 Cabin Condensed" panose="00000506000000000000" pitchFamily="2" charset="-93"/>
              </a:rPr>
              <a:t>bệnh</a:t>
            </a:r>
            <a:r>
              <a:rPr lang="vi-VN" sz="1800" b="0" dirty="0">
                <a:solidFill>
                  <a:schemeClr val="tx1">
                    <a:lumMod val="50000"/>
                  </a:schemeClr>
                </a:solidFill>
                <a:latin typeface="#9Slide03 Cabin Condensed" panose="00000506000000000000" pitchFamily="2" charset="-93"/>
              </a:rPr>
              <a:t> ợ chua. Thông </a:t>
            </a:r>
            <a:r>
              <a:rPr lang="vi-VN" sz="1800" b="0" dirty="0" err="1">
                <a:solidFill>
                  <a:schemeClr val="tx1">
                    <a:lumMod val="50000"/>
                  </a:schemeClr>
                </a:solidFill>
                <a:latin typeface="#9Slide03 Cabin Condensed" panose="00000506000000000000" pitchFamily="2" charset="-93"/>
              </a:rPr>
              <a:t>thường</a:t>
            </a:r>
            <a:r>
              <a:rPr lang="vi-VN" sz="1800" b="0" dirty="0">
                <a:solidFill>
                  <a:schemeClr val="tx1">
                    <a:lumMod val="50000"/>
                  </a:schemeClr>
                </a:solidFill>
                <a:latin typeface="#9Slide03 Cabin Condensed" panose="00000506000000000000" pitchFamily="2" charset="-93"/>
              </a:rPr>
              <a:t>, bên </a:t>
            </a:r>
            <a:r>
              <a:rPr lang="vi-VN" sz="1800" b="0" dirty="0" err="1">
                <a:solidFill>
                  <a:schemeClr val="tx1">
                    <a:lumMod val="50000"/>
                  </a:schemeClr>
                </a:solidFill>
                <a:latin typeface="#9Slide03 Cabin Condensed" panose="00000506000000000000" pitchFamily="2" charset="-93"/>
              </a:rPr>
              <a:t>cạnh</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lời</a:t>
            </a:r>
            <a:r>
              <a:rPr lang="vi-VN" sz="1800" b="0" dirty="0">
                <a:solidFill>
                  <a:schemeClr val="tx1">
                    <a:lumMod val="50000"/>
                  </a:schemeClr>
                </a:solidFill>
                <a:latin typeface="#9Slide03 Cabin Condensed" panose="00000506000000000000" pitchFamily="2" charset="-93"/>
              </a:rPr>
              <a:t> khuyên </a:t>
            </a:r>
            <a:r>
              <a:rPr lang="vi-VN" sz="1800" b="0" dirty="0" err="1">
                <a:solidFill>
                  <a:schemeClr val="tx1">
                    <a:lumMod val="50000"/>
                  </a:schemeClr>
                </a:solidFill>
                <a:latin typeface="#9Slide03 Cabin Condensed" panose="00000506000000000000" pitchFamily="2" charset="-93"/>
              </a:rPr>
              <a:t>nghỉ</a:t>
            </a:r>
            <a:r>
              <a:rPr lang="vi-VN" sz="1800" b="0" dirty="0">
                <a:solidFill>
                  <a:schemeClr val="tx1">
                    <a:lumMod val="50000"/>
                  </a:schemeClr>
                </a:solidFill>
                <a:latin typeface="#9Slide03 Cabin Condensed" panose="00000506000000000000" pitchFamily="2" charset="-93"/>
              </a:rPr>
              <a:t> ngơi </a:t>
            </a:r>
            <a:r>
              <a:rPr lang="vi-VN" sz="1800" b="0" dirty="0" err="1">
                <a:solidFill>
                  <a:schemeClr val="tx1">
                    <a:lumMod val="50000"/>
                  </a:schemeClr>
                </a:solidFill>
                <a:latin typeface="#9Slide03 Cabin Condensed" panose="00000506000000000000" pitchFamily="2" charset="-93"/>
              </a:rPr>
              <a:t>và</a:t>
            </a:r>
            <a:r>
              <a:rPr lang="vi-VN" sz="1800" b="0" dirty="0">
                <a:solidFill>
                  <a:schemeClr val="tx1">
                    <a:lumMod val="50000"/>
                  </a:schemeClr>
                </a:solidFill>
                <a:latin typeface="#9Slide03 Cabin Condensed" panose="00000506000000000000" pitchFamily="2" charset="-93"/>
              </a:rPr>
              <a:t> thay </a:t>
            </a:r>
            <a:r>
              <a:rPr lang="vi-VN" sz="1800" b="0" dirty="0" err="1">
                <a:solidFill>
                  <a:schemeClr val="tx1">
                    <a:lumMod val="50000"/>
                  </a:schemeClr>
                </a:solidFill>
                <a:latin typeface="#9Slide03 Cabin Condensed" panose="00000506000000000000" pitchFamily="2" charset="-93"/>
              </a:rPr>
              <a:t>đổi</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các</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thói</a:t>
            </a:r>
            <a:r>
              <a:rPr lang="vi-VN" sz="1800" b="0" dirty="0">
                <a:solidFill>
                  <a:schemeClr val="tx1">
                    <a:lumMod val="50000"/>
                  </a:schemeClr>
                </a:solidFill>
                <a:latin typeface="#9Slide03 Cabin Condensed" panose="00000506000000000000" pitchFamily="2" charset="-93"/>
              </a:rPr>
              <a:t> quen chưa </a:t>
            </a:r>
            <a:r>
              <a:rPr lang="vi-VN" sz="1800" b="0" dirty="0" err="1">
                <a:solidFill>
                  <a:schemeClr val="tx1">
                    <a:lumMod val="50000"/>
                  </a:schemeClr>
                </a:solidFill>
                <a:latin typeface="#9Slide03 Cabin Condensed" panose="00000506000000000000" pitchFamily="2" charset="-93"/>
              </a:rPr>
              <a:t>hợp</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lí</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bác</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sĩ</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chỉ</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định</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bệnh</a:t>
            </a:r>
            <a:r>
              <a:rPr lang="vi-VN" sz="1800" b="0" dirty="0">
                <a:solidFill>
                  <a:schemeClr val="tx1">
                    <a:lumMod val="50000"/>
                  </a:schemeClr>
                </a:solidFill>
                <a:latin typeface="#9Slide03 Cabin Condensed" panose="00000506000000000000" pitchFamily="2" charset="-93"/>
              </a:rPr>
              <a:t> nhân </a:t>
            </a:r>
            <a:r>
              <a:rPr lang="vi-VN" sz="1800" b="0" dirty="0" err="1">
                <a:solidFill>
                  <a:schemeClr val="tx1">
                    <a:lumMod val="50000"/>
                  </a:schemeClr>
                </a:solidFill>
                <a:latin typeface="#9Slide03 Cabin Condensed" panose="00000506000000000000" pitchFamily="2" charset="-93"/>
              </a:rPr>
              <a:t>mắc</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bệnh</a:t>
            </a:r>
            <a:r>
              <a:rPr lang="vi-VN" sz="1800" b="0" dirty="0">
                <a:solidFill>
                  <a:schemeClr val="tx1">
                    <a:lumMod val="50000"/>
                  </a:schemeClr>
                </a:solidFill>
                <a:latin typeface="#9Slide03 Cabin Condensed" panose="00000506000000000000" pitchFamily="2" charset="-93"/>
              </a:rPr>
              <a:t> ợ chua </a:t>
            </a:r>
            <a:r>
              <a:rPr lang="vi-VN" sz="1800" b="0" dirty="0" err="1">
                <a:solidFill>
                  <a:schemeClr val="tx1">
                    <a:lumMod val="50000"/>
                  </a:schemeClr>
                </a:solidFill>
                <a:latin typeface="#9Slide03 Cabin Condensed" panose="00000506000000000000" pitchFamily="2" charset="-93"/>
              </a:rPr>
              <a:t>sử</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dụng</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một</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số</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thuốc</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chứa</a:t>
            </a:r>
            <a:r>
              <a:rPr lang="vi-VN" sz="1800" b="0" dirty="0">
                <a:solidFill>
                  <a:schemeClr val="tx1">
                    <a:lumMod val="50000"/>
                  </a:schemeClr>
                </a:solidFill>
                <a:latin typeface="#9Slide03 Cabin Condensed" panose="00000506000000000000" pitchFamily="2" charset="-93"/>
              </a:rPr>
              <a:t> NaHCO</a:t>
            </a:r>
            <a:r>
              <a:rPr lang="vi-VN" sz="1800" b="0" baseline="-25000" dirty="0">
                <a:solidFill>
                  <a:schemeClr val="tx1">
                    <a:lumMod val="50000"/>
                  </a:schemeClr>
                </a:solidFill>
                <a:latin typeface="#9Slide03 Cabin Condensed" panose="00000506000000000000" pitchFamily="2" charset="-93"/>
              </a:rPr>
              <a:t>3</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để</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điều</a:t>
            </a:r>
            <a:r>
              <a:rPr lang="vi-VN" sz="1800" b="0" dirty="0">
                <a:solidFill>
                  <a:schemeClr val="tx1">
                    <a:lumMod val="50000"/>
                  </a:schemeClr>
                </a:solidFill>
                <a:latin typeface="#9Slide03 Cabin Condensed" panose="00000506000000000000" pitchFamily="2" charset="-93"/>
              </a:rPr>
              <a:t> </a:t>
            </a:r>
            <a:r>
              <a:rPr lang="vi-VN" sz="1800" b="0" dirty="0" err="1">
                <a:solidFill>
                  <a:schemeClr val="tx1">
                    <a:lumMod val="50000"/>
                  </a:schemeClr>
                </a:solidFill>
                <a:latin typeface="#9Slide03 Cabin Condensed" panose="00000506000000000000" pitchFamily="2" charset="-93"/>
              </a:rPr>
              <a:t>trị</a:t>
            </a:r>
            <a:r>
              <a:rPr lang="vi-VN" sz="1800" b="0" dirty="0">
                <a:solidFill>
                  <a:schemeClr val="tx1">
                    <a:lumMod val="50000"/>
                  </a:schemeClr>
                </a:solidFill>
                <a:latin typeface="#9Slide03 Cabin Condensed" panose="00000506000000000000" pitchFamily="2" charset="-93"/>
              </a:rPr>
              <a:t>. </a:t>
            </a:r>
            <a:r>
              <a:rPr lang="vi-VN" sz="1800" dirty="0" err="1">
                <a:solidFill>
                  <a:schemeClr val="accent1"/>
                </a:solidFill>
                <a:latin typeface="#9Slide03 Cabin Condensed" panose="00000506000000000000" pitchFamily="2" charset="-93"/>
              </a:rPr>
              <a:t>Giải</a:t>
            </a:r>
            <a:r>
              <a:rPr lang="vi-VN" sz="1800" dirty="0">
                <a:solidFill>
                  <a:schemeClr val="accent1"/>
                </a:solidFill>
                <a:latin typeface="#9Slide03 Cabin Condensed" panose="00000506000000000000" pitchFamily="2" charset="-93"/>
              </a:rPr>
              <a:t> </a:t>
            </a:r>
            <a:r>
              <a:rPr lang="vi-VN" sz="1800" dirty="0" err="1">
                <a:solidFill>
                  <a:schemeClr val="accent1"/>
                </a:solidFill>
                <a:latin typeface="#9Slide03 Cabin Condensed" panose="00000506000000000000" pitchFamily="2" charset="-93"/>
              </a:rPr>
              <a:t>thích</a:t>
            </a:r>
            <a:r>
              <a:rPr lang="vi-VN" sz="1800" dirty="0">
                <a:solidFill>
                  <a:schemeClr val="accent1"/>
                </a:solidFill>
                <a:latin typeface="#9Slide03 Cabin Condensed" panose="00000506000000000000" pitchFamily="2" charset="-93"/>
              </a:rPr>
              <a:t> </a:t>
            </a:r>
            <a:r>
              <a:rPr lang="vi-VN" sz="1800" dirty="0" err="1">
                <a:solidFill>
                  <a:schemeClr val="accent1"/>
                </a:solidFill>
                <a:latin typeface="#9Slide03 Cabin Condensed" panose="00000506000000000000" pitchFamily="2" charset="-93"/>
              </a:rPr>
              <a:t>tác</a:t>
            </a:r>
            <a:r>
              <a:rPr lang="vi-VN" sz="1800" dirty="0">
                <a:solidFill>
                  <a:schemeClr val="accent1"/>
                </a:solidFill>
                <a:latin typeface="#9Slide03 Cabin Condensed" panose="00000506000000000000" pitchFamily="2" charset="-93"/>
              </a:rPr>
              <a:t> </a:t>
            </a:r>
            <a:r>
              <a:rPr lang="vi-VN" sz="1800" dirty="0" err="1">
                <a:solidFill>
                  <a:schemeClr val="accent1"/>
                </a:solidFill>
                <a:latin typeface="#9Slide03 Cabin Condensed" panose="00000506000000000000" pitchFamily="2" charset="-93"/>
              </a:rPr>
              <a:t>dụng</a:t>
            </a:r>
            <a:r>
              <a:rPr lang="vi-VN" sz="1800" dirty="0">
                <a:solidFill>
                  <a:schemeClr val="accent1"/>
                </a:solidFill>
                <a:latin typeface="#9Slide03 Cabin Condensed" panose="00000506000000000000" pitchFamily="2" charset="-93"/>
              </a:rPr>
              <a:t> </a:t>
            </a:r>
            <a:r>
              <a:rPr lang="vi-VN" sz="1800" dirty="0" err="1">
                <a:solidFill>
                  <a:schemeClr val="accent1"/>
                </a:solidFill>
                <a:latin typeface="#9Slide03 Cabin Condensed" panose="00000506000000000000" pitchFamily="2" charset="-93"/>
              </a:rPr>
              <a:t>của</a:t>
            </a:r>
            <a:r>
              <a:rPr lang="vi-VN" sz="1800" dirty="0">
                <a:solidFill>
                  <a:schemeClr val="accent1"/>
                </a:solidFill>
                <a:latin typeface="#9Slide03 Cabin Condensed" panose="00000506000000000000" pitchFamily="2" charset="-93"/>
              </a:rPr>
              <a:t> </a:t>
            </a:r>
            <a:r>
              <a:rPr lang="vi-VN" sz="1800" dirty="0" err="1">
                <a:solidFill>
                  <a:schemeClr val="accent1"/>
                </a:solidFill>
                <a:latin typeface="#9Slide03 Cabin Condensed" panose="00000506000000000000" pitchFamily="2" charset="-93"/>
              </a:rPr>
              <a:t>thuốc</a:t>
            </a:r>
            <a:r>
              <a:rPr lang="vi-VN" sz="1800" dirty="0">
                <a:solidFill>
                  <a:schemeClr val="accent1"/>
                </a:solidFill>
                <a:latin typeface="#9Slide03 Cabin Condensed" panose="00000506000000000000" pitchFamily="2" charset="-93"/>
              </a:rPr>
              <a:t> </a:t>
            </a:r>
            <a:r>
              <a:rPr lang="vi-VN" sz="1800" dirty="0" err="1">
                <a:solidFill>
                  <a:schemeClr val="accent1"/>
                </a:solidFill>
                <a:latin typeface="#9Slide03 Cabin Condensed" panose="00000506000000000000" pitchFamily="2" charset="-93"/>
              </a:rPr>
              <a:t>chứa</a:t>
            </a:r>
            <a:r>
              <a:rPr lang="vi-VN" sz="1800" dirty="0">
                <a:solidFill>
                  <a:schemeClr val="accent1"/>
                </a:solidFill>
                <a:latin typeface="#9Slide03 Cabin Condensed" panose="00000506000000000000" pitchFamily="2" charset="-93"/>
              </a:rPr>
              <a:t> NaHCO</a:t>
            </a:r>
            <a:r>
              <a:rPr lang="vi-VN" sz="1800" baseline="-25000" dirty="0">
                <a:solidFill>
                  <a:schemeClr val="accent1"/>
                </a:solidFill>
                <a:latin typeface="#9Slide03 Cabin Condensed" panose="00000506000000000000" pitchFamily="2" charset="-93"/>
              </a:rPr>
              <a:t>3</a:t>
            </a:r>
            <a:r>
              <a:rPr lang="vi-VN" sz="1800" dirty="0">
                <a:solidFill>
                  <a:schemeClr val="accent1"/>
                </a:solidFill>
                <a:latin typeface="#9Slide03 Cabin Condensed" panose="00000506000000000000" pitchFamily="2" charset="-93"/>
              </a:rPr>
              <a:t> .</a:t>
            </a:r>
            <a:endParaRPr sz="3200" dirty="0">
              <a:solidFill>
                <a:schemeClr val="accent1"/>
              </a:solidFill>
              <a:latin typeface="#9Slide03 Cabin Condensed" panose="00000506000000000000" pitchFamily="2" charset="-93"/>
            </a:endParaRPr>
          </a:p>
        </p:txBody>
      </p:sp>
      <p:grpSp>
        <p:nvGrpSpPr>
          <p:cNvPr id="4" name="Group 3">
            <a:extLst>
              <a:ext uri="{FF2B5EF4-FFF2-40B4-BE49-F238E27FC236}">
                <a16:creationId xmlns:a16="http://schemas.microsoft.com/office/drawing/2014/main" id="{7879362D-0780-3034-235E-1ABC80E379A0}"/>
              </a:ext>
            </a:extLst>
          </p:cNvPr>
          <p:cNvGrpSpPr/>
          <p:nvPr/>
        </p:nvGrpSpPr>
        <p:grpSpPr>
          <a:xfrm>
            <a:off x="-483605" y="-1643964"/>
            <a:ext cx="5055605" cy="4572000"/>
            <a:chOff x="-329595" y="-1405928"/>
            <a:chExt cx="5055605" cy="4572000"/>
          </a:xfrm>
        </p:grpSpPr>
        <p:grpSp>
          <p:nvGrpSpPr>
            <p:cNvPr id="14" name="Group 13">
              <a:extLst>
                <a:ext uri="{FF2B5EF4-FFF2-40B4-BE49-F238E27FC236}">
                  <a16:creationId xmlns:a16="http://schemas.microsoft.com/office/drawing/2014/main" id="{E3520E25-761D-5EC2-B6C1-0EFD8F71CC00}"/>
                </a:ext>
              </a:extLst>
            </p:cNvPr>
            <p:cNvGrpSpPr/>
            <p:nvPr/>
          </p:nvGrpSpPr>
          <p:grpSpPr>
            <a:xfrm>
              <a:off x="-329595" y="-1405928"/>
              <a:ext cx="5055605" cy="4572000"/>
              <a:chOff x="-196081" y="-1547792"/>
              <a:chExt cx="5055605" cy="4572000"/>
            </a:xfrm>
          </p:grpSpPr>
          <p:pic>
            <p:nvPicPr>
              <p:cNvPr id="16" name="Graphic 15" descr="A brushstroke">
                <a:extLst>
                  <a:ext uri="{FF2B5EF4-FFF2-40B4-BE49-F238E27FC236}">
                    <a16:creationId xmlns:a16="http://schemas.microsoft.com/office/drawing/2014/main" id="{284BE46E-201E-CBAF-181C-B501288953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081" y="-1547792"/>
                <a:ext cx="5055605" cy="4572000"/>
              </a:xfrm>
              <a:prstGeom prst="rect">
                <a:avLst/>
              </a:prstGeom>
            </p:spPr>
          </p:pic>
          <p:sp>
            <p:nvSpPr>
              <p:cNvPr id="17" name="TextBox 16">
                <a:extLst>
                  <a:ext uri="{FF2B5EF4-FFF2-40B4-BE49-F238E27FC236}">
                    <a16:creationId xmlns:a16="http://schemas.microsoft.com/office/drawing/2014/main" id="{A6C57019-2FD8-5EF7-C391-5BA11AADBF13}"/>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Vận</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Dụng</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grpSp>
        <p:pic>
          <p:nvPicPr>
            <p:cNvPr id="3" name="Picture 2" descr="Icon&#10;&#10;Description automatically generated">
              <a:extLst>
                <a:ext uri="{FF2B5EF4-FFF2-40B4-BE49-F238E27FC236}">
                  <a16:creationId xmlns:a16="http://schemas.microsoft.com/office/drawing/2014/main" id="{C1A43F69-1BF0-9DAB-EB82-CF149D09E185}"/>
                </a:ext>
              </a:extLst>
            </p:cNvPr>
            <p:cNvPicPr>
              <a:picLocks noChangeAspect="1"/>
            </p:cNvPicPr>
            <p:nvPr/>
          </p:nvPicPr>
          <p:blipFill>
            <a:blip r:embed="rId6"/>
            <a:stretch>
              <a:fillRect/>
            </a:stretch>
          </p:blipFill>
          <p:spPr>
            <a:xfrm>
              <a:off x="598404" y="571947"/>
              <a:ext cx="712258" cy="712258"/>
            </a:xfrm>
            <a:prstGeom prst="rect">
              <a:avLst/>
            </a:prstGeom>
          </p:spPr>
        </p:pic>
      </p:grpSp>
    </p:spTree>
    <p:extLst>
      <p:ext uri="{BB962C8B-B14F-4D97-AF65-F5344CB8AC3E}">
        <p14:creationId xmlns:p14="http://schemas.microsoft.com/office/powerpoint/2010/main" val="40848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54"/>
                                        </p:tgtEl>
                                        <p:attrNameLst>
                                          <p:attrName>style.visibility</p:attrName>
                                        </p:attrNameLst>
                                      </p:cBhvr>
                                      <p:to>
                                        <p:strVal val="visible"/>
                                      </p:to>
                                    </p:set>
                                    <p:anim calcmode="lin" valueType="num">
                                      <p:cBhvr>
                                        <p:cTn id="12" dur="500" fill="hold"/>
                                        <p:tgtEl>
                                          <p:spTgt spid="1154"/>
                                        </p:tgtEl>
                                        <p:attrNameLst>
                                          <p:attrName>ppt_w</p:attrName>
                                        </p:attrNameLst>
                                      </p:cBhvr>
                                      <p:tavLst>
                                        <p:tav tm="0">
                                          <p:val>
                                            <p:fltVal val="0"/>
                                          </p:val>
                                        </p:tav>
                                        <p:tav tm="100000">
                                          <p:val>
                                            <p:strVal val="#ppt_w"/>
                                          </p:val>
                                        </p:tav>
                                      </p:tavLst>
                                    </p:anim>
                                    <p:anim calcmode="lin" valueType="num">
                                      <p:cBhvr>
                                        <p:cTn id="13" dur="500" fill="hold"/>
                                        <p:tgtEl>
                                          <p:spTgt spid="1154"/>
                                        </p:tgtEl>
                                        <p:attrNameLst>
                                          <p:attrName>ppt_h</p:attrName>
                                        </p:attrNameLst>
                                      </p:cBhvr>
                                      <p:tavLst>
                                        <p:tav tm="0">
                                          <p:val>
                                            <p:fltVal val="0"/>
                                          </p:val>
                                        </p:tav>
                                        <p:tav tm="100000">
                                          <p:val>
                                            <p:strVal val="#ppt_h"/>
                                          </p:val>
                                        </p:tav>
                                      </p:tavLst>
                                    </p:anim>
                                    <p:animEffect transition="in" filter="fade">
                                      <p:cBhvr>
                                        <p:cTn id="14" dur="500"/>
                                        <p:tgtEl>
                                          <p:spTgt spid="115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63"/>
                                        </p:tgtEl>
                                        <p:attrNameLst>
                                          <p:attrName>style.visibility</p:attrName>
                                        </p:attrNameLst>
                                      </p:cBhvr>
                                      <p:to>
                                        <p:strVal val="visible"/>
                                      </p:to>
                                    </p:set>
                                    <p:anim calcmode="lin" valueType="num">
                                      <p:cBhvr>
                                        <p:cTn id="17" dur="500" fill="hold"/>
                                        <p:tgtEl>
                                          <p:spTgt spid="1163"/>
                                        </p:tgtEl>
                                        <p:attrNameLst>
                                          <p:attrName>ppt_w</p:attrName>
                                        </p:attrNameLst>
                                      </p:cBhvr>
                                      <p:tavLst>
                                        <p:tav tm="0">
                                          <p:val>
                                            <p:fltVal val="0"/>
                                          </p:val>
                                        </p:tav>
                                        <p:tav tm="100000">
                                          <p:val>
                                            <p:strVal val="#ppt_w"/>
                                          </p:val>
                                        </p:tav>
                                      </p:tavLst>
                                    </p:anim>
                                    <p:anim calcmode="lin" valueType="num">
                                      <p:cBhvr>
                                        <p:cTn id="18" dur="500" fill="hold"/>
                                        <p:tgtEl>
                                          <p:spTgt spid="1163"/>
                                        </p:tgtEl>
                                        <p:attrNameLst>
                                          <p:attrName>ppt_h</p:attrName>
                                        </p:attrNameLst>
                                      </p:cBhvr>
                                      <p:tavLst>
                                        <p:tav tm="0">
                                          <p:val>
                                            <p:fltVal val="0"/>
                                          </p:val>
                                        </p:tav>
                                        <p:tav tm="100000">
                                          <p:val>
                                            <p:strVal val="#ppt_h"/>
                                          </p:val>
                                        </p:tav>
                                      </p:tavLst>
                                    </p:anim>
                                    <p:animEffect transition="in" filter="fade">
                                      <p:cBhvr>
                                        <p:cTn id="19" dur="500"/>
                                        <p:tgtEl>
                                          <p:spTgt spid="1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animBg="1"/>
      <p:bldP spid="116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809952" y="1366676"/>
            <a:ext cx="7524095" cy="2677656"/>
          </a:xfrm>
          <a:prstGeom prst="rect">
            <a:avLst/>
          </a:prstGeom>
          <a:noFill/>
        </p:spPr>
        <p:txBody>
          <a:bodyPr wrap="square">
            <a:spAutoFit/>
          </a:bodyPr>
          <a:lstStyle/>
          <a:p>
            <a:pPr latinLnBrk="0"/>
            <a:r>
              <a:rPr lang="vi-VN" sz="2400" dirty="0">
                <a:latin typeface="#9Slide03 Cabin Condensed" panose="00000506000000000000" pitchFamily="2" charset="-93"/>
                <a:cs typeface="Times New Roman" panose="02020603050405020304" pitchFamily="18" charset="0"/>
              </a:rPr>
              <a:t> Trong </a:t>
            </a:r>
            <a:r>
              <a:rPr lang="vi-VN" sz="2400" dirty="0" err="1">
                <a:latin typeface="#9Slide03 Cabin Condensed" panose="00000506000000000000" pitchFamily="2" charset="-93"/>
                <a:cs typeface="Times New Roman" panose="02020603050405020304" pitchFamily="18" charset="0"/>
              </a:rPr>
              <a:t>dạ</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dày</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có</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chứa</a:t>
            </a:r>
            <a:r>
              <a:rPr lang="vi-VN" sz="2400" dirty="0">
                <a:latin typeface="#9Slide03 Cabin Condensed" panose="00000506000000000000" pitchFamily="2" charset="-93"/>
                <a:cs typeface="Times New Roman" panose="02020603050405020304" pitchFamily="18" charset="0"/>
              </a:rPr>
              <a:t> dung </a:t>
            </a:r>
            <a:r>
              <a:rPr lang="vi-VN" sz="2400" dirty="0" err="1">
                <a:latin typeface="#9Slide03 Cabin Condensed" panose="00000506000000000000" pitchFamily="2" charset="-93"/>
                <a:cs typeface="Times New Roman" panose="02020603050405020304" pitchFamily="18" charset="0"/>
              </a:rPr>
              <a:t>dịch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HCl</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Người</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bị</a:t>
            </a:r>
            <a:r>
              <a:rPr lang="vi-VN" sz="2400" dirty="0">
                <a:latin typeface="#9Slide03 Cabin Condensed" panose="00000506000000000000" pitchFamily="2" charset="-93"/>
                <a:cs typeface="Times New Roman" panose="02020603050405020304" pitchFamily="18" charset="0"/>
              </a:rPr>
              <a:t> đau </a:t>
            </a:r>
            <a:r>
              <a:rPr lang="vi-VN" sz="2400" dirty="0" err="1">
                <a:latin typeface="#9Slide03 Cabin Condensed" panose="00000506000000000000" pitchFamily="2" charset="-93"/>
                <a:cs typeface="Times New Roman" panose="02020603050405020304" pitchFamily="18" charset="0"/>
              </a:rPr>
              <a:t>dạ</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dày</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là</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người</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có</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nồng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độ</a:t>
            </a:r>
            <a:r>
              <a:rPr lang="vi-VN" sz="2400" dirty="0">
                <a:latin typeface="#9Slide03 Cabin Condensed" panose="00000506000000000000" pitchFamily="2" charset="-93"/>
                <a:cs typeface="Times New Roman" panose="02020603050405020304" pitchFamily="18" charset="0"/>
              </a:rPr>
              <a:t> dung </a:t>
            </a:r>
            <a:r>
              <a:rPr lang="vi-VN" sz="2400" dirty="0" err="1">
                <a:latin typeface="#9Slide03 Cabin Condensed" panose="00000506000000000000" pitchFamily="2" charset="-93"/>
                <a:cs typeface="Times New Roman" panose="02020603050405020304" pitchFamily="18" charset="0"/>
              </a:rPr>
              <a:t>dịch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HCl</a:t>
            </a:r>
            <a:r>
              <a:rPr lang="vi-VN" sz="2400" dirty="0">
                <a:latin typeface="#9Slide03 Cabin Condensed" panose="00000506000000000000" pitchFamily="2" charset="-93"/>
                <a:cs typeface="Times New Roman" panose="02020603050405020304" pitchFamily="18" charset="0"/>
              </a:rPr>
              <a:t> cao </a:t>
            </a:r>
            <a:r>
              <a:rPr lang="vi-VN" sz="2400" dirty="0" err="1">
                <a:latin typeface="#9Slide03 Cabin Condensed" panose="00000506000000000000" pitchFamily="2" charset="-93"/>
                <a:cs typeface="Times New Roman" panose="02020603050405020304" pitchFamily="18" charset="0"/>
              </a:rPr>
              <a:t>làm</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dạ</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dày</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bị</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bào</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mòn</a:t>
            </a:r>
            <a:r>
              <a:rPr lang="vi-VN" sz="2400" dirty="0">
                <a:latin typeface="#9Slide03 Cabin Condensed" panose="00000506000000000000" pitchFamily="2" charset="-93"/>
                <a:cs typeface="Times New Roman" panose="02020603050405020304" pitchFamily="18" charset="0"/>
              </a:rPr>
              <a:t>. NaHCO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dùng</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để</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chế</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thuốc</a:t>
            </a:r>
            <a:r>
              <a:rPr lang="vi-VN" sz="2400" dirty="0">
                <a:latin typeface="#9Slide03 Cabin Condensed" panose="00000506000000000000" pitchFamily="2" charset="-93"/>
                <a:cs typeface="Times New Roman" panose="02020603050405020304" pitchFamily="18" charset="0"/>
              </a:rPr>
              <a:t> đau </a:t>
            </a:r>
            <a:r>
              <a:rPr lang="vi-VN" sz="2400" dirty="0" err="1">
                <a:latin typeface="#9Slide03 Cabin Condensed" panose="00000506000000000000" pitchFamily="2" charset="-93"/>
                <a:cs typeface="Times New Roman" panose="02020603050405020304" pitchFamily="18" charset="0"/>
              </a:rPr>
              <a:t>dạ</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dày</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vì</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nó</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làm</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giảm</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hàm</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lượng</a:t>
            </a:r>
            <a:r>
              <a:rPr lang="vi-VN" sz="2400" dirty="0">
                <a:latin typeface="#9Slide03 Cabin Condensed" panose="00000506000000000000" pitchFamily="2" charset="-93"/>
                <a:cs typeface="Times New Roman" panose="02020603050405020304" pitchFamily="18" charset="0"/>
              </a:rPr>
              <a:t> dung </a:t>
            </a:r>
            <a:r>
              <a:rPr lang="vi-VN" sz="2400" dirty="0" err="1">
                <a:latin typeface="#9Slide03 Cabin Condensed" panose="00000506000000000000" pitchFamily="2" charset="-93"/>
                <a:cs typeface="Times New Roman" panose="02020603050405020304" pitchFamily="18" charset="0"/>
              </a:rPr>
              <a:t>dịch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HCl</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có</a:t>
            </a:r>
            <a:r>
              <a:rPr lang="vi-VN" sz="2400" dirty="0">
                <a:latin typeface="#9Slide03 Cabin Condensed" panose="00000506000000000000" pitchFamily="2" charset="-93"/>
                <a:cs typeface="Times New Roman" panose="02020603050405020304" pitchFamily="18" charset="0"/>
              </a:rPr>
              <a:t> trong </a:t>
            </a:r>
            <a:r>
              <a:rPr lang="vi-VN" sz="2400" dirty="0" err="1">
                <a:latin typeface="#9Slide03 Cabin Condensed" panose="00000506000000000000" pitchFamily="2" charset="-93"/>
                <a:cs typeface="Times New Roman" panose="02020603050405020304" pitchFamily="18" charset="0"/>
              </a:rPr>
              <a:t>dạ</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dày</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nhờ</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phản</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ứng</a:t>
            </a:r>
            <a:r>
              <a:rPr lang="vi-VN" sz="2400" dirty="0">
                <a:latin typeface="#9Slide03 Cabin Condensed" panose="00000506000000000000" pitchFamily="2" charset="-93"/>
                <a:cs typeface="Times New Roman" panose="02020603050405020304" pitchFamily="18" charset="0"/>
              </a:rPr>
              <a:t>:</a:t>
            </a:r>
          </a:p>
          <a:p>
            <a:pPr latinLnBrk="0"/>
            <a:r>
              <a:rPr lang="vi-VN" sz="2400" dirty="0" err="1">
                <a:latin typeface="#9Slide03 Cabin Condensed" panose="00000506000000000000" pitchFamily="2" charset="-93"/>
                <a:cs typeface="Times New Roman" panose="02020603050405020304" pitchFamily="18" charset="0"/>
              </a:rPr>
              <a:t>HCl</a:t>
            </a:r>
            <a:r>
              <a:rPr lang="vi-VN" sz="2400" dirty="0">
                <a:latin typeface="#9Slide03 Cabin Condensed" panose="00000506000000000000" pitchFamily="2" charset="-93"/>
                <a:cs typeface="Times New Roman" panose="02020603050405020304" pitchFamily="18" charset="0"/>
              </a:rPr>
              <a:t> + NaHCO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 → </a:t>
            </a:r>
            <a:r>
              <a:rPr lang="vi-VN" sz="2400" dirty="0" err="1">
                <a:latin typeface="#9Slide03 Cabin Condensed" panose="00000506000000000000" pitchFamily="2" charset="-93"/>
                <a:cs typeface="Times New Roman" panose="02020603050405020304" pitchFamily="18" charset="0"/>
              </a:rPr>
              <a:t>NaCl</a:t>
            </a:r>
            <a:r>
              <a:rPr lang="vi-VN" sz="2400" dirty="0">
                <a:latin typeface="#9Slide03 Cabin Condensed" panose="00000506000000000000" pitchFamily="2" charset="-93"/>
                <a:cs typeface="Times New Roman" panose="02020603050405020304" pitchFamily="18" charset="0"/>
              </a:rPr>
              <a:t> + CO</a:t>
            </a:r>
            <a:r>
              <a:rPr lang="vi-VN" sz="2400" baseline="-25000" dirty="0">
                <a:latin typeface="#9Slide03 Cabin Condensed" panose="00000506000000000000" pitchFamily="2" charset="-93"/>
                <a:cs typeface="Times New Roman" panose="02020603050405020304" pitchFamily="18" charset="0"/>
              </a:rPr>
              <a:t>2</a:t>
            </a:r>
            <a:r>
              <a:rPr lang="vi-VN" sz="2400" dirty="0">
                <a:latin typeface="#9Slide03 Cabin Condensed" panose="00000506000000000000" pitchFamily="2" charset="-93"/>
                <a:cs typeface="Times New Roman" panose="02020603050405020304" pitchFamily="18" charset="0"/>
              </a:rPr>
              <a:t> + H</a:t>
            </a:r>
            <a:r>
              <a:rPr lang="vi-VN" sz="2400" baseline="-25000" dirty="0">
                <a:latin typeface="#9Slide03 Cabin Condensed" panose="00000506000000000000" pitchFamily="2" charset="-93"/>
                <a:cs typeface="Times New Roman" panose="02020603050405020304" pitchFamily="18" charset="0"/>
              </a:rPr>
              <a:t>2</a:t>
            </a:r>
            <a:r>
              <a:rPr lang="vi-VN" sz="2400" dirty="0">
                <a:latin typeface="#9Slide03 Cabin Condensed" panose="00000506000000000000" pitchFamily="2" charset="-93"/>
                <a:cs typeface="Times New Roman" panose="02020603050405020304" pitchFamily="18" charset="0"/>
              </a:rPr>
              <a:t>O</a:t>
            </a:r>
          </a:p>
          <a:p>
            <a:pPr latinLnBrk="0"/>
            <a:r>
              <a:rPr lang="vi-VN" sz="2400" dirty="0">
                <a:latin typeface="#9Slide03 Cabin Condensed" panose="00000506000000000000" pitchFamily="2" charset="-93"/>
                <a:cs typeface="Times New Roman" panose="02020603050405020304" pitchFamily="18" charset="0"/>
              </a:rPr>
              <a:t>- Không nên </a:t>
            </a:r>
            <a:r>
              <a:rPr lang="vi-VN" sz="2400" dirty="0" err="1">
                <a:latin typeface="#9Slide03 Cabin Condensed" panose="00000506000000000000" pitchFamily="2" charset="-93"/>
                <a:cs typeface="Times New Roman" panose="02020603050405020304" pitchFamily="18" charset="0"/>
              </a:rPr>
              <a:t>dùng</a:t>
            </a:r>
            <a:r>
              <a:rPr lang="vi-VN" sz="2400" dirty="0">
                <a:latin typeface="#9Slide03 Cabin Condensed" panose="00000506000000000000" pitchFamily="2" charset="-93"/>
                <a:cs typeface="Times New Roman" panose="02020603050405020304" pitchFamily="18" charset="0"/>
              </a:rPr>
              <a:t> Na</a:t>
            </a:r>
            <a:r>
              <a:rPr lang="vi-VN" sz="2400" baseline="-25000" dirty="0">
                <a:latin typeface="#9Slide03 Cabin Condensed" panose="00000506000000000000" pitchFamily="2" charset="-93"/>
                <a:cs typeface="Times New Roman" panose="02020603050405020304" pitchFamily="18" charset="0"/>
              </a:rPr>
              <a:t>2</a:t>
            </a:r>
            <a:r>
              <a:rPr lang="vi-VN" sz="2400" dirty="0">
                <a:latin typeface="#9Slide03 Cabin Condensed" panose="00000506000000000000" pitchFamily="2" charset="-93"/>
                <a:cs typeface="Times New Roman" panose="02020603050405020304" pitchFamily="18" charset="0"/>
              </a:rPr>
              <a:t>CO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vì</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dùng</a:t>
            </a:r>
            <a:r>
              <a:rPr lang="vi-VN" sz="2400" dirty="0">
                <a:latin typeface="#9Slide03 Cabin Condensed" panose="00000506000000000000" pitchFamily="2" charset="-93"/>
                <a:cs typeface="Times New Roman" panose="02020603050405020304" pitchFamily="18" charset="0"/>
              </a:rPr>
              <a:t> NaHCO</a:t>
            </a:r>
            <a:r>
              <a:rPr lang="vi-VN" sz="2400" baseline="-25000" dirty="0">
                <a:latin typeface="#9Slide03 Cabin Condensed" panose="00000506000000000000" pitchFamily="2" charset="-93"/>
                <a:cs typeface="Times New Roman" panose="02020603050405020304" pitchFamily="18" charset="0"/>
              </a:rPr>
              <a:t>3</a:t>
            </a:r>
            <a:r>
              <a:rPr lang="vi-VN" sz="2400" dirty="0">
                <a:latin typeface="#9Slide03 Cabin Condensed" panose="00000506000000000000" pitchFamily="2" charset="-93"/>
                <a:cs typeface="Times New Roman" panose="02020603050405020304" pitchFamily="18" charset="0"/>
              </a:rPr>
              <a:t> trung </a:t>
            </a:r>
            <a:r>
              <a:rPr lang="vi-VN" sz="2400" dirty="0" err="1">
                <a:latin typeface="#9Slide03 Cabin Condensed" panose="00000506000000000000" pitchFamily="2" charset="-93"/>
                <a:cs typeface="Times New Roman" panose="02020603050405020304" pitchFamily="18" charset="0"/>
              </a:rPr>
              <a:t>hòa</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dịch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vị</a:t>
            </a:r>
            <a:r>
              <a:rPr lang="vi-VN" sz="2400" dirty="0">
                <a:latin typeface="#9Slide03 Cabin Condensed" panose="00000506000000000000" pitchFamily="2" charset="-93"/>
                <a:cs typeface="Times New Roman" panose="02020603050405020304" pitchFamily="18" charset="0"/>
              </a:rPr>
              <a:t> 1 </a:t>
            </a:r>
            <a:r>
              <a:rPr lang="vi-VN" sz="2400" dirty="0" err="1">
                <a:latin typeface="#9Slide03 Cabin Condensed" panose="00000506000000000000" pitchFamily="2" charset="-93"/>
                <a:cs typeface="Times New Roman" panose="02020603050405020304" pitchFamily="18" charset="0"/>
              </a:rPr>
              <a:t>cách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từ</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từ</a:t>
            </a:r>
            <a:endParaRPr lang="vi-VN" sz="24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19084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221;p16">
            <a:extLst>
              <a:ext uri="{FF2B5EF4-FFF2-40B4-BE49-F238E27FC236}">
                <a16:creationId xmlns:a16="http://schemas.microsoft.com/office/drawing/2014/main" id="{6718F804-EA62-1F22-4BED-BBEB1EF933B9}"/>
              </a:ext>
            </a:extLst>
          </p:cNvPr>
          <p:cNvSpPr/>
          <p:nvPr/>
        </p:nvSpPr>
        <p:spPr>
          <a:xfrm rot="16200000">
            <a:off x="7188506" y="3485240"/>
            <a:ext cx="2639881" cy="127129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8" name="Google Shape;222;p16">
            <a:extLst>
              <a:ext uri="{FF2B5EF4-FFF2-40B4-BE49-F238E27FC236}">
                <a16:creationId xmlns:a16="http://schemas.microsoft.com/office/drawing/2014/main" id="{9D6363EB-63D5-50E8-7DA2-5133410C1EB9}"/>
              </a:ext>
            </a:extLst>
          </p:cNvPr>
          <p:cNvSpPr/>
          <p:nvPr/>
        </p:nvSpPr>
        <p:spPr>
          <a:xfrm rot="5400000">
            <a:off x="-734405" y="459087"/>
            <a:ext cx="2833128" cy="136435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9" name="Google Shape;223;p16">
            <a:extLst>
              <a:ext uri="{FF2B5EF4-FFF2-40B4-BE49-F238E27FC236}">
                <a16:creationId xmlns:a16="http://schemas.microsoft.com/office/drawing/2014/main" id="{8AE52FDD-B71D-64FA-9859-0B022172FD07}"/>
              </a:ext>
            </a:extLst>
          </p:cNvPr>
          <p:cNvSpPr/>
          <p:nvPr/>
        </p:nvSpPr>
        <p:spPr>
          <a:xfrm rot="301049">
            <a:off x="-337103" y="2749362"/>
            <a:ext cx="836305" cy="72540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0" name="Google Shape;224;p16">
            <a:extLst>
              <a:ext uri="{FF2B5EF4-FFF2-40B4-BE49-F238E27FC236}">
                <a16:creationId xmlns:a16="http://schemas.microsoft.com/office/drawing/2014/main" id="{3152B5D2-D8C7-7BB2-DFC0-637291233835}"/>
              </a:ext>
            </a:extLst>
          </p:cNvPr>
          <p:cNvSpPr/>
          <p:nvPr/>
        </p:nvSpPr>
        <p:spPr>
          <a:xfrm rot="301037">
            <a:off x="8302992" y="2285495"/>
            <a:ext cx="566797" cy="4916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1" name="Google Shape;225;p16">
            <a:extLst>
              <a:ext uri="{FF2B5EF4-FFF2-40B4-BE49-F238E27FC236}">
                <a16:creationId xmlns:a16="http://schemas.microsoft.com/office/drawing/2014/main" id="{3F9EF0DB-5AEC-8347-7FF6-B1FC0405F466}"/>
              </a:ext>
            </a:extLst>
          </p:cNvPr>
          <p:cNvSpPr/>
          <p:nvPr/>
        </p:nvSpPr>
        <p:spPr>
          <a:xfrm>
            <a:off x="8024077" y="-537400"/>
            <a:ext cx="1770000" cy="17700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2" name="Google Shape;226;p16">
            <a:extLst>
              <a:ext uri="{FF2B5EF4-FFF2-40B4-BE49-F238E27FC236}">
                <a16:creationId xmlns:a16="http://schemas.microsoft.com/office/drawing/2014/main" id="{8E19FB48-8884-0488-C28B-6861B436AFC6}"/>
              </a:ext>
            </a:extLst>
          </p:cNvPr>
          <p:cNvGrpSpPr/>
          <p:nvPr/>
        </p:nvGrpSpPr>
        <p:grpSpPr>
          <a:xfrm>
            <a:off x="7816114" y="269722"/>
            <a:ext cx="539292" cy="539292"/>
            <a:chOff x="3796125" y="-35750"/>
            <a:chExt cx="773400" cy="773400"/>
          </a:xfrm>
        </p:grpSpPr>
        <p:sp>
          <p:nvSpPr>
            <p:cNvPr id="23" name="Google Shape;227;p16">
              <a:extLst>
                <a:ext uri="{FF2B5EF4-FFF2-40B4-BE49-F238E27FC236}">
                  <a16:creationId xmlns:a16="http://schemas.microsoft.com/office/drawing/2014/main" id="{79F92D14-B88F-2D32-B22C-DA809DE742D6}"/>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4" name="Google Shape;228;p16">
              <a:extLst>
                <a:ext uri="{FF2B5EF4-FFF2-40B4-BE49-F238E27FC236}">
                  <a16:creationId xmlns:a16="http://schemas.microsoft.com/office/drawing/2014/main" id="{5E55C318-5703-136C-C409-B06F261996F3}"/>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25" name="Google Shape;229;p16">
            <a:extLst>
              <a:ext uri="{FF2B5EF4-FFF2-40B4-BE49-F238E27FC236}">
                <a16:creationId xmlns:a16="http://schemas.microsoft.com/office/drawing/2014/main" id="{8A3BADF9-D2A3-9E32-EDCC-5B85F9AB9472}"/>
              </a:ext>
            </a:extLst>
          </p:cNvPr>
          <p:cNvGrpSpPr/>
          <p:nvPr/>
        </p:nvGrpSpPr>
        <p:grpSpPr>
          <a:xfrm>
            <a:off x="529314" y="4256097"/>
            <a:ext cx="539292" cy="539292"/>
            <a:chOff x="3796125" y="-35750"/>
            <a:chExt cx="773400" cy="773400"/>
          </a:xfrm>
        </p:grpSpPr>
        <p:sp>
          <p:nvSpPr>
            <p:cNvPr id="26" name="Google Shape;230;p16">
              <a:extLst>
                <a:ext uri="{FF2B5EF4-FFF2-40B4-BE49-F238E27FC236}">
                  <a16:creationId xmlns:a16="http://schemas.microsoft.com/office/drawing/2014/main" id="{80A473B8-3751-E579-8E82-AAB6A02250DF}"/>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27" name="Google Shape;231;p16">
              <a:extLst>
                <a:ext uri="{FF2B5EF4-FFF2-40B4-BE49-F238E27FC236}">
                  <a16:creationId xmlns:a16="http://schemas.microsoft.com/office/drawing/2014/main" id="{2FAAADC8-07BA-1704-C120-714E1160B27F}"/>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pic>
        <p:nvPicPr>
          <p:cNvPr id="4" name="Picture 3">
            <a:extLst>
              <a:ext uri="{FF2B5EF4-FFF2-40B4-BE49-F238E27FC236}">
                <a16:creationId xmlns:a16="http://schemas.microsoft.com/office/drawing/2014/main" id="{60E8ACC7-A010-58B2-E9AE-8D1DDCB731D8}"/>
              </a:ext>
            </a:extLst>
          </p:cNvPr>
          <p:cNvPicPr>
            <a:picLocks noChangeAspect="1"/>
          </p:cNvPicPr>
          <p:nvPr/>
        </p:nvPicPr>
        <p:blipFill rotWithShape="1">
          <a:blip r:embed="rId2"/>
          <a:srcRect r="1045" b="2085"/>
          <a:stretch/>
        </p:blipFill>
        <p:spPr>
          <a:xfrm>
            <a:off x="2149275" y="1232600"/>
            <a:ext cx="4845450" cy="3367489"/>
          </a:xfrm>
          <a:prstGeom prst="rect">
            <a:avLst/>
          </a:prstGeom>
        </p:spPr>
      </p:pic>
      <p:grpSp>
        <p:nvGrpSpPr>
          <p:cNvPr id="14" name="Group 13">
            <a:extLst>
              <a:ext uri="{FF2B5EF4-FFF2-40B4-BE49-F238E27FC236}">
                <a16:creationId xmlns:a16="http://schemas.microsoft.com/office/drawing/2014/main" id="{3C13BD71-D3CD-4954-1B40-8156274682CA}"/>
              </a:ext>
            </a:extLst>
          </p:cNvPr>
          <p:cNvGrpSpPr/>
          <p:nvPr/>
        </p:nvGrpSpPr>
        <p:grpSpPr>
          <a:xfrm>
            <a:off x="1689936" y="189889"/>
            <a:ext cx="5764129" cy="615600"/>
            <a:chOff x="1916918" y="133010"/>
            <a:chExt cx="4214252" cy="615600"/>
          </a:xfrm>
        </p:grpSpPr>
        <p:sp>
          <p:nvSpPr>
            <p:cNvPr id="15" name="Google Shape;849;p46">
              <a:extLst>
                <a:ext uri="{FF2B5EF4-FFF2-40B4-BE49-F238E27FC236}">
                  <a16:creationId xmlns:a16="http://schemas.microsoft.com/office/drawing/2014/main" id="{7BAF1F6A-7050-C665-2FA9-A2A44E7967DD}"/>
                </a:ext>
              </a:extLst>
            </p:cNvPr>
            <p:cNvSpPr/>
            <p:nvPr/>
          </p:nvSpPr>
          <p:spPr>
            <a:xfrm>
              <a:off x="2064526" y="133010"/>
              <a:ext cx="4066644"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6" name="TextBox 15">
              <a:extLst>
                <a:ext uri="{FF2B5EF4-FFF2-40B4-BE49-F238E27FC236}">
                  <a16:creationId xmlns:a16="http://schemas.microsoft.com/office/drawing/2014/main" id="{73EC85C2-2D98-E9D6-B783-874B909FA89C}"/>
                </a:ext>
              </a:extLst>
            </p:cNvPr>
            <p:cNvSpPr txBox="1"/>
            <p:nvPr/>
          </p:nvSpPr>
          <p:spPr>
            <a:xfrm>
              <a:off x="1916918" y="223617"/>
              <a:ext cx="4066644" cy="523220"/>
            </a:xfrm>
            <a:prstGeom prst="rect">
              <a:avLst/>
            </a:prstGeom>
            <a:noFill/>
          </p:spPr>
          <p:txBody>
            <a:bodyPr wrap="square">
              <a:spAutoFit/>
            </a:bodyPr>
            <a:lstStyle/>
            <a:p>
              <a:pPr algn="ctr"/>
              <a:r>
                <a:rPr lang="en-US" sz="2800" b="1" dirty="0" err="1">
                  <a:solidFill>
                    <a:schemeClr val="accent5"/>
                  </a:solidFill>
                  <a:latin typeface="#9Slide03 Cabin Condensed" panose="00000506000000000000" pitchFamily="2" charset="-93"/>
                  <a:cs typeface="Times New Roman" panose="02020603050405020304" pitchFamily="18" charset="0"/>
                </a:rPr>
                <a:t>Quy</a:t>
              </a:r>
              <a:r>
                <a:rPr lang="en-US" sz="2800" b="1" dirty="0">
                  <a:solidFill>
                    <a:schemeClr val="accent5"/>
                  </a:solidFill>
                  <a:latin typeface="#9Slide03 Cabin Condensed" panose="00000506000000000000" pitchFamily="2" charset="-93"/>
                  <a:cs typeface="Times New Roman" panose="02020603050405020304" pitchFamily="18" charset="0"/>
                </a:rPr>
                <a:t> </a:t>
              </a:r>
              <a:r>
                <a:rPr lang="en-US" sz="2800" b="1" dirty="0" err="1">
                  <a:solidFill>
                    <a:schemeClr val="accent5"/>
                  </a:solidFill>
                  <a:latin typeface="#9Slide03 Cabin Condensed" panose="00000506000000000000" pitchFamily="2" charset="-93"/>
                  <a:cs typeface="Times New Roman" panose="02020603050405020304" pitchFamily="18" charset="0"/>
                </a:rPr>
                <a:t>trình</a:t>
              </a:r>
              <a:r>
                <a:rPr lang="en-US" sz="2800" b="1" dirty="0">
                  <a:solidFill>
                    <a:schemeClr val="accent5"/>
                  </a:solidFill>
                  <a:latin typeface="#9Slide03 Cabin Condensed" panose="00000506000000000000" pitchFamily="2" charset="-93"/>
                  <a:cs typeface="Times New Roman" panose="02020603050405020304" pitchFamily="18" charset="0"/>
                </a:rPr>
                <a:t> </a:t>
              </a:r>
              <a:r>
                <a:rPr lang="en-US" sz="2800" b="1" dirty="0" err="1">
                  <a:solidFill>
                    <a:schemeClr val="accent5"/>
                  </a:solidFill>
                  <a:latin typeface="#9Slide03 Cabin Condensed" panose="00000506000000000000" pitchFamily="2" charset="-93"/>
                  <a:cs typeface="Times New Roman" panose="02020603050405020304" pitchFamily="18" charset="0"/>
                </a:rPr>
                <a:t>tạo</a:t>
              </a:r>
              <a:r>
                <a:rPr lang="en-US" sz="2800" b="1" dirty="0">
                  <a:solidFill>
                    <a:schemeClr val="accent5"/>
                  </a:solidFill>
                  <a:latin typeface="#9Slide03 Cabin Condensed" panose="00000506000000000000" pitchFamily="2" charset="-93"/>
                  <a:cs typeface="Times New Roman" panose="02020603050405020304" pitchFamily="18" charset="0"/>
                </a:rPr>
                <a:t> </a:t>
              </a:r>
              <a:r>
                <a:rPr lang="en-US" sz="2800" b="1" dirty="0" err="1">
                  <a:solidFill>
                    <a:schemeClr val="accent5"/>
                  </a:solidFill>
                  <a:latin typeface="#9Slide03 Cabin Condensed" panose="00000506000000000000" pitchFamily="2" charset="-93"/>
                  <a:cs typeface="Times New Roman" panose="02020603050405020304" pitchFamily="18" charset="0"/>
                </a:rPr>
                <a:t>mưa</a:t>
              </a:r>
              <a:r>
                <a:rPr lang="en-US" sz="2800" b="1" dirty="0">
                  <a:solidFill>
                    <a:schemeClr val="accent5"/>
                  </a:solidFill>
                  <a:latin typeface="#9Slide03 Cabin Condensed" panose="00000506000000000000" pitchFamily="2" charset="-93"/>
                  <a:cs typeface="Times New Roman" panose="02020603050405020304" pitchFamily="18" charset="0"/>
                </a:rPr>
                <a:t> </a:t>
              </a:r>
              <a:r>
                <a:rPr lang="en-US" sz="2800" b="1" dirty="0" err="1">
                  <a:solidFill>
                    <a:schemeClr val="accent5"/>
                  </a:solidFill>
                  <a:latin typeface="#9Slide03 Cabin Condensed" panose="00000506000000000000" pitchFamily="2" charset="-93"/>
                  <a:cs typeface="Times New Roman" panose="02020603050405020304" pitchFamily="18" charset="0"/>
                </a:rPr>
                <a:t>nhân</a:t>
              </a:r>
              <a:r>
                <a:rPr lang="en-US" sz="2800" b="1" dirty="0">
                  <a:solidFill>
                    <a:schemeClr val="accent5"/>
                  </a:solidFill>
                  <a:latin typeface="#9Slide03 Cabin Condensed" panose="00000506000000000000" pitchFamily="2" charset="-93"/>
                  <a:cs typeface="Times New Roman" panose="02020603050405020304" pitchFamily="18" charset="0"/>
                </a:rPr>
                <a:t> </a:t>
              </a:r>
              <a:r>
                <a:rPr lang="en-US" sz="2800" b="1" dirty="0" err="1">
                  <a:solidFill>
                    <a:schemeClr val="accent5"/>
                  </a:solidFill>
                  <a:latin typeface="#9Slide03 Cabin Condensed" panose="00000506000000000000" pitchFamily="2" charset="-93"/>
                  <a:cs typeface="Times New Roman" panose="02020603050405020304" pitchFamily="18" charset="0"/>
                </a:rPr>
                <a:t>tạo</a:t>
              </a:r>
              <a:endParaRPr lang="en-US" sz="2000" b="1" dirty="0">
                <a:solidFill>
                  <a:schemeClr val="accent5"/>
                </a:solidFill>
                <a:latin typeface="#9Slide03 Cabin Condensed" panose="00000506000000000000" pitchFamily="2" charset="-93"/>
                <a:cs typeface="Times New Roman" panose="02020603050405020304" pitchFamily="18" charset="0"/>
              </a:endParaRPr>
            </a:p>
          </p:txBody>
        </p:sp>
      </p:grpSp>
    </p:spTree>
    <p:extLst>
      <p:ext uri="{BB962C8B-B14F-4D97-AF65-F5344CB8AC3E}">
        <p14:creationId xmlns:p14="http://schemas.microsoft.com/office/powerpoint/2010/main" val="4006491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43"/>
          <p:cNvSpPr/>
          <p:nvPr/>
        </p:nvSpPr>
        <p:spPr>
          <a:xfrm rot="-275237">
            <a:off x="2111316" y="695383"/>
            <a:ext cx="4921365" cy="3752735"/>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69" name="Google Shape;769;p43"/>
          <p:cNvSpPr txBox="1">
            <a:spLocks noGrp="1"/>
          </p:cNvSpPr>
          <p:nvPr>
            <p:ph type="title"/>
          </p:nvPr>
        </p:nvSpPr>
        <p:spPr>
          <a:xfrm>
            <a:off x="2523973" y="2525950"/>
            <a:ext cx="4103100" cy="1293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dirty="0">
                <a:solidFill>
                  <a:schemeClr val="accent1"/>
                </a:solidFill>
                <a:latin typeface="#9Slide03 Cabin Condensed" panose="00000506000000000000" pitchFamily="2" charset="-93"/>
                <a:cs typeface="Times New Roman" panose="02020603050405020304" pitchFamily="18" charset="0"/>
              </a:rPr>
              <a:t>CỦNG CỐ</a:t>
            </a:r>
            <a:endParaRPr sz="9600" dirty="0">
              <a:solidFill>
                <a:schemeClr val="accent1"/>
              </a:solidFill>
              <a:latin typeface="#9Slide03 Cabin Condensed" panose="00000506000000000000" pitchFamily="2" charset="-93"/>
              <a:cs typeface="Times New Roman" panose="02020603050405020304" pitchFamily="18" charset="0"/>
            </a:endParaRPr>
          </a:p>
        </p:txBody>
      </p:sp>
      <p:sp>
        <p:nvSpPr>
          <p:cNvPr id="771" name="Google Shape;771;p43"/>
          <p:cNvSpPr/>
          <p:nvPr/>
        </p:nvSpPr>
        <p:spPr>
          <a:xfrm>
            <a:off x="-491825" y="3172450"/>
            <a:ext cx="4311387" cy="2076241"/>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772" name="Google Shape;772;p43"/>
          <p:cNvGrpSpPr/>
          <p:nvPr/>
        </p:nvGrpSpPr>
        <p:grpSpPr>
          <a:xfrm>
            <a:off x="1767124" y="970724"/>
            <a:ext cx="756849" cy="756849"/>
            <a:chOff x="3796125" y="-35750"/>
            <a:chExt cx="773400" cy="773400"/>
          </a:xfrm>
        </p:grpSpPr>
        <p:sp>
          <p:nvSpPr>
            <p:cNvPr id="773" name="Google Shape;773;p4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74" name="Google Shape;774;p4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775" name="Google Shape;775;p43"/>
          <p:cNvGrpSpPr/>
          <p:nvPr/>
        </p:nvGrpSpPr>
        <p:grpSpPr>
          <a:xfrm>
            <a:off x="6682024" y="4225674"/>
            <a:ext cx="756849" cy="756849"/>
            <a:chOff x="3796125" y="-35750"/>
            <a:chExt cx="773400" cy="773400"/>
          </a:xfrm>
        </p:grpSpPr>
        <p:sp>
          <p:nvSpPr>
            <p:cNvPr id="776" name="Google Shape;776;p4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77" name="Google Shape;777;p4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68"/>
                                        </p:tgtEl>
                                        <p:attrNameLst>
                                          <p:attrName>style.visibility</p:attrName>
                                        </p:attrNameLst>
                                      </p:cBhvr>
                                      <p:to>
                                        <p:strVal val="visible"/>
                                      </p:to>
                                    </p:set>
                                    <p:anim calcmode="lin" valueType="num">
                                      <p:cBhvr>
                                        <p:cTn id="7" dur="500" fill="hold"/>
                                        <p:tgtEl>
                                          <p:spTgt spid="768"/>
                                        </p:tgtEl>
                                        <p:attrNameLst>
                                          <p:attrName>ppt_w</p:attrName>
                                        </p:attrNameLst>
                                      </p:cBhvr>
                                      <p:tavLst>
                                        <p:tav tm="0">
                                          <p:val>
                                            <p:fltVal val="0"/>
                                          </p:val>
                                        </p:tav>
                                        <p:tav tm="100000">
                                          <p:val>
                                            <p:strVal val="#ppt_w"/>
                                          </p:val>
                                        </p:tav>
                                      </p:tavLst>
                                    </p:anim>
                                    <p:anim calcmode="lin" valueType="num">
                                      <p:cBhvr>
                                        <p:cTn id="8" dur="500" fill="hold"/>
                                        <p:tgtEl>
                                          <p:spTgt spid="768"/>
                                        </p:tgtEl>
                                        <p:attrNameLst>
                                          <p:attrName>ppt_h</p:attrName>
                                        </p:attrNameLst>
                                      </p:cBhvr>
                                      <p:tavLst>
                                        <p:tav tm="0">
                                          <p:val>
                                            <p:fltVal val="0"/>
                                          </p:val>
                                        </p:tav>
                                        <p:tav tm="100000">
                                          <p:val>
                                            <p:strVal val="#ppt_h"/>
                                          </p:val>
                                        </p:tav>
                                      </p:tavLst>
                                    </p:anim>
                                    <p:animEffect transition="in" filter="fade">
                                      <p:cBhvr>
                                        <p:cTn id="9" dur="500"/>
                                        <p:tgtEl>
                                          <p:spTgt spid="76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69"/>
                                        </p:tgtEl>
                                        <p:attrNameLst>
                                          <p:attrName>style.visibility</p:attrName>
                                        </p:attrNameLst>
                                      </p:cBhvr>
                                      <p:to>
                                        <p:strVal val="visible"/>
                                      </p:to>
                                    </p:set>
                                    <p:anim calcmode="lin" valueType="num">
                                      <p:cBhvr>
                                        <p:cTn id="12" dur="500" fill="hold"/>
                                        <p:tgtEl>
                                          <p:spTgt spid="769"/>
                                        </p:tgtEl>
                                        <p:attrNameLst>
                                          <p:attrName>ppt_w</p:attrName>
                                        </p:attrNameLst>
                                      </p:cBhvr>
                                      <p:tavLst>
                                        <p:tav tm="0">
                                          <p:val>
                                            <p:fltVal val="0"/>
                                          </p:val>
                                        </p:tav>
                                        <p:tav tm="100000">
                                          <p:val>
                                            <p:strVal val="#ppt_w"/>
                                          </p:val>
                                        </p:tav>
                                      </p:tavLst>
                                    </p:anim>
                                    <p:anim calcmode="lin" valueType="num">
                                      <p:cBhvr>
                                        <p:cTn id="13" dur="500" fill="hold"/>
                                        <p:tgtEl>
                                          <p:spTgt spid="769"/>
                                        </p:tgtEl>
                                        <p:attrNameLst>
                                          <p:attrName>ppt_h</p:attrName>
                                        </p:attrNameLst>
                                      </p:cBhvr>
                                      <p:tavLst>
                                        <p:tav tm="0">
                                          <p:val>
                                            <p:fltVal val="0"/>
                                          </p:val>
                                        </p:tav>
                                        <p:tav tm="100000">
                                          <p:val>
                                            <p:strVal val="#ppt_h"/>
                                          </p:val>
                                        </p:tav>
                                      </p:tavLst>
                                    </p:anim>
                                    <p:animEffect transition="in" filter="fade">
                                      <p:cBhvr>
                                        <p:cTn id="14" dur="500"/>
                                        <p:tgtEl>
                                          <p:spTgt spid="76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71"/>
                                        </p:tgtEl>
                                        <p:attrNameLst>
                                          <p:attrName>style.visibility</p:attrName>
                                        </p:attrNameLst>
                                      </p:cBhvr>
                                      <p:to>
                                        <p:strVal val="visible"/>
                                      </p:to>
                                    </p:set>
                                    <p:anim calcmode="lin" valueType="num">
                                      <p:cBhvr>
                                        <p:cTn id="17" dur="500" fill="hold"/>
                                        <p:tgtEl>
                                          <p:spTgt spid="771"/>
                                        </p:tgtEl>
                                        <p:attrNameLst>
                                          <p:attrName>ppt_w</p:attrName>
                                        </p:attrNameLst>
                                      </p:cBhvr>
                                      <p:tavLst>
                                        <p:tav tm="0">
                                          <p:val>
                                            <p:fltVal val="0"/>
                                          </p:val>
                                        </p:tav>
                                        <p:tav tm="100000">
                                          <p:val>
                                            <p:strVal val="#ppt_w"/>
                                          </p:val>
                                        </p:tav>
                                      </p:tavLst>
                                    </p:anim>
                                    <p:anim calcmode="lin" valueType="num">
                                      <p:cBhvr>
                                        <p:cTn id="18" dur="500" fill="hold"/>
                                        <p:tgtEl>
                                          <p:spTgt spid="771"/>
                                        </p:tgtEl>
                                        <p:attrNameLst>
                                          <p:attrName>ppt_h</p:attrName>
                                        </p:attrNameLst>
                                      </p:cBhvr>
                                      <p:tavLst>
                                        <p:tav tm="0">
                                          <p:val>
                                            <p:fltVal val="0"/>
                                          </p:val>
                                        </p:tav>
                                        <p:tav tm="100000">
                                          <p:val>
                                            <p:strVal val="#ppt_h"/>
                                          </p:val>
                                        </p:tav>
                                      </p:tavLst>
                                    </p:anim>
                                    <p:animEffect transition="in" filter="fade">
                                      <p:cBhvr>
                                        <p:cTn id="19" dur="500"/>
                                        <p:tgtEl>
                                          <p:spTgt spid="771"/>
                                        </p:tgtEl>
                                      </p:cBhvr>
                                    </p:animEffect>
                                  </p:childTnLst>
                                </p:cTn>
                              </p:par>
                              <p:par>
                                <p:cTn id="20" presetID="53" presetClass="entr" presetSubtype="16" fill="hold" nodeType="withEffect">
                                  <p:stCondLst>
                                    <p:cond delay="0"/>
                                  </p:stCondLst>
                                  <p:childTnLst>
                                    <p:set>
                                      <p:cBhvr>
                                        <p:cTn id="21" dur="1" fill="hold">
                                          <p:stCondLst>
                                            <p:cond delay="0"/>
                                          </p:stCondLst>
                                        </p:cTn>
                                        <p:tgtEl>
                                          <p:spTgt spid="772"/>
                                        </p:tgtEl>
                                        <p:attrNameLst>
                                          <p:attrName>style.visibility</p:attrName>
                                        </p:attrNameLst>
                                      </p:cBhvr>
                                      <p:to>
                                        <p:strVal val="visible"/>
                                      </p:to>
                                    </p:set>
                                    <p:anim calcmode="lin" valueType="num">
                                      <p:cBhvr>
                                        <p:cTn id="22" dur="500" fill="hold"/>
                                        <p:tgtEl>
                                          <p:spTgt spid="772"/>
                                        </p:tgtEl>
                                        <p:attrNameLst>
                                          <p:attrName>ppt_w</p:attrName>
                                        </p:attrNameLst>
                                      </p:cBhvr>
                                      <p:tavLst>
                                        <p:tav tm="0">
                                          <p:val>
                                            <p:fltVal val="0"/>
                                          </p:val>
                                        </p:tav>
                                        <p:tav tm="100000">
                                          <p:val>
                                            <p:strVal val="#ppt_w"/>
                                          </p:val>
                                        </p:tav>
                                      </p:tavLst>
                                    </p:anim>
                                    <p:anim calcmode="lin" valueType="num">
                                      <p:cBhvr>
                                        <p:cTn id="23" dur="500" fill="hold"/>
                                        <p:tgtEl>
                                          <p:spTgt spid="772"/>
                                        </p:tgtEl>
                                        <p:attrNameLst>
                                          <p:attrName>ppt_h</p:attrName>
                                        </p:attrNameLst>
                                      </p:cBhvr>
                                      <p:tavLst>
                                        <p:tav tm="0">
                                          <p:val>
                                            <p:fltVal val="0"/>
                                          </p:val>
                                        </p:tav>
                                        <p:tav tm="100000">
                                          <p:val>
                                            <p:strVal val="#ppt_h"/>
                                          </p:val>
                                        </p:tav>
                                      </p:tavLst>
                                    </p:anim>
                                    <p:animEffect transition="in" filter="fade">
                                      <p:cBhvr>
                                        <p:cTn id="24" dur="500"/>
                                        <p:tgtEl>
                                          <p:spTgt spid="772"/>
                                        </p:tgtEl>
                                      </p:cBhvr>
                                    </p:animEffect>
                                  </p:childTnLst>
                                </p:cTn>
                              </p:par>
                              <p:par>
                                <p:cTn id="25" presetID="53" presetClass="entr" presetSubtype="16" fill="hold" nodeType="withEffect">
                                  <p:stCondLst>
                                    <p:cond delay="0"/>
                                  </p:stCondLst>
                                  <p:childTnLst>
                                    <p:set>
                                      <p:cBhvr>
                                        <p:cTn id="26" dur="1" fill="hold">
                                          <p:stCondLst>
                                            <p:cond delay="0"/>
                                          </p:stCondLst>
                                        </p:cTn>
                                        <p:tgtEl>
                                          <p:spTgt spid="775"/>
                                        </p:tgtEl>
                                        <p:attrNameLst>
                                          <p:attrName>style.visibility</p:attrName>
                                        </p:attrNameLst>
                                      </p:cBhvr>
                                      <p:to>
                                        <p:strVal val="visible"/>
                                      </p:to>
                                    </p:set>
                                    <p:anim calcmode="lin" valueType="num">
                                      <p:cBhvr>
                                        <p:cTn id="27" dur="500" fill="hold"/>
                                        <p:tgtEl>
                                          <p:spTgt spid="775"/>
                                        </p:tgtEl>
                                        <p:attrNameLst>
                                          <p:attrName>ppt_w</p:attrName>
                                        </p:attrNameLst>
                                      </p:cBhvr>
                                      <p:tavLst>
                                        <p:tav tm="0">
                                          <p:val>
                                            <p:fltVal val="0"/>
                                          </p:val>
                                        </p:tav>
                                        <p:tav tm="100000">
                                          <p:val>
                                            <p:strVal val="#ppt_w"/>
                                          </p:val>
                                        </p:tav>
                                      </p:tavLst>
                                    </p:anim>
                                    <p:anim calcmode="lin" valueType="num">
                                      <p:cBhvr>
                                        <p:cTn id="28" dur="500" fill="hold"/>
                                        <p:tgtEl>
                                          <p:spTgt spid="775"/>
                                        </p:tgtEl>
                                        <p:attrNameLst>
                                          <p:attrName>ppt_h</p:attrName>
                                        </p:attrNameLst>
                                      </p:cBhvr>
                                      <p:tavLst>
                                        <p:tav tm="0">
                                          <p:val>
                                            <p:fltVal val="0"/>
                                          </p:val>
                                        </p:tav>
                                        <p:tav tm="100000">
                                          <p:val>
                                            <p:strVal val="#ppt_h"/>
                                          </p:val>
                                        </p:tav>
                                      </p:tavLst>
                                    </p:anim>
                                    <p:animEffect transition="in" filter="fade">
                                      <p:cBhvr>
                                        <p:cTn id="29" dur="500"/>
                                        <p:tgtEl>
                                          <p:spTgt spid="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animBg="1"/>
      <p:bldP spid="769" grpId="0"/>
      <p:bldP spid="77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0">
            <a:extLst>
              <a:ext uri="{FF2B5EF4-FFF2-40B4-BE49-F238E27FC236}">
                <a16:creationId xmlns:a16="http://schemas.microsoft.com/office/drawing/2014/main" id="{EE380F17-F412-445D-AA74-95D0BA93BED3}"/>
              </a:ext>
            </a:extLst>
          </p:cNvPr>
          <p:cNvSpPr/>
          <p:nvPr/>
        </p:nvSpPr>
        <p:spPr>
          <a:xfrm>
            <a:off x="0" y="2633790"/>
            <a:ext cx="8705850" cy="49353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grpSp>
        <p:nvGrpSpPr>
          <p:cNvPr id="5" name="组合 11">
            <a:extLst>
              <a:ext uri="{FF2B5EF4-FFF2-40B4-BE49-F238E27FC236}">
                <a16:creationId xmlns:a16="http://schemas.microsoft.com/office/drawing/2014/main" id="{569F5CCF-65C2-49C5-9C58-9CCA259283B0}"/>
              </a:ext>
            </a:extLst>
          </p:cNvPr>
          <p:cNvGrpSpPr/>
          <p:nvPr/>
        </p:nvGrpSpPr>
        <p:grpSpPr>
          <a:xfrm>
            <a:off x="3695910" y="1108287"/>
            <a:ext cx="1987537" cy="1511216"/>
            <a:chOff x="4927880" y="1477715"/>
            <a:chExt cx="2650049" cy="2014955"/>
          </a:xfrm>
        </p:grpSpPr>
        <p:cxnSp>
          <p:nvCxnSpPr>
            <p:cNvPr id="6" name="直接连接符 3">
              <a:extLst>
                <a:ext uri="{FF2B5EF4-FFF2-40B4-BE49-F238E27FC236}">
                  <a16:creationId xmlns:a16="http://schemas.microsoft.com/office/drawing/2014/main" id="{1E75108C-A5BA-4891-8735-4FEE0640F182}"/>
                </a:ext>
              </a:extLst>
            </p:cNvPr>
            <p:cNvCxnSpPr>
              <a:cxnSpLocks/>
            </p:cNvCxnSpPr>
            <p:nvPr/>
          </p:nvCxnSpPr>
          <p:spPr>
            <a:xfrm>
              <a:off x="7340600" y="2847692"/>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7" name="椭圆 12">
              <a:extLst>
                <a:ext uri="{FF2B5EF4-FFF2-40B4-BE49-F238E27FC236}">
                  <a16:creationId xmlns:a16="http://schemas.microsoft.com/office/drawing/2014/main" id="{E2C3C689-CCB6-41D1-B7BA-F23D36A45C7D}"/>
                </a:ext>
              </a:extLst>
            </p:cNvPr>
            <p:cNvSpPr/>
            <p:nvPr/>
          </p:nvSpPr>
          <p:spPr>
            <a:xfrm>
              <a:off x="7103270" y="2383018"/>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8" name="图形 13">
              <a:extLst>
                <a:ext uri="{FF2B5EF4-FFF2-40B4-BE49-F238E27FC236}">
                  <a16:creationId xmlns:a16="http://schemas.microsoft.com/office/drawing/2014/main" id="{4E4B690C-FBB9-44BE-B83E-535231B3316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98519" y="2471124"/>
              <a:ext cx="298446" cy="298446"/>
            </a:xfrm>
            <a:prstGeom prst="rect">
              <a:avLst/>
            </a:prstGeom>
          </p:spPr>
        </p:pic>
        <p:sp>
          <p:nvSpPr>
            <p:cNvPr id="10" name="矩形 16">
              <a:extLst>
                <a:ext uri="{FF2B5EF4-FFF2-40B4-BE49-F238E27FC236}">
                  <a16:creationId xmlns:a16="http://schemas.microsoft.com/office/drawing/2014/main" id="{BDCCEF86-C3BF-445F-8098-A1CA09568F36}"/>
                </a:ext>
              </a:extLst>
            </p:cNvPr>
            <p:cNvSpPr/>
            <p:nvPr/>
          </p:nvSpPr>
          <p:spPr>
            <a:xfrm>
              <a:off x="4927880" y="1477715"/>
              <a:ext cx="2650049" cy="845296"/>
            </a:xfrm>
            <a:prstGeom prst="rect">
              <a:avLst/>
            </a:prstGeom>
          </p:spPr>
          <p:txBody>
            <a:bodyPr vert="horz" lIns="68580" tIns="34290" rIns="68580" bIns="34290" rtlCol="0" anchor="ctr">
              <a:noAutofit/>
            </a:bodyPr>
            <a:lstStyle/>
            <a:p>
              <a:pPr algn="r">
                <a:lnSpc>
                  <a:spcPts val="1875"/>
                </a:lnSpc>
                <a:spcBef>
                  <a:spcPct val="0"/>
                </a:spcBef>
              </a:pPr>
              <a:r>
                <a:rPr lang="en-US" sz="1800" b="1" dirty="0">
                  <a:effectLst/>
                  <a:latin typeface="#9Slide03 Cabin Condensed" panose="00000506000000000000" pitchFamily="2" charset="-93"/>
                  <a:ea typeface="Calibri" panose="020F0502020204030204" pitchFamily="34" charset="0"/>
                </a:rPr>
                <a:t>A.</a:t>
              </a:r>
              <a:r>
                <a:rPr lang="en-US" sz="1800" dirty="0">
                  <a:effectLst/>
                  <a:latin typeface="#9Slide03 Cabin Condensed" panose="00000506000000000000" pitchFamily="2" charset="-93"/>
                  <a:ea typeface="Calibri" panose="020F0502020204030204" pitchFamily="34" charset="0"/>
                </a:rPr>
                <a:t> H</a:t>
              </a:r>
              <a:r>
                <a:rPr lang="en-US" sz="1800" baseline="-25000" dirty="0">
                  <a:effectLst/>
                  <a:latin typeface="#9Slide03 Cabin Condensed" panose="00000506000000000000" pitchFamily="2" charset="-93"/>
                  <a:ea typeface="Calibri" panose="020F0502020204030204" pitchFamily="34" charset="0"/>
                </a:rPr>
                <a:t>2</a:t>
              </a:r>
              <a:r>
                <a:rPr lang="en-US" sz="1800" dirty="0">
                  <a:effectLst/>
                  <a:latin typeface="#9Slide03 Cabin Condensed" panose="00000506000000000000" pitchFamily="2" charset="-93"/>
                  <a:ea typeface="Calibri" panose="020F0502020204030204" pitchFamily="34" charset="0"/>
                </a:rPr>
                <a:t>SO</a:t>
              </a:r>
              <a:r>
                <a:rPr lang="en-US" sz="1800" baseline="-25000" dirty="0">
                  <a:effectLst/>
                  <a:latin typeface="#9Slide03 Cabin Condensed" panose="00000506000000000000" pitchFamily="2" charset="-93"/>
                  <a:ea typeface="Calibri" panose="020F0502020204030204" pitchFamily="34" charset="0"/>
                </a:rPr>
                <a:t>4</a:t>
              </a:r>
              <a:r>
                <a:rPr lang="en-US" sz="1800" dirty="0">
                  <a:effectLst/>
                  <a:latin typeface="#9Slide03 Cabin Condensed" panose="00000506000000000000" pitchFamily="2" charset="-93"/>
                  <a:ea typeface="Calibri" panose="020F0502020204030204" pitchFamily="34" charset="0"/>
                </a:rPr>
                <a:t> </a:t>
              </a:r>
              <a:r>
                <a:rPr lang="en-US" sz="1800" dirty="0" err="1">
                  <a:effectLst/>
                  <a:latin typeface="#9Slide03 Cabin Condensed" panose="00000506000000000000" pitchFamily="2" charset="-93"/>
                  <a:ea typeface="Calibri" panose="020F0502020204030204" pitchFamily="34" charset="0"/>
                </a:rPr>
                <a:t>loãng</a:t>
              </a:r>
              <a:endParaRPr lang="zh-CN" altLang="en-US" sz="1050" dirty="0">
                <a:solidFill>
                  <a:schemeClr val="tx1">
                    <a:lumMod val="75000"/>
                    <a:lumOff val="25000"/>
                  </a:schemeClr>
                </a:solidFill>
                <a:cs typeface="+mn-ea"/>
                <a:sym typeface="+mn-lt"/>
              </a:endParaRPr>
            </a:p>
          </p:txBody>
        </p:sp>
      </p:grpSp>
      <p:grpSp>
        <p:nvGrpSpPr>
          <p:cNvPr id="11" name="组合 28">
            <a:extLst>
              <a:ext uri="{FF2B5EF4-FFF2-40B4-BE49-F238E27FC236}">
                <a16:creationId xmlns:a16="http://schemas.microsoft.com/office/drawing/2014/main" id="{6E4CA875-D2A0-4F86-85C3-815C7C888911}"/>
              </a:ext>
            </a:extLst>
          </p:cNvPr>
          <p:cNvGrpSpPr/>
          <p:nvPr/>
        </p:nvGrpSpPr>
        <p:grpSpPr>
          <a:xfrm>
            <a:off x="6448784" y="1195640"/>
            <a:ext cx="1937065" cy="1422842"/>
            <a:chOff x="8598378" y="1594187"/>
            <a:chExt cx="2582753" cy="1897122"/>
          </a:xfrm>
        </p:grpSpPr>
        <p:sp>
          <p:nvSpPr>
            <p:cNvPr id="12" name="矩形 17">
              <a:extLst>
                <a:ext uri="{FF2B5EF4-FFF2-40B4-BE49-F238E27FC236}">
                  <a16:creationId xmlns:a16="http://schemas.microsoft.com/office/drawing/2014/main" id="{F50858C2-7A67-4FCF-8613-2AF4223B86B4}"/>
                </a:ext>
              </a:extLst>
            </p:cNvPr>
            <p:cNvSpPr/>
            <p:nvPr/>
          </p:nvSpPr>
          <p:spPr>
            <a:xfrm>
              <a:off x="8598378" y="1594187"/>
              <a:ext cx="2573173" cy="492442"/>
            </a:xfrm>
            <a:prstGeom prst="rect">
              <a:avLst/>
            </a:prstGeom>
          </p:spPr>
          <p:txBody>
            <a:bodyPr wrap="square">
              <a:spAutoFit/>
            </a:bodyPr>
            <a:lstStyle/>
            <a:p>
              <a:pPr algn="r"/>
              <a:r>
                <a:rPr lang="en-US" sz="1800" b="1" dirty="0">
                  <a:effectLst/>
                  <a:latin typeface="#9Slide03 Cabin Condensed" panose="00000506000000000000" pitchFamily="2" charset="-93"/>
                  <a:ea typeface="Calibri" panose="020F0502020204030204" pitchFamily="34" charset="0"/>
                </a:rPr>
                <a:t>B.</a:t>
              </a:r>
              <a:r>
                <a:rPr lang="en-US" sz="1800" dirty="0">
                  <a:effectLst/>
                  <a:latin typeface="#9Slide03 Cabin Condensed" panose="00000506000000000000" pitchFamily="2" charset="-93"/>
                  <a:ea typeface="Calibri" panose="020F0502020204030204" pitchFamily="34" charset="0"/>
                </a:rPr>
                <a:t> HCl </a:t>
              </a:r>
              <a:r>
                <a:rPr lang="en-US" sz="1800" dirty="0" err="1">
                  <a:effectLst/>
                  <a:latin typeface="#9Slide03 Cabin Condensed" panose="00000506000000000000" pitchFamily="2" charset="-93"/>
                  <a:ea typeface="Calibri" panose="020F0502020204030204" pitchFamily="34" charset="0"/>
                </a:rPr>
                <a:t>loãng</a:t>
              </a:r>
              <a:endParaRPr lang="zh-CN" altLang="en-US" sz="1050" dirty="0">
                <a:cs typeface="+mn-ea"/>
                <a:sym typeface="+mn-lt"/>
              </a:endParaRPr>
            </a:p>
          </p:txBody>
        </p:sp>
        <p:cxnSp>
          <p:nvCxnSpPr>
            <p:cNvPr id="13" name="直接连接符 18">
              <a:extLst>
                <a:ext uri="{FF2B5EF4-FFF2-40B4-BE49-F238E27FC236}">
                  <a16:creationId xmlns:a16="http://schemas.microsoft.com/office/drawing/2014/main" id="{3FD94712-E652-4F45-B844-CD82B97BD721}"/>
                </a:ext>
              </a:extLst>
            </p:cNvPr>
            <p:cNvCxnSpPr>
              <a:cxnSpLocks/>
            </p:cNvCxnSpPr>
            <p:nvPr/>
          </p:nvCxnSpPr>
          <p:spPr>
            <a:xfrm>
              <a:off x="10943802" y="2846331"/>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14" name="椭圆 19">
              <a:extLst>
                <a:ext uri="{FF2B5EF4-FFF2-40B4-BE49-F238E27FC236}">
                  <a16:creationId xmlns:a16="http://schemas.microsoft.com/office/drawing/2014/main" id="{AE5C7710-1545-4E7E-8D70-F2CC227ACBA4}"/>
                </a:ext>
              </a:extLst>
            </p:cNvPr>
            <p:cNvSpPr/>
            <p:nvPr/>
          </p:nvSpPr>
          <p:spPr>
            <a:xfrm>
              <a:off x="10706472" y="2381657"/>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15" name="图形 20">
              <a:extLst>
                <a:ext uri="{FF2B5EF4-FFF2-40B4-BE49-F238E27FC236}">
                  <a16:creationId xmlns:a16="http://schemas.microsoft.com/office/drawing/2014/main" id="{1C768B97-8129-4C14-B46E-F3AF6B5EF3A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01721" y="2469763"/>
              <a:ext cx="298446" cy="298446"/>
            </a:xfrm>
            <a:prstGeom prst="rect">
              <a:avLst/>
            </a:prstGeom>
          </p:spPr>
        </p:pic>
      </p:grpSp>
      <p:grpSp>
        <p:nvGrpSpPr>
          <p:cNvPr id="17" name="组合 2">
            <a:extLst>
              <a:ext uri="{FF2B5EF4-FFF2-40B4-BE49-F238E27FC236}">
                <a16:creationId xmlns:a16="http://schemas.microsoft.com/office/drawing/2014/main" id="{2680397D-7EC1-4F66-A2A0-F6AEFAA24870}"/>
              </a:ext>
            </a:extLst>
          </p:cNvPr>
          <p:cNvGrpSpPr/>
          <p:nvPr/>
        </p:nvGrpSpPr>
        <p:grpSpPr>
          <a:xfrm>
            <a:off x="3864771" y="3142692"/>
            <a:ext cx="2449691" cy="1209507"/>
            <a:chOff x="5153027" y="4190256"/>
            <a:chExt cx="3266254" cy="1612676"/>
          </a:xfrm>
        </p:grpSpPr>
        <p:cxnSp>
          <p:nvCxnSpPr>
            <p:cNvPr id="18" name="直接连接符 22">
              <a:extLst>
                <a:ext uri="{FF2B5EF4-FFF2-40B4-BE49-F238E27FC236}">
                  <a16:creationId xmlns:a16="http://schemas.microsoft.com/office/drawing/2014/main" id="{1195FAA7-DBB5-4E9B-A5F5-66A2B82C79E0}"/>
                </a:ext>
              </a:extLst>
            </p:cNvPr>
            <p:cNvCxnSpPr>
              <a:cxnSpLocks/>
            </p:cNvCxnSpPr>
            <p:nvPr/>
          </p:nvCxnSpPr>
          <p:spPr>
            <a:xfrm>
              <a:off x="5387975" y="4190256"/>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19" name="椭圆 24">
              <a:extLst>
                <a:ext uri="{FF2B5EF4-FFF2-40B4-BE49-F238E27FC236}">
                  <a16:creationId xmlns:a16="http://schemas.microsoft.com/office/drawing/2014/main" id="{7DC14CDB-00BC-460B-8D45-51C64640E07F}"/>
                </a:ext>
              </a:extLst>
            </p:cNvPr>
            <p:cNvSpPr/>
            <p:nvPr/>
          </p:nvSpPr>
          <p:spPr>
            <a:xfrm>
              <a:off x="5153027" y="4843511"/>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20" name="图形 25">
              <a:extLst>
                <a:ext uri="{FF2B5EF4-FFF2-40B4-BE49-F238E27FC236}">
                  <a16:creationId xmlns:a16="http://schemas.microsoft.com/office/drawing/2014/main" id="{85015604-E63D-4260-B739-269C5EBE365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48276" y="4931617"/>
              <a:ext cx="298446" cy="298446"/>
            </a:xfrm>
            <a:prstGeom prst="rect">
              <a:avLst/>
            </a:prstGeom>
          </p:spPr>
        </p:pic>
        <p:sp>
          <p:nvSpPr>
            <p:cNvPr id="22" name="矩形 32">
              <a:extLst>
                <a:ext uri="{FF2B5EF4-FFF2-40B4-BE49-F238E27FC236}">
                  <a16:creationId xmlns:a16="http://schemas.microsoft.com/office/drawing/2014/main" id="{9ABBE9C8-81E6-4C27-B51C-1C3C7DEE4382}"/>
                </a:ext>
              </a:extLst>
            </p:cNvPr>
            <p:cNvSpPr/>
            <p:nvPr/>
          </p:nvSpPr>
          <p:spPr>
            <a:xfrm>
              <a:off x="5769232" y="4957636"/>
              <a:ext cx="2650049" cy="845296"/>
            </a:xfrm>
            <a:prstGeom prst="rect">
              <a:avLst/>
            </a:prstGeom>
          </p:spPr>
          <p:txBody>
            <a:bodyPr vert="horz" lIns="68580" tIns="34290" rIns="68580" bIns="34290" rtlCol="0" anchor="ctr">
              <a:noAutofit/>
            </a:bodyPr>
            <a:lstStyle/>
            <a:p>
              <a:pPr>
                <a:lnSpc>
                  <a:spcPts val="1875"/>
                </a:lnSpc>
                <a:spcBef>
                  <a:spcPct val="0"/>
                </a:spcBef>
              </a:pPr>
              <a:r>
                <a:rPr lang="en-US" sz="1800" b="1" dirty="0">
                  <a:effectLst/>
                  <a:latin typeface="#9Slide03 Cabin Condensed" panose="00000506000000000000" pitchFamily="2" charset="-93"/>
                  <a:ea typeface="Calibri" panose="020F0502020204030204" pitchFamily="34" charset="0"/>
                </a:rPr>
                <a:t>C.</a:t>
              </a:r>
              <a:r>
                <a:rPr lang="en-US" sz="1800" dirty="0">
                  <a:effectLst/>
                  <a:latin typeface="#9Slide03 Cabin Condensed" panose="00000506000000000000" pitchFamily="2" charset="-93"/>
                  <a:ea typeface="Calibri" panose="020F0502020204030204" pitchFamily="34" charset="0"/>
                </a:rPr>
                <a:t> HF </a:t>
              </a:r>
              <a:r>
                <a:rPr lang="en-US" sz="1800" dirty="0" err="1">
                  <a:effectLst/>
                  <a:latin typeface="#9Slide03 Cabin Condensed" panose="00000506000000000000" pitchFamily="2" charset="-93"/>
                  <a:ea typeface="Calibri" panose="020F0502020204030204" pitchFamily="34" charset="0"/>
                </a:rPr>
                <a:t>loãng</a:t>
              </a:r>
              <a:r>
                <a:rPr lang="vi-VN" sz="1800" dirty="0">
                  <a:effectLst/>
                  <a:latin typeface="#9Slide03 Cabin Condensed" panose="00000506000000000000" pitchFamily="2" charset="-93"/>
                  <a:ea typeface="Calibri" panose="020F0502020204030204" pitchFamily="34" charset="0"/>
                </a:rPr>
                <a:t>	</a:t>
              </a:r>
              <a:endParaRPr lang="zh-CN" altLang="en-US" sz="1050" dirty="0">
                <a:solidFill>
                  <a:schemeClr val="tx1">
                    <a:lumMod val="75000"/>
                    <a:lumOff val="25000"/>
                  </a:schemeClr>
                </a:solidFill>
                <a:cs typeface="+mn-ea"/>
                <a:sym typeface="+mn-lt"/>
              </a:endParaRPr>
            </a:p>
          </p:txBody>
        </p:sp>
      </p:grpSp>
      <p:grpSp>
        <p:nvGrpSpPr>
          <p:cNvPr id="23" name="组合 9">
            <a:extLst>
              <a:ext uri="{FF2B5EF4-FFF2-40B4-BE49-F238E27FC236}">
                <a16:creationId xmlns:a16="http://schemas.microsoft.com/office/drawing/2014/main" id="{63615E86-48B6-44F5-9E45-A73DB7A8CBDA}"/>
              </a:ext>
            </a:extLst>
          </p:cNvPr>
          <p:cNvGrpSpPr/>
          <p:nvPr/>
        </p:nvGrpSpPr>
        <p:grpSpPr>
          <a:xfrm>
            <a:off x="6567173" y="3141675"/>
            <a:ext cx="2593028" cy="1150155"/>
            <a:chOff x="8756229" y="4188895"/>
            <a:chExt cx="3457370" cy="1533539"/>
          </a:xfrm>
        </p:grpSpPr>
        <p:cxnSp>
          <p:nvCxnSpPr>
            <p:cNvPr id="24" name="直接连接符 23">
              <a:extLst>
                <a:ext uri="{FF2B5EF4-FFF2-40B4-BE49-F238E27FC236}">
                  <a16:creationId xmlns:a16="http://schemas.microsoft.com/office/drawing/2014/main" id="{D7F1733B-886E-417B-91DA-0B0AD63606BD}"/>
                </a:ext>
              </a:extLst>
            </p:cNvPr>
            <p:cNvCxnSpPr>
              <a:cxnSpLocks/>
            </p:cNvCxnSpPr>
            <p:nvPr/>
          </p:nvCxnSpPr>
          <p:spPr>
            <a:xfrm>
              <a:off x="8991177" y="4188895"/>
              <a:ext cx="0" cy="644978"/>
            </a:xfrm>
            <a:prstGeom prst="line">
              <a:avLst/>
            </a:prstGeom>
            <a:ln w="19050">
              <a:solidFill>
                <a:srgbClr val="262626"/>
              </a:solidFill>
            </a:ln>
          </p:spPr>
          <p:style>
            <a:lnRef idx="1">
              <a:schemeClr val="accent1"/>
            </a:lnRef>
            <a:fillRef idx="0">
              <a:schemeClr val="accent1"/>
            </a:fillRef>
            <a:effectRef idx="0">
              <a:schemeClr val="accent1"/>
            </a:effectRef>
            <a:fontRef idx="minor">
              <a:schemeClr val="tx1"/>
            </a:fontRef>
          </p:style>
        </p:cxnSp>
        <p:sp>
          <p:nvSpPr>
            <p:cNvPr id="25" name="椭圆 26">
              <a:extLst>
                <a:ext uri="{FF2B5EF4-FFF2-40B4-BE49-F238E27FC236}">
                  <a16:creationId xmlns:a16="http://schemas.microsoft.com/office/drawing/2014/main" id="{E39C957E-552C-4B36-83BC-8CAA654AD7C3}"/>
                </a:ext>
              </a:extLst>
            </p:cNvPr>
            <p:cNvSpPr/>
            <p:nvPr/>
          </p:nvSpPr>
          <p:spPr>
            <a:xfrm>
              <a:off x="8756229" y="4842150"/>
              <a:ext cx="474659" cy="4746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pic>
          <p:nvPicPr>
            <p:cNvPr id="26" name="图形 27">
              <a:extLst>
                <a:ext uri="{FF2B5EF4-FFF2-40B4-BE49-F238E27FC236}">
                  <a16:creationId xmlns:a16="http://schemas.microsoft.com/office/drawing/2014/main" id="{8007A407-B995-4C02-98F2-93734343148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851478" y="4930256"/>
              <a:ext cx="298446" cy="298446"/>
            </a:xfrm>
            <a:prstGeom prst="rect">
              <a:avLst/>
            </a:prstGeom>
          </p:spPr>
        </p:pic>
        <p:sp>
          <p:nvSpPr>
            <p:cNvPr id="28" name="矩形 33">
              <a:extLst>
                <a:ext uri="{FF2B5EF4-FFF2-40B4-BE49-F238E27FC236}">
                  <a16:creationId xmlns:a16="http://schemas.microsoft.com/office/drawing/2014/main" id="{994022D4-ADBD-45AA-BB43-F1422A3D4F4B}"/>
                </a:ext>
              </a:extLst>
            </p:cNvPr>
            <p:cNvSpPr/>
            <p:nvPr/>
          </p:nvSpPr>
          <p:spPr>
            <a:xfrm>
              <a:off x="9149925" y="5159972"/>
              <a:ext cx="3063674" cy="562462"/>
            </a:xfrm>
            <a:prstGeom prst="rect">
              <a:avLst/>
            </a:prstGeom>
          </p:spPr>
          <p:txBody>
            <a:bodyPr wrap="square">
              <a:spAutoFit/>
            </a:bodyPr>
            <a:lstStyle/>
            <a:p>
              <a:pPr algn="just">
                <a:lnSpc>
                  <a:spcPct val="130000"/>
                </a:lnSpc>
                <a:spcAft>
                  <a:spcPts val="800"/>
                </a:spcAft>
                <a:tabLst>
                  <a:tab pos="228600" algn="l"/>
                  <a:tab pos="1714500" algn="l"/>
                  <a:tab pos="3200400" algn="l"/>
                  <a:tab pos="4686300" algn="l"/>
                </a:tabLst>
              </a:pPr>
              <a:r>
                <a:rPr lang="en-US" sz="1800" b="1" dirty="0">
                  <a:effectLst/>
                  <a:latin typeface="#9Slide03 Cabin Condensed" panose="00000506000000000000" pitchFamily="2" charset="-93"/>
                  <a:ea typeface="Calibri" panose="020F0502020204030204" pitchFamily="34" charset="0"/>
                  <a:cs typeface="Times New Roman" panose="02020603050405020304" pitchFamily="18" charset="0"/>
                </a:rPr>
                <a:t>D.</a:t>
              </a:r>
              <a:r>
                <a:rPr lang="en-US" sz="1800" dirty="0">
                  <a:effectLst/>
                  <a:latin typeface="#9Slide03 Cabin Condensed" panose="00000506000000000000" pitchFamily="2" charset="-93"/>
                  <a:ea typeface="Calibri" panose="020F0502020204030204" pitchFamily="34" charset="0"/>
                  <a:cs typeface="Times New Roman" panose="02020603050405020304" pitchFamily="18" charset="0"/>
                </a:rPr>
                <a:t> H</a:t>
              </a:r>
              <a:r>
                <a:rPr lang="en-US" sz="1800" baseline="-25000" dirty="0">
                  <a:effectLst/>
                  <a:latin typeface="#9Slide03 Cabin Condensed" panose="00000506000000000000" pitchFamily="2" charset="-93"/>
                  <a:ea typeface="Calibri" panose="020F0502020204030204" pitchFamily="34" charset="0"/>
                  <a:cs typeface="Times New Roman" panose="02020603050405020304" pitchFamily="18" charset="0"/>
                </a:rPr>
                <a:t>2</a:t>
              </a:r>
              <a:r>
                <a:rPr lang="en-US" sz="1800" dirty="0">
                  <a:effectLst/>
                  <a:latin typeface="#9Slide03 Cabin Condensed" panose="00000506000000000000" pitchFamily="2" charset="-93"/>
                  <a:ea typeface="Calibri" panose="020F0502020204030204" pitchFamily="34" charset="0"/>
                  <a:cs typeface="Times New Roman" panose="02020603050405020304" pitchFamily="18" charset="0"/>
                </a:rPr>
                <a:t>SO</a:t>
              </a:r>
              <a:r>
                <a:rPr lang="en-US" sz="1800" baseline="-25000" dirty="0">
                  <a:effectLst/>
                  <a:latin typeface="#9Slide03 Cabin Condensed" panose="00000506000000000000" pitchFamily="2" charset="-93"/>
                  <a:ea typeface="Calibri" panose="020F0502020204030204" pitchFamily="34" charset="0"/>
                  <a:cs typeface="Times New Roman" panose="02020603050405020304" pitchFamily="18" charset="0"/>
                </a:rPr>
                <a:t>4</a:t>
              </a:r>
              <a:r>
                <a:rPr lang="en-US" sz="1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1800" dirty="0" err="1">
                  <a:effectLst/>
                  <a:latin typeface="#9Slide03 Cabin Condensed" panose="00000506000000000000" pitchFamily="2" charset="-93"/>
                  <a:ea typeface="Calibri" panose="020F0502020204030204" pitchFamily="34" charset="0"/>
                  <a:cs typeface="Times New Roman" panose="02020603050405020304" pitchFamily="18" charset="0"/>
                </a:rPr>
                <a:t>đặc</a:t>
              </a:r>
              <a:r>
                <a:rPr lang="en-US" sz="18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1800" dirty="0" err="1">
                  <a:effectLst/>
                  <a:latin typeface="#9Slide03 Cabin Condensed" panose="00000506000000000000" pitchFamily="2" charset="-93"/>
                  <a:ea typeface="Calibri" panose="020F0502020204030204" pitchFamily="34" charset="0"/>
                  <a:cs typeface="Times New Roman" panose="02020603050405020304" pitchFamily="18" charset="0"/>
                </a:rPr>
                <a:t>nóng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Hình chữ nhật: Góc Tròn 28">
            <a:extLst>
              <a:ext uri="{FF2B5EF4-FFF2-40B4-BE49-F238E27FC236}">
                <a16:creationId xmlns:a16="http://schemas.microsoft.com/office/drawing/2014/main" id="{533E2CA9-DE06-4AB6-90E5-E341E604DD42}"/>
              </a:ext>
            </a:extLst>
          </p:cNvPr>
          <p:cNvSpPr/>
          <p:nvPr/>
        </p:nvSpPr>
        <p:spPr>
          <a:xfrm>
            <a:off x="316430" y="1852322"/>
            <a:ext cx="3133194" cy="222858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b="1" dirty="0" err="1">
                <a:solidFill>
                  <a:srgbClr val="0070C0"/>
                </a:solidFill>
                <a:latin typeface="#9Slide03 Cabin Condensed" panose="00000506000000000000" pitchFamily="2" charset="-93"/>
                <a:cs typeface="Times New Roman" panose="02020603050405020304" pitchFamily="18" charset="0"/>
              </a:rPr>
              <a:t>Câu</a:t>
            </a:r>
            <a:r>
              <a:rPr lang="en-US" sz="2400" b="1" dirty="0">
                <a:solidFill>
                  <a:srgbClr val="0070C0"/>
                </a:solidFill>
                <a:latin typeface="#9Slide03 Cabin Condensed" panose="00000506000000000000" pitchFamily="2" charset="-93"/>
                <a:cs typeface="Times New Roman" panose="02020603050405020304" pitchFamily="18" charset="0"/>
              </a:rPr>
              <a:t> 1. </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Dung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dịch</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acid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nào</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sau</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đây</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không</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thể</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chứa</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trong</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bình</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thuỷ</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tinh</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a:t>
            </a:r>
          </a:p>
        </p:txBody>
      </p:sp>
      <p:sp>
        <p:nvSpPr>
          <p:cNvPr id="30" name="Hình chữ nhật 29">
            <a:extLst>
              <a:ext uri="{FF2B5EF4-FFF2-40B4-BE49-F238E27FC236}">
                <a16:creationId xmlns:a16="http://schemas.microsoft.com/office/drawing/2014/main" id="{C45FBE15-BB8B-4B87-BDDF-DCAE59BCDFA8}"/>
              </a:ext>
            </a:extLst>
          </p:cNvPr>
          <p:cNvSpPr/>
          <p:nvPr/>
        </p:nvSpPr>
        <p:spPr>
          <a:xfrm>
            <a:off x="4264335" y="3748791"/>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2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75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750"/>
                                        <p:tgtEl>
                                          <p:spTgt spid="17"/>
                                        </p:tgtEl>
                                      </p:cBhvr>
                                    </p:animEffect>
                                  </p:childTnLst>
                                </p:cTn>
                              </p:par>
                              <p:par>
                                <p:cTn id="18" presetID="22" presetClass="entr" presetSubtype="1"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heel(1)">
                                      <p:cBhvr>
                                        <p:cTn id="2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866493" y="417786"/>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718442" y="1448365"/>
            <a:ext cx="6473714" cy="2246769"/>
          </a:xfrm>
          <a:prstGeom prst="rect">
            <a:avLst/>
          </a:prstGeom>
          <a:noFill/>
        </p:spPr>
        <p:txBody>
          <a:bodyPr wrap="square">
            <a:spAutoFit/>
          </a:bodyPr>
          <a:lstStyle/>
          <a:p>
            <a:pPr algn="l" latinLnBrk="0"/>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Quá</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trình</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ăn</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mòn</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thủy</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tinh</a:t>
            </a:r>
            <a:r>
              <a:rPr lang="en-US" sz="2800" b="0" i="0" dirty="0">
                <a:solidFill>
                  <a:schemeClr val="tx1"/>
                </a:solidFill>
                <a:effectLst/>
                <a:latin typeface="#9Slide03 Cabin Condensed" panose="00000506000000000000" pitchFamily="2" charset="-93"/>
                <a:cs typeface="Times New Roman" panose="02020603050405020304" pitchFamily="18" charset="0"/>
              </a:rPr>
              <a:t>:</a:t>
            </a:r>
          </a:p>
          <a:p>
            <a:pPr algn="ctr" latinLnBrk="0"/>
            <a:r>
              <a:rPr lang="en-US" sz="2800" b="0" i="0" dirty="0">
                <a:solidFill>
                  <a:schemeClr val="tx1"/>
                </a:solidFill>
                <a:effectLst/>
                <a:latin typeface="#9Slide03 Cabin Condensed" panose="00000506000000000000" pitchFamily="2" charset="-93"/>
                <a:cs typeface="Times New Roman" panose="02020603050405020304" pitchFamily="18" charset="0"/>
              </a:rPr>
              <a:t>CaF</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2</a:t>
            </a:r>
            <a:r>
              <a:rPr lang="en-US" sz="2800" b="0" i="0" dirty="0">
                <a:solidFill>
                  <a:schemeClr val="tx1"/>
                </a:solidFill>
                <a:effectLst/>
                <a:latin typeface="#9Slide03 Cabin Condensed" panose="00000506000000000000" pitchFamily="2" charset="-93"/>
                <a:cs typeface="Times New Roman" panose="02020603050405020304" pitchFamily="18" charset="0"/>
              </a:rPr>
              <a:t> + 2H</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2</a:t>
            </a:r>
            <a:r>
              <a:rPr lang="en-US" sz="2800" b="0" i="0" dirty="0">
                <a:solidFill>
                  <a:schemeClr val="tx1"/>
                </a:solidFill>
                <a:effectLst/>
                <a:latin typeface="#9Slide03 Cabin Condensed" panose="00000506000000000000" pitchFamily="2" charset="-93"/>
                <a:cs typeface="Times New Roman" panose="02020603050405020304" pitchFamily="18" charset="0"/>
              </a:rPr>
              <a:t>SO</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4</a:t>
            </a:r>
            <a:r>
              <a:rPr lang="en-US" sz="2800" b="0" i="0" dirty="0">
                <a:solidFill>
                  <a:schemeClr val="tx1"/>
                </a:solidFill>
                <a:effectLst/>
                <a:latin typeface="#9Slide03 Cabin Condensed" panose="00000506000000000000" pitchFamily="2" charset="-93"/>
                <a:cs typeface="Times New Roman" panose="02020603050405020304" pitchFamily="18" charset="0"/>
              </a:rPr>
              <a:t> → CaSO</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4</a:t>
            </a:r>
            <a:r>
              <a:rPr lang="en-US" sz="2800" b="0" i="0" dirty="0">
                <a:solidFill>
                  <a:schemeClr val="tx1"/>
                </a:solidFill>
                <a:effectLst/>
                <a:latin typeface="#9Slide03 Cabin Condensed" panose="00000506000000000000" pitchFamily="2" charset="-93"/>
                <a:cs typeface="Times New Roman" panose="02020603050405020304" pitchFamily="18" charset="0"/>
              </a:rPr>
              <a:t> + 2HF↑</a:t>
            </a:r>
          </a:p>
          <a:p>
            <a:pPr algn="l" latinLnBrk="0"/>
            <a:r>
              <a:rPr lang="en-US" sz="2800" b="0" i="0" dirty="0">
                <a:solidFill>
                  <a:schemeClr val="tx1"/>
                </a:solidFill>
                <a:effectLst/>
                <a:latin typeface="#9Slide03 Cabin Condensed" panose="00000506000000000000" pitchFamily="2" charset="-93"/>
                <a:cs typeface="Times New Roman" panose="02020603050405020304" pitchFamily="18" charset="0"/>
              </a:rPr>
              <a:t>   + </a:t>
            </a:r>
            <a:r>
              <a:rPr lang="en-US" sz="2800" b="0" i="0" dirty="0" err="1">
                <a:solidFill>
                  <a:schemeClr val="tx1"/>
                </a:solidFill>
                <a:effectLst/>
                <a:latin typeface="#9Slide03 Cabin Condensed" panose="00000506000000000000" pitchFamily="2" charset="-93"/>
                <a:cs typeface="Times New Roman" panose="02020603050405020304" pitchFamily="18" charset="0"/>
              </a:rPr>
              <a:t>Thủy</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tinh</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có</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thành</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phần</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chính</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là</a:t>
            </a:r>
            <a:r>
              <a:rPr lang="en-US" sz="2800" b="0" i="0" dirty="0">
                <a:solidFill>
                  <a:schemeClr val="tx1"/>
                </a:solidFill>
                <a:effectLst/>
                <a:latin typeface="#9Slide03 Cabin Condensed" panose="00000506000000000000" pitchFamily="2" charset="-93"/>
                <a:cs typeface="Times New Roman" panose="02020603050405020304" pitchFamily="18" charset="0"/>
              </a:rPr>
              <a:t> SiO</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2</a:t>
            </a:r>
            <a:endParaRPr lang="en-US" sz="2800" b="0" i="0" dirty="0">
              <a:solidFill>
                <a:schemeClr val="tx1"/>
              </a:solidFill>
              <a:effectLst/>
              <a:latin typeface="#9Slide03 Cabin Condensed" panose="00000506000000000000" pitchFamily="2" charset="-93"/>
              <a:cs typeface="Times New Roman" panose="02020603050405020304" pitchFamily="18" charset="0"/>
            </a:endParaRPr>
          </a:p>
          <a:p>
            <a:pPr algn="ctr" latinLnBrk="0"/>
            <a:r>
              <a:rPr lang="en-US" sz="2800" b="0" i="0" dirty="0">
                <a:solidFill>
                  <a:schemeClr val="tx1"/>
                </a:solidFill>
                <a:effectLst/>
                <a:latin typeface="#9Slide03 Cabin Condensed" panose="00000506000000000000" pitchFamily="2" charset="-93"/>
                <a:cs typeface="Times New Roman" panose="02020603050405020304" pitchFamily="18" charset="0"/>
              </a:rPr>
              <a:t>SiO</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2</a:t>
            </a:r>
            <a:r>
              <a:rPr lang="en-US" sz="2800" b="0" i="0" dirty="0">
                <a:solidFill>
                  <a:schemeClr val="tx1"/>
                </a:solidFill>
                <a:effectLst/>
                <a:latin typeface="#9Slide03 Cabin Condensed" panose="00000506000000000000" pitchFamily="2" charset="-93"/>
                <a:cs typeface="Times New Roman" panose="02020603050405020304" pitchFamily="18" charset="0"/>
              </a:rPr>
              <a:t> + 4HF → SiF</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4</a:t>
            </a:r>
            <a:r>
              <a:rPr lang="en-US" sz="2800" b="0" i="0" dirty="0">
                <a:solidFill>
                  <a:schemeClr val="tx1"/>
                </a:solidFill>
                <a:effectLst/>
                <a:latin typeface="#9Slide03 Cabin Condensed" panose="00000506000000000000" pitchFamily="2" charset="-93"/>
                <a:cs typeface="Times New Roman" panose="02020603050405020304" pitchFamily="18" charset="0"/>
              </a:rPr>
              <a:t>↑ + 2H</a:t>
            </a:r>
            <a:r>
              <a:rPr lang="en-US" sz="2800" b="0" i="0" baseline="-25000" dirty="0">
                <a:solidFill>
                  <a:schemeClr val="tx1"/>
                </a:solidFill>
                <a:effectLst/>
                <a:latin typeface="#9Slide03 Cabin Condensed" panose="00000506000000000000" pitchFamily="2" charset="-93"/>
                <a:cs typeface="Times New Roman" panose="02020603050405020304" pitchFamily="18" charset="0"/>
              </a:rPr>
              <a:t>2</a:t>
            </a:r>
            <a:r>
              <a:rPr lang="en-US" sz="2800" b="0" i="0" dirty="0">
                <a:solidFill>
                  <a:schemeClr val="tx1"/>
                </a:solidFill>
                <a:effectLst/>
                <a:latin typeface="#9Slide03 Cabin Condensed" panose="00000506000000000000" pitchFamily="2" charset="-93"/>
                <a:cs typeface="Times New Roman" panose="02020603050405020304" pitchFamily="18" charset="0"/>
              </a:rPr>
              <a:t>O</a:t>
            </a:r>
          </a:p>
          <a:p>
            <a:pPr algn="l" latinLnBrk="0"/>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Các</a:t>
            </a:r>
            <a:r>
              <a:rPr lang="en-US" sz="2800" b="0" i="0" dirty="0">
                <a:solidFill>
                  <a:schemeClr val="tx1"/>
                </a:solidFill>
                <a:effectLst/>
                <a:latin typeface="#9Slide03 Cabin Condensed" panose="00000506000000000000" pitchFamily="2" charset="-93"/>
                <a:cs typeface="Times New Roman" panose="02020603050405020304" pitchFamily="18" charset="0"/>
              </a:rPr>
              <a:t> ion halide </a:t>
            </a:r>
            <a:r>
              <a:rPr lang="en-US" sz="2800" b="0" i="0" dirty="0" err="1">
                <a:solidFill>
                  <a:schemeClr val="tx1"/>
                </a:solidFill>
                <a:effectLst/>
                <a:latin typeface="#9Slide03 Cabin Condensed" panose="00000506000000000000" pitchFamily="2" charset="-93"/>
                <a:cs typeface="Times New Roman" panose="02020603050405020304" pitchFamily="18" charset="0"/>
              </a:rPr>
              <a:t>có</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tính</a:t>
            </a:r>
            <a:r>
              <a:rPr lang="en-US" sz="2800" b="0" i="0" dirty="0">
                <a:solidFill>
                  <a:schemeClr val="tx1"/>
                </a:solidFill>
                <a:effectLst/>
                <a:latin typeface="#9Slide03 Cabin Condensed" panose="00000506000000000000" pitchFamily="2" charset="-93"/>
                <a:cs typeface="Times New Roman" panose="02020603050405020304" pitchFamily="18" charset="0"/>
              </a:rPr>
              <a:t> </a:t>
            </a:r>
            <a:r>
              <a:rPr lang="en-US" sz="2800" b="0" i="0" dirty="0" err="1">
                <a:solidFill>
                  <a:schemeClr val="tx1"/>
                </a:solidFill>
                <a:effectLst/>
                <a:latin typeface="#9Slide03 Cabin Condensed" panose="00000506000000000000" pitchFamily="2" charset="-93"/>
                <a:cs typeface="Times New Roman" panose="02020603050405020304" pitchFamily="18" charset="0"/>
              </a:rPr>
              <a:t>khử</a:t>
            </a:r>
            <a:endParaRPr lang="en-US" sz="2800" b="0" i="0" dirty="0">
              <a:solidFill>
                <a:schemeClr val="tx1"/>
              </a:solidFill>
              <a:effectLst/>
              <a:latin typeface="#9Slide03 Cabin Condensed" panose="00000506000000000000" pitchFamily="2" charset="-93"/>
              <a:cs typeface="Times New Roman" panose="02020603050405020304" pitchFamily="18" charset="0"/>
            </a:endParaRPr>
          </a:p>
        </p:txBody>
      </p:sp>
      <p:sp>
        <p:nvSpPr>
          <p:cNvPr id="2" name="Hộp Văn bản 1">
            <a:extLst>
              <a:ext uri="{FF2B5EF4-FFF2-40B4-BE49-F238E27FC236}">
                <a16:creationId xmlns:a16="http://schemas.microsoft.com/office/drawing/2014/main" id="{00AB7BE4-F452-2792-F3A0-8BF24DCAAE95}"/>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230147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9">
            <a:extLst>
              <a:ext uri="{FF2B5EF4-FFF2-40B4-BE49-F238E27FC236}">
                <a16:creationId xmlns:a16="http://schemas.microsoft.com/office/drawing/2014/main" id="{2E6AD150-B60A-4C3A-81F3-BD87E96A21FA}"/>
              </a:ext>
            </a:extLst>
          </p:cNvPr>
          <p:cNvSpPr/>
          <p:nvPr/>
        </p:nvSpPr>
        <p:spPr>
          <a:xfrm>
            <a:off x="761186" y="2789264"/>
            <a:ext cx="1361595" cy="311898"/>
          </a:xfrm>
          <a:prstGeom prst="rect">
            <a:avLst/>
          </a:prstGeom>
          <a:solidFill>
            <a:srgbClr val="262626"/>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9Slide03 Cabin Condensed" panose="00000506000000000000" pitchFamily="2" charset="-93"/>
              <a:cs typeface="Times New Roman" panose="02020603050405020304" pitchFamily="18" charset="0"/>
              <a:sym typeface="+mn-lt"/>
            </a:endParaRPr>
          </a:p>
        </p:txBody>
      </p:sp>
      <p:sp>
        <p:nvSpPr>
          <p:cNvPr id="5" name="文本框 20">
            <a:extLst>
              <a:ext uri="{FF2B5EF4-FFF2-40B4-BE49-F238E27FC236}">
                <a16:creationId xmlns:a16="http://schemas.microsoft.com/office/drawing/2014/main" id="{8D3F4C07-1D03-4A31-9BF6-5A719671FCAB}"/>
              </a:ext>
            </a:extLst>
          </p:cNvPr>
          <p:cNvSpPr txBox="1"/>
          <p:nvPr/>
        </p:nvSpPr>
        <p:spPr bwMode="auto">
          <a:xfrm>
            <a:off x="824168"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9Slide03 Cabin Condensed" panose="00000506000000000000" pitchFamily="2" charset="-93"/>
                <a:cs typeface="Times New Roman" panose="02020603050405020304" pitchFamily="18" charset="0"/>
                <a:sym typeface="+mn-lt"/>
              </a:rPr>
              <a:t>A</a:t>
            </a:r>
            <a:endParaRPr lang="zh-CN" altLang="en-US" sz="2400" b="1" dirty="0">
              <a:solidFill>
                <a:prstClr val="white"/>
              </a:solidFill>
              <a:latin typeface="#9Slide03 Cabin Condensed" panose="00000506000000000000" pitchFamily="2" charset="-93"/>
              <a:cs typeface="Times New Roman" panose="02020603050405020304" pitchFamily="18" charset="0"/>
              <a:sym typeface="+mn-lt"/>
            </a:endParaRPr>
          </a:p>
        </p:txBody>
      </p:sp>
      <p:sp>
        <p:nvSpPr>
          <p:cNvPr id="6" name="文本框 21">
            <a:extLst>
              <a:ext uri="{FF2B5EF4-FFF2-40B4-BE49-F238E27FC236}">
                <a16:creationId xmlns:a16="http://schemas.microsoft.com/office/drawing/2014/main" id="{73114902-ADCF-42A8-B1C0-9E68B6B112D2}"/>
              </a:ext>
            </a:extLst>
          </p:cNvPr>
          <p:cNvSpPr txBox="1"/>
          <p:nvPr/>
        </p:nvSpPr>
        <p:spPr bwMode="auto">
          <a:xfrm>
            <a:off x="4894742" y="3498699"/>
            <a:ext cx="1595317" cy="424732"/>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Liên</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ion</a:t>
            </a:r>
            <a:endParaRPr lang="zh-CN" altLang="en-US" sz="1050" dirty="0">
              <a:solidFill>
                <a:schemeClr val="tx1">
                  <a:lumMod val="50000"/>
                </a:schemeClr>
              </a:solidFill>
              <a:latin typeface="#9Slide03 Cabin Condensed" panose="00000506000000000000" pitchFamily="2" charset="-93"/>
              <a:cs typeface="Times New Roman" panose="02020603050405020304" pitchFamily="18" charset="0"/>
              <a:sym typeface="+mn-lt"/>
            </a:endParaRPr>
          </a:p>
        </p:txBody>
      </p:sp>
      <p:sp>
        <p:nvSpPr>
          <p:cNvPr id="7" name="矩形 22">
            <a:extLst>
              <a:ext uri="{FF2B5EF4-FFF2-40B4-BE49-F238E27FC236}">
                <a16:creationId xmlns:a16="http://schemas.microsoft.com/office/drawing/2014/main" id="{971022CE-A617-4407-AD30-D47E0548D1FB}"/>
              </a:ext>
            </a:extLst>
          </p:cNvPr>
          <p:cNvSpPr/>
          <p:nvPr/>
        </p:nvSpPr>
        <p:spPr>
          <a:xfrm>
            <a:off x="2831247" y="2789264"/>
            <a:ext cx="1361595" cy="311898"/>
          </a:xfrm>
          <a:prstGeom prst="rect">
            <a:avLst/>
          </a:prstGeom>
          <a:solidFill>
            <a:srgbClr val="DE2230"/>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9Slide03 Cabin Condensed" panose="00000506000000000000" pitchFamily="2" charset="-93"/>
              <a:cs typeface="Times New Roman" panose="02020603050405020304" pitchFamily="18" charset="0"/>
              <a:sym typeface="+mn-lt"/>
            </a:endParaRPr>
          </a:p>
        </p:txBody>
      </p:sp>
      <p:sp>
        <p:nvSpPr>
          <p:cNvPr id="8" name="文本框 23">
            <a:extLst>
              <a:ext uri="{FF2B5EF4-FFF2-40B4-BE49-F238E27FC236}">
                <a16:creationId xmlns:a16="http://schemas.microsoft.com/office/drawing/2014/main" id="{725FC4A5-4FE5-496F-BE41-956B69C67722}"/>
              </a:ext>
            </a:extLst>
          </p:cNvPr>
          <p:cNvSpPr txBox="1"/>
          <p:nvPr/>
        </p:nvSpPr>
        <p:spPr bwMode="auto">
          <a:xfrm>
            <a:off x="2894229"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9Slide03 Cabin Condensed" panose="00000506000000000000" pitchFamily="2" charset="-93"/>
                <a:cs typeface="Times New Roman" panose="02020603050405020304" pitchFamily="18" charset="0"/>
                <a:sym typeface="+mn-lt"/>
              </a:rPr>
              <a:t>B</a:t>
            </a:r>
            <a:endParaRPr lang="zh-CN" altLang="en-US" sz="2400" b="1" dirty="0">
              <a:solidFill>
                <a:prstClr val="white"/>
              </a:solidFill>
              <a:latin typeface="#9Slide03 Cabin Condensed" panose="00000506000000000000" pitchFamily="2" charset="-93"/>
              <a:cs typeface="Times New Roman" panose="02020603050405020304" pitchFamily="18" charset="0"/>
              <a:sym typeface="+mn-lt"/>
            </a:endParaRPr>
          </a:p>
        </p:txBody>
      </p:sp>
      <p:sp>
        <p:nvSpPr>
          <p:cNvPr id="9" name="文本框 24">
            <a:extLst>
              <a:ext uri="{FF2B5EF4-FFF2-40B4-BE49-F238E27FC236}">
                <a16:creationId xmlns:a16="http://schemas.microsoft.com/office/drawing/2014/main" id="{8B3FB0DE-B9B2-40B9-B2F9-479142AEAFA8}"/>
              </a:ext>
            </a:extLst>
          </p:cNvPr>
          <p:cNvSpPr txBox="1"/>
          <p:nvPr/>
        </p:nvSpPr>
        <p:spPr bwMode="auto">
          <a:xfrm>
            <a:off x="2831247" y="3498699"/>
            <a:ext cx="1595317" cy="757130"/>
          </a:xfrm>
          <a:prstGeom prst="rect">
            <a:avLst/>
          </a:prstGeom>
          <a:noFill/>
        </p:spPr>
        <p:txBody>
          <a:bodyPr wrap="square">
            <a:spAutoFit/>
            <a:scene3d>
              <a:camera prst="orthographicFront"/>
              <a:lightRig rig="threePt" dir="t"/>
            </a:scene3d>
            <a:sp3d contourW="12700"/>
          </a:bodyPr>
          <a:lstStyle>
            <a:defPPr>
              <a:defRPr lang="zh-CN"/>
            </a:defPPr>
            <a:lvl1pPr algn="ctr" defTabSz="457200">
              <a:lnSpc>
                <a:spcPct val="90000"/>
              </a:lnSpc>
              <a:spcBef>
                <a:spcPct val="0"/>
              </a:spcBef>
              <a:defRPr b="1">
                <a:solidFill>
                  <a:schemeClr val="tx1">
                    <a:lumMod val="75000"/>
                    <a:lumOff val="25000"/>
                  </a:schemeClr>
                </a:solidFill>
                <a:latin typeface="字魂57号-创细黑" panose="00000500000000000000" pitchFamily="2" charset="-122"/>
                <a:ea typeface="字魂57号-创细黑" panose="00000500000000000000" pitchFamily="2" charset="-122"/>
              </a:defRPr>
            </a:lvl1pPr>
            <a:lvl2pPr defTabSz="457200"/>
            <a:lvl3pPr defTabSz="457200"/>
            <a:lvl4pPr defTabSz="457200"/>
            <a:lvl5pPr defTabSz="457200"/>
            <a:lvl6pPr defTabSz="457200"/>
            <a:lvl7pPr defTabSz="457200"/>
            <a:lvl8pPr defTabSz="457200"/>
            <a:lvl9pPr defTabSz="457200"/>
          </a:lstStyle>
          <a:p>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Liên</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cho</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nhận</a:t>
            </a:r>
            <a:endParaRPr lang="en-US" sz="2400" b="0" dirty="0">
              <a:solidFill>
                <a:schemeClr val="tx1">
                  <a:lumMod val="50000"/>
                </a:schemeClr>
              </a:solidFill>
              <a:latin typeface="#9Slide03 Cabin Condensed" panose="00000506000000000000" pitchFamily="2" charset="-93"/>
              <a:cs typeface="Times New Roman" panose="02020603050405020304" pitchFamily="18" charset="0"/>
            </a:endParaRPr>
          </a:p>
        </p:txBody>
      </p:sp>
      <p:sp>
        <p:nvSpPr>
          <p:cNvPr id="10" name="矩形 25">
            <a:extLst>
              <a:ext uri="{FF2B5EF4-FFF2-40B4-BE49-F238E27FC236}">
                <a16:creationId xmlns:a16="http://schemas.microsoft.com/office/drawing/2014/main" id="{81668E30-F9FE-46FF-9AE3-B0E4628BD9DC}"/>
              </a:ext>
            </a:extLst>
          </p:cNvPr>
          <p:cNvSpPr/>
          <p:nvPr/>
        </p:nvSpPr>
        <p:spPr>
          <a:xfrm>
            <a:off x="4901705" y="2789264"/>
            <a:ext cx="1361595" cy="311898"/>
          </a:xfrm>
          <a:prstGeom prst="rect">
            <a:avLst/>
          </a:prstGeom>
          <a:solidFill>
            <a:srgbClr val="262626"/>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9Slide03 Cabin Condensed" panose="00000506000000000000" pitchFamily="2" charset="-93"/>
              <a:cs typeface="Times New Roman" panose="02020603050405020304" pitchFamily="18" charset="0"/>
              <a:sym typeface="+mn-lt"/>
            </a:endParaRPr>
          </a:p>
        </p:txBody>
      </p:sp>
      <p:sp>
        <p:nvSpPr>
          <p:cNvPr id="11" name="文本框 26">
            <a:extLst>
              <a:ext uri="{FF2B5EF4-FFF2-40B4-BE49-F238E27FC236}">
                <a16:creationId xmlns:a16="http://schemas.microsoft.com/office/drawing/2014/main" id="{1B940EED-3CE9-4E04-BF07-F00168FCEE31}"/>
              </a:ext>
            </a:extLst>
          </p:cNvPr>
          <p:cNvSpPr txBox="1"/>
          <p:nvPr/>
        </p:nvSpPr>
        <p:spPr bwMode="auto">
          <a:xfrm>
            <a:off x="4964687"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9Slide03 Cabin Condensed" panose="00000506000000000000" pitchFamily="2" charset="-93"/>
                <a:cs typeface="Times New Roman" panose="02020603050405020304" pitchFamily="18" charset="0"/>
                <a:sym typeface="+mn-lt"/>
              </a:rPr>
              <a:t>C</a:t>
            </a:r>
            <a:endParaRPr lang="zh-CN" altLang="en-US" sz="2400" b="1" dirty="0">
              <a:solidFill>
                <a:prstClr val="white"/>
              </a:solidFill>
              <a:latin typeface="#9Slide03 Cabin Condensed" panose="00000506000000000000" pitchFamily="2" charset="-93"/>
              <a:cs typeface="Times New Roman" panose="02020603050405020304" pitchFamily="18" charset="0"/>
              <a:sym typeface="+mn-lt"/>
            </a:endParaRPr>
          </a:p>
        </p:txBody>
      </p:sp>
      <p:sp>
        <p:nvSpPr>
          <p:cNvPr id="12" name="文本框 27">
            <a:extLst>
              <a:ext uri="{FF2B5EF4-FFF2-40B4-BE49-F238E27FC236}">
                <a16:creationId xmlns:a16="http://schemas.microsoft.com/office/drawing/2014/main" id="{0B91BEF8-8AD8-4DB4-BE19-BC7E5D87E8A4}"/>
              </a:ext>
            </a:extLst>
          </p:cNvPr>
          <p:cNvSpPr txBox="1"/>
          <p:nvPr/>
        </p:nvSpPr>
        <p:spPr bwMode="auto">
          <a:xfrm>
            <a:off x="534139" y="3420334"/>
            <a:ext cx="1767109" cy="1089529"/>
          </a:xfrm>
          <a:prstGeom prst="rect">
            <a:avLst/>
          </a:prstGeom>
          <a:noFill/>
        </p:spPr>
        <p:txBody>
          <a:bodyPr wrap="square">
            <a:spAutoFit/>
            <a:scene3d>
              <a:camera prst="orthographicFront"/>
              <a:lightRig rig="threePt" dir="t"/>
            </a:scene3d>
            <a:sp3d contourW="12700"/>
          </a:bodyPr>
          <a:lstStyle>
            <a:defPPr>
              <a:defRPr lang="zh-CN"/>
            </a:defPPr>
            <a:lvl1pPr algn="ctr" defTabSz="457200">
              <a:lnSpc>
                <a:spcPct val="90000"/>
              </a:lnSpc>
              <a:spcBef>
                <a:spcPct val="0"/>
              </a:spcBef>
              <a:defRPr b="1">
                <a:solidFill>
                  <a:schemeClr val="tx1">
                    <a:lumMod val="75000"/>
                    <a:lumOff val="25000"/>
                  </a:schemeClr>
                </a:solidFill>
                <a:latin typeface="字魂57号-创细黑" panose="00000500000000000000" pitchFamily="2" charset="-122"/>
                <a:ea typeface="字魂57号-创细黑" panose="00000500000000000000" pitchFamily="2" charset="-122"/>
              </a:defRPr>
            </a:lvl1pPr>
            <a:lvl2pPr defTabSz="457200"/>
            <a:lvl3pPr defTabSz="457200"/>
            <a:lvl4pPr defTabSz="457200"/>
            <a:lvl5pPr defTabSz="457200"/>
            <a:lvl6pPr defTabSz="457200"/>
            <a:lvl7pPr defTabSz="457200"/>
            <a:lvl8pPr defTabSz="457200"/>
            <a:lvl9pPr defTabSz="457200"/>
          </a:lstStyle>
          <a:p>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Liên</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cộng</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hóa</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trị</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phân</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cực</a:t>
            </a:r>
            <a:endParaRPr lang="zh-CN" altLang="en-US" sz="1200" b="0" dirty="0">
              <a:solidFill>
                <a:schemeClr val="tx1">
                  <a:lumMod val="50000"/>
                </a:schemeClr>
              </a:solidFill>
              <a:latin typeface="#9Slide03 Cabin Condensed" panose="00000506000000000000" pitchFamily="2" charset="-93"/>
              <a:ea typeface="+mn-ea"/>
              <a:cs typeface="Times New Roman" panose="02020603050405020304" pitchFamily="18" charset="0"/>
              <a:sym typeface="+mn-lt"/>
            </a:endParaRPr>
          </a:p>
        </p:txBody>
      </p:sp>
      <p:sp>
        <p:nvSpPr>
          <p:cNvPr id="13" name="矩形 22">
            <a:extLst>
              <a:ext uri="{FF2B5EF4-FFF2-40B4-BE49-F238E27FC236}">
                <a16:creationId xmlns:a16="http://schemas.microsoft.com/office/drawing/2014/main" id="{DDE5289E-5E78-4625-915A-247C7647927E}"/>
              </a:ext>
            </a:extLst>
          </p:cNvPr>
          <p:cNvSpPr/>
          <p:nvPr/>
        </p:nvSpPr>
        <p:spPr>
          <a:xfrm>
            <a:off x="6958237" y="2789264"/>
            <a:ext cx="1361595" cy="311898"/>
          </a:xfrm>
          <a:prstGeom prst="rect">
            <a:avLst/>
          </a:prstGeom>
          <a:solidFill>
            <a:srgbClr val="DE2230"/>
          </a:solidFill>
          <a:ln w="12700" cap="flat" cmpd="sng" algn="ctr">
            <a:noFill/>
            <a:prstDash val="solid"/>
            <a:miter lim="800000"/>
          </a:ln>
          <a:effectLst/>
        </p:spPr>
        <p:txBody>
          <a:bodyPr rtlCol="0" anchor="ctr"/>
          <a:lstStyle/>
          <a:p>
            <a:pPr algn="ctr" defTabSz="685800">
              <a:buClrTx/>
              <a:defRPr/>
            </a:pPr>
            <a:endParaRPr lang="zh-CN" altLang="en-US" sz="2400" b="1">
              <a:solidFill>
                <a:prstClr val="white"/>
              </a:solidFill>
              <a:latin typeface="#9Slide03 Cabin Condensed" panose="00000506000000000000" pitchFamily="2" charset="-93"/>
              <a:cs typeface="Times New Roman" panose="02020603050405020304" pitchFamily="18" charset="0"/>
              <a:sym typeface="+mn-lt"/>
            </a:endParaRPr>
          </a:p>
        </p:txBody>
      </p:sp>
      <p:sp>
        <p:nvSpPr>
          <p:cNvPr id="14" name="文本框 23">
            <a:extLst>
              <a:ext uri="{FF2B5EF4-FFF2-40B4-BE49-F238E27FC236}">
                <a16:creationId xmlns:a16="http://schemas.microsoft.com/office/drawing/2014/main" id="{1D0C7C71-AF6D-4D7A-9A89-A9AD99E0615D}"/>
              </a:ext>
            </a:extLst>
          </p:cNvPr>
          <p:cNvSpPr txBox="1"/>
          <p:nvPr/>
        </p:nvSpPr>
        <p:spPr bwMode="auto">
          <a:xfrm>
            <a:off x="7021219" y="2709210"/>
            <a:ext cx="1187052" cy="461665"/>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400" b="1" dirty="0">
                <a:solidFill>
                  <a:prstClr val="white"/>
                </a:solidFill>
                <a:latin typeface="#9Slide03 Cabin Condensed" panose="00000506000000000000" pitchFamily="2" charset="-93"/>
                <a:cs typeface="Times New Roman" panose="02020603050405020304" pitchFamily="18" charset="0"/>
                <a:sym typeface="+mn-lt"/>
              </a:rPr>
              <a:t>D</a:t>
            </a:r>
            <a:endParaRPr lang="zh-CN" altLang="en-US" sz="2400" b="1" dirty="0">
              <a:solidFill>
                <a:prstClr val="white"/>
              </a:solidFill>
              <a:latin typeface="#9Slide03 Cabin Condensed" panose="00000506000000000000" pitchFamily="2" charset="-93"/>
              <a:cs typeface="Times New Roman" panose="02020603050405020304" pitchFamily="18" charset="0"/>
              <a:sym typeface="+mn-lt"/>
            </a:endParaRPr>
          </a:p>
        </p:txBody>
      </p:sp>
      <p:sp>
        <p:nvSpPr>
          <p:cNvPr id="15" name="文本框 24">
            <a:extLst>
              <a:ext uri="{FF2B5EF4-FFF2-40B4-BE49-F238E27FC236}">
                <a16:creationId xmlns:a16="http://schemas.microsoft.com/office/drawing/2014/main" id="{7DD23C29-C2DD-4116-9144-5F8B91A0B0E0}"/>
              </a:ext>
            </a:extLst>
          </p:cNvPr>
          <p:cNvSpPr txBox="1"/>
          <p:nvPr/>
        </p:nvSpPr>
        <p:spPr bwMode="auto">
          <a:xfrm>
            <a:off x="6958237" y="3498699"/>
            <a:ext cx="1767109" cy="1089529"/>
          </a:xfrm>
          <a:prstGeom prst="rect">
            <a:avLst/>
          </a:prstGeom>
          <a:noFill/>
        </p:spPr>
        <p:txBody>
          <a:bodyPr wrap="square">
            <a:spAutoFit/>
            <a:scene3d>
              <a:camera prst="orthographicFront"/>
              <a:lightRig rig="threePt" dir="t"/>
            </a:scene3d>
            <a:sp3d contourW="12700"/>
          </a:bodyPr>
          <a:lstStyle>
            <a:defPPr>
              <a:defRPr lang="zh-CN"/>
            </a:defPPr>
            <a:lvl1pPr algn="ctr" defTabSz="457200">
              <a:lnSpc>
                <a:spcPct val="90000"/>
              </a:lnSpc>
              <a:spcBef>
                <a:spcPct val="0"/>
              </a:spcBef>
              <a:defRPr b="1">
                <a:solidFill>
                  <a:schemeClr val="tx1">
                    <a:lumMod val="75000"/>
                    <a:lumOff val="25000"/>
                  </a:schemeClr>
                </a:solidFill>
                <a:latin typeface="字魂57号-创细黑" panose="00000500000000000000" pitchFamily="2" charset="-122"/>
                <a:ea typeface="字魂57号-创细黑" panose="00000500000000000000" pitchFamily="2" charset="-122"/>
              </a:defRPr>
            </a:lvl1pPr>
            <a:lvl2pPr defTabSz="457200"/>
            <a:lvl3pPr defTabSz="457200"/>
            <a:lvl4pPr defTabSz="457200"/>
            <a:lvl5pPr defTabSz="457200"/>
            <a:lvl6pPr defTabSz="457200"/>
            <a:lvl7pPr defTabSz="457200"/>
            <a:lvl8pPr defTabSz="457200"/>
            <a:lvl9pPr defTabSz="457200"/>
          </a:lstStyle>
          <a:p>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Liên</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cộng</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hóa</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trị</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không</a:t>
            </a:r>
            <a:r>
              <a:rPr lang="en-US" sz="2400" b="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b="0" dirty="0" err="1">
                <a:solidFill>
                  <a:schemeClr val="tx1">
                    <a:lumMod val="50000"/>
                  </a:schemeClr>
                </a:solidFill>
                <a:latin typeface="#9Slide03 Cabin Condensed" panose="00000506000000000000" pitchFamily="2" charset="-93"/>
                <a:cs typeface="Times New Roman" panose="02020603050405020304" pitchFamily="18" charset="0"/>
              </a:rPr>
              <a:t>cực</a:t>
            </a:r>
            <a:endParaRPr lang="zh-CN" altLang="en-US" sz="1200" b="0" dirty="0">
              <a:solidFill>
                <a:schemeClr val="tx1">
                  <a:lumMod val="50000"/>
                </a:schemeClr>
              </a:solidFill>
              <a:latin typeface="#9Slide03 Cabin Condensed" panose="00000506000000000000" pitchFamily="2" charset="-93"/>
              <a:ea typeface="+mn-ea"/>
              <a:cs typeface="Times New Roman" panose="02020603050405020304" pitchFamily="18" charset="0"/>
              <a:sym typeface="+mn-lt"/>
            </a:endParaRPr>
          </a:p>
        </p:txBody>
      </p:sp>
      <p:sp>
        <p:nvSpPr>
          <p:cNvPr id="16" name="Hình chữ nhật: Góc Tròn 15">
            <a:extLst>
              <a:ext uri="{FF2B5EF4-FFF2-40B4-BE49-F238E27FC236}">
                <a16:creationId xmlns:a16="http://schemas.microsoft.com/office/drawing/2014/main" id="{B73EEA34-4F52-4823-A747-CB47802EF4CA}"/>
              </a:ext>
            </a:extLst>
          </p:cNvPr>
          <p:cNvSpPr/>
          <p:nvPr/>
        </p:nvSpPr>
        <p:spPr>
          <a:xfrm>
            <a:off x="949337" y="873472"/>
            <a:ext cx="7516743" cy="107356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2400" b="1" dirty="0" err="1">
                <a:solidFill>
                  <a:srgbClr val="0070C0"/>
                </a:solidFill>
                <a:latin typeface="#9Slide03 Cabin Condensed" panose="00000506000000000000" pitchFamily="2" charset="-93"/>
                <a:cs typeface="Times New Roman" panose="02020603050405020304" pitchFamily="18" charset="0"/>
              </a:rPr>
              <a:t>Câu</a:t>
            </a:r>
            <a:r>
              <a:rPr lang="en-US" sz="2400" b="1" dirty="0">
                <a:solidFill>
                  <a:srgbClr val="0070C0"/>
                </a:solidFill>
                <a:latin typeface="#9Slide03 Cabin Condensed" panose="00000506000000000000" pitchFamily="2" charset="-93"/>
                <a:cs typeface="Times New Roman" panose="02020603050405020304" pitchFamily="18" charset="0"/>
              </a:rPr>
              <a:t> 2.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Liên</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kết</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trong</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phân</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tử</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 hydrogen halide (HX) </a:t>
            </a:r>
            <a:r>
              <a:rPr lang="en-US" sz="2400" dirty="0" err="1">
                <a:solidFill>
                  <a:schemeClr val="tx1">
                    <a:lumMod val="50000"/>
                  </a:schemeClr>
                </a:solidFill>
                <a:latin typeface="#9Slide03 Cabin Condensed" panose="00000506000000000000" pitchFamily="2" charset="-93"/>
                <a:cs typeface="Times New Roman" panose="02020603050405020304" pitchFamily="18" charset="0"/>
              </a:rPr>
              <a:t>là</a:t>
            </a:r>
            <a:r>
              <a:rPr lang="en-US" sz="2400" dirty="0">
                <a:solidFill>
                  <a:schemeClr val="tx1">
                    <a:lumMod val="50000"/>
                  </a:schemeClr>
                </a:solidFill>
                <a:latin typeface="#9Slide03 Cabin Condensed" panose="00000506000000000000" pitchFamily="2" charset="-93"/>
                <a:cs typeface="Times New Roman" panose="02020603050405020304" pitchFamily="18" charset="0"/>
              </a:rPr>
              <a:t>?</a:t>
            </a:r>
          </a:p>
        </p:txBody>
      </p:sp>
      <p:sp>
        <p:nvSpPr>
          <p:cNvPr id="17" name="Hình chữ nhật 16">
            <a:extLst>
              <a:ext uri="{FF2B5EF4-FFF2-40B4-BE49-F238E27FC236}">
                <a16:creationId xmlns:a16="http://schemas.microsoft.com/office/drawing/2014/main" id="{89445B53-5762-4372-B2DD-2504D6C44AE9}"/>
              </a:ext>
            </a:extLst>
          </p:cNvPr>
          <p:cNvSpPr/>
          <p:nvPr/>
        </p:nvSpPr>
        <p:spPr>
          <a:xfrm>
            <a:off x="597120" y="3292177"/>
            <a:ext cx="1704127" cy="129605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9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heel(1)">
                                      <p:cBhvr>
                                        <p:cTn id="6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animBg="1"/>
      <p:bldP spid="8" grpId="0"/>
      <p:bldP spid="9" grpId="0"/>
      <p:bldP spid="10" grpId="0" animBg="1"/>
      <p:bldP spid="11" grpId="0"/>
      <p:bldP spid="12" grpId="0"/>
      <p:bldP spid="13" grpId="0" animBg="1"/>
      <p:bldP spid="14" grpId="0"/>
      <p:bldP spid="15" grpId="0"/>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E7ECEDB7-E90F-4442-A914-8E52BF94391F}"/>
              </a:ext>
            </a:extLst>
          </p:cNvPr>
          <p:cNvSpPr/>
          <p:nvPr/>
        </p:nvSpPr>
        <p:spPr>
          <a:xfrm>
            <a:off x="389662" y="1498181"/>
            <a:ext cx="4087745" cy="2497503"/>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400" b="1" dirty="0">
                <a:solidFill>
                  <a:srgbClr val="0070C0"/>
                </a:solidFill>
                <a:latin typeface="#9Slide03 Cabin Condensed" panose="00000506000000000000" pitchFamily="2" charset="-93"/>
                <a:cs typeface="Times New Roman" panose="02020603050405020304" pitchFamily="18" charset="0"/>
              </a:rPr>
              <a:t>Câu </a:t>
            </a:r>
            <a:r>
              <a:rPr lang="en-US" sz="2400" b="1" dirty="0">
                <a:solidFill>
                  <a:srgbClr val="0070C0"/>
                </a:solidFill>
                <a:latin typeface="#9Slide03 Cabin Condensed" panose="00000506000000000000" pitchFamily="2" charset="-93"/>
                <a:cs typeface="Times New Roman" panose="02020603050405020304" pitchFamily="18" charset="0"/>
              </a:rPr>
              <a:t>3</a:t>
            </a:r>
            <a:r>
              <a:rPr lang="vi-VN" sz="2400" b="1" dirty="0">
                <a:solidFill>
                  <a:srgbClr val="0070C0"/>
                </a:solidFill>
                <a:latin typeface="#9Slide03 Cabin Condensed" panose="00000506000000000000" pitchFamily="2" charset="-93"/>
                <a:cs typeface="Times New Roman" panose="02020603050405020304" pitchFamily="18" charset="0"/>
              </a:rPr>
              <a:t>. </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Kim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loại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tác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dụng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với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dung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dịch</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HCl</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và</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tác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dụng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với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khí</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Cl</a:t>
            </a:r>
            <a:r>
              <a:rPr lang="vi-VN" sz="2400" baseline="-25000" dirty="0">
                <a:solidFill>
                  <a:schemeClr val="tx1">
                    <a:lumMod val="50000"/>
                  </a:schemeClr>
                </a:solidFill>
                <a:latin typeface="#9Slide03 Cabin Condensed" panose="00000506000000000000" pitchFamily="2" charset="-93"/>
                <a:cs typeface="Times New Roman" panose="02020603050405020304" pitchFamily="18" charset="0"/>
              </a:rPr>
              <a:t>2</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đều</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thu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được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cùng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một</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muối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là</a:t>
            </a:r>
            <a:endParaRPr lang="en-US" sz="2400" dirty="0">
              <a:solidFill>
                <a:schemeClr val="tx1">
                  <a:lumMod val="50000"/>
                </a:schemeClr>
              </a:solidFill>
              <a:latin typeface="#9Slide03 Cabin Condensed" panose="00000506000000000000" pitchFamily="2" charset="-93"/>
              <a:cs typeface="Times New Roman" panose="02020603050405020304" pitchFamily="18" charset="0"/>
            </a:endParaRPr>
          </a:p>
        </p:txBody>
      </p:sp>
      <p:sp>
        <p:nvSpPr>
          <p:cNvPr id="5" name="椭圆 21">
            <a:extLst>
              <a:ext uri="{FF2B5EF4-FFF2-40B4-BE49-F238E27FC236}">
                <a16:creationId xmlns:a16="http://schemas.microsoft.com/office/drawing/2014/main" id="{9FD77292-B81E-4DF9-8899-77AC99804730}"/>
              </a:ext>
            </a:extLst>
          </p:cNvPr>
          <p:cNvSpPr/>
          <p:nvPr/>
        </p:nvSpPr>
        <p:spPr>
          <a:xfrm>
            <a:off x="5511094" y="669670"/>
            <a:ext cx="585824" cy="58582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9Slide03 Cabin Condensed" panose="00000506000000000000" pitchFamily="2" charset="-93"/>
                <a:cs typeface="Times New Roman" panose="02020603050405020304" pitchFamily="18" charset="0"/>
                <a:sym typeface="+mn-lt"/>
              </a:rPr>
              <a:t>A</a:t>
            </a:r>
            <a:endParaRPr lang="zh-CN" altLang="en-US" sz="32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6" name="椭圆 22">
            <a:extLst>
              <a:ext uri="{FF2B5EF4-FFF2-40B4-BE49-F238E27FC236}">
                <a16:creationId xmlns:a16="http://schemas.microsoft.com/office/drawing/2014/main" id="{C58E64D3-B7CD-4AE5-88B2-0E912692AD7E}"/>
              </a:ext>
            </a:extLst>
          </p:cNvPr>
          <p:cNvSpPr/>
          <p:nvPr/>
        </p:nvSpPr>
        <p:spPr>
          <a:xfrm>
            <a:off x="5511094" y="1688881"/>
            <a:ext cx="585824" cy="585824"/>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9Slide03 Cabin Condensed" panose="00000506000000000000" pitchFamily="2" charset="-93"/>
                <a:cs typeface="Times New Roman" panose="02020603050405020304" pitchFamily="18" charset="0"/>
                <a:sym typeface="+mn-lt"/>
              </a:rPr>
              <a:t>B</a:t>
            </a:r>
            <a:endParaRPr lang="zh-CN" altLang="en-US" sz="32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7" name="椭圆 23">
            <a:extLst>
              <a:ext uri="{FF2B5EF4-FFF2-40B4-BE49-F238E27FC236}">
                <a16:creationId xmlns:a16="http://schemas.microsoft.com/office/drawing/2014/main" id="{6DEE22C8-4F0F-4B3F-8725-BEF65AF1D4FF}"/>
              </a:ext>
            </a:extLst>
          </p:cNvPr>
          <p:cNvSpPr/>
          <p:nvPr/>
        </p:nvSpPr>
        <p:spPr>
          <a:xfrm>
            <a:off x="5501097" y="2760544"/>
            <a:ext cx="585824" cy="58582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9Slide03 Cabin Condensed" panose="00000506000000000000" pitchFamily="2" charset="-93"/>
                <a:cs typeface="Times New Roman" panose="02020603050405020304" pitchFamily="18" charset="0"/>
                <a:sym typeface="+mn-lt"/>
              </a:rPr>
              <a:t>C</a:t>
            </a:r>
            <a:endParaRPr lang="zh-CN" altLang="en-US" sz="32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8" name="矩形 28">
            <a:extLst>
              <a:ext uri="{FF2B5EF4-FFF2-40B4-BE49-F238E27FC236}">
                <a16:creationId xmlns:a16="http://schemas.microsoft.com/office/drawing/2014/main" id="{FBB72B50-4BB6-4CFF-8CE5-5BE5A65CA3D0}"/>
              </a:ext>
            </a:extLst>
          </p:cNvPr>
          <p:cNvSpPr/>
          <p:nvPr/>
        </p:nvSpPr>
        <p:spPr>
          <a:xfrm>
            <a:off x="6444217" y="851979"/>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sz="2800" dirty="0">
                <a:solidFill>
                  <a:schemeClr val="tx1">
                    <a:lumMod val="50000"/>
                  </a:schemeClr>
                </a:solidFill>
                <a:latin typeface="#9Slide03 Cabin Condensed" panose="00000506000000000000" pitchFamily="2" charset="-93"/>
                <a:cs typeface="Times New Roman" panose="02020603050405020304" pitchFamily="18" charset="0"/>
              </a:rPr>
              <a:t>Fe</a:t>
            </a:r>
            <a:endParaRPr lang="zh-CN" altLang="en-US" sz="2800" dirty="0">
              <a:solidFill>
                <a:schemeClr val="tx1">
                  <a:lumMod val="50000"/>
                </a:schemeClr>
              </a:solidFill>
              <a:latin typeface="#9Slide03 Cabin Condensed" panose="00000506000000000000" pitchFamily="2" charset="-93"/>
              <a:cs typeface="Times New Roman" panose="02020603050405020304" pitchFamily="18" charset="0"/>
              <a:sym typeface="+mn-lt"/>
            </a:endParaRPr>
          </a:p>
        </p:txBody>
      </p:sp>
      <p:sp>
        <p:nvSpPr>
          <p:cNvPr id="9" name="矩形 32">
            <a:extLst>
              <a:ext uri="{FF2B5EF4-FFF2-40B4-BE49-F238E27FC236}">
                <a16:creationId xmlns:a16="http://schemas.microsoft.com/office/drawing/2014/main" id="{DA5F0B17-E9FC-4DA9-ADC8-803490DCAE72}"/>
              </a:ext>
            </a:extLst>
          </p:cNvPr>
          <p:cNvSpPr/>
          <p:nvPr/>
        </p:nvSpPr>
        <p:spPr>
          <a:xfrm>
            <a:off x="6444217" y="1903644"/>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altLang="zh-CN" sz="2800" dirty="0">
                <a:solidFill>
                  <a:schemeClr val="tx1">
                    <a:lumMod val="50000"/>
                  </a:schemeClr>
                </a:solidFill>
                <a:latin typeface="#9Slide03 Cabin Condensed" panose="00000506000000000000" pitchFamily="2" charset="-93"/>
                <a:cs typeface="Times New Roman" panose="02020603050405020304" pitchFamily="18" charset="0"/>
                <a:sym typeface="+mn-lt"/>
              </a:rPr>
              <a:t>Zn</a:t>
            </a:r>
            <a:endParaRPr lang="zh-CN" altLang="en-US" sz="2800" dirty="0">
              <a:solidFill>
                <a:schemeClr val="tx1">
                  <a:lumMod val="50000"/>
                </a:schemeClr>
              </a:solidFill>
              <a:latin typeface="#9Slide03 Cabin Condensed" panose="00000506000000000000" pitchFamily="2" charset="-93"/>
              <a:cs typeface="Times New Roman" panose="02020603050405020304" pitchFamily="18" charset="0"/>
              <a:sym typeface="+mn-lt"/>
            </a:endParaRPr>
          </a:p>
        </p:txBody>
      </p:sp>
      <p:sp>
        <p:nvSpPr>
          <p:cNvPr id="10" name="矩形 34">
            <a:extLst>
              <a:ext uri="{FF2B5EF4-FFF2-40B4-BE49-F238E27FC236}">
                <a16:creationId xmlns:a16="http://schemas.microsoft.com/office/drawing/2014/main" id="{9AB90823-CDEC-48F0-BAE1-032DBA070DA4}"/>
              </a:ext>
            </a:extLst>
          </p:cNvPr>
          <p:cNvSpPr/>
          <p:nvPr/>
        </p:nvSpPr>
        <p:spPr>
          <a:xfrm>
            <a:off x="6441700" y="2949664"/>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altLang="zh-CN" sz="2800" dirty="0">
                <a:solidFill>
                  <a:schemeClr val="tx1">
                    <a:lumMod val="50000"/>
                  </a:schemeClr>
                </a:solidFill>
                <a:latin typeface="#9Slide03 Cabin Condensed" panose="00000506000000000000" pitchFamily="2" charset="-93"/>
                <a:cs typeface="Times New Roman" panose="02020603050405020304" pitchFamily="18" charset="0"/>
                <a:sym typeface="+mn-lt"/>
              </a:rPr>
              <a:t>Cu</a:t>
            </a:r>
            <a:endParaRPr lang="zh-CN" altLang="en-US" sz="2800" dirty="0">
              <a:solidFill>
                <a:schemeClr val="tx1">
                  <a:lumMod val="50000"/>
                </a:schemeClr>
              </a:solidFill>
              <a:latin typeface="#9Slide03 Cabin Condensed" panose="00000506000000000000" pitchFamily="2" charset="-93"/>
              <a:cs typeface="Times New Roman" panose="02020603050405020304" pitchFamily="18" charset="0"/>
              <a:sym typeface="+mn-lt"/>
            </a:endParaRPr>
          </a:p>
        </p:txBody>
      </p:sp>
      <p:sp>
        <p:nvSpPr>
          <p:cNvPr id="11" name="椭圆 23">
            <a:extLst>
              <a:ext uri="{FF2B5EF4-FFF2-40B4-BE49-F238E27FC236}">
                <a16:creationId xmlns:a16="http://schemas.microsoft.com/office/drawing/2014/main" id="{AAA6115D-177C-4E81-BDDF-8B2EFA4429A5}"/>
              </a:ext>
            </a:extLst>
          </p:cNvPr>
          <p:cNvSpPr/>
          <p:nvPr/>
        </p:nvSpPr>
        <p:spPr>
          <a:xfrm>
            <a:off x="5566787" y="3806564"/>
            <a:ext cx="585824" cy="585824"/>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5"/>
                </a:solidFill>
                <a:latin typeface="#9Slide03 Cabin Condensed" panose="00000506000000000000" pitchFamily="2" charset="-93"/>
                <a:cs typeface="Times New Roman" panose="02020603050405020304" pitchFamily="18" charset="0"/>
                <a:sym typeface="+mn-lt"/>
              </a:rPr>
              <a:t>D</a:t>
            </a:r>
            <a:endParaRPr lang="zh-CN" altLang="en-US" sz="32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2" name="矩形 34">
            <a:extLst>
              <a:ext uri="{FF2B5EF4-FFF2-40B4-BE49-F238E27FC236}">
                <a16:creationId xmlns:a16="http://schemas.microsoft.com/office/drawing/2014/main" id="{FD943EE3-5043-4D4D-A54E-7B7F98DE426B}"/>
              </a:ext>
            </a:extLst>
          </p:cNvPr>
          <p:cNvSpPr/>
          <p:nvPr/>
        </p:nvSpPr>
        <p:spPr>
          <a:xfrm>
            <a:off x="6507390" y="3995684"/>
            <a:ext cx="1519094" cy="403515"/>
          </a:xfrm>
          <a:prstGeom prst="rect">
            <a:avLst/>
          </a:prstGeom>
        </p:spPr>
        <p:txBody>
          <a:bodyPr vert="horz" lIns="68580" tIns="34290" rIns="68580" bIns="34290" rtlCol="0" anchor="ctr">
            <a:noAutofit/>
          </a:bodyPr>
          <a:lstStyle/>
          <a:p>
            <a:pPr algn="ctr">
              <a:lnSpc>
                <a:spcPts val="1500"/>
              </a:lnSpc>
              <a:spcBef>
                <a:spcPct val="0"/>
              </a:spcBef>
            </a:pPr>
            <a:r>
              <a:rPr lang="en-US" altLang="zh-CN" sz="2800" dirty="0">
                <a:solidFill>
                  <a:schemeClr val="tx1">
                    <a:lumMod val="50000"/>
                  </a:schemeClr>
                </a:solidFill>
                <a:latin typeface="#9Slide03 Cabin Condensed" panose="00000506000000000000" pitchFamily="2" charset="-93"/>
                <a:cs typeface="Times New Roman" panose="02020603050405020304" pitchFamily="18" charset="0"/>
                <a:sym typeface="+mn-lt"/>
              </a:rPr>
              <a:t>Ag</a:t>
            </a:r>
            <a:endParaRPr lang="zh-CN" altLang="en-US" sz="2800" dirty="0">
              <a:solidFill>
                <a:schemeClr val="tx1">
                  <a:lumMod val="50000"/>
                </a:schemeClr>
              </a:solidFill>
              <a:latin typeface="#9Slide03 Cabin Condensed" panose="00000506000000000000" pitchFamily="2" charset="-93"/>
              <a:cs typeface="Times New Roman" panose="02020603050405020304" pitchFamily="18" charset="0"/>
              <a:sym typeface="+mn-lt"/>
            </a:endParaRPr>
          </a:p>
        </p:txBody>
      </p:sp>
      <p:sp>
        <p:nvSpPr>
          <p:cNvPr id="13" name="Hình chữ nhật 12">
            <a:extLst>
              <a:ext uri="{FF2B5EF4-FFF2-40B4-BE49-F238E27FC236}">
                <a16:creationId xmlns:a16="http://schemas.microsoft.com/office/drawing/2014/main" id="{8CD6F864-F4C1-4192-80FB-412BCD0B2B68}"/>
              </a:ext>
            </a:extLst>
          </p:cNvPr>
          <p:cNvSpPr/>
          <p:nvPr/>
        </p:nvSpPr>
        <p:spPr>
          <a:xfrm>
            <a:off x="6441700" y="1762913"/>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87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P spid="11" grpId="0" animBg="1"/>
      <p:bldP spid="12"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1">
            <a:extLst>
              <a:ext uri="{FF2B5EF4-FFF2-40B4-BE49-F238E27FC236}">
                <a16:creationId xmlns:a16="http://schemas.microsoft.com/office/drawing/2014/main" id="{D3BC9CEB-61C1-4C56-BB15-2670AC95FEAD}"/>
              </a:ext>
            </a:extLst>
          </p:cNvPr>
          <p:cNvSpPr/>
          <p:nvPr/>
        </p:nvSpPr>
        <p:spPr>
          <a:xfrm>
            <a:off x="1121454" y="3803551"/>
            <a:ext cx="1773173" cy="281257"/>
          </a:xfrm>
          <a:prstGeom prst="rect">
            <a:avLst/>
          </a:prstGeom>
        </p:spPr>
        <p:txBody>
          <a:bodyPr vert="horz" lIns="68580" tIns="34290" rIns="68580" bIns="34290" rtlCol="0" anchor="ctr">
            <a:noAutofit/>
          </a:bodyPr>
          <a:lstStyle/>
          <a:p>
            <a:pPr marL="228600" algn="just">
              <a:spcAft>
                <a:spcPts val="800"/>
              </a:spcAft>
              <a:tabLst>
                <a:tab pos="228600" algn="l"/>
                <a:tab pos="1714500" algn="l"/>
                <a:tab pos="3200400" algn="l"/>
                <a:tab pos="4686300" algn="l"/>
              </a:tabLst>
            </a:pP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Giảm</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dần</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矩形 52">
            <a:extLst>
              <a:ext uri="{FF2B5EF4-FFF2-40B4-BE49-F238E27FC236}">
                <a16:creationId xmlns:a16="http://schemas.microsoft.com/office/drawing/2014/main" id="{C68153D0-D53C-45A3-A158-497F29CFF933}"/>
              </a:ext>
            </a:extLst>
          </p:cNvPr>
          <p:cNvSpPr/>
          <p:nvPr/>
        </p:nvSpPr>
        <p:spPr>
          <a:xfrm>
            <a:off x="2894627" y="3679625"/>
            <a:ext cx="1458683" cy="461665"/>
          </a:xfrm>
          <a:prstGeom prst="rect">
            <a:avLst/>
          </a:prstGeom>
        </p:spPr>
        <p:txBody>
          <a:bodyPr wrap="square">
            <a:spAutoFit/>
          </a:bodyPr>
          <a:lstStyle/>
          <a:p>
            <a:pPr algn="ctr"/>
            <a:r>
              <a:rPr lang="en-US" sz="2400" dirty="0" err="1">
                <a:effectLst/>
                <a:latin typeface="#9Slide03 Cabin Condensed" panose="00000506000000000000" pitchFamily="2" charset="-93"/>
                <a:ea typeface="Calibri" panose="020F0502020204030204" pitchFamily="34" charset="0"/>
              </a:rPr>
              <a:t>Tăng</a:t>
            </a:r>
            <a:r>
              <a:rPr lang="en-US" sz="2400" dirty="0">
                <a:effectLst/>
                <a:latin typeface="#9Slide03 Cabin Condensed" panose="00000506000000000000" pitchFamily="2" charset="-93"/>
                <a:ea typeface="Calibri" panose="020F0502020204030204" pitchFamily="34" charset="0"/>
              </a:rPr>
              <a:t> </a:t>
            </a:r>
            <a:r>
              <a:rPr lang="en-US" sz="2400" dirty="0" err="1">
                <a:effectLst/>
                <a:latin typeface="#9Slide03 Cabin Condensed" panose="00000506000000000000" pitchFamily="2" charset="-93"/>
                <a:ea typeface="Calibri" panose="020F0502020204030204" pitchFamily="34" charset="0"/>
              </a:rPr>
              <a:t>dần</a:t>
            </a:r>
            <a:r>
              <a:rPr lang="en-US" sz="2400" dirty="0">
                <a:effectLst/>
                <a:latin typeface="#9Slide03 Cabin Condensed" panose="00000506000000000000" pitchFamily="2" charset="-93"/>
                <a:ea typeface="Calibri" panose="020F0502020204030204" pitchFamily="34" charset="0"/>
              </a:rPr>
              <a:t>.</a:t>
            </a:r>
            <a:endParaRPr lang="zh-CN" altLang="en-US" sz="1200" dirty="0">
              <a:cs typeface="+mn-ea"/>
              <a:sym typeface="+mn-lt"/>
            </a:endParaRPr>
          </a:p>
        </p:txBody>
      </p:sp>
      <p:sp>
        <p:nvSpPr>
          <p:cNvPr id="7" name="矩形 53">
            <a:extLst>
              <a:ext uri="{FF2B5EF4-FFF2-40B4-BE49-F238E27FC236}">
                <a16:creationId xmlns:a16="http://schemas.microsoft.com/office/drawing/2014/main" id="{A4C9F79B-AC5D-47A9-B2B4-046EE940E199}"/>
              </a:ext>
            </a:extLst>
          </p:cNvPr>
          <p:cNvSpPr/>
          <p:nvPr/>
        </p:nvSpPr>
        <p:spPr>
          <a:xfrm>
            <a:off x="4367050" y="3786937"/>
            <a:ext cx="1773173" cy="333463"/>
          </a:xfrm>
          <a:prstGeom prst="rect">
            <a:avLst/>
          </a:prstGeom>
        </p:spPr>
        <p:txBody>
          <a:bodyPr vert="horz" lIns="68580" tIns="34290" rIns="68580" bIns="34290" rtlCol="0" anchor="ctr">
            <a:noAutofit/>
          </a:bodyPr>
          <a:lstStyle/>
          <a:p>
            <a:pPr algn="ctr">
              <a:spcBef>
                <a:spcPct val="0"/>
              </a:spcBef>
            </a:pPr>
            <a:r>
              <a:rPr lang="en-US" sz="2400" dirty="0" err="1">
                <a:effectLst/>
                <a:latin typeface="#9Slide03 Cabin Condensed" panose="00000506000000000000" pitchFamily="2" charset="-93"/>
                <a:ea typeface="Calibri" panose="020F0502020204030204" pitchFamily="34" charset="0"/>
              </a:rPr>
              <a:t>Tăng</a:t>
            </a:r>
            <a:r>
              <a:rPr lang="en-US" sz="2400" dirty="0">
                <a:effectLst/>
                <a:latin typeface="#9Slide03 Cabin Condensed" panose="00000506000000000000" pitchFamily="2" charset="-93"/>
                <a:ea typeface="Calibri" panose="020F0502020204030204" pitchFamily="34" charset="0"/>
              </a:rPr>
              <a:t> </a:t>
            </a:r>
            <a:r>
              <a:rPr lang="en-US" sz="2400" dirty="0" err="1">
                <a:effectLst/>
                <a:latin typeface="#9Slide03 Cabin Condensed" panose="00000506000000000000" pitchFamily="2" charset="-93"/>
                <a:ea typeface="Calibri" panose="020F0502020204030204" pitchFamily="34" charset="0"/>
              </a:rPr>
              <a:t>sau</a:t>
            </a:r>
            <a:r>
              <a:rPr lang="en-US" sz="2400" dirty="0">
                <a:effectLst/>
                <a:latin typeface="#9Slide03 Cabin Condensed" panose="00000506000000000000" pitchFamily="2" charset="-93"/>
                <a:ea typeface="Calibri" panose="020F0502020204030204" pitchFamily="34" charset="0"/>
              </a:rPr>
              <a:t> </a:t>
            </a:r>
            <a:r>
              <a:rPr lang="en-US" sz="2400" dirty="0" err="1">
                <a:effectLst/>
                <a:latin typeface="#9Slide03 Cabin Condensed" panose="00000506000000000000" pitchFamily="2" charset="-93"/>
                <a:ea typeface="Calibri" panose="020F0502020204030204" pitchFamily="34" charset="0"/>
              </a:rPr>
              <a:t>đó</a:t>
            </a:r>
            <a:r>
              <a:rPr lang="en-US" sz="2400" dirty="0">
                <a:effectLst/>
                <a:latin typeface="#9Slide03 Cabin Condensed" panose="00000506000000000000" pitchFamily="2" charset="-93"/>
                <a:ea typeface="Calibri" panose="020F0502020204030204" pitchFamily="34" charset="0"/>
              </a:rPr>
              <a:t> </a:t>
            </a:r>
            <a:r>
              <a:rPr lang="en-US" sz="2400" dirty="0" err="1">
                <a:effectLst/>
                <a:latin typeface="#9Slide03 Cabin Condensed" panose="00000506000000000000" pitchFamily="2" charset="-93"/>
                <a:ea typeface="Calibri" panose="020F0502020204030204" pitchFamily="34" charset="0"/>
              </a:rPr>
              <a:t>giảm</a:t>
            </a:r>
            <a:r>
              <a:rPr lang="en-US" sz="2400" dirty="0">
                <a:effectLst/>
                <a:latin typeface="#9Slide03 Cabin Condensed" panose="00000506000000000000" pitchFamily="2" charset="-93"/>
                <a:ea typeface="Calibri" panose="020F0502020204030204" pitchFamily="34" charset="0"/>
              </a:rPr>
              <a:t> </a:t>
            </a:r>
            <a:r>
              <a:rPr lang="en-US" sz="2400" dirty="0" err="1">
                <a:effectLst/>
                <a:latin typeface="#9Slide03 Cabin Condensed" panose="00000506000000000000" pitchFamily="2" charset="-93"/>
                <a:ea typeface="Calibri" panose="020F0502020204030204" pitchFamily="34" charset="0"/>
              </a:rPr>
              <a:t>dần</a:t>
            </a:r>
            <a:r>
              <a:rPr lang="en-US" sz="2400" dirty="0">
                <a:effectLst/>
                <a:latin typeface="#9Slide03 Cabin Condensed" panose="00000506000000000000" pitchFamily="2" charset="-93"/>
                <a:ea typeface="Calibri" panose="020F0502020204030204" pitchFamily="34" charset="0"/>
              </a:rPr>
              <a:t>.</a:t>
            </a:r>
            <a:endParaRPr lang="zh-CN" altLang="en-US" sz="1200" dirty="0">
              <a:solidFill>
                <a:schemeClr val="tx1">
                  <a:lumMod val="75000"/>
                  <a:lumOff val="25000"/>
                </a:schemeClr>
              </a:solidFill>
              <a:cs typeface="+mn-ea"/>
              <a:sym typeface="+mn-lt"/>
            </a:endParaRPr>
          </a:p>
        </p:txBody>
      </p:sp>
      <p:sp>
        <p:nvSpPr>
          <p:cNvPr id="8" name="矩形 54">
            <a:extLst>
              <a:ext uri="{FF2B5EF4-FFF2-40B4-BE49-F238E27FC236}">
                <a16:creationId xmlns:a16="http://schemas.microsoft.com/office/drawing/2014/main" id="{1E1A0F14-C91C-43DF-8429-4F0341A8ED1B}"/>
              </a:ext>
            </a:extLst>
          </p:cNvPr>
          <p:cNvSpPr/>
          <p:nvPr/>
        </p:nvSpPr>
        <p:spPr>
          <a:xfrm>
            <a:off x="6126483" y="3538169"/>
            <a:ext cx="1930437" cy="830997"/>
          </a:xfrm>
          <a:prstGeom prst="rect">
            <a:avLst/>
          </a:prstGeom>
        </p:spPr>
        <p:txBody>
          <a:bodyPr wrap="square">
            <a:spAutoFit/>
          </a:bodyPr>
          <a:lstStyle/>
          <a:p>
            <a:pPr marL="228600" algn="ctr">
              <a:spcAft>
                <a:spcPts val="800"/>
              </a:spcAft>
              <a:tabLst>
                <a:tab pos="228600" algn="l"/>
                <a:tab pos="1714500" algn="l"/>
                <a:tab pos="3200400" algn="l"/>
                <a:tab pos="4686300" algn="l"/>
              </a:tabLst>
            </a:pP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Không</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xác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định</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 </a:t>
            </a:r>
            <a:r>
              <a:rPr lang="en-US" sz="2400" dirty="0" err="1">
                <a:effectLst/>
                <a:latin typeface="#9Slide03 Cabin Condensed" panose="00000506000000000000" pitchFamily="2" charset="-93"/>
                <a:ea typeface="Calibri" panose="020F0502020204030204" pitchFamily="34" charset="0"/>
                <a:cs typeface="Times New Roman" panose="02020603050405020304" pitchFamily="18" charset="0"/>
              </a:rPr>
              <a:t>được</a:t>
            </a:r>
            <a:r>
              <a:rPr lang="en-US" sz="2400" dirty="0">
                <a:effectLst/>
                <a:latin typeface="#9Slide03 Cabin Condensed" panose="00000506000000000000" pitchFamily="2" charset="-93"/>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椭圆 50">
            <a:extLst>
              <a:ext uri="{FF2B5EF4-FFF2-40B4-BE49-F238E27FC236}">
                <a16:creationId xmlns:a16="http://schemas.microsoft.com/office/drawing/2014/main" id="{A818C4E7-A311-49DE-8A1F-9E74E35C9251}"/>
              </a:ext>
            </a:extLst>
          </p:cNvPr>
          <p:cNvSpPr/>
          <p:nvPr/>
        </p:nvSpPr>
        <p:spPr>
          <a:xfrm>
            <a:off x="1603094"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A</a:t>
            </a:r>
            <a:endParaRPr lang="zh-CN" altLang="en-US" sz="28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3" name="椭圆 57">
            <a:extLst>
              <a:ext uri="{FF2B5EF4-FFF2-40B4-BE49-F238E27FC236}">
                <a16:creationId xmlns:a16="http://schemas.microsoft.com/office/drawing/2014/main" id="{0AE788B4-1B43-49DB-BFF2-084ADFF3AAF6}"/>
              </a:ext>
            </a:extLst>
          </p:cNvPr>
          <p:cNvSpPr/>
          <p:nvPr/>
        </p:nvSpPr>
        <p:spPr>
          <a:xfrm>
            <a:off x="3174023"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B</a:t>
            </a:r>
          </a:p>
        </p:txBody>
      </p:sp>
      <p:sp>
        <p:nvSpPr>
          <p:cNvPr id="14" name="椭圆 59">
            <a:extLst>
              <a:ext uri="{FF2B5EF4-FFF2-40B4-BE49-F238E27FC236}">
                <a16:creationId xmlns:a16="http://schemas.microsoft.com/office/drawing/2014/main" id="{73E98FDA-9E24-430D-BF75-90D97092B758}"/>
              </a:ext>
            </a:extLst>
          </p:cNvPr>
          <p:cNvSpPr/>
          <p:nvPr/>
        </p:nvSpPr>
        <p:spPr>
          <a:xfrm>
            <a:off x="4802292"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C</a:t>
            </a:r>
            <a:endParaRPr lang="zh-CN" altLang="en-US" sz="28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5" name="椭圆 61">
            <a:extLst>
              <a:ext uri="{FF2B5EF4-FFF2-40B4-BE49-F238E27FC236}">
                <a16:creationId xmlns:a16="http://schemas.microsoft.com/office/drawing/2014/main" id="{7240B23A-3074-4CFA-ADEF-C6EA4F8A392A}"/>
              </a:ext>
            </a:extLst>
          </p:cNvPr>
          <p:cNvSpPr/>
          <p:nvPr/>
        </p:nvSpPr>
        <p:spPr>
          <a:xfrm>
            <a:off x="6716117" y="2708808"/>
            <a:ext cx="685792" cy="685792"/>
          </a:xfrm>
          <a:prstGeom prst="ellipse">
            <a:avLst/>
          </a:prstGeom>
          <a:solidFill>
            <a:srgbClr val="DE2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D</a:t>
            </a:r>
            <a:endParaRPr lang="zh-CN" altLang="en-US" sz="28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6" name="Hình chữ nhật: Góc Tròn 15">
            <a:extLst>
              <a:ext uri="{FF2B5EF4-FFF2-40B4-BE49-F238E27FC236}">
                <a16:creationId xmlns:a16="http://schemas.microsoft.com/office/drawing/2014/main" id="{2A1CCC62-8864-474F-ADEA-9688910A7533}"/>
              </a:ext>
            </a:extLst>
          </p:cNvPr>
          <p:cNvSpPr/>
          <p:nvPr/>
        </p:nvSpPr>
        <p:spPr>
          <a:xfrm>
            <a:off x="949337" y="873472"/>
            <a:ext cx="7516743" cy="107356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400" b="1" dirty="0">
                <a:solidFill>
                  <a:srgbClr val="0070C0"/>
                </a:solidFill>
                <a:latin typeface="#9Slide03 Cabin Condensed" panose="00000506000000000000" pitchFamily="2" charset="-93"/>
                <a:cs typeface="Times New Roman" panose="02020603050405020304" pitchFamily="18" charset="0"/>
              </a:rPr>
              <a:t>Câu </a:t>
            </a:r>
            <a:r>
              <a:rPr lang="en-US" sz="2400" b="1" dirty="0">
                <a:solidFill>
                  <a:srgbClr val="0070C0"/>
                </a:solidFill>
                <a:latin typeface="#9Slide03 Cabin Condensed" panose="00000506000000000000" pitchFamily="2" charset="-93"/>
                <a:cs typeface="Times New Roman" panose="02020603050405020304" pitchFamily="18" charset="0"/>
              </a:rPr>
              <a:t>4</a:t>
            </a:r>
            <a:r>
              <a:rPr lang="vi-VN" sz="2400" b="1" dirty="0">
                <a:solidFill>
                  <a:srgbClr val="0070C0"/>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Từ</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HF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đến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HI,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tính</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acid</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của</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các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dung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dịch</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hydrogen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halide</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biến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đổi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như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thế</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nào</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a:t>
            </a:r>
            <a:endParaRPr lang="en-US" sz="2400" dirty="0">
              <a:solidFill>
                <a:schemeClr val="tx1">
                  <a:lumMod val="50000"/>
                </a:schemeClr>
              </a:solidFill>
              <a:latin typeface="#9Slide03 Cabin Condensed" panose="00000506000000000000" pitchFamily="2" charset="-93"/>
              <a:cs typeface="Times New Roman" panose="02020603050405020304" pitchFamily="18" charset="0"/>
            </a:endParaRPr>
          </a:p>
        </p:txBody>
      </p:sp>
      <p:sp>
        <p:nvSpPr>
          <p:cNvPr id="17" name="Hình chữ nhật 16">
            <a:extLst>
              <a:ext uri="{FF2B5EF4-FFF2-40B4-BE49-F238E27FC236}">
                <a16:creationId xmlns:a16="http://schemas.microsoft.com/office/drawing/2014/main" id="{BC962426-E25B-45AF-95A8-E60D372E0270}"/>
              </a:ext>
            </a:extLst>
          </p:cNvPr>
          <p:cNvSpPr/>
          <p:nvPr/>
        </p:nvSpPr>
        <p:spPr>
          <a:xfrm>
            <a:off x="2902582" y="3634033"/>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584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2" grpId="0" animBg="1"/>
      <p:bldP spid="13" grpId="0" animBg="1"/>
      <p:bldP spid="14" grpId="0" animBg="1"/>
      <p:bldP spid="15"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1">
            <a:extLst>
              <a:ext uri="{FF2B5EF4-FFF2-40B4-BE49-F238E27FC236}">
                <a16:creationId xmlns:a16="http://schemas.microsoft.com/office/drawing/2014/main" id="{D3A71ED6-5695-4E24-B593-C48776B30ACA}"/>
              </a:ext>
            </a:extLst>
          </p:cNvPr>
          <p:cNvSpPr/>
          <p:nvPr/>
        </p:nvSpPr>
        <p:spPr>
          <a:xfrm>
            <a:off x="7062846" y="2571750"/>
            <a:ext cx="796088" cy="689432"/>
          </a:xfrm>
          <a:custGeom>
            <a:avLst/>
            <a:gdLst/>
            <a:ahLst/>
            <a:cxnLst/>
            <a:rect l="0" t="0" r="0" b="0"/>
            <a:pathLst>
              <a:path w="872328" h="755458">
                <a:moveTo>
                  <a:pt x="654246" y="0"/>
                </a:moveTo>
                <a:lnTo>
                  <a:pt x="872328" y="377729"/>
                </a:lnTo>
                <a:lnTo>
                  <a:pt x="654246" y="755458"/>
                </a:lnTo>
                <a:lnTo>
                  <a:pt x="218082" y="755458"/>
                </a:lnTo>
                <a:lnTo>
                  <a:pt x="0" y="377729"/>
                </a:lnTo>
                <a:lnTo>
                  <a:pt x="218082" y="0"/>
                </a:lnTo>
                <a:lnTo>
                  <a:pt x="654246" y="0"/>
                </a:lnTo>
                <a:close/>
              </a:path>
            </a:pathLst>
          </a:custGeom>
          <a:solidFill>
            <a:srgbClr val="FF0066"/>
          </a:solidFill>
          <a:ln w="7600" cap="flat">
            <a:noFill/>
            <a:bevel/>
          </a:ln>
        </p:spPr>
        <p:txBody>
          <a:bodyPr/>
          <a:lstStyle/>
          <a:p>
            <a:pPr defTabSz="342900">
              <a:buClrTx/>
              <a:defRPr/>
            </a:pPr>
            <a:endParaRPr lang="zh-CN" altLang="en-US" sz="28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5" name="任意多边形 14">
            <a:extLst>
              <a:ext uri="{FF2B5EF4-FFF2-40B4-BE49-F238E27FC236}">
                <a16:creationId xmlns:a16="http://schemas.microsoft.com/office/drawing/2014/main" id="{C046A058-08B2-4BA2-89AD-AA856BA58487}"/>
              </a:ext>
            </a:extLst>
          </p:cNvPr>
          <p:cNvSpPr/>
          <p:nvPr/>
        </p:nvSpPr>
        <p:spPr>
          <a:xfrm>
            <a:off x="1575121" y="2571750"/>
            <a:ext cx="796088" cy="689432"/>
          </a:xfrm>
          <a:custGeom>
            <a:avLst/>
            <a:gdLst/>
            <a:ahLst/>
            <a:cxnLst/>
            <a:rect l="0" t="0" r="0" b="0"/>
            <a:pathLst>
              <a:path w="872328" h="755458">
                <a:moveTo>
                  <a:pt x="654245" y="0"/>
                </a:moveTo>
                <a:lnTo>
                  <a:pt x="872328" y="377729"/>
                </a:lnTo>
                <a:lnTo>
                  <a:pt x="654245" y="755458"/>
                </a:lnTo>
                <a:lnTo>
                  <a:pt x="218082" y="755458"/>
                </a:lnTo>
                <a:lnTo>
                  <a:pt x="0" y="377729"/>
                </a:lnTo>
                <a:lnTo>
                  <a:pt x="218082" y="0"/>
                </a:lnTo>
                <a:lnTo>
                  <a:pt x="654245" y="0"/>
                </a:lnTo>
                <a:close/>
              </a:path>
            </a:pathLst>
          </a:custGeom>
          <a:solidFill>
            <a:srgbClr val="DE2230"/>
          </a:solidFill>
          <a:ln w="7600" cap="flat">
            <a:noFill/>
            <a:bevel/>
          </a:ln>
        </p:spPr>
        <p:txBody>
          <a:bodyPr/>
          <a:lstStyle/>
          <a:p>
            <a:pPr defTabSz="342900">
              <a:buClrTx/>
              <a:defRPr/>
            </a:pPr>
            <a:endParaRPr lang="zh-CN" altLang="en-US" sz="2800" b="1" dirty="0">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6" name="任意多边形 16">
            <a:extLst>
              <a:ext uri="{FF2B5EF4-FFF2-40B4-BE49-F238E27FC236}">
                <a16:creationId xmlns:a16="http://schemas.microsoft.com/office/drawing/2014/main" id="{F4E47935-819C-4FA4-B338-9A9AA45A458D}"/>
              </a:ext>
            </a:extLst>
          </p:cNvPr>
          <p:cNvSpPr/>
          <p:nvPr/>
        </p:nvSpPr>
        <p:spPr>
          <a:xfrm>
            <a:off x="3453920" y="2565706"/>
            <a:ext cx="745970" cy="646032"/>
          </a:xfrm>
          <a:custGeom>
            <a:avLst/>
            <a:gdLst/>
            <a:ahLst/>
            <a:cxnLst/>
            <a:rect l="0" t="0" r="0" b="0"/>
            <a:pathLst>
              <a:path w="817410" h="707902">
                <a:moveTo>
                  <a:pt x="613058" y="0"/>
                </a:moveTo>
                <a:lnTo>
                  <a:pt x="817410" y="353951"/>
                </a:lnTo>
                <a:lnTo>
                  <a:pt x="613058" y="707902"/>
                </a:lnTo>
                <a:lnTo>
                  <a:pt x="204353" y="707902"/>
                </a:lnTo>
                <a:lnTo>
                  <a:pt x="0" y="353951"/>
                </a:lnTo>
                <a:lnTo>
                  <a:pt x="204353" y="0"/>
                </a:lnTo>
                <a:lnTo>
                  <a:pt x="613058" y="0"/>
                </a:lnTo>
                <a:close/>
              </a:path>
            </a:pathLst>
          </a:custGeom>
          <a:solidFill>
            <a:srgbClr val="FF6600"/>
          </a:solidFill>
          <a:ln w="7600" cap="flat">
            <a:noFill/>
            <a:bevel/>
          </a:ln>
        </p:spPr>
        <p:txBody>
          <a:bodyPr/>
          <a:lstStyle/>
          <a:p>
            <a:pPr defTabSz="342900">
              <a:buClrTx/>
              <a:defRPr/>
            </a:pPr>
            <a:endParaRPr lang="zh-CN" altLang="en-US" sz="2800" b="1">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7" name="任意多边形 18">
            <a:extLst>
              <a:ext uri="{FF2B5EF4-FFF2-40B4-BE49-F238E27FC236}">
                <a16:creationId xmlns:a16="http://schemas.microsoft.com/office/drawing/2014/main" id="{41B3F968-C7C4-4EF9-B903-7C850E91740D}"/>
              </a:ext>
            </a:extLst>
          </p:cNvPr>
          <p:cNvSpPr/>
          <p:nvPr/>
        </p:nvSpPr>
        <p:spPr>
          <a:xfrm>
            <a:off x="5233324" y="2571750"/>
            <a:ext cx="796088" cy="689432"/>
          </a:xfrm>
          <a:custGeom>
            <a:avLst/>
            <a:gdLst/>
            <a:ahLst/>
            <a:cxnLst/>
            <a:rect l="0" t="0" r="0" b="0"/>
            <a:pathLst>
              <a:path w="872328" h="755458">
                <a:moveTo>
                  <a:pt x="654246" y="0"/>
                </a:moveTo>
                <a:lnTo>
                  <a:pt x="872328" y="377729"/>
                </a:lnTo>
                <a:lnTo>
                  <a:pt x="654246" y="755458"/>
                </a:lnTo>
                <a:lnTo>
                  <a:pt x="218082" y="755458"/>
                </a:lnTo>
                <a:lnTo>
                  <a:pt x="0" y="377729"/>
                </a:lnTo>
                <a:lnTo>
                  <a:pt x="218082" y="0"/>
                </a:lnTo>
                <a:lnTo>
                  <a:pt x="654246" y="0"/>
                </a:lnTo>
                <a:close/>
              </a:path>
            </a:pathLst>
          </a:custGeom>
          <a:solidFill>
            <a:srgbClr val="0070C0"/>
          </a:solidFill>
          <a:ln w="7600" cap="flat">
            <a:noFill/>
            <a:bevel/>
          </a:ln>
        </p:spPr>
        <p:txBody>
          <a:bodyPr/>
          <a:lstStyle/>
          <a:p>
            <a:pPr defTabSz="342900">
              <a:buClrTx/>
              <a:defRPr/>
            </a:pPr>
            <a:endParaRPr lang="zh-CN" altLang="en-US" sz="2800" b="1">
              <a:solidFill>
                <a:schemeClr val="accent5"/>
              </a:solidFill>
              <a:latin typeface="#9Slide03 Cabin Condensed" panose="00000506000000000000" pitchFamily="2" charset="-93"/>
              <a:cs typeface="Times New Roman" panose="02020603050405020304" pitchFamily="18" charset="0"/>
              <a:sym typeface="+mn-lt"/>
            </a:endParaRPr>
          </a:p>
        </p:txBody>
      </p:sp>
      <p:sp>
        <p:nvSpPr>
          <p:cNvPr id="18" name="文本框 50">
            <a:extLst>
              <a:ext uri="{FF2B5EF4-FFF2-40B4-BE49-F238E27FC236}">
                <a16:creationId xmlns:a16="http://schemas.microsoft.com/office/drawing/2014/main" id="{9BF88200-DBCB-401C-86E2-8319669927DD}"/>
              </a:ext>
            </a:extLst>
          </p:cNvPr>
          <p:cNvSpPr txBox="1"/>
          <p:nvPr/>
        </p:nvSpPr>
        <p:spPr bwMode="auto">
          <a:xfrm>
            <a:off x="1683110" y="2698420"/>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A</a:t>
            </a:r>
          </a:p>
        </p:txBody>
      </p:sp>
      <p:sp>
        <p:nvSpPr>
          <p:cNvPr id="19" name="文本框 51">
            <a:extLst>
              <a:ext uri="{FF2B5EF4-FFF2-40B4-BE49-F238E27FC236}">
                <a16:creationId xmlns:a16="http://schemas.microsoft.com/office/drawing/2014/main" id="{B4E1AF1D-E271-4504-9A33-6141C3870D55}"/>
              </a:ext>
            </a:extLst>
          </p:cNvPr>
          <p:cNvSpPr txBox="1"/>
          <p:nvPr/>
        </p:nvSpPr>
        <p:spPr bwMode="auto">
          <a:xfrm>
            <a:off x="7150981" y="2698420"/>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D</a:t>
            </a:r>
          </a:p>
        </p:txBody>
      </p:sp>
      <p:sp>
        <p:nvSpPr>
          <p:cNvPr id="20" name="文本框 52">
            <a:extLst>
              <a:ext uri="{FF2B5EF4-FFF2-40B4-BE49-F238E27FC236}">
                <a16:creationId xmlns:a16="http://schemas.microsoft.com/office/drawing/2014/main" id="{D63CF51E-8306-4238-9C7A-F8D90E623838}"/>
              </a:ext>
            </a:extLst>
          </p:cNvPr>
          <p:cNvSpPr txBox="1"/>
          <p:nvPr/>
        </p:nvSpPr>
        <p:spPr bwMode="auto">
          <a:xfrm>
            <a:off x="5334336" y="2687650"/>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C</a:t>
            </a:r>
          </a:p>
        </p:txBody>
      </p:sp>
      <p:sp>
        <p:nvSpPr>
          <p:cNvPr id="21" name="文本框 53">
            <a:extLst>
              <a:ext uri="{FF2B5EF4-FFF2-40B4-BE49-F238E27FC236}">
                <a16:creationId xmlns:a16="http://schemas.microsoft.com/office/drawing/2014/main" id="{9F6983B2-02ED-4F60-94AC-27D99F2AAF7B}"/>
              </a:ext>
            </a:extLst>
          </p:cNvPr>
          <p:cNvSpPr txBox="1"/>
          <p:nvPr/>
        </p:nvSpPr>
        <p:spPr bwMode="auto">
          <a:xfrm>
            <a:off x="3522411" y="2658773"/>
            <a:ext cx="619817" cy="523220"/>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zh-CN" sz="2800" b="1" dirty="0">
                <a:solidFill>
                  <a:schemeClr val="accent5"/>
                </a:solidFill>
                <a:latin typeface="#9Slide03 Cabin Condensed" panose="00000506000000000000" pitchFamily="2" charset="-93"/>
                <a:cs typeface="Times New Roman" panose="02020603050405020304" pitchFamily="18" charset="0"/>
                <a:sym typeface="+mn-lt"/>
              </a:rPr>
              <a:t>B</a:t>
            </a:r>
          </a:p>
        </p:txBody>
      </p:sp>
      <p:sp>
        <p:nvSpPr>
          <p:cNvPr id="22" name="Hình chữ nhật: Góc Tròn 21">
            <a:extLst>
              <a:ext uri="{FF2B5EF4-FFF2-40B4-BE49-F238E27FC236}">
                <a16:creationId xmlns:a16="http://schemas.microsoft.com/office/drawing/2014/main" id="{0E8E9477-8317-43CD-8B8F-8927035AEDC9}"/>
              </a:ext>
            </a:extLst>
          </p:cNvPr>
          <p:cNvSpPr/>
          <p:nvPr/>
        </p:nvSpPr>
        <p:spPr>
          <a:xfrm>
            <a:off x="697088" y="898635"/>
            <a:ext cx="8115836" cy="1256139"/>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400" b="1" dirty="0">
                <a:solidFill>
                  <a:srgbClr val="0070C0"/>
                </a:solidFill>
                <a:latin typeface="#9Slide03 Cabin Condensed" panose="00000506000000000000" pitchFamily="2" charset="-93"/>
                <a:cs typeface="Times New Roman" panose="02020603050405020304" pitchFamily="18" charset="0"/>
              </a:rPr>
              <a:t>Câu 5. </a:t>
            </a:r>
            <a:r>
              <a:rPr lang="vi-VN" sz="2400" dirty="0" err="1">
                <a:solidFill>
                  <a:schemeClr val="tx1"/>
                </a:solidFill>
                <a:latin typeface="#9Slide03 Cabin Condensed" panose="00000506000000000000" pitchFamily="2" charset="-93"/>
                <a:cs typeface="Times New Roman" panose="02020603050405020304" pitchFamily="18" charset="0"/>
              </a:rPr>
              <a:t>Một</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lượng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đáng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kể</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hydrogen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fluorine</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được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dùng</a:t>
            </a:r>
            <a:r>
              <a:rPr lang="vi-VN" sz="2400" dirty="0">
                <a:solidFill>
                  <a:schemeClr val="tx1"/>
                </a:solidFill>
                <a:latin typeface="#9Slide03 Cabin Condensed" panose="00000506000000000000" pitchFamily="2" charset="-93"/>
                <a:cs typeface="Times New Roman" panose="02020603050405020304" pitchFamily="18" charset="0"/>
              </a:rPr>
              <a:t> trong </a:t>
            </a:r>
            <a:r>
              <a:rPr lang="vi-VN" sz="2400" dirty="0" err="1">
                <a:solidFill>
                  <a:schemeClr val="tx1"/>
                </a:solidFill>
                <a:latin typeface="#9Slide03 Cabin Condensed" panose="00000506000000000000" pitchFamily="2" charset="-93"/>
                <a:cs typeface="Times New Roman" panose="02020603050405020304" pitchFamily="18" charset="0"/>
              </a:rPr>
              <a:t>sản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xuất</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chất</a:t>
            </a:r>
            <a:r>
              <a:rPr lang="vi-VN" sz="2400" dirty="0">
                <a:solidFill>
                  <a:schemeClr val="tx1"/>
                </a:solidFill>
                <a:latin typeface="#9Slide03 Cabin Condensed" panose="00000506000000000000" pitchFamily="2" charset="-93"/>
                <a:cs typeface="Times New Roman" panose="02020603050405020304" pitchFamily="18" charset="0"/>
              </a:rPr>
              <a:t> X. </a:t>
            </a:r>
            <a:r>
              <a:rPr lang="vi-VN" sz="2400" dirty="0" err="1">
                <a:solidFill>
                  <a:schemeClr val="tx1"/>
                </a:solidFill>
                <a:latin typeface="#9Slide03 Cabin Condensed" panose="00000506000000000000" pitchFamily="2" charset="-93"/>
                <a:cs typeface="Times New Roman" panose="02020603050405020304" pitchFamily="18" charset="0"/>
              </a:rPr>
              <a:t>Biết</a:t>
            </a:r>
            <a:r>
              <a:rPr lang="vi-VN" sz="2400" dirty="0">
                <a:solidFill>
                  <a:schemeClr val="tx1"/>
                </a:solidFill>
                <a:latin typeface="#9Slide03 Cabin Condensed" panose="00000506000000000000" pitchFamily="2" charset="-93"/>
                <a:cs typeface="Times New Roman" panose="02020603050405020304" pitchFamily="18" charset="0"/>
              </a:rPr>
              <a:t> X </a:t>
            </a:r>
            <a:r>
              <a:rPr lang="vi-VN" sz="2400" dirty="0" err="1">
                <a:solidFill>
                  <a:schemeClr val="tx1"/>
                </a:solidFill>
                <a:latin typeface="#9Slide03 Cabin Condensed" panose="00000506000000000000" pitchFamily="2" charset="-93"/>
                <a:cs typeface="Times New Roman" panose="02020603050405020304" pitchFamily="18" charset="0"/>
              </a:rPr>
              <a:t>đóng</a:t>
            </a:r>
            <a:r>
              <a:rPr lang="vi-VN" sz="2400" dirty="0">
                <a:solidFill>
                  <a:schemeClr val="tx1"/>
                </a:solidFill>
                <a:latin typeface="#9Slide03 Cabin Condensed" panose="00000506000000000000" pitchFamily="2" charset="-93"/>
                <a:cs typeface="Times New Roman" panose="02020603050405020304" pitchFamily="18" charset="0"/>
              </a:rPr>
              <a:t> vai </a:t>
            </a:r>
            <a:r>
              <a:rPr lang="vi-VN" sz="2400" dirty="0" err="1">
                <a:solidFill>
                  <a:schemeClr val="tx1"/>
                </a:solidFill>
                <a:latin typeface="#9Slide03 Cabin Condensed" panose="00000506000000000000" pitchFamily="2" charset="-93"/>
                <a:cs typeface="Times New Roman" panose="02020603050405020304" pitchFamily="18" charset="0"/>
              </a:rPr>
              <a:t>trò</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chất</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chảy</a:t>
            </a:r>
            <a:r>
              <a:rPr lang="vi-VN" sz="2400" dirty="0">
                <a:solidFill>
                  <a:schemeClr val="tx1"/>
                </a:solidFill>
                <a:latin typeface="#9Slide03 Cabin Condensed" panose="00000506000000000000" pitchFamily="2" charset="-93"/>
                <a:cs typeface="Times New Roman" panose="02020603050405020304" pitchFamily="18" charset="0"/>
              </a:rPr>
              <a:t>” trong </a:t>
            </a:r>
            <a:r>
              <a:rPr lang="vi-VN" sz="2400" dirty="0" err="1">
                <a:solidFill>
                  <a:schemeClr val="tx1"/>
                </a:solidFill>
                <a:latin typeface="#9Slide03 Cabin Condensed" panose="00000506000000000000" pitchFamily="2" charset="-93"/>
                <a:cs typeface="Times New Roman" panose="02020603050405020304" pitchFamily="18" charset="0"/>
              </a:rPr>
              <a:t>quá</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trình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sản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xuất</a:t>
            </a:r>
            <a:r>
              <a:rPr lang="vi-VN" sz="2400" dirty="0">
                <a:solidFill>
                  <a:schemeClr val="tx1"/>
                </a:solidFill>
                <a:latin typeface="#9Slide03 Cabin Condensed" panose="00000506000000000000" pitchFamily="2" charset="-93"/>
                <a:cs typeface="Times New Roman" panose="02020603050405020304" pitchFamily="18" charset="0"/>
              </a:rPr>
              <a:t> nhôm (</a:t>
            </a:r>
            <a:r>
              <a:rPr lang="vi-VN" sz="2400" dirty="0" err="1">
                <a:solidFill>
                  <a:schemeClr val="tx1"/>
                </a:solidFill>
                <a:latin typeface="#9Slide03 Cabin Condensed" panose="00000506000000000000" pitchFamily="2" charset="-93"/>
                <a:cs typeface="Times New Roman" panose="02020603050405020304" pitchFamily="18" charset="0"/>
              </a:rPr>
              <a:t>aluminium</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từ</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aluminium</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oxide</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Chất</a:t>
            </a:r>
            <a:r>
              <a:rPr lang="vi-VN" sz="2400" dirty="0">
                <a:solidFill>
                  <a:schemeClr val="tx1"/>
                </a:solidFill>
                <a:latin typeface="#9Slide03 Cabin Condensed" panose="00000506000000000000" pitchFamily="2" charset="-93"/>
                <a:cs typeface="Times New Roman" panose="02020603050405020304" pitchFamily="18" charset="0"/>
              </a:rPr>
              <a:t> X </a:t>
            </a:r>
            <a:r>
              <a:rPr lang="vi-VN" sz="2400" dirty="0" err="1">
                <a:solidFill>
                  <a:schemeClr val="tx1"/>
                </a:solidFill>
                <a:latin typeface="#9Slide03 Cabin Condensed" panose="00000506000000000000" pitchFamily="2" charset="-93"/>
                <a:cs typeface="Times New Roman" panose="02020603050405020304" pitchFamily="18" charset="0"/>
              </a:rPr>
              <a:t>là</a:t>
            </a:r>
            <a:endParaRPr lang="en-US" sz="2400" dirty="0">
              <a:solidFill>
                <a:schemeClr val="tx1"/>
              </a:solidFill>
              <a:latin typeface="#9Slide03 Cabin Condensed" panose="00000506000000000000" pitchFamily="2" charset="-93"/>
              <a:cs typeface="Times New Roman" panose="02020603050405020304" pitchFamily="18" charset="0"/>
            </a:endParaRPr>
          </a:p>
        </p:txBody>
      </p:sp>
      <p:sp>
        <p:nvSpPr>
          <p:cNvPr id="23" name="矩形 51">
            <a:extLst>
              <a:ext uri="{FF2B5EF4-FFF2-40B4-BE49-F238E27FC236}">
                <a16:creationId xmlns:a16="http://schemas.microsoft.com/office/drawing/2014/main" id="{57E723D8-B4AB-4936-9C63-70106101D8C7}"/>
              </a:ext>
            </a:extLst>
          </p:cNvPr>
          <p:cNvSpPr/>
          <p:nvPr/>
        </p:nvSpPr>
        <p:spPr>
          <a:xfrm>
            <a:off x="1121454" y="3803551"/>
            <a:ext cx="1773173" cy="281257"/>
          </a:xfrm>
          <a:prstGeom prst="rect">
            <a:avLst/>
          </a:prstGeom>
        </p:spPr>
        <p:txBody>
          <a:bodyPr vert="horz" lIns="68580" tIns="34290" rIns="68580" bIns="34290" rtlCol="0" anchor="ctr">
            <a:noAutofit/>
          </a:bodyPr>
          <a:lstStyle/>
          <a:p>
            <a:pPr marL="228600" algn="just">
              <a:spcAft>
                <a:spcPts val="800"/>
              </a:spcAft>
              <a:tabLst>
                <a:tab pos="228600" algn="l"/>
                <a:tab pos="1714500" algn="l"/>
                <a:tab pos="3200400" algn="l"/>
                <a:tab pos="4686300" algn="l"/>
              </a:tabLst>
            </a:pPr>
            <a:r>
              <a:rPr lang="en-US" sz="2400" dirty="0">
                <a:latin typeface="#9Slide03 Cabin Condensed" panose="00000506000000000000" pitchFamily="2" charset="-93"/>
                <a:ea typeface="Calibri" panose="020F0502020204030204" pitchFamily="34" charset="0"/>
                <a:cs typeface="Times New Roman" panose="02020603050405020304" pitchFamily="18" charset="0"/>
              </a:rPr>
              <a:t>Sulfur dioxide.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矩形 52">
            <a:extLst>
              <a:ext uri="{FF2B5EF4-FFF2-40B4-BE49-F238E27FC236}">
                <a16:creationId xmlns:a16="http://schemas.microsoft.com/office/drawing/2014/main" id="{4922A33A-AF6A-4743-B83C-96E9E095ADD2}"/>
              </a:ext>
            </a:extLst>
          </p:cNvPr>
          <p:cNvSpPr/>
          <p:nvPr/>
        </p:nvSpPr>
        <p:spPr>
          <a:xfrm>
            <a:off x="3010907" y="3528680"/>
            <a:ext cx="1598545" cy="830997"/>
          </a:xfrm>
          <a:prstGeom prst="rect">
            <a:avLst/>
          </a:prstGeom>
        </p:spPr>
        <p:txBody>
          <a:bodyPr wrap="square">
            <a:spAutoFit/>
          </a:bodyPr>
          <a:lstStyle/>
          <a:p>
            <a:pPr algn="ctr"/>
            <a:r>
              <a:rPr lang="en-US" sz="2400" dirty="0">
                <a:latin typeface="#9Slide03 Cabin Condensed" panose="00000506000000000000" pitchFamily="2" charset="-93"/>
                <a:ea typeface="Calibri" panose="020F0502020204030204" pitchFamily="34" charset="0"/>
              </a:rPr>
              <a:t>Chromium trioxide.</a:t>
            </a:r>
            <a:endParaRPr lang="zh-CN" altLang="en-US" sz="1200" dirty="0">
              <a:cs typeface="+mn-ea"/>
              <a:sym typeface="+mn-lt"/>
            </a:endParaRPr>
          </a:p>
        </p:txBody>
      </p:sp>
      <p:sp>
        <p:nvSpPr>
          <p:cNvPr id="25" name="矩形 53">
            <a:extLst>
              <a:ext uri="{FF2B5EF4-FFF2-40B4-BE49-F238E27FC236}">
                <a16:creationId xmlns:a16="http://schemas.microsoft.com/office/drawing/2014/main" id="{F96F4567-E366-416C-A4BE-E29A9173B00D}"/>
              </a:ext>
            </a:extLst>
          </p:cNvPr>
          <p:cNvSpPr/>
          <p:nvPr/>
        </p:nvSpPr>
        <p:spPr>
          <a:xfrm>
            <a:off x="4755006" y="3557996"/>
            <a:ext cx="1773173" cy="333463"/>
          </a:xfrm>
          <a:prstGeom prst="rect">
            <a:avLst/>
          </a:prstGeom>
        </p:spPr>
        <p:txBody>
          <a:bodyPr vert="horz" lIns="68580" tIns="34290" rIns="68580" bIns="34290" rtlCol="0" anchor="ctr">
            <a:noAutofit/>
          </a:bodyPr>
          <a:lstStyle/>
          <a:p>
            <a:pPr algn="ctr">
              <a:spcBef>
                <a:spcPct val="0"/>
              </a:spcBef>
            </a:pPr>
            <a:r>
              <a:rPr lang="en-US" sz="2400" dirty="0">
                <a:latin typeface="#9Slide03 Cabin Condensed" panose="00000506000000000000" pitchFamily="2" charset="-93"/>
                <a:ea typeface="Calibri" panose="020F0502020204030204" pitchFamily="34" charset="0"/>
              </a:rPr>
              <a:t>Cryolite.</a:t>
            </a:r>
            <a:endParaRPr lang="zh-CN" altLang="en-US" sz="1200" dirty="0">
              <a:solidFill>
                <a:schemeClr val="tx1">
                  <a:lumMod val="75000"/>
                  <a:lumOff val="25000"/>
                </a:schemeClr>
              </a:solidFill>
              <a:cs typeface="+mn-ea"/>
              <a:sym typeface="+mn-lt"/>
            </a:endParaRPr>
          </a:p>
        </p:txBody>
      </p:sp>
      <p:sp>
        <p:nvSpPr>
          <p:cNvPr id="26" name="矩形 54">
            <a:extLst>
              <a:ext uri="{FF2B5EF4-FFF2-40B4-BE49-F238E27FC236}">
                <a16:creationId xmlns:a16="http://schemas.microsoft.com/office/drawing/2014/main" id="{1568ECFC-C726-4B93-97F2-A0194597A366}"/>
              </a:ext>
            </a:extLst>
          </p:cNvPr>
          <p:cNvSpPr/>
          <p:nvPr/>
        </p:nvSpPr>
        <p:spPr>
          <a:xfrm>
            <a:off x="6495670" y="3528680"/>
            <a:ext cx="1930437" cy="830997"/>
          </a:xfrm>
          <a:prstGeom prst="rect">
            <a:avLst/>
          </a:prstGeom>
        </p:spPr>
        <p:txBody>
          <a:bodyPr wrap="square">
            <a:spAutoFit/>
          </a:bodyPr>
          <a:lstStyle/>
          <a:p>
            <a:pPr marL="228600" algn="ctr">
              <a:spcAft>
                <a:spcPts val="800"/>
              </a:spcAft>
              <a:tabLst>
                <a:tab pos="228600" algn="l"/>
                <a:tab pos="1714500" algn="l"/>
                <a:tab pos="3200400" algn="l"/>
                <a:tab pos="4686300" algn="l"/>
              </a:tabLst>
            </a:pPr>
            <a:r>
              <a:rPr lang="en-US" sz="2400" dirty="0">
                <a:latin typeface="#9Slide03 Cabin Condensed" panose="00000506000000000000" pitchFamily="2" charset="-93"/>
                <a:ea typeface="Calibri" panose="020F0502020204030204" pitchFamily="34" charset="0"/>
                <a:cs typeface="Times New Roman" panose="02020603050405020304" pitchFamily="18" charset="0"/>
              </a:rPr>
              <a:t>Carbon monoxide.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Hình chữ nhật 26">
            <a:extLst>
              <a:ext uri="{FF2B5EF4-FFF2-40B4-BE49-F238E27FC236}">
                <a16:creationId xmlns:a16="http://schemas.microsoft.com/office/drawing/2014/main" id="{BA121F8A-8552-442E-9EFF-F95A89A671E0}"/>
              </a:ext>
            </a:extLst>
          </p:cNvPr>
          <p:cNvSpPr/>
          <p:nvPr/>
        </p:nvSpPr>
        <p:spPr>
          <a:xfrm>
            <a:off x="4885648" y="3438305"/>
            <a:ext cx="1464468" cy="57284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p:bldP spid="19" grpId="0"/>
      <p:bldP spid="20" grpId="0"/>
      <p:bldP spid="21" grpId="0"/>
      <p:bldP spid="23" grpId="0"/>
      <p:bldP spid="24" grpId="0"/>
      <p:bldP spid="25" grpId="0"/>
      <p:bldP spid="26" grpId="0"/>
      <p:bldP spid="2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9A5673E0-24B0-472E-B2EF-12D9F52ACE5F}"/>
              </a:ext>
            </a:extLst>
          </p:cNvPr>
          <p:cNvSpPr/>
          <p:nvPr/>
        </p:nvSpPr>
        <p:spPr>
          <a:xfrm>
            <a:off x="1105289" y="1158766"/>
            <a:ext cx="7187373" cy="248306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just"/>
            <a:r>
              <a:rPr lang="vi-VN" sz="2400" b="1" dirty="0" err="1">
                <a:solidFill>
                  <a:srgbClr val="0070C0"/>
                </a:solidFill>
                <a:latin typeface="#9Slide03 Cabin Condensed" panose="00000506000000000000" pitchFamily="2" charset="-93"/>
                <a:cs typeface="Times New Roman" panose="02020603050405020304" pitchFamily="18" charset="0"/>
              </a:rPr>
              <a:t>Bài</a:t>
            </a:r>
            <a:r>
              <a:rPr lang="vi-VN" sz="2400" b="1" dirty="0">
                <a:solidFill>
                  <a:srgbClr val="0070C0"/>
                </a:solidFill>
                <a:latin typeface="#9Slide03 Cabin Condensed" panose="00000506000000000000" pitchFamily="2" charset="-93"/>
                <a:cs typeface="Times New Roman" panose="02020603050405020304" pitchFamily="18" charset="0"/>
              </a:rPr>
              <a:t> 1: </a:t>
            </a:r>
            <a:r>
              <a:rPr lang="vi-VN" sz="2400" dirty="0" err="1">
                <a:solidFill>
                  <a:schemeClr val="tx1"/>
                </a:solidFill>
                <a:latin typeface="#9Slide03 Cabin Condensed" panose="00000506000000000000" pitchFamily="2" charset="-93"/>
                <a:cs typeface="Times New Roman" panose="02020603050405020304" pitchFamily="18" charset="0"/>
              </a:rPr>
              <a:t>Viết</a:t>
            </a:r>
            <a:r>
              <a:rPr lang="vi-VN" sz="2400" dirty="0">
                <a:solidFill>
                  <a:schemeClr val="tx1"/>
                </a:solidFill>
                <a:latin typeface="#9Slide03 Cabin Condensed" panose="00000506000000000000" pitchFamily="2" charset="-93"/>
                <a:cs typeface="Times New Roman" panose="02020603050405020304" pitchFamily="18" charset="0"/>
              </a:rPr>
              <a:t> phương </a:t>
            </a:r>
            <a:r>
              <a:rPr lang="vi-VN" sz="2400" dirty="0" err="1">
                <a:solidFill>
                  <a:schemeClr val="tx1"/>
                </a:solidFill>
                <a:latin typeface="#9Slide03 Cabin Condensed" panose="00000506000000000000" pitchFamily="2" charset="-93"/>
                <a:cs typeface="Times New Roman" panose="02020603050405020304" pitchFamily="18" charset="0"/>
              </a:rPr>
              <a:t>trình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hóa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học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của</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phản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ứng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xảy</a:t>
            </a:r>
            <a:r>
              <a:rPr lang="vi-VN" sz="2400" dirty="0">
                <a:solidFill>
                  <a:schemeClr val="tx1"/>
                </a:solidFill>
                <a:latin typeface="#9Slide03 Cabin Condensed" panose="00000506000000000000" pitchFamily="2" charset="-93"/>
                <a:cs typeface="Times New Roman" panose="02020603050405020304" pitchFamily="18" charset="0"/>
              </a:rPr>
              <a:t> ra trong </a:t>
            </a:r>
            <a:r>
              <a:rPr lang="vi-VN" sz="2400" dirty="0" err="1">
                <a:solidFill>
                  <a:schemeClr val="tx1"/>
                </a:solidFill>
                <a:latin typeface="#9Slide03 Cabin Condensed" panose="00000506000000000000" pitchFamily="2" charset="-93"/>
                <a:cs typeface="Times New Roman" panose="02020603050405020304" pitchFamily="18" charset="0"/>
              </a:rPr>
              <a:t>các</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trường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hợp</a:t>
            </a:r>
            <a:r>
              <a:rPr lang="vi-VN" sz="2400" dirty="0">
                <a:solidFill>
                  <a:schemeClr val="tx1"/>
                </a:solidFill>
                <a:latin typeface="#9Slide03 Cabin Condensed" panose="00000506000000000000" pitchFamily="2" charset="-93"/>
                <a:cs typeface="Times New Roman" panose="02020603050405020304" pitchFamily="18" charset="0"/>
              </a:rPr>
              <a:t>:</a:t>
            </a:r>
          </a:p>
          <a:p>
            <a:pPr algn="just"/>
            <a:r>
              <a:rPr lang="vi-VN" sz="2400" dirty="0">
                <a:solidFill>
                  <a:schemeClr val="tx1"/>
                </a:solidFill>
                <a:latin typeface="#9Slide03 Cabin Condensed" panose="00000506000000000000" pitchFamily="2" charset="-93"/>
                <a:cs typeface="Times New Roman" panose="02020603050405020304" pitchFamily="18" charset="0"/>
              </a:rPr>
              <a:t>a) Kim </a:t>
            </a:r>
            <a:r>
              <a:rPr lang="vi-VN" sz="2400" dirty="0" err="1">
                <a:solidFill>
                  <a:schemeClr val="tx1"/>
                </a:solidFill>
                <a:latin typeface="#9Slide03 Cabin Condensed" panose="00000506000000000000" pitchFamily="2" charset="-93"/>
                <a:cs typeface="Times New Roman" panose="02020603050405020304" pitchFamily="18" charset="0"/>
              </a:rPr>
              <a:t>loại</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Mg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phản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ứng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với</a:t>
            </a:r>
            <a:r>
              <a:rPr lang="vi-VN" sz="2400" dirty="0">
                <a:solidFill>
                  <a:schemeClr val="tx1"/>
                </a:solidFill>
                <a:latin typeface="#9Slide03 Cabin Condensed" panose="00000506000000000000" pitchFamily="2" charset="-93"/>
                <a:cs typeface="Times New Roman" panose="02020603050405020304" pitchFamily="18" charset="0"/>
              </a:rPr>
              <a:t> dung </a:t>
            </a:r>
            <a:r>
              <a:rPr lang="vi-VN" sz="2400" dirty="0" err="1">
                <a:solidFill>
                  <a:schemeClr val="tx1"/>
                </a:solidFill>
                <a:latin typeface="#9Slide03 Cabin Condensed" panose="00000506000000000000" pitchFamily="2" charset="-93"/>
                <a:cs typeface="Times New Roman" panose="02020603050405020304" pitchFamily="18" charset="0"/>
              </a:rPr>
              <a:t>dịch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HBr</a:t>
            </a:r>
            <a:endParaRPr lang="vi-VN" sz="2400" dirty="0">
              <a:solidFill>
                <a:schemeClr val="tx1"/>
              </a:solidFill>
              <a:latin typeface="#9Slide03 Cabin Condensed" panose="00000506000000000000" pitchFamily="2" charset="-93"/>
              <a:cs typeface="Times New Roman" panose="02020603050405020304" pitchFamily="18" charset="0"/>
            </a:endParaRPr>
          </a:p>
          <a:p>
            <a:pPr algn="just"/>
            <a:r>
              <a:rPr lang="vi-VN" sz="2400" dirty="0">
                <a:solidFill>
                  <a:schemeClr val="tx1"/>
                </a:solidFill>
                <a:latin typeface="#9Slide03 Cabin Condensed" panose="00000506000000000000" pitchFamily="2" charset="-93"/>
                <a:cs typeface="Times New Roman" panose="02020603050405020304" pitchFamily="18" charset="0"/>
              </a:rPr>
              <a:t>b) Dung </a:t>
            </a:r>
            <a:r>
              <a:rPr lang="vi-VN" sz="2400" dirty="0" err="1">
                <a:solidFill>
                  <a:schemeClr val="tx1"/>
                </a:solidFill>
                <a:latin typeface="#9Slide03 Cabin Condensed" panose="00000506000000000000" pitchFamily="2" charset="-93"/>
                <a:cs typeface="Times New Roman" panose="02020603050405020304" pitchFamily="18" charset="0"/>
              </a:rPr>
              <a:t>dịch</a:t>
            </a:r>
            <a:r>
              <a:rPr lang="vi-VN" sz="2400" dirty="0">
                <a:solidFill>
                  <a:schemeClr val="tx1"/>
                </a:solidFill>
                <a:latin typeface="#9Slide03 Cabin Condensed" panose="00000506000000000000" pitchFamily="2" charset="-93"/>
                <a:cs typeface="Times New Roman" panose="02020603050405020304" pitchFamily="18" charset="0"/>
              </a:rPr>
              <a:t> KOH </a:t>
            </a:r>
            <a:r>
              <a:rPr lang="vi-VN" sz="2400" dirty="0" err="1">
                <a:solidFill>
                  <a:schemeClr val="tx1"/>
                </a:solidFill>
                <a:latin typeface="#9Slide03 Cabin Condensed" panose="00000506000000000000" pitchFamily="2" charset="-93"/>
                <a:cs typeface="Times New Roman" panose="02020603050405020304" pitchFamily="18" charset="0"/>
              </a:rPr>
              <a:t>phản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ứng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với</a:t>
            </a:r>
            <a:r>
              <a:rPr lang="vi-VN" sz="2400" dirty="0">
                <a:solidFill>
                  <a:schemeClr val="tx1"/>
                </a:solidFill>
                <a:latin typeface="#9Slide03 Cabin Condensed" panose="00000506000000000000" pitchFamily="2" charset="-93"/>
                <a:cs typeface="Times New Roman" panose="02020603050405020304" pitchFamily="18" charset="0"/>
              </a:rPr>
              <a:t> dung </a:t>
            </a:r>
            <a:r>
              <a:rPr lang="vi-VN" sz="2400" dirty="0" err="1">
                <a:solidFill>
                  <a:schemeClr val="tx1"/>
                </a:solidFill>
                <a:latin typeface="#9Slide03 Cabin Condensed" panose="00000506000000000000" pitchFamily="2" charset="-93"/>
                <a:cs typeface="Times New Roman" panose="02020603050405020304" pitchFamily="18" charset="0"/>
              </a:rPr>
              <a:t>dịch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HCl</a:t>
            </a:r>
            <a:endParaRPr lang="vi-VN" sz="2400" dirty="0">
              <a:solidFill>
                <a:schemeClr val="tx1"/>
              </a:solidFill>
              <a:latin typeface="#9Slide03 Cabin Condensed" panose="00000506000000000000" pitchFamily="2" charset="-93"/>
              <a:cs typeface="Times New Roman" panose="02020603050405020304" pitchFamily="18" charset="0"/>
            </a:endParaRPr>
          </a:p>
          <a:p>
            <a:pPr algn="just"/>
            <a:r>
              <a:rPr lang="vi-VN" sz="2400" dirty="0">
                <a:solidFill>
                  <a:schemeClr val="tx1"/>
                </a:solidFill>
                <a:latin typeface="#9Slide03 Cabin Condensed" panose="00000506000000000000" pitchFamily="2" charset="-93"/>
                <a:cs typeface="Times New Roman" panose="02020603050405020304" pitchFamily="18" charset="0"/>
              </a:rPr>
              <a:t>c) </a:t>
            </a:r>
            <a:r>
              <a:rPr lang="vi-VN" sz="2400" dirty="0" err="1">
                <a:solidFill>
                  <a:schemeClr val="tx1"/>
                </a:solidFill>
                <a:latin typeface="#9Slide03 Cabin Condensed" panose="00000506000000000000" pitchFamily="2" charset="-93"/>
                <a:cs typeface="Times New Roman" panose="02020603050405020304" pitchFamily="18" charset="0"/>
              </a:rPr>
              <a:t>Muối</a:t>
            </a:r>
            <a:r>
              <a:rPr lang="vi-VN" sz="2400" dirty="0">
                <a:solidFill>
                  <a:schemeClr val="tx1"/>
                </a:solidFill>
                <a:latin typeface="#9Slide03 Cabin Condensed" panose="00000506000000000000" pitchFamily="2" charset="-93"/>
                <a:cs typeface="Times New Roman" panose="02020603050405020304" pitchFamily="18" charset="0"/>
              </a:rPr>
              <a:t> CaCO</a:t>
            </a:r>
            <a:r>
              <a:rPr lang="vi-VN" sz="2400" baseline="-25000" dirty="0">
                <a:solidFill>
                  <a:schemeClr val="tx1"/>
                </a:solidFill>
                <a:latin typeface="#9Slide03 Cabin Condensed" panose="00000506000000000000" pitchFamily="2" charset="-93"/>
                <a:cs typeface="Times New Roman" panose="02020603050405020304" pitchFamily="18" charset="0"/>
              </a:rPr>
              <a:t>3 </a:t>
            </a:r>
            <a:r>
              <a:rPr lang="en-US" sz="2400" baseline="-250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phản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ứng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với</a:t>
            </a:r>
            <a:r>
              <a:rPr lang="vi-VN" sz="2400" dirty="0">
                <a:solidFill>
                  <a:schemeClr val="tx1"/>
                </a:solidFill>
                <a:latin typeface="#9Slide03 Cabin Condensed" panose="00000506000000000000" pitchFamily="2" charset="-93"/>
                <a:cs typeface="Times New Roman" panose="02020603050405020304" pitchFamily="18" charset="0"/>
              </a:rPr>
              <a:t> dung </a:t>
            </a:r>
            <a:r>
              <a:rPr lang="vi-VN" sz="2400" dirty="0" err="1">
                <a:solidFill>
                  <a:schemeClr val="tx1"/>
                </a:solidFill>
                <a:latin typeface="#9Slide03 Cabin Condensed" panose="00000506000000000000" pitchFamily="2" charset="-93"/>
                <a:cs typeface="Times New Roman" panose="02020603050405020304" pitchFamily="18" charset="0"/>
              </a:rPr>
              <a:t>dịch</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HCl</a:t>
            </a:r>
            <a:endParaRPr lang="vi-VN" sz="2400" dirty="0">
              <a:solidFill>
                <a:schemeClr val="tx1"/>
              </a:solidFill>
              <a:latin typeface="#9Slide03 Cabin Condensed" panose="00000506000000000000" pitchFamily="2" charset="-93"/>
              <a:cs typeface="Times New Roman" panose="02020603050405020304" pitchFamily="18" charset="0"/>
            </a:endParaRPr>
          </a:p>
          <a:p>
            <a:pPr algn="just"/>
            <a:r>
              <a:rPr lang="vi-VN" sz="2400" dirty="0">
                <a:solidFill>
                  <a:schemeClr val="tx1"/>
                </a:solidFill>
                <a:latin typeface="#9Slide03 Cabin Condensed" panose="00000506000000000000" pitchFamily="2" charset="-93"/>
                <a:cs typeface="Times New Roman" panose="02020603050405020304" pitchFamily="18" charset="0"/>
              </a:rPr>
              <a:t>d) Dung </a:t>
            </a:r>
            <a:r>
              <a:rPr lang="vi-VN" sz="2400" dirty="0" err="1">
                <a:solidFill>
                  <a:schemeClr val="tx1"/>
                </a:solidFill>
                <a:latin typeface="#9Slide03 Cabin Condensed" panose="00000506000000000000" pitchFamily="2" charset="-93"/>
                <a:cs typeface="Times New Roman" panose="02020603050405020304" pitchFamily="18" charset="0"/>
              </a:rPr>
              <a:t>dịch</a:t>
            </a:r>
            <a:r>
              <a:rPr lang="vi-VN" sz="2400" dirty="0">
                <a:solidFill>
                  <a:schemeClr val="tx1"/>
                </a:solidFill>
                <a:latin typeface="#9Slide03 Cabin Condensed" panose="00000506000000000000" pitchFamily="2" charset="-93"/>
                <a:cs typeface="Times New Roman" panose="02020603050405020304" pitchFamily="18" charset="0"/>
              </a:rPr>
              <a:t> AgNO</a:t>
            </a:r>
            <a:r>
              <a:rPr lang="vi-VN" sz="2400" baseline="-25000" dirty="0">
                <a:solidFill>
                  <a:schemeClr val="tx1"/>
                </a:solidFill>
                <a:latin typeface="#9Slide03 Cabin Condensed" panose="00000506000000000000" pitchFamily="2" charset="-93"/>
                <a:cs typeface="Times New Roman" panose="02020603050405020304" pitchFamily="18" charset="0"/>
              </a:rPr>
              <a:t>3</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phản</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ứng</a:t>
            </a:r>
            <a:r>
              <a:rPr lang="vi-VN" sz="2400" dirty="0">
                <a:solidFill>
                  <a:schemeClr val="tx1"/>
                </a:solidFill>
                <a:latin typeface="#9Slide03 Cabin Condensed" panose="00000506000000000000" pitchFamily="2" charset="-93"/>
                <a:cs typeface="Times New Roman" panose="02020603050405020304" pitchFamily="18" charset="0"/>
              </a:rPr>
              <a:t> </a:t>
            </a:r>
            <a:r>
              <a:rPr lang="vi-VN" sz="2400" dirty="0" err="1">
                <a:solidFill>
                  <a:schemeClr val="tx1"/>
                </a:solidFill>
                <a:latin typeface="#9Slide03 Cabin Condensed" panose="00000506000000000000" pitchFamily="2" charset="-93"/>
                <a:cs typeface="Times New Roman" panose="02020603050405020304" pitchFamily="18" charset="0"/>
              </a:rPr>
              <a:t>với</a:t>
            </a:r>
            <a:r>
              <a:rPr lang="vi-VN" sz="2400" dirty="0">
                <a:solidFill>
                  <a:schemeClr val="tx1"/>
                </a:solidFill>
                <a:latin typeface="#9Slide03 Cabin Condensed" panose="00000506000000000000" pitchFamily="2" charset="-93"/>
                <a:cs typeface="Times New Roman" panose="02020603050405020304" pitchFamily="18" charset="0"/>
              </a:rPr>
              <a:t> dung </a:t>
            </a:r>
            <a:r>
              <a:rPr lang="vi-VN" sz="2400" dirty="0" err="1">
                <a:solidFill>
                  <a:schemeClr val="tx1"/>
                </a:solidFill>
                <a:latin typeface="#9Slide03 Cabin Condensed" panose="00000506000000000000" pitchFamily="2" charset="-93"/>
                <a:cs typeface="Times New Roman" panose="02020603050405020304" pitchFamily="18" charset="0"/>
              </a:rPr>
              <a:t>dịch</a:t>
            </a:r>
            <a:r>
              <a:rPr lang="vi-VN" sz="2400" dirty="0">
                <a:solidFill>
                  <a:schemeClr val="tx1"/>
                </a:solidFill>
                <a:latin typeface="#9Slide03 Cabin Condensed" panose="00000506000000000000" pitchFamily="2" charset="-93"/>
                <a:cs typeface="Times New Roman" panose="02020603050405020304" pitchFamily="18" charset="0"/>
              </a:rPr>
              <a:t> CaI</a:t>
            </a:r>
            <a:r>
              <a:rPr lang="vi-VN" sz="2400" baseline="-25000" dirty="0">
                <a:solidFill>
                  <a:schemeClr val="tx1"/>
                </a:solidFill>
                <a:latin typeface="#9Slide03 Cabin Condensed" panose="00000506000000000000" pitchFamily="2" charset="-93"/>
                <a:cs typeface="Times New Roman" panose="02020603050405020304" pitchFamily="18" charset="0"/>
              </a:rPr>
              <a:t>2</a:t>
            </a:r>
            <a:endParaRPr lang="en-US" sz="2400" baseline="-25000" dirty="0">
              <a:solidFill>
                <a:schemeClr val="tx1"/>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3461265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1905655" y="1663809"/>
            <a:ext cx="6158407" cy="1815882"/>
          </a:xfrm>
          <a:prstGeom prst="rect">
            <a:avLst/>
          </a:prstGeom>
          <a:noFill/>
        </p:spPr>
        <p:txBody>
          <a:bodyPr wrap="square">
            <a:spAutoFit/>
          </a:bodyPr>
          <a:lstStyle/>
          <a:p>
            <a:pPr latinLnBrk="0"/>
            <a:r>
              <a:rPr lang="en-US" sz="2800" dirty="0">
                <a:latin typeface="#9Slide03 Cabin Condensed" panose="00000506000000000000" pitchFamily="2" charset="-93"/>
                <a:cs typeface="Times New Roman" panose="02020603050405020304" pitchFamily="18" charset="0"/>
              </a:rPr>
              <a:t>a) Mg + 2HBr → MgBr</a:t>
            </a:r>
            <a:r>
              <a:rPr lang="en-US" sz="2800" baseline="-25000" dirty="0">
                <a:latin typeface="#9Slide03 Cabin Condensed" panose="00000506000000000000" pitchFamily="2" charset="-93"/>
                <a:cs typeface="Times New Roman" panose="02020603050405020304" pitchFamily="18" charset="0"/>
              </a:rPr>
              <a:t>2</a:t>
            </a:r>
            <a:r>
              <a:rPr lang="en-US" sz="2800" dirty="0">
                <a:latin typeface="#9Slide03 Cabin Condensed" panose="00000506000000000000" pitchFamily="2" charset="-93"/>
                <a:cs typeface="Times New Roman" panose="02020603050405020304" pitchFamily="18" charset="0"/>
              </a:rPr>
              <a:t> + H</a:t>
            </a:r>
            <a:r>
              <a:rPr lang="en-US" sz="2800" baseline="-25000" dirty="0">
                <a:latin typeface="#9Slide03 Cabin Condensed" panose="00000506000000000000" pitchFamily="2" charset="-93"/>
                <a:cs typeface="Times New Roman" panose="02020603050405020304" pitchFamily="18" charset="0"/>
              </a:rPr>
              <a:t>2</a:t>
            </a:r>
            <a:endParaRPr lang="en-US" sz="2800" dirty="0">
              <a:latin typeface="#9Slide03 Cabin Condensed" panose="00000506000000000000" pitchFamily="2" charset="-93"/>
              <a:cs typeface="Times New Roman" panose="02020603050405020304" pitchFamily="18" charset="0"/>
            </a:endParaRPr>
          </a:p>
          <a:p>
            <a:pPr latinLnBrk="0"/>
            <a:r>
              <a:rPr lang="en-US" sz="2800" dirty="0">
                <a:latin typeface="#9Slide03 Cabin Condensed" panose="00000506000000000000" pitchFamily="2" charset="-93"/>
                <a:cs typeface="Times New Roman" panose="02020603050405020304" pitchFamily="18" charset="0"/>
              </a:rPr>
              <a:t>b) KOH + HCl → </a:t>
            </a:r>
            <a:r>
              <a:rPr lang="en-US" sz="2800" dirty="0" err="1">
                <a:latin typeface="#9Slide03 Cabin Condensed" panose="00000506000000000000" pitchFamily="2" charset="-93"/>
                <a:cs typeface="Times New Roman" panose="02020603050405020304" pitchFamily="18" charset="0"/>
              </a:rPr>
              <a:t>KCl</a:t>
            </a:r>
            <a:r>
              <a:rPr lang="en-US" sz="2800" dirty="0">
                <a:latin typeface="#9Slide03 Cabin Condensed" panose="00000506000000000000" pitchFamily="2" charset="-93"/>
                <a:cs typeface="Times New Roman" panose="02020603050405020304" pitchFamily="18" charset="0"/>
              </a:rPr>
              <a:t> + H</a:t>
            </a:r>
            <a:r>
              <a:rPr lang="en-US" sz="2800" baseline="-25000" dirty="0">
                <a:latin typeface="#9Slide03 Cabin Condensed" panose="00000506000000000000" pitchFamily="2" charset="-93"/>
                <a:cs typeface="Times New Roman" panose="02020603050405020304" pitchFamily="18" charset="0"/>
              </a:rPr>
              <a:t>2</a:t>
            </a:r>
            <a:r>
              <a:rPr lang="en-US" sz="2800" dirty="0">
                <a:latin typeface="#9Slide03 Cabin Condensed" panose="00000506000000000000" pitchFamily="2" charset="-93"/>
                <a:cs typeface="Times New Roman" panose="02020603050405020304" pitchFamily="18" charset="0"/>
              </a:rPr>
              <a:t>O</a:t>
            </a:r>
          </a:p>
          <a:p>
            <a:pPr latinLnBrk="0"/>
            <a:r>
              <a:rPr lang="en-US" sz="2800" dirty="0">
                <a:latin typeface="#9Slide03 Cabin Condensed" panose="00000506000000000000" pitchFamily="2" charset="-93"/>
                <a:cs typeface="Times New Roman" panose="02020603050405020304" pitchFamily="18" charset="0"/>
              </a:rPr>
              <a:t>c) CaCO</a:t>
            </a:r>
            <a:r>
              <a:rPr lang="en-US" sz="2800" baseline="-25000" dirty="0">
                <a:latin typeface="#9Slide03 Cabin Condensed" panose="00000506000000000000" pitchFamily="2" charset="-93"/>
                <a:cs typeface="Times New Roman" panose="02020603050405020304" pitchFamily="18" charset="0"/>
              </a:rPr>
              <a:t>3</a:t>
            </a:r>
            <a:r>
              <a:rPr lang="en-US" sz="2800" dirty="0">
                <a:latin typeface="#9Slide03 Cabin Condensed" panose="00000506000000000000" pitchFamily="2" charset="-93"/>
                <a:cs typeface="Times New Roman" panose="02020603050405020304" pitchFamily="18" charset="0"/>
              </a:rPr>
              <a:t> + 2HCl → CaCl</a:t>
            </a:r>
            <a:r>
              <a:rPr lang="en-US" sz="2800" baseline="-25000" dirty="0">
                <a:latin typeface="#9Slide03 Cabin Condensed" panose="00000506000000000000" pitchFamily="2" charset="-93"/>
                <a:cs typeface="Times New Roman" panose="02020603050405020304" pitchFamily="18" charset="0"/>
              </a:rPr>
              <a:t>2</a:t>
            </a:r>
            <a:r>
              <a:rPr lang="en-US" sz="2800" dirty="0">
                <a:latin typeface="#9Slide03 Cabin Condensed" panose="00000506000000000000" pitchFamily="2" charset="-93"/>
                <a:cs typeface="Times New Roman" panose="02020603050405020304" pitchFamily="18" charset="0"/>
              </a:rPr>
              <a:t> + CO</a:t>
            </a:r>
            <a:r>
              <a:rPr lang="en-US" sz="2800" baseline="-25000" dirty="0">
                <a:latin typeface="#9Slide03 Cabin Condensed" panose="00000506000000000000" pitchFamily="2" charset="-93"/>
                <a:cs typeface="Times New Roman" panose="02020603050405020304" pitchFamily="18" charset="0"/>
              </a:rPr>
              <a:t>2</a:t>
            </a:r>
            <a:r>
              <a:rPr lang="en-US" sz="2800" dirty="0">
                <a:latin typeface="#9Slide03 Cabin Condensed" panose="00000506000000000000" pitchFamily="2" charset="-93"/>
                <a:cs typeface="Times New Roman" panose="02020603050405020304" pitchFamily="18" charset="0"/>
              </a:rPr>
              <a:t> + H</a:t>
            </a:r>
            <a:r>
              <a:rPr lang="en-US" sz="2800" baseline="-25000" dirty="0">
                <a:latin typeface="#9Slide03 Cabin Condensed" panose="00000506000000000000" pitchFamily="2" charset="-93"/>
                <a:cs typeface="Times New Roman" panose="02020603050405020304" pitchFamily="18" charset="0"/>
              </a:rPr>
              <a:t>2</a:t>
            </a:r>
            <a:r>
              <a:rPr lang="en-US" sz="2800" dirty="0">
                <a:latin typeface="#9Slide03 Cabin Condensed" panose="00000506000000000000" pitchFamily="2" charset="-93"/>
                <a:cs typeface="Times New Roman" panose="02020603050405020304" pitchFamily="18" charset="0"/>
              </a:rPr>
              <a:t>O</a:t>
            </a:r>
          </a:p>
          <a:p>
            <a:pPr latinLnBrk="0"/>
            <a:r>
              <a:rPr lang="en-US" sz="2800" dirty="0">
                <a:latin typeface="#9Slide03 Cabin Condensed" panose="00000506000000000000" pitchFamily="2" charset="-93"/>
                <a:cs typeface="Times New Roman" panose="02020603050405020304" pitchFamily="18" charset="0"/>
              </a:rPr>
              <a:t>d) AgNO</a:t>
            </a:r>
            <a:r>
              <a:rPr lang="en-US" sz="2800" baseline="-25000" dirty="0">
                <a:latin typeface="#9Slide03 Cabin Condensed" panose="00000506000000000000" pitchFamily="2" charset="-93"/>
                <a:cs typeface="Times New Roman" panose="02020603050405020304" pitchFamily="18" charset="0"/>
              </a:rPr>
              <a:t>3 </a:t>
            </a:r>
            <a:r>
              <a:rPr lang="en-US" sz="2800" dirty="0">
                <a:latin typeface="#9Slide03 Cabin Condensed" panose="00000506000000000000" pitchFamily="2" charset="-93"/>
                <a:cs typeface="Times New Roman" panose="02020603050405020304" pitchFamily="18" charset="0"/>
              </a:rPr>
              <a:t>+ CaI</a:t>
            </a:r>
            <a:r>
              <a:rPr lang="en-US" sz="2800" baseline="-25000" dirty="0">
                <a:latin typeface="#9Slide03 Cabin Condensed" panose="00000506000000000000" pitchFamily="2" charset="-93"/>
                <a:cs typeface="Times New Roman" panose="02020603050405020304" pitchFamily="18" charset="0"/>
              </a:rPr>
              <a:t>2</a:t>
            </a:r>
            <a:r>
              <a:rPr lang="en-US" sz="2800" dirty="0">
                <a:latin typeface="#9Slide03 Cabin Condensed" panose="00000506000000000000" pitchFamily="2" charset="-93"/>
                <a:cs typeface="Times New Roman" panose="02020603050405020304" pitchFamily="18" charset="0"/>
              </a:rPr>
              <a:t> → </a:t>
            </a:r>
            <a:r>
              <a:rPr lang="en-US" sz="2800" dirty="0" err="1">
                <a:latin typeface="#9Slide03 Cabin Condensed" panose="00000506000000000000" pitchFamily="2" charset="-93"/>
                <a:cs typeface="Times New Roman" panose="02020603050405020304" pitchFamily="18" charset="0"/>
              </a:rPr>
              <a:t>AgI</a:t>
            </a:r>
            <a:r>
              <a:rPr lang="en-US" sz="2800" dirty="0">
                <a:latin typeface="#9Slide03 Cabin Condensed" panose="00000506000000000000" pitchFamily="2" charset="-93"/>
                <a:cs typeface="Times New Roman" panose="02020603050405020304" pitchFamily="18" charset="0"/>
              </a:rPr>
              <a:t>↓ + Ca(NO</a:t>
            </a:r>
            <a:r>
              <a:rPr lang="en-US" sz="2800" baseline="-25000" dirty="0">
                <a:latin typeface="#9Slide03 Cabin Condensed" panose="00000506000000000000" pitchFamily="2" charset="-93"/>
                <a:cs typeface="Times New Roman" panose="02020603050405020304" pitchFamily="18" charset="0"/>
              </a:rPr>
              <a:t>3</a:t>
            </a:r>
            <a:r>
              <a:rPr lang="en-US" sz="2800" dirty="0">
                <a:latin typeface="#9Slide03 Cabin Condensed" panose="00000506000000000000" pitchFamily="2" charset="-93"/>
                <a:cs typeface="Times New Roman" panose="02020603050405020304" pitchFamily="18" charset="0"/>
              </a:rPr>
              <a:t>)</a:t>
            </a:r>
            <a:r>
              <a:rPr lang="en-US" sz="2800" baseline="-25000" dirty="0">
                <a:latin typeface="#9Slide03 Cabin Condensed" panose="00000506000000000000" pitchFamily="2" charset="-93"/>
                <a:cs typeface="Times New Roman" panose="02020603050405020304" pitchFamily="18" charset="0"/>
              </a:rPr>
              <a:t>2</a:t>
            </a:r>
            <a:endParaRPr lang="en-US" sz="28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238547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Hình chữ nhật: Góc Tròn 3">
                <a:extLst>
                  <a:ext uri="{FF2B5EF4-FFF2-40B4-BE49-F238E27FC236}">
                    <a16:creationId xmlns:a16="http://schemas.microsoft.com/office/drawing/2014/main" id="{8124BAB5-307F-41F5-9F0E-300376E81A22}"/>
                  </a:ext>
                </a:extLst>
              </p:cNvPr>
              <p:cNvSpPr/>
              <p:nvPr/>
            </p:nvSpPr>
            <p:spPr>
              <a:xfrm>
                <a:off x="914400" y="1040525"/>
                <a:ext cx="7717221" cy="308215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l" latinLnBrk="0"/>
                <a:r>
                  <a:rPr lang="en-US" sz="2400" b="1" i="0" dirty="0">
                    <a:solidFill>
                      <a:srgbClr val="0070C0"/>
                    </a:solidFill>
                    <a:effectLst/>
                    <a:latin typeface="#9Slide03 Cabin Condensed" panose="00000506000000000000" pitchFamily="2" charset="-93"/>
                    <a:cs typeface="Times New Roman" panose="02020603050405020304" pitchFamily="18" charset="0"/>
                  </a:rPr>
                  <a:t>B</a:t>
                </a:r>
                <a:r>
                  <a:rPr lang="vi-VN" sz="2400" b="1" i="0" dirty="0" err="1">
                    <a:solidFill>
                      <a:srgbClr val="0070C0"/>
                    </a:solidFill>
                    <a:effectLst/>
                    <a:latin typeface="#9Slide03 Cabin Condensed" panose="00000506000000000000" pitchFamily="2" charset="-93"/>
                    <a:cs typeface="Times New Roman" panose="02020603050405020304" pitchFamily="18" charset="0"/>
                  </a:rPr>
                  <a:t>ài</a:t>
                </a:r>
                <a:r>
                  <a:rPr lang="vi-VN" sz="2400" b="1" i="0" dirty="0">
                    <a:solidFill>
                      <a:srgbClr val="0070C0"/>
                    </a:solidFill>
                    <a:effectLst/>
                    <a:latin typeface="#9Slide03 Cabin Condensed" panose="00000506000000000000" pitchFamily="2" charset="-93"/>
                    <a:cs typeface="Times New Roman" panose="02020603050405020304" pitchFamily="18" charset="0"/>
                  </a:rPr>
                  <a:t> 2:</a:t>
                </a:r>
                <a:r>
                  <a:rPr lang="vi-VN" sz="2400" b="0" i="0" dirty="0">
                    <a:solidFill>
                      <a:srgbClr val="0070C0"/>
                    </a:solidFill>
                    <a:effectLst/>
                    <a:latin typeface="#9Slide03 Cabin Condensed" panose="00000506000000000000" pitchFamily="2" charset="-93"/>
                    <a:cs typeface="Times New Roman" panose="02020603050405020304" pitchFamily="18" charset="0"/>
                  </a:rPr>
                  <a:t> </a:t>
                </a:r>
                <a:r>
                  <a:rPr lang="vi-VN" sz="2400" b="0" i="0" dirty="0">
                    <a:solidFill>
                      <a:srgbClr val="333333"/>
                    </a:solidFill>
                    <a:effectLst/>
                    <a:latin typeface="#9Slide03 Cabin Condensed" panose="00000506000000000000" pitchFamily="2" charset="-93"/>
                    <a:cs typeface="Times New Roman" panose="02020603050405020304" pitchFamily="18" charset="0"/>
                  </a:rPr>
                  <a:t>Trong </a:t>
                </a:r>
                <a:r>
                  <a:rPr lang="vi-VN" sz="2400" b="0" i="0" dirty="0" err="1">
                    <a:solidFill>
                      <a:srgbClr val="333333"/>
                    </a:solidFill>
                    <a:effectLst/>
                    <a:latin typeface="#9Slide03 Cabin Condensed" panose="00000506000000000000" pitchFamily="2" charset="-93"/>
                    <a:cs typeface="Times New Roman" panose="02020603050405020304" pitchFamily="18" charset="0"/>
                  </a:rPr>
                  <a:t>phòng</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thí</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nghiệm</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một</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khí</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hydrogen</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halide</a:t>
                </a:r>
                <a:r>
                  <a:rPr lang="vi-VN" sz="2400" b="0" i="0" dirty="0">
                    <a:solidFill>
                      <a:srgbClr val="333333"/>
                    </a:solidFill>
                    <a:effectLst/>
                    <a:latin typeface="#9Slide03 Cabin Condensed" panose="00000506000000000000" pitchFamily="2" charset="-93"/>
                    <a:cs typeface="Times New Roman" panose="02020603050405020304" pitchFamily="18" charset="0"/>
                  </a:rPr>
                  <a:t> (HX) </a:t>
                </a:r>
                <a:r>
                  <a:rPr lang="vi-VN" sz="2400" b="0" i="0" dirty="0" err="1">
                    <a:solidFill>
                      <a:srgbClr val="333333"/>
                    </a:solidFill>
                    <a:effectLst/>
                    <a:latin typeface="#9Slide03 Cabin Condensed" panose="00000506000000000000" pitchFamily="2" charset="-93"/>
                    <a:cs typeface="Times New Roman" panose="02020603050405020304" pitchFamily="18" charset="0"/>
                  </a:rPr>
                  <a:t>được</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điều</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chế</a:t>
                </a:r>
                <a:r>
                  <a:rPr lang="vi-VN" sz="2400" b="0" i="0" dirty="0">
                    <a:solidFill>
                      <a:srgbClr val="333333"/>
                    </a:solidFill>
                    <a:effectLst/>
                    <a:latin typeface="#9Slide03 Cabin Condensed" panose="00000506000000000000" pitchFamily="2" charset="-93"/>
                    <a:cs typeface="Times New Roman" panose="02020603050405020304" pitchFamily="18" charset="0"/>
                  </a:rPr>
                  <a:t> theo </a:t>
                </a:r>
                <a:r>
                  <a:rPr lang="vi-VN" sz="2400" b="0" i="0" dirty="0" err="1">
                    <a:solidFill>
                      <a:srgbClr val="333333"/>
                    </a:solidFill>
                    <a:effectLst/>
                    <a:latin typeface="#9Slide03 Cabin Condensed" panose="00000506000000000000" pitchFamily="2" charset="-93"/>
                    <a:cs typeface="Times New Roman" panose="02020603050405020304" pitchFamily="18" charset="0"/>
                  </a:rPr>
                  <a:t>phản</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ứng</a:t>
                </a:r>
                <a:r>
                  <a:rPr lang="vi-VN" sz="2400" b="0" i="0" dirty="0">
                    <a:solidFill>
                      <a:srgbClr val="333333"/>
                    </a:solidFill>
                    <a:effectLst/>
                    <a:latin typeface="#9Slide03 Cabin Condensed" panose="00000506000000000000" pitchFamily="2" charset="-93"/>
                    <a:cs typeface="Times New Roman" panose="02020603050405020304" pitchFamily="18" charset="0"/>
                  </a:rPr>
                  <a:t> sau:</a:t>
                </a:r>
              </a:p>
              <a:p>
                <a:pPr algn="ctr" latinLnBrk="0"/>
                <a:r>
                  <a:rPr lang="vi-VN" sz="2400" b="0" i="0" dirty="0" err="1">
                    <a:solidFill>
                      <a:srgbClr val="333333"/>
                    </a:solidFill>
                    <a:effectLst/>
                    <a:latin typeface="#9Slide03 Cabin Condensed" panose="00000506000000000000" pitchFamily="2" charset="-93"/>
                    <a:cs typeface="Times New Roman" panose="02020603050405020304" pitchFamily="18" charset="0"/>
                  </a:rPr>
                  <a:t>NaX</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(khan)</a:t>
                </a:r>
                <a:r>
                  <a:rPr lang="vi-VN" sz="2400" b="0" i="0" dirty="0">
                    <a:solidFill>
                      <a:srgbClr val="333333"/>
                    </a:solidFill>
                    <a:effectLst/>
                    <a:latin typeface="#9Slide03 Cabin Condensed" panose="00000506000000000000" pitchFamily="2" charset="-93"/>
                    <a:cs typeface="Times New Roman" panose="02020603050405020304" pitchFamily="18" charset="0"/>
                  </a:rPr>
                  <a:t> + H</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2</a:t>
                </a:r>
                <a:r>
                  <a:rPr lang="vi-VN" sz="2400" b="0" i="0" dirty="0">
                    <a:solidFill>
                      <a:srgbClr val="333333"/>
                    </a:solidFill>
                    <a:effectLst/>
                    <a:latin typeface="#9Slide03 Cabin Condensed" panose="00000506000000000000" pitchFamily="2" charset="-93"/>
                    <a:cs typeface="Times New Roman" panose="02020603050405020304" pitchFamily="18" charset="0"/>
                  </a:rPr>
                  <a:t>SO</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4(</a:t>
                </a:r>
                <a:r>
                  <a:rPr lang="vi-VN" sz="2400" b="0" i="0" baseline="-25000" dirty="0" err="1">
                    <a:solidFill>
                      <a:srgbClr val="333333"/>
                    </a:solidFill>
                    <a:effectLst/>
                    <a:latin typeface="#9Slide03 Cabin Condensed" panose="00000506000000000000" pitchFamily="2" charset="-93"/>
                    <a:cs typeface="Times New Roman" panose="02020603050405020304" pitchFamily="18" charset="0"/>
                  </a:rPr>
                  <a:t>đặc</a:t>
                </a:r>
                <a:r>
                  <a:rPr lang="vi-VN" sz="2400" b="0" baseline="-25000" dirty="0">
                    <a:solidFill>
                      <a:srgbClr val="333333"/>
                    </a:solidFill>
                    <a:effectLst/>
                    <a:latin typeface="#9Slide03 Cabin Condensed" panose="00000506000000000000" pitchFamily="2" charset="-93"/>
                    <a:cs typeface="Times New Roman" panose="02020603050405020304" pitchFamily="18" charset="0"/>
                  </a:rPr>
                  <a:t>)</a:t>
                </a:r>
                <a:r>
                  <a:rPr lang="vi-VN" sz="2400" b="0" dirty="0">
                    <a:solidFill>
                      <a:srgbClr val="333333"/>
                    </a:solidFill>
                    <a:effectLst/>
                    <a:latin typeface="#9Slide03 Cabin Condensed" panose="00000506000000000000" pitchFamily="2" charset="-93"/>
                    <a:cs typeface="Times New Roman" panose="02020603050405020304" pitchFamily="18" charset="0"/>
                  </a:rPr>
                  <a:t> </a:t>
                </a:r>
                <a14:m>
                  <m:oMath xmlns:m="http://schemas.openxmlformats.org/officeDocument/2006/math">
                    <m:groupChr>
                      <m:groupChrPr>
                        <m:chr m:val="→"/>
                        <m:vertJc m:val="bot"/>
                        <m:ctrlPr>
                          <a:rPr lang="vi-VN" sz="2400" b="0" i="1" smtClean="0">
                            <a:solidFill>
                              <a:srgbClr val="333333"/>
                            </a:solidFill>
                            <a:effectLst/>
                            <a:latin typeface="Cambria Math" panose="02040503050406030204" pitchFamily="18" charset="0"/>
                            <a:cs typeface="Times New Roman" panose="02020603050405020304" pitchFamily="18" charset="0"/>
                          </a:rPr>
                        </m:ctrlPr>
                      </m:groupChrPr>
                      <m:e>
                        <m:sSup>
                          <m:sSupPr>
                            <m:ctrlPr>
                              <a:rPr lang="vi-VN" sz="2400" b="0" i="1" smtClean="0">
                                <a:solidFill>
                                  <a:srgbClr val="333333"/>
                                </a:solidFill>
                                <a:effectLst/>
                                <a:latin typeface="Cambria Math" panose="02040503050406030204" pitchFamily="18" charset="0"/>
                                <a:cs typeface="Times New Roman" panose="02020603050405020304" pitchFamily="18" charset="0"/>
                              </a:rPr>
                            </m:ctrlPr>
                          </m:sSupPr>
                          <m:e>
                            <m:r>
                              <m:rPr>
                                <m:sty m:val="p"/>
                              </m:rPr>
                              <a:rPr lang="en-US" sz="2400" b="0" i="0" smtClean="0">
                                <a:solidFill>
                                  <a:srgbClr val="333333"/>
                                </a:solidFill>
                                <a:effectLst/>
                                <a:latin typeface="Cambria Math" panose="02040503050406030204" pitchFamily="18" charset="0"/>
                                <a:cs typeface="Times New Roman" panose="02020603050405020304" pitchFamily="18" charset="0"/>
                              </a:rPr>
                              <m:t>t</m:t>
                            </m:r>
                          </m:e>
                          <m:sup>
                            <m:r>
                              <a:rPr lang="en-US" sz="2400" b="0" i="0" smtClean="0">
                                <a:solidFill>
                                  <a:srgbClr val="333333"/>
                                </a:solidFill>
                                <a:effectLst/>
                                <a:latin typeface="Cambria Math" panose="02040503050406030204" pitchFamily="18" charset="0"/>
                                <a:cs typeface="Times New Roman" panose="02020603050405020304" pitchFamily="18" charset="0"/>
                              </a:rPr>
                              <m:t>0</m:t>
                            </m:r>
                          </m:sup>
                        </m:sSup>
                      </m:e>
                    </m:groupChr>
                  </m:oMath>
                </a14:m>
                <a:r>
                  <a:rPr lang="en-US" sz="2400" b="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a:solidFill>
                      <a:srgbClr val="333333"/>
                    </a:solidFill>
                    <a:effectLst/>
                    <a:latin typeface="#9Slide03 Cabin Condensed" panose="00000506000000000000" pitchFamily="2" charset="-93"/>
                    <a:cs typeface="Times New Roman" panose="02020603050405020304" pitchFamily="18" charset="0"/>
                  </a:rPr>
                  <a:t>HX↑ + NaHSO</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4</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hoặc</a:t>
                </a:r>
                <a:r>
                  <a:rPr lang="vi-VN" sz="2400" b="0" i="0" dirty="0">
                    <a:solidFill>
                      <a:srgbClr val="333333"/>
                    </a:solidFill>
                    <a:effectLst/>
                    <a:latin typeface="#9Slide03 Cabin Condensed" panose="00000506000000000000" pitchFamily="2" charset="-93"/>
                    <a:cs typeface="Times New Roman" panose="02020603050405020304" pitchFamily="18" charset="0"/>
                  </a:rPr>
                  <a:t> Na</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2</a:t>
                </a:r>
                <a:r>
                  <a:rPr lang="vi-VN" sz="2400" b="0" i="0" dirty="0">
                    <a:solidFill>
                      <a:srgbClr val="333333"/>
                    </a:solidFill>
                    <a:effectLst/>
                    <a:latin typeface="#9Slide03 Cabin Condensed" panose="00000506000000000000" pitchFamily="2" charset="-93"/>
                    <a:cs typeface="Times New Roman" panose="02020603050405020304" pitchFamily="18" charset="0"/>
                  </a:rPr>
                  <a:t>SO</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4</a:t>
                </a:r>
                <a:r>
                  <a:rPr lang="vi-VN" sz="2400" b="0" i="0" dirty="0">
                    <a:solidFill>
                      <a:srgbClr val="333333"/>
                    </a:solidFill>
                    <a:effectLst/>
                    <a:latin typeface="#9Slide03 Cabin Condensed" panose="00000506000000000000" pitchFamily="2" charset="-93"/>
                    <a:cs typeface="Times New Roman" panose="02020603050405020304" pitchFamily="18" charset="0"/>
                  </a:rPr>
                  <a:t>)</a:t>
                </a:r>
              </a:p>
              <a:p>
                <a:pPr algn="l" latinLnBrk="0"/>
                <a:r>
                  <a:rPr lang="vi-VN" sz="2400" b="0" i="0" dirty="0">
                    <a:solidFill>
                      <a:srgbClr val="333333"/>
                    </a:solidFill>
                    <a:effectLst/>
                    <a:latin typeface="#9Slide03 Cabin Condensed" panose="00000506000000000000" pitchFamily="2" charset="-93"/>
                    <a:cs typeface="Times New Roman" panose="02020603050405020304" pitchFamily="18" charset="0"/>
                  </a:rPr>
                  <a:t>a) Cho </a:t>
                </a:r>
                <a:r>
                  <a:rPr lang="vi-VN" sz="2400" b="0" i="0" dirty="0" err="1">
                    <a:solidFill>
                      <a:srgbClr val="333333"/>
                    </a:solidFill>
                    <a:effectLst/>
                    <a:latin typeface="#9Slide03 Cabin Condensed" panose="00000506000000000000" pitchFamily="2" charset="-93"/>
                    <a:cs typeface="Times New Roman" panose="02020603050405020304" pitchFamily="18" charset="0"/>
                  </a:rPr>
                  <a:t>biết</a:t>
                </a:r>
                <a:r>
                  <a:rPr lang="vi-VN" sz="2400" b="0" i="0" dirty="0">
                    <a:solidFill>
                      <a:srgbClr val="333333"/>
                    </a:solidFill>
                    <a:effectLst/>
                    <a:latin typeface="#9Slide03 Cabin Condensed" panose="00000506000000000000" pitchFamily="2" charset="-93"/>
                    <a:cs typeface="Times New Roman" panose="02020603050405020304" pitchFamily="18" charset="0"/>
                  </a:rPr>
                  <a:t> HX </a:t>
                </a:r>
                <a:r>
                  <a:rPr lang="vi-VN" sz="2400" b="0" i="0" dirty="0" err="1">
                    <a:solidFill>
                      <a:srgbClr val="333333"/>
                    </a:solidFill>
                    <a:effectLst/>
                    <a:latin typeface="#9Slide03 Cabin Condensed" panose="00000506000000000000" pitchFamily="2" charset="-93"/>
                    <a:cs typeface="Times New Roman" panose="02020603050405020304" pitchFamily="18" charset="0"/>
                  </a:rPr>
                  <a:t>là</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chất</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nào</a:t>
                </a:r>
                <a:r>
                  <a:rPr lang="vi-VN" sz="2400" b="0" i="0" dirty="0">
                    <a:solidFill>
                      <a:srgbClr val="333333"/>
                    </a:solidFill>
                    <a:effectLst/>
                    <a:latin typeface="#9Slide03 Cabin Condensed" panose="00000506000000000000" pitchFamily="2" charset="-93"/>
                    <a:cs typeface="Times New Roman" panose="02020603050405020304" pitchFamily="18" charset="0"/>
                  </a:rPr>
                  <a:t> trong </a:t>
                </a:r>
                <a:r>
                  <a:rPr lang="vi-VN" sz="2400" b="0" i="0" dirty="0" err="1">
                    <a:solidFill>
                      <a:srgbClr val="333333"/>
                    </a:solidFill>
                    <a:effectLst/>
                    <a:latin typeface="#9Slide03 Cabin Condensed" panose="00000506000000000000" pitchFamily="2" charset="-93"/>
                    <a:cs typeface="Times New Roman" panose="02020603050405020304" pitchFamily="18" charset="0"/>
                  </a:rPr>
                  <a:t>các</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chất</a:t>
                </a:r>
                <a:r>
                  <a:rPr lang="vi-VN" sz="2400" b="0" i="0" dirty="0">
                    <a:solidFill>
                      <a:srgbClr val="333333"/>
                    </a:solidFill>
                    <a:effectLst/>
                    <a:latin typeface="#9Slide03 Cabin Condensed" panose="00000506000000000000" pitchFamily="2" charset="-93"/>
                    <a:cs typeface="Times New Roman" panose="02020603050405020304" pitchFamily="18" charset="0"/>
                  </a:rPr>
                  <a:t> sau: </a:t>
                </a:r>
                <a:r>
                  <a:rPr lang="vi-VN" sz="2400" b="0" i="0" dirty="0" err="1">
                    <a:solidFill>
                      <a:srgbClr val="333333"/>
                    </a:solidFill>
                    <a:effectLst/>
                    <a:latin typeface="#9Slide03 Cabin Condensed" panose="00000506000000000000" pitchFamily="2" charset="-93"/>
                    <a:cs typeface="Times New Roman" panose="02020603050405020304" pitchFamily="18" charset="0"/>
                  </a:rPr>
                  <a:t>HCl</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HBr</a:t>
                </a:r>
                <a:r>
                  <a:rPr lang="vi-VN" sz="2400" b="0" i="0" dirty="0">
                    <a:solidFill>
                      <a:srgbClr val="333333"/>
                    </a:solidFill>
                    <a:effectLst/>
                    <a:latin typeface="#9Slide03 Cabin Condensed" panose="00000506000000000000" pitchFamily="2" charset="-93"/>
                    <a:cs typeface="Times New Roman" panose="02020603050405020304" pitchFamily="18" charset="0"/>
                  </a:rPr>
                  <a:t>, HI. </a:t>
                </a:r>
                <a:r>
                  <a:rPr lang="vi-VN" sz="2400" b="0" i="0" dirty="0" err="1">
                    <a:solidFill>
                      <a:srgbClr val="333333"/>
                    </a:solidFill>
                    <a:effectLst/>
                    <a:latin typeface="#9Slide03 Cabin Condensed" panose="00000506000000000000" pitchFamily="2" charset="-93"/>
                    <a:cs typeface="Times New Roman" panose="02020603050405020304" pitchFamily="18" charset="0"/>
                  </a:rPr>
                  <a:t>Giải</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thích</a:t>
                </a:r>
                <a:r>
                  <a:rPr lang="vi-VN" sz="2400" b="0" i="0" dirty="0">
                    <a:solidFill>
                      <a:srgbClr val="333333"/>
                    </a:solidFill>
                    <a:effectLst/>
                    <a:latin typeface="#9Slide03 Cabin Condensed" panose="00000506000000000000" pitchFamily="2" charset="-93"/>
                    <a:cs typeface="Times New Roman" panose="02020603050405020304" pitchFamily="18" charset="0"/>
                  </a:rPr>
                  <a:t>.</a:t>
                </a:r>
              </a:p>
              <a:p>
                <a:pPr algn="l" latinLnBrk="0"/>
                <a:r>
                  <a:rPr lang="vi-VN" sz="2400" b="0" i="0" dirty="0">
                    <a:solidFill>
                      <a:srgbClr val="333333"/>
                    </a:solidFill>
                    <a:effectLst/>
                    <a:latin typeface="#9Slide03 Cabin Condensed" panose="00000506000000000000" pitchFamily="2" charset="-93"/>
                    <a:cs typeface="Times New Roman" panose="02020603050405020304" pitchFamily="18" charset="0"/>
                  </a:rPr>
                  <a:t>b) </a:t>
                </a:r>
                <a:r>
                  <a:rPr lang="vi-VN" sz="2400" b="0" i="0" dirty="0" err="1">
                    <a:solidFill>
                      <a:srgbClr val="333333"/>
                    </a:solidFill>
                    <a:effectLst/>
                    <a:latin typeface="#9Slide03 Cabin Condensed" panose="00000506000000000000" pitchFamily="2" charset="-93"/>
                    <a:cs typeface="Times New Roman" panose="02020603050405020304" pitchFamily="18" charset="0"/>
                  </a:rPr>
                  <a:t>Có</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thể</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dụng</a:t>
                </a:r>
                <a:r>
                  <a:rPr lang="vi-VN" sz="2400" b="0" i="0" dirty="0">
                    <a:solidFill>
                      <a:srgbClr val="333333"/>
                    </a:solidFill>
                    <a:effectLst/>
                    <a:latin typeface="#9Slide03 Cabin Condensed" panose="00000506000000000000" pitchFamily="2" charset="-93"/>
                    <a:cs typeface="Times New Roman" panose="02020603050405020304" pitchFamily="18" charset="0"/>
                  </a:rPr>
                  <a:t> dung </a:t>
                </a:r>
                <a:r>
                  <a:rPr lang="vi-VN" sz="2400" b="0" i="0" dirty="0" err="1">
                    <a:solidFill>
                      <a:srgbClr val="333333"/>
                    </a:solidFill>
                    <a:effectLst/>
                    <a:latin typeface="#9Slide03 Cabin Condensed" panose="00000506000000000000" pitchFamily="2" charset="-93"/>
                    <a:cs typeface="Times New Roman" panose="02020603050405020304" pitchFamily="18" charset="0"/>
                  </a:rPr>
                  <a:t>dịch</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NaX</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và</a:t>
                </a:r>
                <a:r>
                  <a:rPr lang="vi-VN" sz="2400" b="0" i="0" dirty="0">
                    <a:solidFill>
                      <a:srgbClr val="333333"/>
                    </a:solidFill>
                    <a:effectLst/>
                    <a:latin typeface="#9Slide03 Cabin Condensed" panose="00000506000000000000" pitchFamily="2" charset="-93"/>
                    <a:cs typeface="Times New Roman" panose="02020603050405020304" pitchFamily="18" charset="0"/>
                  </a:rPr>
                  <a:t> H</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2</a:t>
                </a:r>
                <a:r>
                  <a:rPr lang="vi-VN" sz="2400" b="0" i="0" dirty="0">
                    <a:solidFill>
                      <a:srgbClr val="333333"/>
                    </a:solidFill>
                    <a:effectLst/>
                    <a:latin typeface="#9Slide03 Cabin Condensed" panose="00000506000000000000" pitchFamily="2" charset="-93"/>
                    <a:cs typeface="Times New Roman" panose="02020603050405020304" pitchFamily="18" charset="0"/>
                  </a:rPr>
                  <a:t>SO</a:t>
                </a:r>
                <a:r>
                  <a:rPr lang="vi-VN" sz="2400" b="0" i="0" baseline="-25000" dirty="0">
                    <a:solidFill>
                      <a:srgbClr val="333333"/>
                    </a:solidFill>
                    <a:effectLst/>
                    <a:latin typeface="#9Slide03 Cabin Condensed" panose="00000506000000000000" pitchFamily="2" charset="-93"/>
                    <a:cs typeface="Times New Roman" panose="02020603050405020304" pitchFamily="18" charset="0"/>
                  </a:rPr>
                  <a:t>4</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loãng</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để</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điều</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chế</a:t>
                </a:r>
                <a:r>
                  <a:rPr lang="vi-VN" sz="2400" b="0" i="0" dirty="0">
                    <a:solidFill>
                      <a:srgbClr val="333333"/>
                    </a:solidFill>
                    <a:effectLst/>
                    <a:latin typeface="#9Slide03 Cabin Condensed" panose="00000506000000000000" pitchFamily="2" charset="-93"/>
                    <a:cs typeface="Times New Roman" panose="02020603050405020304" pitchFamily="18" charset="0"/>
                  </a:rPr>
                  <a:t> HX theo </a:t>
                </a:r>
                <a:r>
                  <a:rPr lang="vi-VN" sz="2400" b="0" i="0" dirty="0" err="1">
                    <a:solidFill>
                      <a:srgbClr val="333333"/>
                    </a:solidFill>
                    <a:effectLst/>
                    <a:latin typeface="#9Slide03 Cabin Condensed" panose="00000506000000000000" pitchFamily="2" charset="-93"/>
                    <a:cs typeface="Times New Roman" panose="02020603050405020304" pitchFamily="18" charset="0"/>
                  </a:rPr>
                  <a:t>phản</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ứng</a:t>
                </a:r>
                <a:r>
                  <a:rPr lang="vi-VN" sz="2400" b="0" i="0" dirty="0">
                    <a:solidFill>
                      <a:srgbClr val="333333"/>
                    </a:solidFill>
                    <a:effectLst/>
                    <a:latin typeface="#9Slide03 Cabin Condensed" panose="00000506000000000000" pitchFamily="2" charset="-93"/>
                    <a:cs typeface="Times New Roman" panose="02020603050405020304" pitchFamily="18" charset="0"/>
                  </a:rPr>
                  <a:t> trên </a:t>
                </a:r>
                <a:r>
                  <a:rPr lang="vi-VN" sz="2400" b="0" i="0" dirty="0" err="1">
                    <a:solidFill>
                      <a:srgbClr val="333333"/>
                    </a:solidFill>
                    <a:effectLst/>
                    <a:latin typeface="#9Slide03 Cabin Condensed" panose="00000506000000000000" pitchFamily="2" charset="-93"/>
                    <a:cs typeface="Times New Roman" panose="02020603050405020304" pitchFamily="18" charset="0"/>
                  </a:rPr>
                  <a:t>được</a:t>
                </a:r>
                <a:r>
                  <a:rPr lang="vi-VN" sz="2400" b="0" i="0" dirty="0">
                    <a:solidFill>
                      <a:srgbClr val="333333"/>
                    </a:solidFill>
                    <a:effectLst/>
                    <a:latin typeface="#9Slide03 Cabin Condensed" panose="00000506000000000000" pitchFamily="2" charset="-93"/>
                    <a:cs typeface="Times New Roman" panose="02020603050405020304" pitchFamily="18" charset="0"/>
                  </a:rPr>
                  <a:t> không. </a:t>
                </a:r>
                <a:r>
                  <a:rPr lang="vi-VN" sz="2400" b="0" i="0" dirty="0" err="1">
                    <a:solidFill>
                      <a:srgbClr val="333333"/>
                    </a:solidFill>
                    <a:effectLst/>
                    <a:latin typeface="#9Slide03 Cabin Condensed" panose="00000506000000000000" pitchFamily="2" charset="-93"/>
                    <a:cs typeface="Times New Roman" panose="02020603050405020304" pitchFamily="18" charset="0"/>
                  </a:rPr>
                  <a:t>Giải</a:t>
                </a:r>
                <a:r>
                  <a:rPr lang="vi-VN" sz="2400" b="0" i="0" dirty="0">
                    <a:solidFill>
                      <a:srgbClr val="333333"/>
                    </a:solidFill>
                    <a:effectLst/>
                    <a:latin typeface="#9Slide03 Cabin Condensed" panose="00000506000000000000" pitchFamily="2" charset="-93"/>
                    <a:cs typeface="Times New Roman" panose="02020603050405020304" pitchFamily="18" charset="0"/>
                  </a:rPr>
                  <a:t> </a:t>
                </a:r>
                <a:r>
                  <a:rPr lang="vi-VN" sz="2400" b="0" i="0" dirty="0" err="1">
                    <a:solidFill>
                      <a:srgbClr val="333333"/>
                    </a:solidFill>
                    <a:effectLst/>
                    <a:latin typeface="#9Slide03 Cabin Condensed" panose="00000506000000000000" pitchFamily="2" charset="-93"/>
                    <a:cs typeface="Times New Roman" panose="02020603050405020304" pitchFamily="18" charset="0"/>
                  </a:rPr>
                  <a:t>thích</a:t>
                </a:r>
                <a:endParaRPr lang="vi-VN" sz="2400" b="0" i="0" dirty="0">
                  <a:solidFill>
                    <a:srgbClr val="333333"/>
                  </a:solidFill>
                  <a:effectLst/>
                  <a:latin typeface="#9Slide03 Cabin Condensed" panose="00000506000000000000" pitchFamily="2" charset="-93"/>
                  <a:cs typeface="Times New Roman" panose="02020603050405020304" pitchFamily="18" charset="0"/>
                </a:endParaRPr>
              </a:p>
            </p:txBody>
          </p:sp>
        </mc:Choice>
        <mc:Fallback>
          <p:sp>
            <p:nvSpPr>
              <p:cNvPr id="4" name="Hình chữ nhật: Góc Tròn 3">
                <a:extLst>
                  <a:ext uri="{FF2B5EF4-FFF2-40B4-BE49-F238E27FC236}">
                    <a16:creationId xmlns:a16="http://schemas.microsoft.com/office/drawing/2014/main" id="{8124BAB5-307F-41F5-9F0E-300376E81A22}"/>
                  </a:ext>
                </a:extLst>
              </p:cNvPr>
              <p:cNvSpPr>
                <a:spLocks noRot="1" noChangeAspect="1" noMove="1" noResize="1" noEditPoints="1" noAdjustHandles="1" noChangeArrowheads="1" noChangeShapeType="1" noTextEdit="1"/>
              </p:cNvSpPr>
              <p:nvPr/>
            </p:nvSpPr>
            <p:spPr>
              <a:xfrm>
                <a:off x="914400" y="1040525"/>
                <a:ext cx="7717221" cy="3082158"/>
              </a:xfrm>
              <a:prstGeom prst="roundRect">
                <a:avLst/>
              </a:prstGeom>
              <a:blipFill>
                <a:blip r:embed="rId2"/>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6645833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29128" y="911510"/>
            <a:ext cx="1411014" cy="461665"/>
          </a:xfrm>
          <a:prstGeom prst="rect">
            <a:avLst/>
          </a:prstGeom>
          <a:noFill/>
        </p:spPr>
        <p:txBody>
          <a:bodyPr wrap="square" rtlCol="0">
            <a:spAutoFit/>
          </a:bodyPr>
          <a:lstStyle/>
          <a:p>
            <a:r>
              <a:rPr lang="en-US" sz="2400" dirty="0" err="1">
                <a:solidFill>
                  <a:srgbClr val="FF0000"/>
                </a:solidFill>
                <a:latin typeface="#9Slide03 Cabin Condensed" panose="00000506000000000000" pitchFamily="2" charset="-93"/>
                <a:cs typeface="Times New Roman" panose="02020603050405020304" pitchFamily="18" charset="0"/>
              </a:rPr>
              <a:t>Lời</a:t>
            </a:r>
            <a:r>
              <a:rPr lang="en-US" sz="2400" dirty="0">
                <a:solidFill>
                  <a:srgbClr val="FF0000"/>
                </a:solidFill>
                <a:latin typeface="#9Slide03 Cabin Condensed" panose="00000506000000000000" pitchFamily="2" charset="-93"/>
                <a:cs typeface="Times New Roman" panose="02020603050405020304" pitchFamily="18" charset="0"/>
              </a:rPr>
              <a:t> </a:t>
            </a:r>
            <a:r>
              <a:rPr lang="en-US" sz="2400" dirty="0" err="1">
                <a:solidFill>
                  <a:srgbClr val="FF0000"/>
                </a:solidFill>
                <a:latin typeface="#9Slide03 Cabin Condensed" panose="00000506000000000000" pitchFamily="2" charset="-93"/>
                <a:cs typeface="Times New Roman" panose="02020603050405020304" pitchFamily="18" charset="0"/>
              </a:rPr>
              <a:t>giải</a:t>
            </a:r>
            <a:endParaRPr lang="en-US" sz="24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35543" y="1602254"/>
            <a:ext cx="7930055" cy="1938992"/>
          </a:xfrm>
          <a:prstGeom prst="rect">
            <a:avLst/>
          </a:prstGeom>
          <a:noFill/>
        </p:spPr>
        <p:txBody>
          <a:bodyPr wrap="square">
            <a:spAutoFit/>
          </a:bodyPr>
          <a:lstStyle/>
          <a:p>
            <a:r>
              <a:rPr lang="vi-VN" sz="2000" dirty="0">
                <a:latin typeface="#9Slide03 Cabin Condensed" panose="00000506000000000000" pitchFamily="2" charset="-93"/>
                <a:cs typeface="Times New Roman" panose="02020603050405020304" pitchFamily="18" charset="0"/>
              </a:rPr>
              <a:t>a) Khi </a:t>
            </a:r>
            <a:r>
              <a:rPr lang="vi-VN" sz="2000" dirty="0" err="1">
                <a:latin typeface="#9Slide03 Cabin Condensed" panose="00000506000000000000" pitchFamily="2" charset="-93"/>
                <a:cs typeface="Times New Roman" panose="02020603050405020304" pitchFamily="18" charset="0"/>
              </a:rPr>
              <a:t>phản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ứng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với</a:t>
            </a:r>
            <a:r>
              <a:rPr lang="vi-VN" sz="2000" dirty="0">
                <a:latin typeface="#9Slide03 Cabin Condensed" panose="00000506000000000000" pitchFamily="2" charset="-93"/>
                <a:cs typeface="Times New Roman" panose="02020603050405020304" pitchFamily="18" charset="0"/>
              </a:rPr>
              <a:t> </a:t>
            </a:r>
            <a:r>
              <a:rPr lang="en-US" sz="2000" dirty="0">
                <a:latin typeface="#9Slide03 Cabin Condensed" panose="00000506000000000000" pitchFamily="2" charset="-93"/>
                <a:cs typeface="Times New Roman" panose="02020603050405020304" pitchFamily="18" charset="0"/>
              </a:rPr>
              <a:t>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đặc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NaI</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và</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NaBr</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đều</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bị</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oxi</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hóa</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thành</a:t>
            </a:r>
            <a:r>
              <a:rPr lang="vi-VN" sz="2000" dirty="0">
                <a:latin typeface="#9Slide03 Cabin Condensed" panose="00000506000000000000" pitchFamily="2" charset="-93"/>
                <a:cs typeface="Times New Roman" panose="02020603050405020304" pitchFamily="18" charset="0"/>
              </a:rPr>
              <a:t> I</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và</a:t>
            </a:r>
            <a:r>
              <a:rPr lang="vi-VN" sz="2000" dirty="0">
                <a:latin typeface="#9Slide03 Cabin Condensed" panose="00000506000000000000" pitchFamily="2" charset="-93"/>
                <a:cs typeface="Times New Roman" panose="02020603050405020304" pitchFamily="18" charset="0"/>
              </a:rPr>
              <a:t> Br</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Chỉ</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có</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NaCl</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tác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dụng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với</a:t>
            </a:r>
            <a:r>
              <a:rPr lang="vi-VN" sz="2000" dirty="0">
                <a:latin typeface="#9Slide03 Cabin Condensed" panose="00000506000000000000" pitchFamily="2" charset="-93"/>
                <a:cs typeface="Times New Roman" panose="02020603050405020304" pitchFamily="18" charset="0"/>
              </a:rPr>
              <a:t> </a:t>
            </a:r>
            <a:r>
              <a:rPr lang="en-US" sz="2000" dirty="0">
                <a:latin typeface="#9Slide03 Cabin Condensed" panose="00000506000000000000" pitchFamily="2" charset="-93"/>
                <a:cs typeface="Times New Roman" panose="02020603050405020304" pitchFamily="18" charset="0"/>
              </a:rPr>
              <a:t>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 </a:t>
            </a:r>
            <a:r>
              <a:rPr lang="vi-VN" sz="2000" dirty="0">
                <a:latin typeface="#9Slide03 Cabin Condensed" panose="00000506000000000000" pitchFamily="2" charset="-93"/>
                <a:cs typeface="Times New Roman" panose="02020603050405020304" pitchFamily="18" charset="0"/>
              </a:rPr>
              <a:t>(</a:t>
            </a:r>
            <a:r>
              <a:rPr lang="vi-VN" sz="2000" dirty="0" err="1">
                <a:latin typeface="#9Slide03 Cabin Condensed" panose="00000506000000000000" pitchFamily="2" charset="-93"/>
                <a:cs typeface="Times New Roman" panose="02020603050405020304" pitchFamily="18" charset="0"/>
              </a:rPr>
              <a:t>đặc</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tạo</a:t>
            </a:r>
            <a:r>
              <a:rPr lang="vi-VN" sz="2000" dirty="0">
                <a:latin typeface="#9Slide03 Cabin Condensed" panose="00000506000000000000" pitchFamily="2" charset="-93"/>
                <a:cs typeface="Times New Roman" panose="02020603050405020304" pitchFamily="18" charset="0"/>
              </a:rPr>
              <a:t> ra </a:t>
            </a:r>
            <a:r>
              <a:rPr lang="vi-VN" sz="2000" dirty="0" err="1">
                <a:latin typeface="#9Slide03 Cabin Condensed" panose="00000506000000000000" pitchFamily="2" charset="-93"/>
                <a:cs typeface="Times New Roman" panose="02020603050405020304" pitchFamily="18" charset="0"/>
              </a:rPr>
              <a:t>HCl</a:t>
            </a:r>
            <a:endParaRPr lang="vi-VN" sz="2000" dirty="0">
              <a:latin typeface="#9Slide03 Cabin Condensed" panose="00000506000000000000" pitchFamily="2" charset="-93"/>
              <a:cs typeface="Times New Roman" panose="02020603050405020304" pitchFamily="18" charset="0"/>
            </a:endParaRPr>
          </a:p>
          <a:p>
            <a:r>
              <a:rPr lang="vi-VN" sz="2000" dirty="0">
                <a:solidFill>
                  <a:schemeClr val="tx1"/>
                </a:solidFill>
                <a:latin typeface="#9Slide03 Cabin Condensed" panose="00000506000000000000" pitchFamily="2" charset="-93"/>
                <a:cs typeface="Times New Roman" panose="02020603050405020304" pitchFamily="18" charset="0"/>
              </a:rPr>
              <a:t>⇒</a:t>
            </a:r>
            <a:r>
              <a:rPr lang="vi-VN" sz="2000" dirty="0">
                <a:latin typeface="#9Slide03 Cabin Condensed" panose="00000506000000000000" pitchFamily="2" charset="-93"/>
                <a:cs typeface="Times New Roman" panose="02020603050405020304" pitchFamily="18" charset="0"/>
              </a:rPr>
              <a:t> X </a:t>
            </a:r>
            <a:r>
              <a:rPr lang="vi-VN" sz="2000" dirty="0" err="1">
                <a:latin typeface="#9Slide03 Cabin Condensed" panose="00000506000000000000" pitchFamily="2" charset="-93"/>
                <a:cs typeface="Times New Roman" panose="02020603050405020304" pitchFamily="18" charset="0"/>
              </a:rPr>
              <a:t>là</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Cl</a:t>
            </a:r>
            <a:endParaRPr lang="en-US" sz="2000" dirty="0">
              <a:latin typeface="#9Slide03 Cabin Condensed" panose="00000506000000000000" pitchFamily="2" charset="-93"/>
              <a:cs typeface="Times New Roman" panose="02020603050405020304" pitchFamily="18" charset="0"/>
            </a:endParaRPr>
          </a:p>
          <a:p>
            <a:endParaRPr lang="en-US" sz="2000" dirty="0">
              <a:latin typeface="#9Slide03 Cabin Condensed" panose="00000506000000000000" pitchFamily="2" charset="-93"/>
              <a:cs typeface="Times New Roman" panose="02020603050405020304" pitchFamily="18" charset="0"/>
            </a:endParaRPr>
          </a:p>
          <a:p>
            <a:endParaRPr lang="en-US" sz="2000" dirty="0">
              <a:latin typeface="#9Slide03 Cabin Condensed" panose="00000506000000000000" pitchFamily="2" charset="-93"/>
              <a:cs typeface="Times New Roman" panose="02020603050405020304" pitchFamily="18" charset="0"/>
            </a:endParaRPr>
          </a:p>
          <a:p>
            <a:endParaRPr lang="en-US" sz="2000" dirty="0">
              <a:latin typeface="#9Slide03 Cabin Condensed" panose="00000506000000000000" pitchFamily="2" charset="-93"/>
              <a:cs typeface="Times New Roman" panose="02020603050405020304" pitchFamily="18" charset="0"/>
            </a:endParaRPr>
          </a:p>
        </p:txBody>
      </p:sp>
      <p:grpSp>
        <p:nvGrpSpPr>
          <p:cNvPr id="5" name="Group 10">
            <a:extLst>
              <a:ext uri="{FF2B5EF4-FFF2-40B4-BE49-F238E27FC236}">
                <a16:creationId xmlns:a16="http://schemas.microsoft.com/office/drawing/2014/main" id="{AE03179E-B59A-4DC6-9ECD-AB52362DCE43}"/>
              </a:ext>
            </a:extLst>
          </p:cNvPr>
          <p:cNvGrpSpPr/>
          <p:nvPr/>
        </p:nvGrpSpPr>
        <p:grpSpPr>
          <a:xfrm>
            <a:off x="1887824" y="2434296"/>
            <a:ext cx="5242227" cy="557423"/>
            <a:chOff x="668978" y="3245189"/>
            <a:chExt cx="5242227" cy="557423"/>
          </a:xfrm>
        </p:grpSpPr>
        <p:sp>
          <p:nvSpPr>
            <p:cNvPr id="7" name="TextBox 20">
              <a:extLst>
                <a:ext uri="{FF2B5EF4-FFF2-40B4-BE49-F238E27FC236}">
                  <a16:creationId xmlns:a16="http://schemas.microsoft.com/office/drawing/2014/main" id="{1CCA7291-1408-4E20-84C1-B2B701B28B25}"/>
                </a:ext>
              </a:extLst>
            </p:cNvPr>
            <p:cNvSpPr txBox="1"/>
            <p:nvPr/>
          </p:nvSpPr>
          <p:spPr>
            <a:xfrm>
              <a:off x="668978" y="3402502"/>
              <a:ext cx="2518359" cy="400110"/>
            </a:xfrm>
            <a:prstGeom prst="rect">
              <a:avLst/>
            </a:prstGeom>
            <a:noFill/>
          </p:spPr>
          <p:txBody>
            <a:bodyPr wrap="square">
              <a:spAutoFit/>
            </a:bodyPr>
            <a:lstStyle/>
            <a:p>
              <a:r>
                <a:rPr lang="en-US" sz="2000" dirty="0" err="1">
                  <a:latin typeface="#9Slide03 Cabin Condensed" panose="00000506000000000000" pitchFamily="2" charset="-93"/>
                  <a:cs typeface="Times New Roman" panose="02020603050405020304" pitchFamily="18" charset="0"/>
                </a:rPr>
                <a:t>KCl</a:t>
              </a:r>
              <a:r>
                <a:rPr lang="en-US" sz="2000" dirty="0">
                  <a:latin typeface="#9Slide03 Cabin Condensed" panose="00000506000000000000" pitchFamily="2" charset="-93"/>
                  <a:cs typeface="Times New Roman" panose="02020603050405020304" pitchFamily="18" charset="0"/>
                </a:rPr>
                <a:t> + 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8" name="TextBox 22">
              <a:extLst>
                <a:ext uri="{FF2B5EF4-FFF2-40B4-BE49-F238E27FC236}">
                  <a16:creationId xmlns:a16="http://schemas.microsoft.com/office/drawing/2014/main" id="{64E10567-6CF7-48C5-82B3-3837ECF54FC2}"/>
                </a:ext>
              </a:extLst>
            </p:cNvPr>
            <p:cNvSpPr txBox="1"/>
            <p:nvPr/>
          </p:nvSpPr>
          <p:spPr>
            <a:xfrm>
              <a:off x="3889938" y="3402502"/>
              <a:ext cx="2021267"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KHSO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HCl</a:t>
              </a:r>
            </a:p>
          </p:txBody>
        </p:sp>
        <p:cxnSp>
          <p:nvCxnSpPr>
            <p:cNvPr id="9" name="Straight Arrow Connector 8">
              <a:extLst>
                <a:ext uri="{FF2B5EF4-FFF2-40B4-BE49-F238E27FC236}">
                  <a16:creationId xmlns:a16="http://schemas.microsoft.com/office/drawing/2014/main" id="{08731205-E2BC-41D4-A5FA-07F28E705317}"/>
                </a:ext>
              </a:extLst>
            </p:cNvPr>
            <p:cNvCxnSpPr>
              <a:endCxn id="8" idx="1"/>
            </p:cNvCxnSpPr>
            <p:nvPr/>
          </p:nvCxnSpPr>
          <p:spPr>
            <a:xfrm>
              <a:off x="2991394" y="3602557"/>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31">
              <a:extLst>
                <a:ext uri="{FF2B5EF4-FFF2-40B4-BE49-F238E27FC236}">
                  <a16:creationId xmlns:a16="http://schemas.microsoft.com/office/drawing/2014/main" id="{4503A57A-51BC-4AC4-843A-6AFBD6BA66D0}"/>
                </a:ext>
              </a:extLst>
            </p:cNvPr>
            <p:cNvSpPr txBox="1"/>
            <p:nvPr/>
          </p:nvSpPr>
          <p:spPr>
            <a:xfrm>
              <a:off x="2897941" y="3245189"/>
              <a:ext cx="1071155" cy="338554"/>
            </a:xfrm>
            <a:prstGeom prst="rect">
              <a:avLst/>
            </a:prstGeom>
            <a:noFill/>
          </p:spPr>
          <p:txBody>
            <a:bodyPr wrap="square">
              <a:spAutoFit/>
            </a:bodyPr>
            <a:lstStyle/>
            <a:p>
              <a:r>
                <a:rPr lang="en-US" sz="1600" dirty="0">
                  <a:latin typeface="#9Slide03 Cabin Condensed" panose="00000506000000000000" pitchFamily="2" charset="-93"/>
                  <a:cs typeface="Times New Roman" panose="02020603050405020304" pitchFamily="18" charset="0"/>
                </a:rPr>
                <a:t>&lt; 250</a:t>
              </a:r>
              <a:r>
                <a:rPr lang="en-US" sz="1600" baseline="30000" dirty="0">
                  <a:latin typeface="#9Slide03 Cabin Condensed" panose="00000506000000000000" pitchFamily="2" charset="-93"/>
                  <a:cs typeface="Times New Roman" panose="02020603050405020304" pitchFamily="18" charset="0"/>
                </a:rPr>
                <a:t>o</a:t>
              </a:r>
              <a:r>
                <a:rPr lang="en-US" sz="1600" dirty="0">
                  <a:latin typeface="#9Slide03 Cabin Condensed" panose="00000506000000000000" pitchFamily="2" charset="-93"/>
                  <a:cs typeface="Times New Roman" panose="02020603050405020304" pitchFamily="18" charset="0"/>
                </a:rPr>
                <a:t>C</a:t>
              </a:r>
            </a:p>
          </p:txBody>
        </p:sp>
      </p:grpSp>
      <p:grpSp>
        <p:nvGrpSpPr>
          <p:cNvPr id="11" name="Group 11">
            <a:extLst>
              <a:ext uri="{FF2B5EF4-FFF2-40B4-BE49-F238E27FC236}">
                <a16:creationId xmlns:a16="http://schemas.microsoft.com/office/drawing/2014/main" id="{C4718736-9CD7-4C69-B808-4A48F19EA2A5}"/>
              </a:ext>
            </a:extLst>
          </p:cNvPr>
          <p:cNvGrpSpPr/>
          <p:nvPr/>
        </p:nvGrpSpPr>
        <p:grpSpPr>
          <a:xfrm>
            <a:off x="1745609" y="2920806"/>
            <a:ext cx="5321148" cy="551815"/>
            <a:chOff x="629246" y="4079463"/>
            <a:chExt cx="5321148" cy="551815"/>
          </a:xfrm>
        </p:grpSpPr>
        <p:sp>
          <p:nvSpPr>
            <p:cNvPr id="12" name="TextBox 24">
              <a:extLst>
                <a:ext uri="{FF2B5EF4-FFF2-40B4-BE49-F238E27FC236}">
                  <a16:creationId xmlns:a16="http://schemas.microsoft.com/office/drawing/2014/main" id="{1CE13032-2D21-42EF-981B-56C1FEB9394F}"/>
                </a:ext>
              </a:extLst>
            </p:cNvPr>
            <p:cNvSpPr txBox="1"/>
            <p:nvPr/>
          </p:nvSpPr>
          <p:spPr>
            <a:xfrm>
              <a:off x="629246" y="4191735"/>
              <a:ext cx="2518359"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2KCl + H</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đặc</a:t>
              </a:r>
              <a:r>
                <a:rPr lang="en-US" sz="2000" dirty="0">
                  <a:latin typeface="#9Slide03 Cabin Condensed" panose="00000506000000000000" pitchFamily="2" charset="-93"/>
                  <a:cs typeface="Times New Roman" panose="02020603050405020304" pitchFamily="18" charset="0"/>
                </a:rPr>
                <a:t>)</a:t>
              </a:r>
            </a:p>
          </p:txBody>
        </p:sp>
        <p:sp>
          <p:nvSpPr>
            <p:cNvPr id="13" name="TextBox 26">
              <a:extLst>
                <a:ext uri="{FF2B5EF4-FFF2-40B4-BE49-F238E27FC236}">
                  <a16:creationId xmlns:a16="http://schemas.microsoft.com/office/drawing/2014/main" id="{AA0302B0-EB32-4CE0-B893-337F387D6019}"/>
                </a:ext>
              </a:extLst>
            </p:cNvPr>
            <p:cNvSpPr txBox="1"/>
            <p:nvPr/>
          </p:nvSpPr>
          <p:spPr>
            <a:xfrm>
              <a:off x="3929128" y="4231168"/>
              <a:ext cx="2021266" cy="400110"/>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K</a:t>
              </a:r>
              <a:r>
                <a:rPr lang="en-US" sz="2000" baseline="-25000" dirty="0">
                  <a:latin typeface="#9Slide03 Cabin Condensed" panose="00000506000000000000" pitchFamily="2" charset="-93"/>
                  <a:cs typeface="Times New Roman" panose="02020603050405020304" pitchFamily="18" charset="0"/>
                </a:rPr>
                <a:t>2</a:t>
              </a:r>
              <a:r>
                <a:rPr lang="en-US" sz="2000" dirty="0">
                  <a:latin typeface="#9Slide03 Cabin Condensed" panose="00000506000000000000" pitchFamily="2" charset="-93"/>
                  <a:cs typeface="Times New Roman" panose="02020603050405020304" pitchFamily="18" charset="0"/>
                </a:rPr>
                <a:t>SO</a:t>
              </a:r>
              <a:r>
                <a:rPr lang="en-US" sz="2000" baseline="-25000" dirty="0">
                  <a:latin typeface="#9Slide03 Cabin Condensed" panose="00000506000000000000" pitchFamily="2" charset="-93"/>
                  <a:cs typeface="Times New Roman" panose="02020603050405020304" pitchFamily="18" charset="0"/>
                </a:rPr>
                <a:t>4</a:t>
              </a:r>
              <a:r>
                <a:rPr lang="en-US" sz="2000" dirty="0">
                  <a:latin typeface="#9Slide03 Cabin Condensed" panose="00000506000000000000" pitchFamily="2" charset="-93"/>
                  <a:cs typeface="Times New Roman" panose="02020603050405020304" pitchFamily="18" charset="0"/>
                </a:rPr>
                <a:t> + 2HCl</a:t>
              </a:r>
            </a:p>
          </p:txBody>
        </p:sp>
        <p:cxnSp>
          <p:nvCxnSpPr>
            <p:cNvPr id="14" name="Straight Arrow Connector 29">
              <a:extLst>
                <a:ext uri="{FF2B5EF4-FFF2-40B4-BE49-F238E27FC236}">
                  <a16:creationId xmlns:a16="http://schemas.microsoft.com/office/drawing/2014/main" id="{4DD7AAB2-A7C5-468E-A5F3-96CBD6CC26F8}"/>
                </a:ext>
              </a:extLst>
            </p:cNvPr>
            <p:cNvCxnSpPr/>
            <p:nvPr/>
          </p:nvCxnSpPr>
          <p:spPr>
            <a:xfrm>
              <a:off x="3070552" y="4440158"/>
              <a:ext cx="8985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TextBox 32">
                  <a:extLst>
                    <a:ext uri="{FF2B5EF4-FFF2-40B4-BE49-F238E27FC236}">
                      <a16:creationId xmlns:a16="http://schemas.microsoft.com/office/drawing/2014/main" id="{7965A849-A72F-4A36-AF09-CDC6CECADACE}"/>
                    </a:ext>
                  </a:extLst>
                </p:cNvPr>
                <p:cNvSpPr txBox="1"/>
                <p:nvPr/>
              </p:nvSpPr>
              <p:spPr>
                <a:xfrm>
                  <a:off x="2984246" y="4079463"/>
                  <a:ext cx="1071155" cy="338554"/>
                </a:xfrm>
                <a:prstGeom prst="rect">
                  <a:avLst/>
                </a:prstGeom>
                <a:noFill/>
              </p:spPr>
              <p:txBody>
                <a:bodyPr wrap="square">
                  <a:spAutoFit/>
                </a:bodyPr>
                <a:lstStyle/>
                <a:p>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r>
                    <a:rPr lang="en-US" sz="1600" dirty="0">
                      <a:latin typeface="#9Slide03 Cabin Condensed" panose="00000506000000000000" pitchFamily="2" charset="-93"/>
                      <a:cs typeface="Times New Roman" panose="02020603050405020304" pitchFamily="18" charset="0"/>
                    </a:rPr>
                    <a:t> 400</a:t>
                  </a:r>
                  <a:r>
                    <a:rPr lang="en-US" sz="1600" baseline="30000" dirty="0">
                      <a:latin typeface="#9Slide03 Cabin Condensed" panose="00000506000000000000" pitchFamily="2" charset="-93"/>
                      <a:cs typeface="Times New Roman" panose="02020603050405020304" pitchFamily="18" charset="0"/>
                    </a:rPr>
                    <a:t>o</a:t>
                  </a:r>
                  <a:r>
                    <a:rPr lang="en-US" sz="1600" dirty="0">
                      <a:latin typeface="#9Slide03 Cabin Condensed" panose="00000506000000000000" pitchFamily="2" charset="-93"/>
                      <a:cs typeface="Times New Roman" panose="02020603050405020304" pitchFamily="18" charset="0"/>
                    </a:rPr>
                    <a:t>C</a:t>
                  </a:r>
                </a:p>
              </p:txBody>
            </p:sp>
          </mc:Choice>
          <mc:Fallback>
            <p:sp>
              <p:nvSpPr>
                <p:cNvPr id="15" name="TextBox 32">
                  <a:extLst>
                    <a:ext uri="{FF2B5EF4-FFF2-40B4-BE49-F238E27FC236}">
                      <a16:creationId xmlns:a16="http://schemas.microsoft.com/office/drawing/2014/main" id="{7965A849-A72F-4A36-AF09-CDC6CECADACE}"/>
                    </a:ext>
                  </a:extLst>
                </p:cNvPr>
                <p:cNvSpPr txBox="1">
                  <a:spLocks noRot="1" noChangeAspect="1" noMove="1" noResize="1" noEditPoints="1" noAdjustHandles="1" noChangeArrowheads="1" noChangeShapeType="1" noTextEdit="1"/>
                </p:cNvSpPr>
                <p:nvPr/>
              </p:nvSpPr>
              <p:spPr>
                <a:xfrm>
                  <a:off x="2984246" y="4079463"/>
                  <a:ext cx="1071155" cy="338554"/>
                </a:xfrm>
                <a:prstGeom prst="rect">
                  <a:avLst/>
                </a:prstGeom>
                <a:blipFill>
                  <a:blip r:embed="rId2"/>
                  <a:stretch>
                    <a:fillRect t="-7143" b="-19643"/>
                  </a:stretch>
                </a:blipFill>
              </p:spPr>
              <p:txBody>
                <a:bodyPr/>
                <a:lstStyle/>
                <a:p>
                  <a:r>
                    <a:rPr lang="vi-VN">
                      <a:noFill/>
                    </a:rPr>
                    <a:t> </a:t>
                  </a:r>
                </a:p>
              </p:txBody>
            </p:sp>
          </mc:Fallback>
        </mc:AlternateContent>
      </p:grpSp>
      <p:sp>
        <p:nvSpPr>
          <p:cNvPr id="16" name="Hộp Văn bản 15">
            <a:extLst>
              <a:ext uri="{FF2B5EF4-FFF2-40B4-BE49-F238E27FC236}">
                <a16:creationId xmlns:a16="http://schemas.microsoft.com/office/drawing/2014/main" id="{7DE0ED38-C096-4A7A-B2BB-A6ABCDB46AFF}"/>
              </a:ext>
            </a:extLst>
          </p:cNvPr>
          <p:cNvSpPr txBox="1"/>
          <p:nvPr/>
        </p:nvSpPr>
        <p:spPr>
          <a:xfrm>
            <a:off x="1080463" y="3582605"/>
            <a:ext cx="7930055" cy="400110"/>
          </a:xfrm>
          <a:prstGeom prst="rect">
            <a:avLst/>
          </a:prstGeom>
          <a:noFill/>
        </p:spPr>
        <p:txBody>
          <a:bodyPr wrap="square">
            <a:spAutoFit/>
          </a:bodyPr>
          <a:lstStyle/>
          <a:p>
            <a:r>
              <a:rPr lang="vi-VN" sz="2000" dirty="0">
                <a:latin typeface="#9Slide03 Cabin Condensed" panose="00000506000000000000" pitchFamily="2" charset="-93"/>
                <a:cs typeface="Times New Roman" panose="02020603050405020304" pitchFamily="18" charset="0"/>
              </a:rPr>
              <a:t>b) Không </a:t>
            </a:r>
            <a:r>
              <a:rPr lang="vi-VN" sz="2000" dirty="0" err="1">
                <a:latin typeface="#9Slide03 Cabin Condensed" panose="00000506000000000000" pitchFamily="2" charset="-93"/>
                <a:cs typeface="Times New Roman" panose="02020603050405020304" pitchFamily="18" charset="0"/>
              </a:rPr>
              <a:t>thể</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dùng</a:t>
            </a:r>
            <a:r>
              <a:rPr lang="vi-VN" sz="2000" dirty="0">
                <a:latin typeface="#9Slide03 Cabin Condensed" panose="00000506000000000000" pitchFamily="2" charset="-93"/>
                <a:cs typeface="Times New Roman" panose="02020603050405020304" pitchFamily="18" charset="0"/>
              </a:rPr>
              <a:t> H</a:t>
            </a:r>
            <a:r>
              <a:rPr lang="vi-VN" sz="2000" baseline="-25000" dirty="0">
                <a:latin typeface="#9Slide03 Cabin Condensed" panose="00000506000000000000" pitchFamily="2" charset="-93"/>
                <a:cs typeface="Times New Roman" panose="02020603050405020304" pitchFamily="18" charset="0"/>
              </a:rPr>
              <a:t>2</a:t>
            </a:r>
            <a:r>
              <a:rPr lang="vi-VN" sz="2000" dirty="0">
                <a:latin typeface="#9Slide03 Cabin Condensed" panose="00000506000000000000" pitchFamily="2" charset="-93"/>
                <a:cs typeface="Times New Roman" panose="02020603050405020304" pitchFamily="18" charset="0"/>
              </a:rPr>
              <a:t>SO</a:t>
            </a:r>
            <a:r>
              <a:rPr lang="vi-VN" sz="2000" baseline="-25000" dirty="0">
                <a:latin typeface="#9Slide03 Cabin Condensed" panose="00000506000000000000" pitchFamily="2" charset="-93"/>
                <a:cs typeface="Times New Roman" panose="02020603050405020304" pitchFamily="18" charset="0"/>
              </a:rPr>
              <a:t>4</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loãng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vì</a:t>
            </a:r>
            <a:r>
              <a:rPr lang="vi-VN" sz="2000" dirty="0">
                <a:latin typeface="#9Slide03 Cabin Condensed" panose="00000506000000000000" pitchFamily="2" charset="-93"/>
                <a:cs typeface="Times New Roman" panose="02020603050405020304" pitchFamily="18" charset="0"/>
              </a:rPr>
              <a:t> HX </a:t>
            </a:r>
            <a:r>
              <a:rPr lang="vi-VN" sz="2000" dirty="0" err="1">
                <a:latin typeface="#9Slide03 Cabin Condensed" panose="00000506000000000000" pitchFamily="2" charset="-93"/>
                <a:cs typeface="Times New Roman" panose="02020603050405020304" pitchFamily="18" charset="0"/>
              </a:rPr>
              <a:t>đều</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là</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những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acid</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mạnh</a:t>
            </a:r>
            <a:endParaRPr lang="en-US" sz="20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26771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6D784500-B0B1-4D8E-95FF-48EDE95E0D53}"/>
              </a:ext>
            </a:extLst>
          </p:cNvPr>
          <p:cNvSpPr/>
          <p:nvPr/>
        </p:nvSpPr>
        <p:spPr>
          <a:xfrm>
            <a:off x="1105289" y="1158766"/>
            <a:ext cx="7187373" cy="248306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just"/>
            <a:r>
              <a:rPr lang="vi-VN" sz="2400" b="1" dirty="0" err="1">
                <a:solidFill>
                  <a:srgbClr val="0070C0"/>
                </a:solidFill>
                <a:latin typeface="#9Slide03 Cabin Condensed" panose="00000506000000000000" pitchFamily="2" charset="-93"/>
                <a:cs typeface="Times New Roman" panose="02020603050405020304" pitchFamily="18" charset="0"/>
              </a:rPr>
              <a:t>Bài</a:t>
            </a:r>
            <a:r>
              <a:rPr lang="vi-VN" sz="2400" b="1" dirty="0">
                <a:solidFill>
                  <a:srgbClr val="0070C0"/>
                </a:solidFill>
                <a:latin typeface="#9Slide03 Cabin Condensed" panose="00000506000000000000" pitchFamily="2" charset="-93"/>
                <a:cs typeface="Times New Roman" panose="02020603050405020304" pitchFamily="18" charset="0"/>
              </a:rPr>
              <a:t> 3: </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Natri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clorid</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0,9%”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là</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nước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muối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sinh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lí</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chứa</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sodium</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chloride</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NaCl</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nồng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độ</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0,9% tương đương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các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dịch</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trong cơ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thể</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người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như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máu</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nước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mắt</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thường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được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sử</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dụng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để</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súc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miệng</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sát</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khuẩn</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Em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hãy</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trình</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bày</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cách</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pha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chế</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500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mL</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nước</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muối</a:t>
            </a:r>
            <a:r>
              <a:rPr lang="vi-VN" sz="2400" dirty="0">
                <a:solidFill>
                  <a:schemeClr val="tx1">
                    <a:lumMod val="50000"/>
                  </a:schemeClr>
                </a:solidFill>
                <a:latin typeface="#9Slide03 Cabin Condensed" panose="00000506000000000000" pitchFamily="2" charset="-93"/>
                <a:cs typeface="Times New Roman" panose="02020603050405020304" pitchFamily="18" charset="0"/>
              </a:rPr>
              <a:t> sinh </a:t>
            </a:r>
            <a:r>
              <a:rPr lang="vi-VN" sz="2400" dirty="0" err="1">
                <a:solidFill>
                  <a:schemeClr val="tx1">
                    <a:lumMod val="50000"/>
                  </a:schemeClr>
                </a:solidFill>
                <a:latin typeface="#9Slide03 Cabin Condensed" panose="00000506000000000000" pitchFamily="2" charset="-93"/>
                <a:cs typeface="Times New Roman" panose="02020603050405020304" pitchFamily="18" charset="0"/>
              </a:rPr>
              <a:t>lí</a:t>
            </a:r>
            <a:endParaRPr lang="en-US" sz="2400" baseline="-25000" dirty="0">
              <a:solidFill>
                <a:schemeClr val="tx1">
                  <a:lumMod val="50000"/>
                </a:schemeClr>
              </a:solidFill>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10747949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14400" y="1537685"/>
            <a:ext cx="8229600" cy="2246769"/>
          </a:xfrm>
          <a:prstGeom prst="rect">
            <a:avLst/>
          </a:prstGeom>
          <a:noFill/>
        </p:spPr>
        <p:txBody>
          <a:bodyPr wrap="square">
            <a:spAutoFit/>
          </a:bodyPr>
          <a:lstStyle/>
          <a:p>
            <a:r>
              <a:rPr lang="en-US" sz="2000" dirty="0">
                <a:latin typeface="#9Slide03 Cabin Condensed" panose="00000506000000000000" pitchFamily="2" charset="-93"/>
                <a:cs typeface="Times New Roman" panose="02020603050405020304" pitchFamily="18" charset="0"/>
              </a:rPr>
              <a:t>* </a:t>
            </a:r>
            <a:r>
              <a:rPr lang="vi-VN" sz="2000" dirty="0">
                <a:latin typeface="#9Slide03 Cabin Condensed" panose="00000506000000000000" pitchFamily="2" charset="-93"/>
                <a:cs typeface="Times New Roman" panose="02020603050405020304" pitchFamily="18" charset="0"/>
              </a:rPr>
              <a:t>Coi </a:t>
            </a:r>
            <a:r>
              <a:rPr lang="vi-VN" sz="2000" dirty="0" err="1">
                <a:latin typeface="#9Slide03 Cabin Condensed" panose="00000506000000000000" pitchFamily="2" charset="-93"/>
                <a:cs typeface="Times New Roman" panose="02020603050405020304" pitchFamily="18" charset="0"/>
              </a:rPr>
              <a:t>khối</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lượng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muối</a:t>
            </a:r>
            <a:r>
              <a:rPr lang="vi-VN" sz="2000" dirty="0">
                <a:latin typeface="#9Slide03 Cabin Condensed" panose="00000506000000000000" pitchFamily="2" charset="-93"/>
                <a:cs typeface="Times New Roman" panose="02020603050405020304" pitchFamily="18" charset="0"/>
              </a:rPr>
              <a:t> cho </a:t>
            </a:r>
            <a:r>
              <a:rPr lang="vi-VN" sz="2000" dirty="0" err="1">
                <a:latin typeface="#9Slide03 Cabin Condensed" panose="00000506000000000000" pitchFamily="2" charset="-93"/>
                <a:cs typeface="Times New Roman" panose="02020603050405020304" pitchFamily="18" charset="0"/>
              </a:rPr>
              <a:t>vào</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rất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ít</a:t>
            </a:r>
            <a:r>
              <a:rPr lang="vi-VN" sz="2000" dirty="0">
                <a:latin typeface="#9Slide03 Cabin Condensed" panose="00000506000000000000" pitchFamily="2" charset="-93"/>
                <a:cs typeface="Times New Roman" panose="02020603050405020304" pitchFamily="18" charset="0"/>
              </a:rPr>
              <a:t>, không </a:t>
            </a:r>
            <a:r>
              <a:rPr lang="vi-VN" sz="2000" dirty="0" err="1">
                <a:latin typeface="#9Slide03 Cabin Condensed" panose="00000506000000000000" pitchFamily="2" charset="-93"/>
                <a:cs typeface="Times New Roman" panose="02020603050405020304" pitchFamily="18" charset="0"/>
              </a:rPr>
              <a:t>ảnh</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hưởng</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đến</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thể</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tích</a:t>
            </a:r>
            <a:r>
              <a:rPr lang="vi-VN" sz="2000" dirty="0">
                <a:latin typeface="#9Slide03 Cabin Condensed" panose="00000506000000000000" pitchFamily="2" charset="-93"/>
                <a:cs typeface="Times New Roman" panose="02020603050405020304" pitchFamily="18" charset="0"/>
              </a:rPr>
              <a:t> dung </a:t>
            </a:r>
            <a:r>
              <a:rPr lang="vi-VN" sz="2000" dirty="0" err="1">
                <a:latin typeface="#9Slide03 Cabin Condensed" panose="00000506000000000000" pitchFamily="2" charset="-93"/>
                <a:cs typeface="Times New Roman" panose="02020603050405020304" pitchFamily="18" charset="0"/>
              </a:rPr>
              <a:t>dịch</a:t>
            </a:r>
            <a:endParaRPr lang="vi-VN" sz="2000" dirty="0">
              <a:latin typeface="#9Slide03 Cabin Condensed" panose="00000506000000000000" pitchFamily="2" charset="-93"/>
              <a:cs typeface="Times New Roman" panose="02020603050405020304" pitchFamily="18" charset="0"/>
            </a:endParaRPr>
          </a:p>
          <a:p>
            <a:r>
              <a:rPr lang="vi-VN" sz="2000" dirty="0">
                <a:solidFill>
                  <a:schemeClr val="tx1"/>
                </a:solidFill>
                <a:latin typeface="#9Slide03 Cabin Condensed" panose="00000506000000000000" pitchFamily="2" charset="-93"/>
                <a:cs typeface="Times New Roman" panose="02020603050405020304" pitchFamily="18" charset="0"/>
              </a:rPr>
              <a:t>⇒</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V</a:t>
            </a:r>
            <a:r>
              <a:rPr lang="vi-VN" sz="2000" baseline="-25000" dirty="0" err="1">
                <a:latin typeface="#9Slide03 Cabin Condensed" panose="00000506000000000000" pitchFamily="2" charset="-93"/>
                <a:cs typeface="Times New Roman" panose="02020603050405020304" pitchFamily="18" charset="0"/>
              </a:rPr>
              <a:t>nước</a:t>
            </a:r>
            <a:r>
              <a:rPr lang="vi-VN" sz="2000" dirty="0">
                <a:latin typeface="#9Slide03 Cabin Condensed" panose="00000506000000000000" pitchFamily="2" charset="-93"/>
                <a:cs typeface="Times New Roman" panose="02020603050405020304" pitchFamily="18" charset="0"/>
              </a:rPr>
              <a:t> = 500 </a:t>
            </a:r>
            <a:r>
              <a:rPr lang="vi-VN" sz="2000" dirty="0" err="1">
                <a:latin typeface="#9Slide03 Cabin Condensed" panose="00000506000000000000" pitchFamily="2" charset="-93"/>
                <a:cs typeface="Times New Roman" panose="02020603050405020304" pitchFamily="18" charset="0"/>
              </a:rPr>
              <a:t>mL</a:t>
            </a:r>
            <a:endParaRPr lang="vi-VN" sz="2000" dirty="0">
              <a:latin typeface="#9Slide03 Cabin Condensed" panose="00000506000000000000" pitchFamily="2" charset="-93"/>
              <a:cs typeface="Times New Roman" panose="02020603050405020304" pitchFamily="18" charset="0"/>
            </a:endParaRPr>
          </a:p>
          <a:p>
            <a:r>
              <a:rPr lang="vi-VN" sz="2000" dirty="0" err="1">
                <a:latin typeface="#9Slide03 Cabin Condensed" panose="00000506000000000000" pitchFamily="2" charset="-93"/>
                <a:cs typeface="Times New Roman" panose="02020603050405020304" pitchFamily="18" charset="0"/>
              </a:rPr>
              <a:t>Mà</a:t>
            </a:r>
            <a:r>
              <a:rPr lang="vi-VN" sz="2000" dirty="0">
                <a:latin typeface="#9Slide03 Cabin Condensed" panose="00000506000000000000" pitchFamily="2" charset="-93"/>
                <a:cs typeface="Times New Roman" panose="02020603050405020304" pitchFamily="18" charset="0"/>
              </a:rPr>
              <a:t> </a:t>
            </a:r>
            <a:r>
              <a:rPr lang="vi-VN" sz="2000" dirty="0" err="1">
                <a:latin typeface="#9Slide03 Cabin Condensed" panose="00000506000000000000" pitchFamily="2" charset="-93"/>
                <a:cs typeface="Times New Roman" panose="02020603050405020304" pitchFamily="18" charset="0"/>
              </a:rPr>
              <a:t>d</a:t>
            </a:r>
            <a:r>
              <a:rPr lang="vi-VN" sz="2000" baseline="-25000" dirty="0" err="1">
                <a:latin typeface="#9Slide03 Cabin Condensed" panose="00000506000000000000" pitchFamily="2" charset="-93"/>
                <a:cs typeface="Times New Roman" panose="02020603050405020304" pitchFamily="18" charset="0"/>
              </a:rPr>
              <a:t>nước</a:t>
            </a:r>
            <a:r>
              <a:rPr lang="vi-VN" sz="2000" dirty="0">
                <a:latin typeface="#9Slide03 Cabin Condensed" panose="00000506000000000000" pitchFamily="2" charset="-93"/>
                <a:cs typeface="Times New Roman" panose="02020603050405020304" pitchFamily="18" charset="0"/>
              </a:rPr>
              <a:t> = 1 g/</a:t>
            </a:r>
            <a:r>
              <a:rPr lang="vi-VN" sz="2000" dirty="0" err="1">
                <a:latin typeface="#9Slide03 Cabin Condensed" panose="00000506000000000000" pitchFamily="2" charset="-93"/>
                <a:cs typeface="Times New Roman" panose="02020603050405020304" pitchFamily="18" charset="0"/>
              </a:rPr>
              <a:t>mL</a:t>
            </a:r>
            <a:r>
              <a:rPr lang="en-US" sz="2000" dirty="0">
                <a:latin typeface="#9Slide03 Cabin Condensed" panose="00000506000000000000" pitchFamily="2" charset="-93"/>
                <a:cs typeface="Times New Roman" panose="02020603050405020304" pitchFamily="18" charset="0"/>
              </a:rPr>
              <a:t> </a:t>
            </a:r>
            <a:r>
              <a:rPr lang="vi-VN" sz="2000" dirty="0">
                <a:solidFill>
                  <a:schemeClr val="tx1"/>
                </a:solidFill>
                <a:latin typeface="#9Slide03 Cabin Condensed" panose="00000506000000000000" pitchFamily="2" charset="-93"/>
                <a:cs typeface="Times New Roman" panose="02020603050405020304" pitchFamily="18" charset="0"/>
              </a:rPr>
              <a:t>⇒</a:t>
            </a:r>
            <a:r>
              <a:rPr lang="vi-VN" sz="2000" dirty="0">
                <a:latin typeface="#9Slide03 Cabin Condensed" panose="00000506000000000000" pitchFamily="2" charset="-93"/>
                <a:cs typeface="Times New Roman" panose="02020603050405020304" pitchFamily="18" charset="0"/>
              </a:rPr>
              <a:t> m</a:t>
            </a:r>
            <a:r>
              <a:rPr lang="vi-VN" sz="2000" baseline="-25000" dirty="0">
                <a:latin typeface="#9Slide03 Cabin Condensed" panose="00000506000000000000" pitchFamily="2" charset="-93"/>
                <a:cs typeface="Times New Roman" panose="02020603050405020304" pitchFamily="18" charset="0"/>
              </a:rPr>
              <a:t>H2O</a:t>
            </a:r>
            <a:r>
              <a:rPr lang="vi-VN" sz="2000" dirty="0">
                <a:latin typeface="#9Slide03 Cabin Condensed" panose="00000506000000000000" pitchFamily="2" charset="-93"/>
                <a:cs typeface="Times New Roman" panose="02020603050405020304" pitchFamily="18" charset="0"/>
              </a:rPr>
              <a:t> = 500 </a:t>
            </a:r>
            <a:r>
              <a:rPr lang="vi-VN" sz="2000" dirty="0" err="1">
                <a:latin typeface="#9Slide03 Cabin Condensed" panose="00000506000000000000" pitchFamily="2" charset="-93"/>
                <a:cs typeface="Times New Roman" panose="02020603050405020304" pitchFamily="18" charset="0"/>
              </a:rPr>
              <a:t>gam</a:t>
            </a:r>
            <a:endParaRPr lang="vi-VN" sz="2000" dirty="0">
              <a:latin typeface="#9Slide03 Cabin Condensed" panose="00000506000000000000" pitchFamily="2" charset="-93"/>
              <a:cs typeface="Times New Roman" panose="02020603050405020304" pitchFamily="18" charset="0"/>
            </a:endParaRPr>
          </a:p>
          <a:p>
            <a:r>
              <a:rPr lang="vi-VN" sz="2000" dirty="0">
                <a:latin typeface="#9Slide03 Cabin Condensed" panose="00000506000000000000" pitchFamily="2" charset="-93"/>
                <a:cs typeface="Times New Roman" panose="02020603050405020304" pitchFamily="18" charset="0"/>
              </a:rPr>
              <a:t>Ta </a:t>
            </a:r>
            <a:r>
              <a:rPr lang="vi-VN" sz="2000" dirty="0" err="1">
                <a:latin typeface="#9Slide03 Cabin Condensed" panose="00000506000000000000" pitchFamily="2" charset="-93"/>
                <a:cs typeface="Times New Roman" panose="02020603050405020304" pitchFamily="18" charset="0"/>
              </a:rPr>
              <a:t>có</a:t>
            </a:r>
            <a:r>
              <a:rPr lang="vi-VN" sz="2000" dirty="0">
                <a:latin typeface="#9Slide03 Cabin Condensed" panose="00000506000000000000" pitchFamily="2" charset="-93"/>
                <a:cs typeface="Times New Roman" panose="02020603050405020304" pitchFamily="18" charset="0"/>
              </a:rPr>
              <a:t>:</a:t>
            </a:r>
            <a:endParaRPr lang="en-US" sz="2000" dirty="0">
              <a:latin typeface="#9Slide03 Cabin Condensed" panose="00000506000000000000" pitchFamily="2" charset="-93"/>
              <a:cs typeface="Times New Roman" panose="02020603050405020304" pitchFamily="18" charset="0"/>
            </a:endParaRPr>
          </a:p>
          <a:p>
            <a:endParaRPr lang="en-US" sz="2000" dirty="0">
              <a:latin typeface="#9Slide03 Cabin Condensed" panose="00000506000000000000" pitchFamily="2" charset="-93"/>
              <a:cs typeface="Times New Roman" panose="02020603050405020304" pitchFamily="18" charset="0"/>
            </a:endParaRPr>
          </a:p>
          <a:p>
            <a:endParaRPr lang="en-US" sz="2000" dirty="0">
              <a:latin typeface="#9Slide03 Cabin Condensed" panose="00000506000000000000" pitchFamily="2" charset="-93"/>
              <a:cs typeface="Times New Roman" panose="02020603050405020304" pitchFamily="18" charset="0"/>
            </a:endParaRPr>
          </a:p>
          <a:p>
            <a:r>
              <a:rPr lang="vi-VN" sz="2000" dirty="0">
                <a:solidFill>
                  <a:schemeClr val="tx1"/>
                </a:solidFill>
                <a:latin typeface="#9Slide03 Cabin Condensed" panose="00000506000000000000" pitchFamily="2" charset="-93"/>
                <a:cs typeface="Times New Roman" panose="02020603050405020304" pitchFamily="18" charset="0"/>
              </a:rPr>
              <a:t>⇒</a:t>
            </a:r>
            <a:r>
              <a:rPr lang="en-US" sz="2000" dirty="0">
                <a:latin typeface="#9Slide03 Cabin Condensed" panose="00000506000000000000" pitchFamily="2" charset="-93"/>
                <a:cs typeface="Times New Roman" panose="02020603050405020304" pitchFamily="18" charset="0"/>
              </a:rPr>
              <a:t> </a:t>
            </a:r>
            <a:r>
              <a:rPr lang="en-US" sz="2000" dirty="0" err="1">
                <a:latin typeface="#9Slide03 Cabin Condensed" panose="00000506000000000000" pitchFamily="2" charset="-93"/>
                <a:cs typeface="Times New Roman" panose="02020603050405020304" pitchFamily="18" charset="0"/>
              </a:rPr>
              <a:t>m</a:t>
            </a:r>
            <a:r>
              <a:rPr lang="en-US" sz="2000" baseline="-25000" dirty="0" err="1">
                <a:latin typeface="#9Slide03 Cabin Condensed" panose="00000506000000000000" pitchFamily="2" charset="-93"/>
                <a:cs typeface="Times New Roman" panose="02020603050405020304" pitchFamily="18" charset="0"/>
              </a:rPr>
              <a:t>NaCl</a:t>
            </a:r>
            <a:r>
              <a:rPr lang="en-US" sz="2000" dirty="0">
                <a:latin typeface="#9Slide03 Cabin Condensed" panose="00000506000000000000" pitchFamily="2" charset="-93"/>
                <a:cs typeface="Times New Roman" panose="02020603050405020304" pitchFamily="18" charset="0"/>
              </a:rPr>
              <a:t> = 4,54 gam</a:t>
            </a:r>
            <a:endParaRPr lang="vi-VN" sz="3200" dirty="0">
              <a:latin typeface="#9Slide03 Cabin Condensed" panose="00000506000000000000" pitchFamily="2" charset="-93"/>
              <a:cs typeface="Times New Roman" panose="02020603050405020304" pitchFamily="18" charset="0"/>
            </a:endParaRPr>
          </a:p>
        </p:txBody>
      </p:sp>
      <p:pic>
        <p:nvPicPr>
          <p:cNvPr id="3" name="Hình ảnh 2">
            <a:extLst>
              <a:ext uri="{FF2B5EF4-FFF2-40B4-BE49-F238E27FC236}">
                <a16:creationId xmlns:a16="http://schemas.microsoft.com/office/drawing/2014/main" id="{CDC4C4EC-3E59-4CDF-A018-1343D640F1D8}"/>
              </a:ext>
            </a:extLst>
          </p:cNvPr>
          <p:cNvPicPr>
            <a:picLocks noChangeAspect="1"/>
          </p:cNvPicPr>
          <p:nvPr/>
        </p:nvPicPr>
        <p:blipFill rotWithShape="1">
          <a:blip r:embed="rId2"/>
          <a:srcRect b="15148"/>
          <a:stretch/>
        </p:blipFill>
        <p:spPr>
          <a:xfrm>
            <a:off x="2178483" y="2661069"/>
            <a:ext cx="5701433" cy="618160"/>
          </a:xfrm>
          <a:prstGeom prst="rect">
            <a:avLst/>
          </a:prstGeom>
        </p:spPr>
      </p:pic>
    </p:spTree>
    <p:extLst>
      <p:ext uri="{BB962C8B-B14F-4D97-AF65-F5344CB8AC3E}">
        <p14:creationId xmlns:p14="http://schemas.microsoft.com/office/powerpoint/2010/main" val="190372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2"/>
          <p:cNvSpPr txBox="1">
            <a:spLocks noGrp="1"/>
          </p:cNvSpPr>
          <p:nvPr>
            <p:ph type="title" idx="2"/>
          </p:nvPr>
        </p:nvSpPr>
        <p:spPr>
          <a:xfrm>
            <a:off x="2976358" y="2672989"/>
            <a:ext cx="6215572" cy="129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800" dirty="0">
                <a:solidFill>
                  <a:srgbClr val="7030A0"/>
                </a:solidFill>
                <a:latin typeface="#9Slide03 Cabin Condensed" panose="00000506000000000000" pitchFamily="2" charset="-93"/>
                <a:cs typeface="Times New Roman" panose="02020603050405020304" pitchFamily="18" charset="0"/>
              </a:rPr>
              <a:t>TÍNH CHẤT VẬT LÍ CỦA HYDROGEN HALIDE</a:t>
            </a:r>
          </a:p>
        </p:txBody>
      </p:sp>
      <p:grpSp>
        <p:nvGrpSpPr>
          <p:cNvPr id="759" name="Google Shape;759;p42"/>
          <p:cNvGrpSpPr/>
          <p:nvPr/>
        </p:nvGrpSpPr>
        <p:grpSpPr>
          <a:xfrm>
            <a:off x="3230918" y="751661"/>
            <a:ext cx="1288407" cy="1288484"/>
            <a:chOff x="3796125" y="-35750"/>
            <a:chExt cx="773400" cy="773400"/>
          </a:xfrm>
        </p:grpSpPr>
        <p:sp>
          <p:nvSpPr>
            <p:cNvPr id="760" name="Google Shape;760;p4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61" name="Google Shape;761;p4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62" name="Google Shape;762;p42"/>
          <p:cNvSpPr txBox="1">
            <a:spLocks noGrp="1"/>
          </p:cNvSpPr>
          <p:nvPr>
            <p:ph type="title"/>
          </p:nvPr>
        </p:nvSpPr>
        <p:spPr>
          <a:xfrm>
            <a:off x="3379072" y="1092153"/>
            <a:ext cx="992100" cy="60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9Slide03 Cabin Condensed" panose="00000506000000000000" pitchFamily="2" charset="-93"/>
                <a:cs typeface="Times New Roman" panose="02020603050405020304" pitchFamily="18" charset="0"/>
              </a:rPr>
              <a:t>01</a:t>
            </a:r>
            <a:endParaRPr dirty="0">
              <a:latin typeface="#9Slide03 Cabin Condensed" panose="00000506000000000000" pitchFamily="2" charset="-93"/>
              <a:cs typeface="Times New Roman" panose="02020603050405020304" pitchFamily="18" charset="0"/>
            </a:endParaRPr>
          </a:p>
        </p:txBody>
      </p:sp>
      <p:sp>
        <p:nvSpPr>
          <p:cNvPr id="763" name="Google Shape;763;p42"/>
          <p:cNvSpPr/>
          <p:nvPr/>
        </p:nvSpPr>
        <p:spPr>
          <a:xfrm rot="301044">
            <a:off x="5438825" y="747199"/>
            <a:ext cx="968817" cy="840337"/>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pic>
        <p:nvPicPr>
          <p:cNvPr id="5" name="Picture 4" descr="Icon&#10;&#10;Description automatically generated">
            <a:extLst>
              <a:ext uri="{FF2B5EF4-FFF2-40B4-BE49-F238E27FC236}">
                <a16:creationId xmlns:a16="http://schemas.microsoft.com/office/drawing/2014/main" id="{5F0DF48F-C7D0-5BF3-CFF2-AE321660B049}"/>
              </a:ext>
            </a:extLst>
          </p:cNvPr>
          <p:cNvPicPr>
            <a:picLocks noChangeAspect="1"/>
          </p:cNvPicPr>
          <p:nvPr/>
        </p:nvPicPr>
        <p:blipFill>
          <a:blip r:embed="rId3"/>
          <a:stretch>
            <a:fillRect/>
          </a:stretch>
        </p:blipFill>
        <p:spPr>
          <a:xfrm>
            <a:off x="521336" y="2433918"/>
            <a:ext cx="2709582" cy="2709582"/>
          </a:xfrm>
          <a:prstGeom prst="rect">
            <a:avLst/>
          </a:prstGeom>
        </p:spPr>
      </p:pic>
      <p:pic>
        <p:nvPicPr>
          <p:cNvPr id="7" name="Picture 6" descr="Icon&#10;&#10;Description automatically generated">
            <a:extLst>
              <a:ext uri="{FF2B5EF4-FFF2-40B4-BE49-F238E27FC236}">
                <a16:creationId xmlns:a16="http://schemas.microsoft.com/office/drawing/2014/main" id="{0BB89082-6D61-C932-A7DF-1536F71D0E54}"/>
              </a:ext>
            </a:extLst>
          </p:cNvPr>
          <p:cNvPicPr>
            <a:picLocks noChangeAspect="1"/>
          </p:cNvPicPr>
          <p:nvPr/>
        </p:nvPicPr>
        <p:blipFill>
          <a:blip r:embed="rId4"/>
          <a:stretch>
            <a:fillRect/>
          </a:stretch>
        </p:blipFill>
        <p:spPr>
          <a:xfrm>
            <a:off x="763501" y="45094"/>
            <a:ext cx="2212857" cy="2212857"/>
          </a:xfrm>
          <a:prstGeom prst="rect">
            <a:avLst/>
          </a:prstGeom>
        </p:spPr>
      </p:pic>
      <p:sp>
        <p:nvSpPr>
          <p:cNvPr id="2" name="Hộp Văn bản 1">
            <a:extLst>
              <a:ext uri="{FF2B5EF4-FFF2-40B4-BE49-F238E27FC236}">
                <a16:creationId xmlns:a16="http://schemas.microsoft.com/office/drawing/2014/main" id="{96121E03-3920-C775-892A-26EFB5E586EF}"/>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7"/>
                                        </p:tgtEl>
                                        <p:attrNameLst>
                                          <p:attrName>style.visibility</p:attrName>
                                        </p:attrNameLst>
                                      </p:cBhvr>
                                      <p:to>
                                        <p:strVal val="visible"/>
                                      </p:to>
                                    </p:set>
                                    <p:anim calcmode="lin" valueType="num">
                                      <p:cBhvr additive="base">
                                        <p:cTn id="7" dur="500" fill="hold"/>
                                        <p:tgtEl>
                                          <p:spTgt spid="707"/>
                                        </p:tgtEl>
                                        <p:attrNameLst>
                                          <p:attrName>ppt_x</p:attrName>
                                        </p:attrNameLst>
                                      </p:cBhvr>
                                      <p:tavLst>
                                        <p:tav tm="0">
                                          <p:val>
                                            <p:strVal val="#ppt_x"/>
                                          </p:val>
                                        </p:tav>
                                        <p:tav tm="100000">
                                          <p:val>
                                            <p:strVal val="#ppt_x"/>
                                          </p:val>
                                        </p:tav>
                                      </p:tavLst>
                                    </p:anim>
                                    <p:anim calcmode="lin" valueType="num">
                                      <p:cBhvr additive="base">
                                        <p:cTn id="8" dur="500" fill="hold"/>
                                        <p:tgtEl>
                                          <p:spTgt spid="7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59"/>
                                        </p:tgtEl>
                                        <p:attrNameLst>
                                          <p:attrName>style.visibility</p:attrName>
                                        </p:attrNameLst>
                                      </p:cBhvr>
                                      <p:to>
                                        <p:strVal val="visible"/>
                                      </p:to>
                                    </p:set>
                                    <p:anim calcmode="lin" valueType="num">
                                      <p:cBhvr additive="base">
                                        <p:cTn id="11" dur="500" fill="hold"/>
                                        <p:tgtEl>
                                          <p:spTgt spid="759"/>
                                        </p:tgtEl>
                                        <p:attrNameLst>
                                          <p:attrName>ppt_x</p:attrName>
                                        </p:attrNameLst>
                                      </p:cBhvr>
                                      <p:tavLst>
                                        <p:tav tm="0">
                                          <p:val>
                                            <p:strVal val="#ppt_x"/>
                                          </p:val>
                                        </p:tav>
                                        <p:tav tm="100000">
                                          <p:val>
                                            <p:strVal val="#ppt_x"/>
                                          </p:val>
                                        </p:tav>
                                      </p:tavLst>
                                    </p:anim>
                                    <p:anim calcmode="lin" valueType="num">
                                      <p:cBhvr additive="base">
                                        <p:cTn id="12" dur="500" fill="hold"/>
                                        <p:tgtEl>
                                          <p:spTgt spid="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62"/>
                                        </p:tgtEl>
                                        <p:attrNameLst>
                                          <p:attrName>style.visibility</p:attrName>
                                        </p:attrNameLst>
                                      </p:cBhvr>
                                      <p:to>
                                        <p:strVal val="visible"/>
                                      </p:to>
                                    </p:set>
                                    <p:anim calcmode="lin" valueType="num">
                                      <p:cBhvr additive="base">
                                        <p:cTn id="15" dur="500" fill="hold"/>
                                        <p:tgtEl>
                                          <p:spTgt spid="762"/>
                                        </p:tgtEl>
                                        <p:attrNameLst>
                                          <p:attrName>ppt_x</p:attrName>
                                        </p:attrNameLst>
                                      </p:cBhvr>
                                      <p:tavLst>
                                        <p:tav tm="0">
                                          <p:val>
                                            <p:strVal val="#ppt_x"/>
                                          </p:val>
                                        </p:tav>
                                        <p:tav tm="100000">
                                          <p:val>
                                            <p:strVal val="#ppt_x"/>
                                          </p:val>
                                        </p:tav>
                                      </p:tavLst>
                                    </p:anim>
                                    <p:anim calcmode="lin" valueType="num">
                                      <p:cBhvr additive="base">
                                        <p:cTn id="16" dur="500" fill="hold"/>
                                        <p:tgtEl>
                                          <p:spTgt spid="76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p:bldP spid="76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E684DE-BF32-4A5B-9E93-6D1E26D7F148}"/>
              </a:ext>
            </a:extLst>
          </p:cNvPr>
          <p:cNvSpPr txBox="1"/>
          <p:nvPr/>
        </p:nvSpPr>
        <p:spPr>
          <a:xfrm>
            <a:off x="3963057" y="788276"/>
            <a:ext cx="1411014" cy="523220"/>
          </a:xfrm>
          <a:prstGeom prst="rect">
            <a:avLst/>
          </a:prstGeom>
          <a:noFill/>
        </p:spPr>
        <p:txBody>
          <a:bodyPr wrap="square" rtlCol="0">
            <a:spAutoFit/>
          </a:bodyPr>
          <a:lstStyle/>
          <a:p>
            <a:r>
              <a:rPr lang="en-US" sz="2800" dirty="0" err="1">
                <a:solidFill>
                  <a:srgbClr val="FF0000"/>
                </a:solidFill>
                <a:latin typeface="#9Slide03 Cabin Condensed" panose="00000506000000000000" pitchFamily="2" charset="-93"/>
                <a:cs typeface="Times New Roman" panose="02020603050405020304" pitchFamily="18" charset="0"/>
              </a:rPr>
              <a:t>Lời</a:t>
            </a:r>
            <a:r>
              <a:rPr lang="en-US" sz="2800" dirty="0">
                <a:solidFill>
                  <a:srgbClr val="FF0000"/>
                </a:solidFill>
                <a:latin typeface="#9Slide03 Cabin Condensed" panose="00000506000000000000" pitchFamily="2" charset="-93"/>
                <a:cs typeface="Times New Roman" panose="02020603050405020304" pitchFamily="18" charset="0"/>
              </a:rPr>
              <a:t> </a:t>
            </a:r>
            <a:r>
              <a:rPr lang="en-US" sz="2800" dirty="0" err="1">
                <a:solidFill>
                  <a:srgbClr val="FF0000"/>
                </a:solidFill>
                <a:latin typeface="#9Slide03 Cabin Condensed" panose="00000506000000000000" pitchFamily="2" charset="-93"/>
                <a:cs typeface="Times New Roman" panose="02020603050405020304" pitchFamily="18" charset="0"/>
              </a:rPr>
              <a:t>giải</a:t>
            </a:r>
            <a:endParaRPr lang="en-US" sz="2800" dirty="0">
              <a:solidFill>
                <a:srgbClr val="FF0000"/>
              </a:solidFill>
              <a:latin typeface="#9Slide03 Cabin Condensed" panose="00000506000000000000" pitchFamily="2" charset="-93"/>
              <a:cs typeface="Times New Roman" panose="02020603050405020304" pitchFamily="18" charset="0"/>
            </a:endParaRPr>
          </a:p>
        </p:txBody>
      </p:sp>
      <p:sp>
        <p:nvSpPr>
          <p:cNvPr id="6" name="Hộp Văn bản 5">
            <a:extLst>
              <a:ext uri="{FF2B5EF4-FFF2-40B4-BE49-F238E27FC236}">
                <a16:creationId xmlns:a16="http://schemas.microsoft.com/office/drawing/2014/main" id="{95BD5537-7D8A-47AA-938C-00A448A4B93C}"/>
              </a:ext>
            </a:extLst>
          </p:cNvPr>
          <p:cNvSpPr txBox="1"/>
          <p:nvPr/>
        </p:nvSpPr>
        <p:spPr>
          <a:xfrm>
            <a:off x="908488" y="1679575"/>
            <a:ext cx="7520152" cy="1938992"/>
          </a:xfrm>
          <a:prstGeom prst="rect">
            <a:avLst/>
          </a:prstGeom>
          <a:noFill/>
        </p:spPr>
        <p:txBody>
          <a:bodyPr wrap="square">
            <a:spAutoFit/>
          </a:bodyPr>
          <a:lstStyle/>
          <a:p>
            <a:r>
              <a:rPr lang="vi-VN" sz="2400" b="1" i="1" dirty="0">
                <a:latin typeface="#9Slide03 Cabin Condensed" panose="00000506000000000000" pitchFamily="2" charset="-93"/>
                <a:cs typeface="Times New Roman" panose="02020603050405020304" pitchFamily="18" charset="0"/>
              </a:rPr>
              <a:t> </a:t>
            </a:r>
            <a:r>
              <a:rPr lang="vi-VN" sz="2400" b="1" i="1" dirty="0" err="1">
                <a:latin typeface="#9Slide03 Cabin Condensed" panose="00000506000000000000" pitchFamily="2" charset="-93"/>
                <a:cs typeface="Times New Roman" panose="02020603050405020304" pitchFamily="18" charset="0"/>
              </a:rPr>
              <a:t>Cách</a:t>
            </a:r>
            <a:r>
              <a:rPr lang="vi-VN" sz="2400" b="1" i="1" dirty="0">
                <a:latin typeface="#9Slide03 Cabin Condensed" panose="00000506000000000000" pitchFamily="2" charset="-93"/>
                <a:cs typeface="Times New Roman" panose="02020603050405020304" pitchFamily="18" charset="0"/>
              </a:rPr>
              <a:t> pha </a:t>
            </a:r>
            <a:r>
              <a:rPr lang="vi-VN" sz="2400" b="1" i="1" dirty="0" err="1">
                <a:latin typeface="#9Slide03 Cabin Condensed" panose="00000506000000000000" pitchFamily="2" charset="-93"/>
                <a:cs typeface="Times New Roman" panose="02020603050405020304" pitchFamily="18" charset="0"/>
              </a:rPr>
              <a:t>chế</a:t>
            </a:r>
            <a:r>
              <a:rPr lang="vi-VN" sz="2400" b="1" i="1" dirty="0">
                <a:latin typeface="#9Slide03 Cabin Condensed" panose="00000506000000000000" pitchFamily="2" charset="-93"/>
                <a:cs typeface="Times New Roman" panose="02020603050405020304" pitchFamily="18" charset="0"/>
              </a:rPr>
              <a:t>:</a:t>
            </a:r>
          </a:p>
          <a:p>
            <a:r>
              <a:rPr lang="vi-VN" sz="2400" dirty="0">
                <a:latin typeface="#9Slide03 Cabin Condensed" panose="00000506000000000000" pitchFamily="2" charset="-93"/>
                <a:cs typeface="Times New Roman" panose="02020603050405020304" pitchFamily="18" charset="0"/>
              </a:rPr>
              <a:t>   + Cho </a:t>
            </a:r>
            <a:r>
              <a:rPr lang="vi-VN" sz="2400" dirty="0" err="1">
                <a:latin typeface="#9Slide03 Cabin Condensed" panose="00000506000000000000" pitchFamily="2" charset="-93"/>
                <a:cs typeface="Times New Roman" panose="02020603050405020304" pitchFamily="18" charset="0"/>
              </a:rPr>
              <a:t>khoảng</a:t>
            </a:r>
            <a:r>
              <a:rPr lang="vi-VN" sz="2400" dirty="0">
                <a:latin typeface="#9Slide03 Cabin Condensed" panose="00000506000000000000" pitchFamily="2" charset="-93"/>
                <a:cs typeface="Times New Roman" panose="02020603050405020304" pitchFamily="18" charset="0"/>
              </a:rPr>
              <a:t> 100 </a:t>
            </a:r>
            <a:r>
              <a:rPr lang="vi-VN" sz="2400" dirty="0" err="1">
                <a:latin typeface="#9Slide03 Cabin Condensed" panose="00000506000000000000" pitchFamily="2" charset="-93"/>
                <a:cs typeface="Times New Roman" panose="02020603050405020304" pitchFamily="18" charset="0"/>
              </a:rPr>
              <a:t>mL</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nước</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vào</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bình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định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mức</a:t>
            </a:r>
            <a:r>
              <a:rPr lang="vi-VN" sz="2400" dirty="0">
                <a:latin typeface="#9Slide03 Cabin Condensed" panose="00000506000000000000" pitchFamily="2" charset="-93"/>
                <a:cs typeface="Times New Roman" panose="02020603050405020304" pitchFamily="18" charset="0"/>
              </a:rPr>
              <a:t> 500 </a:t>
            </a:r>
            <a:r>
              <a:rPr lang="vi-VN" sz="2400" dirty="0" err="1">
                <a:latin typeface="#9Slide03 Cabin Condensed" panose="00000506000000000000" pitchFamily="2" charset="-93"/>
                <a:cs typeface="Times New Roman" panose="02020603050405020304" pitchFamily="18" charset="0"/>
              </a:rPr>
              <a:t>mL</a:t>
            </a:r>
            <a:endParaRPr lang="vi-VN" sz="2400" dirty="0">
              <a:latin typeface="#9Slide03 Cabin Condensed" panose="00000506000000000000" pitchFamily="2" charset="-93"/>
              <a:cs typeface="Times New Roman" panose="02020603050405020304" pitchFamily="18" charset="0"/>
            </a:endParaRPr>
          </a:p>
          <a:p>
            <a:r>
              <a:rPr lang="vi-VN" sz="2400" dirty="0">
                <a:latin typeface="#9Slide03 Cabin Condensed" panose="00000506000000000000" pitchFamily="2" charset="-93"/>
                <a:cs typeface="Times New Roman" panose="02020603050405020304" pitchFamily="18" charset="0"/>
              </a:rPr>
              <a:t>   + Cân 4,54 </a:t>
            </a:r>
            <a:r>
              <a:rPr lang="vi-VN" sz="2400" dirty="0" err="1">
                <a:latin typeface="#9Slide03 Cabin Condensed" panose="00000506000000000000" pitchFamily="2" charset="-93"/>
                <a:cs typeface="Times New Roman" panose="02020603050405020304" pitchFamily="18" charset="0"/>
              </a:rPr>
              <a:t>gam</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NaCl</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và</a:t>
            </a:r>
            <a:r>
              <a:rPr lang="vi-VN" sz="2400" dirty="0">
                <a:latin typeface="#9Slide03 Cabin Condensed" panose="00000506000000000000" pitchFamily="2" charset="-93"/>
                <a:cs typeface="Times New Roman" panose="02020603050405020304" pitchFamily="18" charset="0"/>
              </a:rPr>
              <a:t> cho </a:t>
            </a:r>
            <a:r>
              <a:rPr lang="vi-VN" sz="2400" dirty="0" err="1">
                <a:latin typeface="#9Slide03 Cabin Condensed" panose="00000506000000000000" pitchFamily="2" charset="-93"/>
                <a:cs typeface="Times New Roman" panose="02020603050405020304" pitchFamily="18" charset="0"/>
              </a:rPr>
              <a:t>vào</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bình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định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mức</a:t>
            </a:r>
            <a:endParaRPr lang="vi-VN" sz="2400" dirty="0">
              <a:latin typeface="#9Slide03 Cabin Condensed" panose="00000506000000000000" pitchFamily="2" charset="-93"/>
              <a:cs typeface="Times New Roman" panose="02020603050405020304" pitchFamily="18" charset="0"/>
            </a:endParaRPr>
          </a:p>
          <a:p>
            <a:r>
              <a:rPr lang="vi-VN" sz="2400" dirty="0">
                <a:latin typeface="#9Slide03 Cabin Condensed" panose="00000506000000000000" pitchFamily="2" charset="-93"/>
                <a:cs typeface="Times New Roman" panose="02020603050405020304" pitchFamily="18" charset="0"/>
              </a:rPr>
              <a:t>   + </a:t>
            </a:r>
            <a:r>
              <a:rPr lang="vi-VN" sz="2400" dirty="0" err="1">
                <a:latin typeface="#9Slide03 Cabin Condensed" panose="00000506000000000000" pitchFamily="2" charset="-93"/>
                <a:cs typeface="Times New Roman" panose="02020603050405020304" pitchFamily="18" charset="0"/>
              </a:rPr>
              <a:t>Lắc</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đều</a:t>
            </a:r>
            <a:r>
              <a:rPr lang="vi-VN" sz="2400" dirty="0">
                <a:latin typeface="#9Slide03 Cabin Condensed" panose="00000506000000000000" pitchFamily="2" charset="-93"/>
                <a:cs typeface="Times New Roman" panose="02020603050405020304" pitchFamily="18" charset="0"/>
              </a:rPr>
              <a:t> cho </a:t>
            </a:r>
            <a:r>
              <a:rPr lang="vi-VN" sz="2400" dirty="0" err="1">
                <a:latin typeface="#9Slide03 Cabin Condensed" panose="00000506000000000000" pitchFamily="2" charset="-93"/>
                <a:cs typeface="Times New Roman" panose="02020603050405020304" pitchFamily="18" charset="0"/>
              </a:rPr>
              <a:t>đến</a:t>
            </a:r>
            <a:r>
              <a:rPr lang="vi-VN" sz="2400" dirty="0">
                <a:latin typeface="#9Slide03 Cabin Condensed" panose="00000506000000000000" pitchFamily="2" charset="-93"/>
                <a:cs typeface="Times New Roman" panose="02020603050405020304" pitchFamily="18" charset="0"/>
              </a:rPr>
              <a:t> khi </a:t>
            </a:r>
            <a:r>
              <a:rPr lang="vi-VN" sz="2400" dirty="0" err="1">
                <a:latin typeface="#9Slide03 Cabin Condensed" panose="00000506000000000000" pitchFamily="2" charset="-93"/>
                <a:cs typeface="Times New Roman" panose="02020603050405020304" pitchFamily="18" charset="0"/>
              </a:rPr>
              <a:t>muối</a:t>
            </a:r>
            <a:r>
              <a:rPr lang="vi-VN" sz="2400" dirty="0">
                <a:latin typeface="#9Slide03 Cabin Condensed" panose="00000506000000000000" pitchFamily="2" charset="-93"/>
                <a:cs typeface="Times New Roman" panose="02020603050405020304" pitchFamily="18" charset="0"/>
              </a:rPr>
              <a:t> tan </a:t>
            </a:r>
            <a:r>
              <a:rPr lang="vi-VN" sz="2400" dirty="0" err="1">
                <a:latin typeface="#9Slide03 Cabin Condensed" panose="00000506000000000000" pitchFamily="2" charset="-93"/>
                <a:cs typeface="Times New Roman" panose="02020603050405020304" pitchFamily="18" charset="0"/>
              </a:rPr>
              <a:t>hết</a:t>
            </a:r>
            <a:endParaRPr lang="vi-VN" sz="2400" dirty="0">
              <a:latin typeface="#9Slide03 Cabin Condensed" panose="00000506000000000000" pitchFamily="2" charset="-93"/>
              <a:cs typeface="Times New Roman" panose="02020603050405020304" pitchFamily="18" charset="0"/>
            </a:endParaRPr>
          </a:p>
          <a:p>
            <a:r>
              <a:rPr lang="vi-VN" sz="2400" dirty="0">
                <a:latin typeface="#9Slide03 Cabin Condensed" panose="00000506000000000000" pitchFamily="2" charset="-93"/>
                <a:cs typeface="Times New Roman" panose="02020603050405020304" pitchFamily="18" charset="0"/>
              </a:rPr>
              <a:t>   + </a:t>
            </a:r>
            <a:r>
              <a:rPr lang="vi-VN" sz="2400" dirty="0" err="1">
                <a:latin typeface="#9Slide03 Cabin Condensed" panose="00000506000000000000" pitchFamily="2" charset="-93"/>
                <a:cs typeface="Times New Roman" panose="02020603050405020304" pitchFamily="18" charset="0"/>
              </a:rPr>
              <a:t>Tiếp</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tục</a:t>
            </a:r>
            <a:r>
              <a:rPr lang="vi-VN" sz="2400" dirty="0">
                <a:latin typeface="#9Slide03 Cabin Condensed" panose="00000506000000000000" pitchFamily="2" charset="-93"/>
                <a:cs typeface="Times New Roman" panose="02020603050405020304" pitchFamily="18" charset="0"/>
              </a:rPr>
              <a:t> cho </a:t>
            </a:r>
            <a:r>
              <a:rPr lang="vi-VN" sz="2400" dirty="0" err="1">
                <a:latin typeface="#9Slide03 Cabin Condensed" panose="00000506000000000000" pitchFamily="2" charset="-93"/>
                <a:cs typeface="Times New Roman" panose="02020603050405020304" pitchFamily="18" charset="0"/>
              </a:rPr>
              <a:t>nước</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đến</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vạch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định</a:t>
            </a:r>
            <a:r>
              <a:rPr lang="vi-VN" sz="2400" dirty="0">
                <a:latin typeface="#9Slide03 Cabin Condensed" panose="00000506000000000000" pitchFamily="2" charset="-93"/>
                <a:cs typeface="Times New Roman" panose="02020603050405020304" pitchFamily="18" charset="0"/>
              </a:rPr>
              <a:t> </a:t>
            </a:r>
            <a:r>
              <a:rPr lang="vi-VN" sz="2400" dirty="0" err="1">
                <a:latin typeface="#9Slide03 Cabin Condensed" panose="00000506000000000000" pitchFamily="2" charset="-93"/>
                <a:cs typeface="Times New Roman" panose="02020603050405020304" pitchFamily="18" charset="0"/>
              </a:rPr>
              <a:t>mức</a:t>
            </a:r>
            <a:r>
              <a:rPr lang="vi-VN" sz="2400" dirty="0">
                <a:latin typeface="#9Slide03 Cabin Condensed" panose="00000506000000000000" pitchFamily="2" charset="-93"/>
                <a:cs typeface="Times New Roman" panose="02020603050405020304" pitchFamily="18" charset="0"/>
              </a:rPr>
              <a:t> 500 </a:t>
            </a:r>
            <a:r>
              <a:rPr lang="vi-VN" sz="2400" dirty="0" err="1">
                <a:latin typeface="#9Slide03 Cabin Condensed" panose="00000506000000000000" pitchFamily="2" charset="-93"/>
                <a:cs typeface="Times New Roman" panose="02020603050405020304" pitchFamily="18" charset="0"/>
              </a:rPr>
              <a:t>mL</a:t>
            </a:r>
            <a:endParaRPr lang="vi-VN" sz="3600" dirty="0">
              <a:latin typeface="#9Slide03 Cabin Condensed" panose="00000506000000000000" pitchFamily="2" charset="-93"/>
              <a:cs typeface="Times New Roman" panose="02020603050405020304" pitchFamily="18" charset="0"/>
            </a:endParaRPr>
          </a:p>
        </p:txBody>
      </p:sp>
    </p:spTree>
    <p:extLst>
      <p:ext uri="{BB962C8B-B14F-4D97-AF65-F5344CB8AC3E}">
        <p14:creationId xmlns:p14="http://schemas.microsoft.com/office/powerpoint/2010/main" val="56814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66" name="Google Shape;70;p8">
            <a:extLst>
              <a:ext uri="{FF2B5EF4-FFF2-40B4-BE49-F238E27FC236}">
                <a16:creationId xmlns:a16="http://schemas.microsoft.com/office/drawing/2014/main" id="{B76857F8-AD49-B503-9DD8-49208D233F53}"/>
              </a:ext>
            </a:extLst>
          </p:cNvPr>
          <p:cNvSpPr/>
          <p:nvPr/>
        </p:nvSpPr>
        <p:spPr>
          <a:xfrm rot="1183069">
            <a:off x="-238019" y="551468"/>
            <a:ext cx="9909784" cy="494111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53" name="Google Shape;1053;p50"/>
          <p:cNvSpPr/>
          <p:nvPr/>
        </p:nvSpPr>
        <p:spPr>
          <a:xfrm>
            <a:off x="614184" y="4248869"/>
            <a:ext cx="2027186" cy="73534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54" name="Google Shape;1054;p50"/>
          <p:cNvSpPr/>
          <p:nvPr/>
        </p:nvSpPr>
        <p:spPr>
          <a:xfrm flipH="1">
            <a:off x="6627548" y="563480"/>
            <a:ext cx="1943083" cy="704835"/>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1055" name="Google Shape;1055;p50"/>
          <p:cNvGrpSpPr/>
          <p:nvPr/>
        </p:nvGrpSpPr>
        <p:grpSpPr>
          <a:xfrm>
            <a:off x="6633622" y="3971224"/>
            <a:ext cx="1015629" cy="1015629"/>
            <a:chOff x="3796125" y="-35750"/>
            <a:chExt cx="773400" cy="773400"/>
          </a:xfrm>
        </p:grpSpPr>
        <p:sp>
          <p:nvSpPr>
            <p:cNvPr id="1056" name="Google Shape;1056;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57" name="Google Shape;1057;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1058" name="Google Shape;1058;p50"/>
          <p:cNvGrpSpPr/>
          <p:nvPr/>
        </p:nvGrpSpPr>
        <p:grpSpPr>
          <a:xfrm>
            <a:off x="2047441" y="758449"/>
            <a:ext cx="491109" cy="491109"/>
            <a:chOff x="3796125" y="-35750"/>
            <a:chExt cx="773400" cy="773400"/>
          </a:xfrm>
        </p:grpSpPr>
        <p:sp>
          <p:nvSpPr>
            <p:cNvPr id="1059" name="Google Shape;1059;p50"/>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0" name="Google Shape;1060;p50"/>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1061" name="Google Shape;1061;p50"/>
          <p:cNvGrpSpPr/>
          <p:nvPr/>
        </p:nvGrpSpPr>
        <p:grpSpPr>
          <a:xfrm>
            <a:off x="8377711" y="3716599"/>
            <a:ext cx="766289" cy="1426901"/>
            <a:chOff x="12707568" y="3395177"/>
            <a:chExt cx="1504082" cy="2800743"/>
          </a:xfrm>
        </p:grpSpPr>
        <p:sp>
          <p:nvSpPr>
            <p:cNvPr id="1062" name="Google Shape;1062;p50"/>
            <p:cNvSpPr/>
            <p:nvPr/>
          </p:nvSpPr>
          <p:spPr>
            <a:xfrm>
              <a:off x="12784313" y="3395873"/>
              <a:ext cx="288985" cy="369156"/>
            </a:xfrm>
            <a:custGeom>
              <a:avLst/>
              <a:gdLst/>
              <a:ahLst/>
              <a:cxnLst/>
              <a:rect l="l" t="t" r="r" b="b"/>
              <a:pathLst>
                <a:path w="4978" h="6359" extrusionOk="0">
                  <a:moveTo>
                    <a:pt x="2060" y="1"/>
                  </a:moveTo>
                  <a:lnTo>
                    <a:pt x="1" y="1168"/>
                  </a:lnTo>
                  <a:lnTo>
                    <a:pt x="2918" y="6359"/>
                  </a:lnTo>
                  <a:lnTo>
                    <a:pt x="4977" y="5192"/>
                  </a:lnTo>
                  <a:lnTo>
                    <a:pt x="20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3" name="Google Shape;1063;p50"/>
            <p:cNvSpPr/>
            <p:nvPr/>
          </p:nvSpPr>
          <p:spPr>
            <a:xfrm>
              <a:off x="12878997" y="3395177"/>
              <a:ext cx="195695" cy="313193"/>
            </a:xfrm>
            <a:custGeom>
              <a:avLst/>
              <a:gdLst/>
              <a:ahLst/>
              <a:cxnLst/>
              <a:rect l="l" t="t" r="r" b="b"/>
              <a:pathLst>
                <a:path w="3371" h="5395" extrusionOk="0">
                  <a:moveTo>
                    <a:pt x="453" y="1"/>
                  </a:moveTo>
                  <a:lnTo>
                    <a:pt x="1" y="251"/>
                  </a:lnTo>
                  <a:cubicBezTo>
                    <a:pt x="60" y="382"/>
                    <a:pt x="96" y="501"/>
                    <a:pt x="179" y="620"/>
                  </a:cubicBezTo>
                  <a:cubicBezTo>
                    <a:pt x="370" y="953"/>
                    <a:pt x="560" y="1287"/>
                    <a:pt x="739" y="1632"/>
                  </a:cubicBezTo>
                  <a:cubicBezTo>
                    <a:pt x="1227" y="2430"/>
                    <a:pt x="1763" y="3228"/>
                    <a:pt x="2215" y="4013"/>
                  </a:cubicBezTo>
                  <a:cubicBezTo>
                    <a:pt x="2477" y="4478"/>
                    <a:pt x="2751" y="4942"/>
                    <a:pt x="3001" y="5394"/>
                  </a:cubicBezTo>
                  <a:lnTo>
                    <a:pt x="3370" y="5192"/>
                  </a:lnTo>
                  <a:lnTo>
                    <a:pt x="4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4" name="Google Shape;1064;p50"/>
            <p:cNvSpPr/>
            <p:nvPr/>
          </p:nvSpPr>
          <p:spPr>
            <a:xfrm>
              <a:off x="12785707" y="3444986"/>
              <a:ext cx="202545" cy="320043"/>
            </a:xfrm>
            <a:custGeom>
              <a:avLst/>
              <a:gdLst/>
              <a:ahLst/>
              <a:cxnLst/>
              <a:rect l="l" t="t" r="r" b="b"/>
              <a:pathLst>
                <a:path w="3489" h="5513" extrusionOk="0">
                  <a:moveTo>
                    <a:pt x="548" y="0"/>
                  </a:moveTo>
                  <a:lnTo>
                    <a:pt x="0" y="310"/>
                  </a:lnTo>
                  <a:lnTo>
                    <a:pt x="2917" y="5513"/>
                  </a:lnTo>
                  <a:lnTo>
                    <a:pt x="3489" y="5179"/>
                  </a:lnTo>
                  <a:cubicBezTo>
                    <a:pt x="2572" y="3405"/>
                    <a:pt x="1632" y="1655"/>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5" name="Google Shape;1065;p50"/>
            <p:cNvSpPr/>
            <p:nvPr/>
          </p:nvSpPr>
          <p:spPr>
            <a:xfrm>
              <a:off x="12917718" y="3682072"/>
              <a:ext cx="666385" cy="928318"/>
            </a:xfrm>
            <a:custGeom>
              <a:avLst/>
              <a:gdLst/>
              <a:ahLst/>
              <a:cxnLst/>
              <a:rect l="l" t="t" r="r" b="b"/>
              <a:pathLst>
                <a:path w="11479" h="15991" extrusionOk="0">
                  <a:moveTo>
                    <a:pt x="3537" y="0"/>
                  </a:moveTo>
                  <a:lnTo>
                    <a:pt x="0" y="1988"/>
                  </a:lnTo>
                  <a:lnTo>
                    <a:pt x="7930" y="15990"/>
                  </a:lnTo>
                  <a:lnTo>
                    <a:pt x="11478" y="14002"/>
                  </a:lnTo>
                  <a:lnTo>
                    <a:pt x="3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6" name="Google Shape;1066;p50"/>
            <p:cNvSpPr/>
            <p:nvPr/>
          </p:nvSpPr>
          <p:spPr>
            <a:xfrm>
              <a:off x="12917718" y="3751155"/>
              <a:ext cx="550222" cy="859235"/>
            </a:xfrm>
            <a:custGeom>
              <a:avLst/>
              <a:gdLst/>
              <a:ahLst/>
              <a:cxnLst/>
              <a:rect l="l" t="t" r="r" b="b"/>
              <a:pathLst>
                <a:path w="9478" h="14801" extrusionOk="0">
                  <a:moveTo>
                    <a:pt x="1429" y="1"/>
                  </a:moveTo>
                  <a:lnTo>
                    <a:pt x="0" y="798"/>
                  </a:lnTo>
                  <a:lnTo>
                    <a:pt x="7930" y="14800"/>
                  </a:lnTo>
                  <a:lnTo>
                    <a:pt x="9478" y="13943"/>
                  </a:lnTo>
                  <a:lnTo>
                    <a:pt x="1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7" name="Google Shape;1067;p50"/>
            <p:cNvSpPr/>
            <p:nvPr/>
          </p:nvSpPr>
          <p:spPr>
            <a:xfrm>
              <a:off x="12838941" y="3603237"/>
              <a:ext cx="356675" cy="263384"/>
            </a:xfrm>
            <a:custGeom>
              <a:avLst/>
              <a:gdLst/>
              <a:ahLst/>
              <a:cxnLst/>
              <a:rect l="l" t="t" r="r" b="b"/>
              <a:pathLst>
                <a:path w="6144" h="4537" extrusionOk="0">
                  <a:moveTo>
                    <a:pt x="5108" y="1"/>
                  </a:moveTo>
                  <a:lnTo>
                    <a:pt x="0" y="2870"/>
                  </a:lnTo>
                  <a:lnTo>
                    <a:pt x="1024" y="4537"/>
                  </a:lnTo>
                  <a:lnTo>
                    <a:pt x="6144" y="1679"/>
                  </a:lnTo>
                  <a:lnTo>
                    <a:pt x="5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8" name="Google Shape;1068;p50"/>
            <p:cNvSpPr/>
            <p:nvPr/>
          </p:nvSpPr>
          <p:spPr>
            <a:xfrm>
              <a:off x="12838244" y="3602540"/>
              <a:ext cx="308317" cy="178395"/>
            </a:xfrm>
            <a:custGeom>
              <a:avLst/>
              <a:gdLst/>
              <a:ahLst/>
              <a:cxnLst/>
              <a:rect l="l" t="t" r="r" b="b"/>
              <a:pathLst>
                <a:path w="5311" h="3073" extrusionOk="0">
                  <a:moveTo>
                    <a:pt x="5108" y="1"/>
                  </a:moveTo>
                  <a:lnTo>
                    <a:pt x="0" y="2870"/>
                  </a:lnTo>
                  <a:lnTo>
                    <a:pt x="131" y="3073"/>
                  </a:lnTo>
                  <a:cubicBezTo>
                    <a:pt x="357" y="2977"/>
                    <a:pt x="584" y="2858"/>
                    <a:pt x="786" y="2739"/>
                  </a:cubicBezTo>
                  <a:cubicBezTo>
                    <a:pt x="1917" y="2120"/>
                    <a:pt x="3060" y="1549"/>
                    <a:pt x="4191" y="965"/>
                  </a:cubicBezTo>
                  <a:cubicBezTo>
                    <a:pt x="4584" y="775"/>
                    <a:pt x="4941" y="549"/>
                    <a:pt x="5310" y="334"/>
                  </a:cubicBezTo>
                  <a:lnTo>
                    <a:pt x="51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69" name="Google Shape;1069;p50"/>
            <p:cNvSpPr/>
            <p:nvPr/>
          </p:nvSpPr>
          <p:spPr>
            <a:xfrm>
              <a:off x="12866574" y="3651653"/>
              <a:ext cx="303498" cy="176305"/>
            </a:xfrm>
            <a:custGeom>
              <a:avLst/>
              <a:gdLst/>
              <a:ahLst/>
              <a:cxnLst/>
              <a:rect l="l" t="t" r="r" b="b"/>
              <a:pathLst>
                <a:path w="5228" h="3037" extrusionOk="0">
                  <a:moveTo>
                    <a:pt x="5180" y="0"/>
                  </a:moveTo>
                  <a:cubicBezTo>
                    <a:pt x="4596" y="310"/>
                    <a:pt x="4049" y="655"/>
                    <a:pt x="3513" y="941"/>
                  </a:cubicBezTo>
                  <a:cubicBezTo>
                    <a:pt x="2453" y="1477"/>
                    <a:pt x="1417" y="2024"/>
                    <a:pt x="370" y="2572"/>
                  </a:cubicBezTo>
                  <a:cubicBezTo>
                    <a:pt x="250" y="2643"/>
                    <a:pt x="119" y="2703"/>
                    <a:pt x="0" y="2786"/>
                  </a:cubicBezTo>
                  <a:lnTo>
                    <a:pt x="167" y="3036"/>
                  </a:lnTo>
                  <a:cubicBezTo>
                    <a:pt x="1894" y="2131"/>
                    <a:pt x="3584" y="1155"/>
                    <a:pt x="5227" y="72"/>
                  </a:cubicBezTo>
                  <a:lnTo>
                    <a:pt x="5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0" name="Google Shape;1070;p50"/>
            <p:cNvSpPr/>
            <p:nvPr/>
          </p:nvSpPr>
          <p:spPr>
            <a:xfrm>
              <a:off x="12894207" y="3687587"/>
              <a:ext cx="300712" cy="179731"/>
            </a:xfrm>
            <a:custGeom>
              <a:avLst/>
              <a:gdLst/>
              <a:ahLst/>
              <a:cxnLst/>
              <a:rect l="l" t="t" r="r" b="b"/>
              <a:pathLst>
                <a:path w="5180" h="3096" extrusionOk="0">
                  <a:moveTo>
                    <a:pt x="5049" y="0"/>
                  </a:moveTo>
                  <a:cubicBezTo>
                    <a:pt x="3430" y="1096"/>
                    <a:pt x="1727" y="2048"/>
                    <a:pt x="1" y="2965"/>
                  </a:cubicBezTo>
                  <a:lnTo>
                    <a:pt x="72" y="3096"/>
                  </a:lnTo>
                  <a:lnTo>
                    <a:pt x="5180" y="226"/>
                  </a:lnTo>
                  <a:lnTo>
                    <a:pt x="50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1" name="Google Shape;1071;p50"/>
            <p:cNvSpPr/>
            <p:nvPr/>
          </p:nvSpPr>
          <p:spPr>
            <a:xfrm>
              <a:off x="12776709" y="3417991"/>
              <a:ext cx="217813" cy="170790"/>
            </a:xfrm>
            <a:custGeom>
              <a:avLst/>
              <a:gdLst/>
              <a:ahLst/>
              <a:cxnLst/>
              <a:rect l="l" t="t" r="r" b="b"/>
              <a:pathLst>
                <a:path w="3752" h="2942" extrusionOk="0">
                  <a:moveTo>
                    <a:pt x="3049" y="1"/>
                  </a:moveTo>
                  <a:lnTo>
                    <a:pt x="1" y="1703"/>
                  </a:lnTo>
                  <a:lnTo>
                    <a:pt x="703" y="2942"/>
                  </a:lnTo>
                  <a:lnTo>
                    <a:pt x="3751" y="1227"/>
                  </a:lnTo>
                  <a:lnTo>
                    <a:pt x="30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2" name="Google Shape;1072;p50"/>
            <p:cNvSpPr/>
            <p:nvPr/>
          </p:nvSpPr>
          <p:spPr>
            <a:xfrm>
              <a:off x="12778798" y="3417295"/>
              <a:ext cx="181820" cy="107920"/>
            </a:xfrm>
            <a:custGeom>
              <a:avLst/>
              <a:gdLst/>
              <a:ahLst/>
              <a:cxnLst/>
              <a:rect l="l" t="t" r="r" b="b"/>
              <a:pathLst>
                <a:path w="3132" h="1859" extrusionOk="0">
                  <a:moveTo>
                    <a:pt x="3048" y="1"/>
                  </a:moveTo>
                  <a:lnTo>
                    <a:pt x="0" y="1715"/>
                  </a:lnTo>
                  <a:lnTo>
                    <a:pt x="84" y="1858"/>
                  </a:lnTo>
                  <a:cubicBezTo>
                    <a:pt x="322" y="1715"/>
                    <a:pt x="572" y="1561"/>
                    <a:pt x="834" y="1430"/>
                  </a:cubicBezTo>
                  <a:cubicBezTo>
                    <a:pt x="1584" y="1013"/>
                    <a:pt x="2346" y="549"/>
                    <a:pt x="3132" y="156"/>
                  </a:cubicBez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3" name="Google Shape;1073;p50"/>
            <p:cNvSpPr/>
            <p:nvPr/>
          </p:nvSpPr>
          <p:spPr>
            <a:xfrm>
              <a:off x="12800916" y="3457409"/>
              <a:ext cx="194244" cy="129980"/>
            </a:xfrm>
            <a:custGeom>
              <a:avLst/>
              <a:gdLst/>
              <a:ahLst/>
              <a:cxnLst/>
              <a:rect l="l" t="t" r="r" b="b"/>
              <a:pathLst>
                <a:path w="3346" h="2239" extrusionOk="0">
                  <a:moveTo>
                    <a:pt x="3048" y="1"/>
                  </a:moveTo>
                  <a:cubicBezTo>
                    <a:pt x="2179" y="441"/>
                    <a:pt x="1322" y="965"/>
                    <a:pt x="512" y="1429"/>
                  </a:cubicBezTo>
                  <a:cubicBezTo>
                    <a:pt x="346" y="1513"/>
                    <a:pt x="167" y="1620"/>
                    <a:pt x="0" y="1703"/>
                  </a:cubicBezTo>
                  <a:lnTo>
                    <a:pt x="298" y="2239"/>
                  </a:lnTo>
                  <a:lnTo>
                    <a:pt x="3346" y="536"/>
                  </a:lnTo>
                  <a:lnTo>
                    <a:pt x="30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4" name="Google Shape;1074;p50"/>
            <p:cNvSpPr/>
            <p:nvPr/>
          </p:nvSpPr>
          <p:spPr>
            <a:xfrm>
              <a:off x="13494876" y="4412605"/>
              <a:ext cx="243356" cy="297287"/>
            </a:xfrm>
            <a:custGeom>
              <a:avLst/>
              <a:gdLst/>
              <a:ahLst/>
              <a:cxnLst/>
              <a:rect l="l" t="t" r="r" b="b"/>
              <a:pathLst>
                <a:path w="4192" h="5121" extrusionOk="0">
                  <a:moveTo>
                    <a:pt x="1917" y="1"/>
                  </a:moveTo>
                  <a:lnTo>
                    <a:pt x="0" y="1084"/>
                  </a:lnTo>
                  <a:lnTo>
                    <a:pt x="2274" y="5121"/>
                  </a:lnTo>
                  <a:lnTo>
                    <a:pt x="4191"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5" name="Google Shape;1075;p50"/>
            <p:cNvSpPr/>
            <p:nvPr/>
          </p:nvSpPr>
          <p:spPr>
            <a:xfrm>
              <a:off x="13497605" y="4413301"/>
              <a:ext cx="210905" cy="241324"/>
            </a:xfrm>
            <a:custGeom>
              <a:avLst/>
              <a:gdLst/>
              <a:ahLst/>
              <a:cxnLst/>
              <a:rect l="l" t="t" r="r" b="b"/>
              <a:pathLst>
                <a:path w="3633" h="4157" extrusionOk="0">
                  <a:moveTo>
                    <a:pt x="1918" y="1"/>
                  </a:moveTo>
                  <a:lnTo>
                    <a:pt x="1" y="1072"/>
                  </a:lnTo>
                  <a:lnTo>
                    <a:pt x="1715" y="4156"/>
                  </a:lnTo>
                  <a:cubicBezTo>
                    <a:pt x="1763" y="4108"/>
                    <a:pt x="1822" y="4085"/>
                    <a:pt x="1882" y="4049"/>
                  </a:cubicBezTo>
                  <a:cubicBezTo>
                    <a:pt x="2465" y="3716"/>
                    <a:pt x="3037" y="3346"/>
                    <a:pt x="3632" y="3049"/>
                  </a:cubicBezTo>
                  <a:lnTo>
                    <a:pt x="19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6" name="Google Shape;1076;p50"/>
            <p:cNvSpPr/>
            <p:nvPr/>
          </p:nvSpPr>
          <p:spPr>
            <a:xfrm>
              <a:off x="13302026" y="4523891"/>
              <a:ext cx="242659" cy="297287"/>
            </a:xfrm>
            <a:custGeom>
              <a:avLst/>
              <a:gdLst/>
              <a:ahLst/>
              <a:cxnLst/>
              <a:rect l="l" t="t" r="r" b="b"/>
              <a:pathLst>
                <a:path w="4180" h="5121" extrusionOk="0">
                  <a:moveTo>
                    <a:pt x="1917" y="1"/>
                  </a:moveTo>
                  <a:lnTo>
                    <a:pt x="0" y="1084"/>
                  </a:lnTo>
                  <a:lnTo>
                    <a:pt x="2263" y="5120"/>
                  </a:lnTo>
                  <a:lnTo>
                    <a:pt x="4179" y="4037"/>
                  </a:lnTo>
                  <a:lnTo>
                    <a:pt x="191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7" name="Google Shape;1077;p50"/>
            <p:cNvSpPr/>
            <p:nvPr/>
          </p:nvSpPr>
          <p:spPr>
            <a:xfrm>
              <a:off x="13302026" y="4523891"/>
              <a:ext cx="203242" cy="226811"/>
            </a:xfrm>
            <a:custGeom>
              <a:avLst/>
              <a:gdLst/>
              <a:ahLst/>
              <a:cxnLst/>
              <a:rect l="l" t="t" r="r" b="b"/>
              <a:pathLst>
                <a:path w="3501" h="3907" extrusionOk="0">
                  <a:moveTo>
                    <a:pt x="1917" y="1"/>
                  </a:moveTo>
                  <a:lnTo>
                    <a:pt x="0" y="1072"/>
                  </a:lnTo>
                  <a:lnTo>
                    <a:pt x="1596" y="3906"/>
                  </a:lnTo>
                  <a:cubicBezTo>
                    <a:pt x="2215" y="3513"/>
                    <a:pt x="2846" y="3132"/>
                    <a:pt x="3501" y="2799"/>
                  </a:cubicBezTo>
                  <a:lnTo>
                    <a:pt x="19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8" name="Google Shape;1078;p50"/>
            <p:cNvSpPr/>
            <p:nvPr/>
          </p:nvSpPr>
          <p:spPr>
            <a:xfrm>
              <a:off x="13192132" y="4283380"/>
              <a:ext cx="529497" cy="457628"/>
            </a:xfrm>
            <a:custGeom>
              <a:avLst/>
              <a:gdLst/>
              <a:ahLst/>
              <a:cxnLst/>
              <a:rect l="l" t="t" r="r" b="b"/>
              <a:pathLst>
                <a:path w="9121" h="7883" extrusionOk="0">
                  <a:moveTo>
                    <a:pt x="6846" y="0"/>
                  </a:moveTo>
                  <a:lnTo>
                    <a:pt x="0" y="3846"/>
                  </a:lnTo>
                  <a:lnTo>
                    <a:pt x="2274" y="7882"/>
                  </a:lnTo>
                  <a:lnTo>
                    <a:pt x="9120" y="4037"/>
                  </a:lnTo>
                  <a:lnTo>
                    <a:pt x="68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79" name="Google Shape;1079;p50"/>
            <p:cNvSpPr/>
            <p:nvPr/>
          </p:nvSpPr>
          <p:spPr>
            <a:xfrm>
              <a:off x="13193526" y="4283380"/>
              <a:ext cx="418907" cy="264081"/>
            </a:xfrm>
            <a:custGeom>
              <a:avLst/>
              <a:gdLst/>
              <a:ahLst/>
              <a:cxnLst/>
              <a:rect l="l" t="t" r="r" b="b"/>
              <a:pathLst>
                <a:path w="7216" h="4549" extrusionOk="0">
                  <a:moveTo>
                    <a:pt x="6846" y="0"/>
                  </a:moveTo>
                  <a:lnTo>
                    <a:pt x="0" y="3846"/>
                  </a:lnTo>
                  <a:lnTo>
                    <a:pt x="381" y="4549"/>
                  </a:lnTo>
                  <a:cubicBezTo>
                    <a:pt x="2655" y="3239"/>
                    <a:pt x="4965" y="1989"/>
                    <a:pt x="7215" y="655"/>
                  </a:cubicBezTo>
                  <a:lnTo>
                    <a:pt x="68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0" name="Google Shape;1080;p50"/>
            <p:cNvSpPr/>
            <p:nvPr/>
          </p:nvSpPr>
          <p:spPr>
            <a:xfrm>
              <a:off x="13233582" y="4353159"/>
              <a:ext cx="409270" cy="251658"/>
            </a:xfrm>
            <a:custGeom>
              <a:avLst/>
              <a:gdLst/>
              <a:ahLst/>
              <a:cxnLst/>
              <a:rect l="l" t="t" r="r" b="b"/>
              <a:pathLst>
                <a:path w="7050" h="4335" extrusionOk="0">
                  <a:moveTo>
                    <a:pt x="6823" y="1"/>
                  </a:moveTo>
                  <a:cubicBezTo>
                    <a:pt x="4573" y="1334"/>
                    <a:pt x="2263" y="2585"/>
                    <a:pt x="1" y="3882"/>
                  </a:cubicBezTo>
                  <a:lnTo>
                    <a:pt x="251" y="4335"/>
                  </a:lnTo>
                  <a:cubicBezTo>
                    <a:pt x="2537" y="3037"/>
                    <a:pt x="4799" y="1727"/>
                    <a:pt x="7049" y="382"/>
                  </a:cubicBezTo>
                  <a:lnTo>
                    <a:pt x="6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1" name="Google Shape;1081;p50"/>
            <p:cNvSpPr/>
            <p:nvPr/>
          </p:nvSpPr>
          <p:spPr>
            <a:xfrm>
              <a:off x="13311720" y="4485867"/>
              <a:ext cx="411302" cy="255141"/>
            </a:xfrm>
            <a:custGeom>
              <a:avLst/>
              <a:gdLst/>
              <a:ahLst/>
              <a:cxnLst/>
              <a:rect l="l" t="t" r="r" b="b"/>
              <a:pathLst>
                <a:path w="7085" h="4395" extrusionOk="0">
                  <a:moveTo>
                    <a:pt x="6787" y="1"/>
                  </a:moveTo>
                  <a:cubicBezTo>
                    <a:pt x="4465" y="1239"/>
                    <a:pt x="2227" y="2608"/>
                    <a:pt x="0" y="3978"/>
                  </a:cubicBezTo>
                  <a:lnTo>
                    <a:pt x="238" y="4394"/>
                  </a:lnTo>
                  <a:lnTo>
                    <a:pt x="7084" y="537"/>
                  </a:lnTo>
                  <a:lnTo>
                    <a:pt x="67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2" name="Google Shape;1082;p50"/>
            <p:cNvSpPr/>
            <p:nvPr/>
          </p:nvSpPr>
          <p:spPr>
            <a:xfrm>
              <a:off x="12711748" y="3930479"/>
              <a:ext cx="1049299" cy="1765551"/>
            </a:xfrm>
            <a:custGeom>
              <a:avLst/>
              <a:gdLst/>
              <a:ahLst/>
              <a:cxnLst/>
              <a:rect l="l" t="t" r="r" b="b"/>
              <a:pathLst>
                <a:path w="18075" h="30413" extrusionOk="0">
                  <a:moveTo>
                    <a:pt x="6883" y="0"/>
                  </a:moveTo>
                  <a:cubicBezTo>
                    <a:pt x="6361" y="0"/>
                    <a:pt x="5840" y="203"/>
                    <a:pt x="5453" y="603"/>
                  </a:cubicBezTo>
                  <a:cubicBezTo>
                    <a:pt x="3191" y="2900"/>
                    <a:pt x="1584" y="5865"/>
                    <a:pt x="870" y="9020"/>
                  </a:cubicBezTo>
                  <a:cubicBezTo>
                    <a:pt x="0" y="12806"/>
                    <a:pt x="393" y="16855"/>
                    <a:pt x="1870" y="20438"/>
                  </a:cubicBezTo>
                  <a:cubicBezTo>
                    <a:pt x="3156" y="23594"/>
                    <a:pt x="5323" y="26415"/>
                    <a:pt x="8192" y="28261"/>
                  </a:cubicBezTo>
                  <a:cubicBezTo>
                    <a:pt x="10331" y="29628"/>
                    <a:pt x="12867" y="30412"/>
                    <a:pt x="15396" y="30412"/>
                  </a:cubicBezTo>
                  <a:cubicBezTo>
                    <a:pt x="16259" y="30412"/>
                    <a:pt x="17122" y="30321"/>
                    <a:pt x="17967" y="30130"/>
                  </a:cubicBezTo>
                  <a:lnTo>
                    <a:pt x="18074" y="25082"/>
                  </a:lnTo>
                  <a:lnTo>
                    <a:pt x="18074" y="25082"/>
                  </a:lnTo>
                  <a:cubicBezTo>
                    <a:pt x="18031" y="25082"/>
                    <a:pt x="17987" y="25083"/>
                    <a:pt x="17944" y="25083"/>
                  </a:cubicBezTo>
                  <a:cubicBezTo>
                    <a:pt x="12644" y="25083"/>
                    <a:pt x="7522" y="21481"/>
                    <a:pt x="5739" y="16474"/>
                  </a:cubicBezTo>
                  <a:cubicBezTo>
                    <a:pt x="4168" y="12068"/>
                    <a:pt x="5299" y="6841"/>
                    <a:pt x="8418" y="3377"/>
                  </a:cubicBezTo>
                  <a:cubicBezTo>
                    <a:pt x="9144" y="2555"/>
                    <a:pt x="9097" y="1305"/>
                    <a:pt x="8275" y="567"/>
                  </a:cubicBezTo>
                  <a:cubicBezTo>
                    <a:pt x="8251" y="555"/>
                    <a:pt x="8240" y="519"/>
                    <a:pt x="8204" y="507"/>
                  </a:cubicBezTo>
                  <a:cubicBezTo>
                    <a:pt x="7830" y="167"/>
                    <a:pt x="7356" y="0"/>
                    <a:pt x="68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3" name="Google Shape;1083;p50"/>
            <p:cNvSpPr/>
            <p:nvPr/>
          </p:nvSpPr>
          <p:spPr>
            <a:xfrm>
              <a:off x="12883177" y="4049777"/>
              <a:ext cx="878508" cy="1475695"/>
            </a:xfrm>
            <a:custGeom>
              <a:avLst/>
              <a:gdLst/>
              <a:ahLst/>
              <a:cxnLst/>
              <a:rect l="l" t="t" r="r" b="b"/>
              <a:pathLst>
                <a:path w="15133" h="25420" extrusionOk="0">
                  <a:moveTo>
                    <a:pt x="5977" y="0"/>
                  </a:moveTo>
                  <a:cubicBezTo>
                    <a:pt x="1619" y="4382"/>
                    <a:pt x="0" y="11382"/>
                    <a:pt x="2643" y="17145"/>
                  </a:cubicBezTo>
                  <a:cubicBezTo>
                    <a:pt x="4072" y="20157"/>
                    <a:pt x="7227" y="22205"/>
                    <a:pt x="10228" y="23789"/>
                  </a:cubicBezTo>
                  <a:cubicBezTo>
                    <a:pt x="11775" y="24586"/>
                    <a:pt x="13407" y="25134"/>
                    <a:pt x="15073" y="25420"/>
                  </a:cubicBezTo>
                  <a:lnTo>
                    <a:pt x="15133" y="23027"/>
                  </a:lnTo>
                  <a:lnTo>
                    <a:pt x="15133" y="23027"/>
                  </a:lnTo>
                  <a:cubicBezTo>
                    <a:pt x="15090" y="23027"/>
                    <a:pt x="15046" y="23028"/>
                    <a:pt x="15003" y="23028"/>
                  </a:cubicBezTo>
                  <a:cubicBezTo>
                    <a:pt x="9691" y="23028"/>
                    <a:pt x="4570" y="19414"/>
                    <a:pt x="2786" y="14407"/>
                  </a:cubicBezTo>
                  <a:cubicBezTo>
                    <a:pt x="1203" y="10001"/>
                    <a:pt x="2346" y="4775"/>
                    <a:pt x="5465" y="1310"/>
                  </a:cubicBezTo>
                  <a:cubicBezTo>
                    <a:pt x="5799" y="941"/>
                    <a:pt x="5965" y="464"/>
                    <a:pt x="5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4" name="Google Shape;1084;p50"/>
            <p:cNvSpPr/>
            <p:nvPr/>
          </p:nvSpPr>
          <p:spPr>
            <a:xfrm>
              <a:off x="12798827" y="5461846"/>
              <a:ext cx="1412824" cy="734074"/>
            </a:xfrm>
            <a:custGeom>
              <a:avLst/>
              <a:gdLst/>
              <a:ahLst/>
              <a:cxnLst/>
              <a:rect l="l" t="t" r="r" b="b"/>
              <a:pathLst>
                <a:path w="24337" h="12645" extrusionOk="0">
                  <a:moveTo>
                    <a:pt x="15562" y="1"/>
                  </a:moveTo>
                  <a:lnTo>
                    <a:pt x="15562" y="1"/>
                  </a:lnTo>
                  <a:cubicBezTo>
                    <a:pt x="13657" y="262"/>
                    <a:pt x="12335" y="894"/>
                    <a:pt x="10407" y="1155"/>
                  </a:cubicBezTo>
                  <a:cubicBezTo>
                    <a:pt x="9907" y="3477"/>
                    <a:pt x="8418" y="5573"/>
                    <a:pt x="6382" y="6811"/>
                  </a:cubicBezTo>
                  <a:cubicBezTo>
                    <a:pt x="5073" y="7597"/>
                    <a:pt x="3549" y="8013"/>
                    <a:pt x="2037" y="8061"/>
                  </a:cubicBezTo>
                  <a:cubicBezTo>
                    <a:pt x="917" y="8097"/>
                    <a:pt x="13" y="9002"/>
                    <a:pt x="13" y="10133"/>
                  </a:cubicBezTo>
                  <a:lnTo>
                    <a:pt x="1" y="10133"/>
                  </a:lnTo>
                  <a:lnTo>
                    <a:pt x="1" y="12645"/>
                  </a:lnTo>
                  <a:lnTo>
                    <a:pt x="24337" y="12645"/>
                  </a:lnTo>
                  <a:lnTo>
                    <a:pt x="24337" y="11097"/>
                  </a:lnTo>
                  <a:cubicBezTo>
                    <a:pt x="24337" y="9668"/>
                    <a:pt x="23361" y="8406"/>
                    <a:pt x="21956" y="8073"/>
                  </a:cubicBezTo>
                  <a:cubicBezTo>
                    <a:pt x="20563" y="7763"/>
                    <a:pt x="19217" y="7204"/>
                    <a:pt x="18086" y="6311"/>
                  </a:cubicBezTo>
                  <a:cubicBezTo>
                    <a:pt x="16217" y="4834"/>
                    <a:pt x="15026" y="2334"/>
                    <a:pt x="15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5" name="Google Shape;1085;p50"/>
            <p:cNvSpPr/>
            <p:nvPr/>
          </p:nvSpPr>
          <p:spPr>
            <a:xfrm>
              <a:off x="12707568" y="5461846"/>
              <a:ext cx="1412882" cy="734074"/>
            </a:xfrm>
            <a:custGeom>
              <a:avLst/>
              <a:gdLst/>
              <a:ahLst/>
              <a:cxnLst/>
              <a:rect l="l" t="t" r="r" b="b"/>
              <a:pathLst>
                <a:path w="24338" h="12645" extrusionOk="0">
                  <a:moveTo>
                    <a:pt x="15551" y="1"/>
                  </a:moveTo>
                  <a:lnTo>
                    <a:pt x="15551" y="1"/>
                  </a:lnTo>
                  <a:cubicBezTo>
                    <a:pt x="13646" y="262"/>
                    <a:pt x="12324" y="894"/>
                    <a:pt x="10407" y="1155"/>
                  </a:cubicBezTo>
                  <a:cubicBezTo>
                    <a:pt x="9895" y="3477"/>
                    <a:pt x="8407" y="5573"/>
                    <a:pt x="6371" y="6811"/>
                  </a:cubicBezTo>
                  <a:cubicBezTo>
                    <a:pt x="5061" y="7597"/>
                    <a:pt x="3549" y="8013"/>
                    <a:pt x="2025" y="8061"/>
                  </a:cubicBezTo>
                  <a:cubicBezTo>
                    <a:pt x="906" y="8097"/>
                    <a:pt x="1" y="9002"/>
                    <a:pt x="1" y="10133"/>
                  </a:cubicBezTo>
                  <a:lnTo>
                    <a:pt x="1" y="12645"/>
                  </a:lnTo>
                  <a:lnTo>
                    <a:pt x="24337" y="12645"/>
                  </a:lnTo>
                  <a:lnTo>
                    <a:pt x="24337" y="11097"/>
                  </a:lnTo>
                  <a:cubicBezTo>
                    <a:pt x="24337" y="9668"/>
                    <a:pt x="23349" y="8406"/>
                    <a:pt x="21956" y="8073"/>
                  </a:cubicBezTo>
                  <a:cubicBezTo>
                    <a:pt x="20551" y="7763"/>
                    <a:pt x="19218" y="7204"/>
                    <a:pt x="18087" y="6311"/>
                  </a:cubicBezTo>
                  <a:cubicBezTo>
                    <a:pt x="16205" y="4834"/>
                    <a:pt x="15015" y="2334"/>
                    <a:pt x="1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6" name="Google Shape;1086;p50"/>
            <p:cNvSpPr/>
            <p:nvPr/>
          </p:nvSpPr>
          <p:spPr>
            <a:xfrm>
              <a:off x="13146503" y="5459756"/>
              <a:ext cx="635269" cy="638752"/>
            </a:xfrm>
            <a:custGeom>
              <a:avLst/>
              <a:gdLst/>
              <a:ahLst/>
              <a:cxnLst/>
              <a:rect l="l" t="t" r="r" b="b"/>
              <a:pathLst>
                <a:path w="10943" h="11003" extrusionOk="0">
                  <a:moveTo>
                    <a:pt x="8013" y="1"/>
                  </a:moveTo>
                  <a:cubicBezTo>
                    <a:pt x="6085" y="275"/>
                    <a:pt x="4775" y="894"/>
                    <a:pt x="2858" y="1168"/>
                  </a:cubicBezTo>
                  <a:cubicBezTo>
                    <a:pt x="2453" y="3025"/>
                    <a:pt x="1429" y="4716"/>
                    <a:pt x="0" y="5966"/>
                  </a:cubicBezTo>
                  <a:cubicBezTo>
                    <a:pt x="727" y="7645"/>
                    <a:pt x="1477" y="9323"/>
                    <a:pt x="2215" y="11002"/>
                  </a:cubicBezTo>
                  <a:cubicBezTo>
                    <a:pt x="3072" y="10574"/>
                    <a:pt x="3941" y="10157"/>
                    <a:pt x="4834" y="9716"/>
                  </a:cubicBezTo>
                  <a:cubicBezTo>
                    <a:pt x="6858" y="8680"/>
                    <a:pt x="8906" y="7633"/>
                    <a:pt x="10942" y="6609"/>
                  </a:cubicBezTo>
                  <a:cubicBezTo>
                    <a:pt x="10811" y="6525"/>
                    <a:pt x="10668" y="6418"/>
                    <a:pt x="10537" y="6311"/>
                  </a:cubicBezTo>
                  <a:cubicBezTo>
                    <a:pt x="8668" y="4835"/>
                    <a:pt x="7478" y="2334"/>
                    <a:pt x="80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7" name="Google Shape;1087;p50"/>
            <p:cNvSpPr/>
            <p:nvPr/>
          </p:nvSpPr>
          <p:spPr>
            <a:xfrm>
              <a:off x="13575743" y="5081021"/>
              <a:ext cx="520499" cy="315922"/>
            </a:xfrm>
            <a:custGeom>
              <a:avLst/>
              <a:gdLst/>
              <a:ahLst/>
              <a:cxnLst/>
              <a:rect l="l" t="t" r="r" b="b"/>
              <a:pathLst>
                <a:path w="8966" h="5442" extrusionOk="0">
                  <a:moveTo>
                    <a:pt x="8323" y="0"/>
                  </a:moveTo>
                  <a:lnTo>
                    <a:pt x="0" y="4156"/>
                  </a:lnTo>
                  <a:lnTo>
                    <a:pt x="643" y="5441"/>
                  </a:lnTo>
                  <a:lnTo>
                    <a:pt x="8966" y="1274"/>
                  </a:lnTo>
                  <a:lnTo>
                    <a:pt x="832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8" name="Google Shape;1088;p50"/>
            <p:cNvSpPr/>
            <p:nvPr/>
          </p:nvSpPr>
          <p:spPr>
            <a:xfrm>
              <a:off x="13595771" y="5114169"/>
              <a:ext cx="500471" cy="282077"/>
            </a:xfrm>
            <a:custGeom>
              <a:avLst/>
              <a:gdLst/>
              <a:ahLst/>
              <a:cxnLst/>
              <a:rect l="l" t="t" r="r" b="b"/>
              <a:pathLst>
                <a:path w="8621" h="4859" extrusionOk="0">
                  <a:moveTo>
                    <a:pt x="8275" y="1"/>
                  </a:moveTo>
                  <a:cubicBezTo>
                    <a:pt x="5573" y="1489"/>
                    <a:pt x="2787" y="2870"/>
                    <a:pt x="1" y="4263"/>
                  </a:cubicBezTo>
                  <a:lnTo>
                    <a:pt x="298" y="4858"/>
                  </a:lnTo>
                  <a:lnTo>
                    <a:pt x="8621" y="691"/>
                  </a:lnTo>
                  <a:lnTo>
                    <a:pt x="827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89" name="Google Shape;1089;p50"/>
            <p:cNvSpPr/>
            <p:nvPr/>
          </p:nvSpPr>
          <p:spPr>
            <a:xfrm>
              <a:off x="13143716" y="5181916"/>
              <a:ext cx="1040997" cy="741679"/>
            </a:xfrm>
            <a:custGeom>
              <a:avLst/>
              <a:gdLst/>
              <a:ahLst/>
              <a:cxnLst/>
              <a:rect l="l" t="t" r="r" b="b"/>
              <a:pathLst>
                <a:path w="17932" h="12776" extrusionOk="0">
                  <a:moveTo>
                    <a:pt x="15396" y="1"/>
                  </a:moveTo>
                  <a:lnTo>
                    <a:pt x="1" y="7704"/>
                  </a:lnTo>
                  <a:lnTo>
                    <a:pt x="2537" y="12776"/>
                  </a:lnTo>
                  <a:lnTo>
                    <a:pt x="17932" y="5073"/>
                  </a:lnTo>
                  <a:lnTo>
                    <a:pt x="153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0" name="Google Shape;1090;p50"/>
            <p:cNvSpPr/>
            <p:nvPr/>
          </p:nvSpPr>
          <p:spPr>
            <a:xfrm>
              <a:off x="13186617" y="5217851"/>
              <a:ext cx="906838" cy="531587"/>
            </a:xfrm>
            <a:custGeom>
              <a:avLst/>
              <a:gdLst/>
              <a:ahLst/>
              <a:cxnLst/>
              <a:rect l="l" t="t" r="r" b="b"/>
              <a:pathLst>
                <a:path w="15621" h="9157" extrusionOk="0">
                  <a:moveTo>
                    <a:pt x="14954" y="1"/>
                  </a:moveTo>
                  <a:cubicBezTo>
                    <a:pt x="9918" y="2715"/>
                    <a:pt x="4941" y="5573"/>
                    <a:pt x="0" y="8514"/>
                  </a:cubicBezTo>
                  <a:lnTo>
                    <a:pt x="310" y="9157"/>
                  </a:lnTo>
                  <a:cubicBezTo>
                    <a:pt x="429" y="9097"/>
                    <a:pt x="548" y="9026"/>
                    <a:pt x="667" y="8966"/>
                  </a:cubicBezTo>
                  <a:cubicBezTo>
                    <a:pt x="5596" y="6299"/>
                    <a:pt x="10656" y="3906"/>
                    <a:pt x="15621" y="1346"/>
                  </a:cubicBezTo>
                  <a:lnTo>
                    <a:pt x="149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1" name="Google Shape;1091;p50"/>
            <p:cNvSpPr/>
            <p:nvPr/>
          </p:nvSpPr>
          <p:spPr>
            <a:xfrm>
              <a:off x="13039338" y="3959911"/>
              <a:ext cx="110648" cy="110648"/>
            </a:xfrm>
            <a:custGeom>
              <a:avLst/>
              <a:gdLst/>
              <a:ahLst/>
              <a:cxnLst/>
              <a:rect l="l" t="t" r="r" b="b"/>
              <a:pathLst>
                <a:path w="1906" h="1906" extrusionOk="0">
                  <a:moveTo>
                    <a:pt x="953" y="0"/>
                  </a:moveTo>
                  <a:cubicBezTo>
                    <a:pt x="430" y="0"/>
                    <a:pt x="1" y="417"/>
                    <a:pt x="1" y="953"/>
                  </a:cubicBezTo>
                  <a:cubicBezTo>
                    <a:pt x="1" y="1489"/>
                    <a:pt x="430" y="1905"/>
                    <a:pt x="953" y="1905"/>
                  </a:cubicBezTo>
                  <a:cubicBezTo>
                    <a:pt x="1489" y="1905"/>
                    <a:pt x="1906" y="1477"/>
                    <a:pt x="1906" y="953"/>
                  </a:cubicBezTo>
                  <a:cubicBezTo>
                    <a:pt x="1906" y="417"/>
                    <a:pt x="1477" y="0"/>
                    <a:pt x="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2" name="Google Shape;1092;p50"/>
            <p:cNvSpPr/>
            <p:nvPr/>
          </p:nvSpPr>
          <p:spPr>
            <a:xfrm>
              <a:off x="13416041" y="5924872"/>
              <a:ext cx="126554" cy="125916"/>
            </a:xfrm>
            <a:custGeom>
              <a:avLst/>
              <a:gdLst/>
              <a:ahLst/>
              <a:cxnLst/>
              <a:rect l="l" t="t" r="r" b="b"/>
              <a:pathLst>
                <a:path w="2180" h="2169" extrusionOk="0">
                  <a:moveTo>
                    <a:pt x="1125" y="1"/>
                  </a:moveTo>
                  <a:cubicBezTo>
                    <a:pt x="1112" y="1"/>
                    <a:pt x="1098" y="1"/>
                    <a:pt x="1084" y="2"/>
                  </a:cubicBezTo>
                  <a:cubicBezTo>
                    <a:pt x="489" y="2"/>
                    <a:pt x="1" y="478"/>
                    <a:pt x="1" y="1085"/>
                  </a:cubicBezTo>
                  <a:cubicBezTo>
                    <a:pt x="1" y="1681"/>
                    <a:pt x="477" y="2169"/>
                    <a:pt x="1084" y="2169"/>
                  </a:cubicBezTo>
                  <a:cubicBezTo>
                    <a:pt x="1680" y="2169"/>
                    <a:pt x="2180" y="1692"/>
                    <a:pt x="2180" y="1085"/>
                  </a:cubicBezTo>
                  <a:cubicBezTo>
                    <a:pt x="2180" y="492"/>
                    <a:pt x="1702" y="1"/>
                    <a:pt x="1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3" name="Google Shape;1093;p50"/>
            <p:cNvSpPr/>
            <p:nvPr/>
          </p:nvSpPr>
          <p:spPr>
            <a:xfrm>
              <a:off x="13270910" y="5394098"/>
              <a:ext cx="72624" cy="72624"/>
            </a:xfrm>
            <a:custGeom>
              <a:avLst/>
              <a:gdLst/>
              <a:ahLst/>
              <a:cxnLst/>
              <a:rect l="l" t="t" r="r" b="b"/>
              <a:pathLst>
                <a:path w="1251" h="1251" extrusionOk="0">
                  <a:moveTo>
                    <a:pt x="652" y="0"/>
                  </a:moveTo>
                  <a:cubicBezTo>
                    <a:pt x="645" y="0"/>
                    <a:pt x="638" y="1"/>
                    <a:pt x="632" y="1"/>
                  </a:cubicBezTo>
                  <a:cubicBezTo>
                    <a:pt x="286" y="1"/>
                    <a:pt x="1" y="286"/>
                    <a:pt x="1" y="632"/>
                  </a:cubicBezTo>
                  <a:cubicBezTo>
                    <a:pt x="1" y="965"/>
                    <a:pt x="286" y="1251"/>
                    <a:pt x="632" y="1251"/>
                  </a:cubicBezTo>
                  <a:cubicBezTo>
                    <a:pt x="965" y="1251"/>
                    <a:pt x="1251" y="965"/>
                    <a:pt x="1251" y="632"/>
                  </a:cubicBezTo>
                  <a:cubicBezTo>
                    <a:pt x="1251" y="282"/>
                    <a:pt x="976" y="0"/>
                    <a:pt x="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grpSp>
        <p:nvGrpSpPr>
          <p:cNvPr id="1094" name="Google Shape;1094;p50"/>
          <p:cNvGrpSpPr/>
          <p:nvPr/>
        </p:nvGrpSpPr>
        <p:grpSpPr>
          <a:xfrm rot="10800000" flipH="1">
            <a:off x="-550427" y="-768825"/>
            <a:ext cx="2527665" cy="2616381"/>
            <a:chOff x="5556925" y="2802275"/>
            <a:chExt cx="757875" cy="784475"/>
          </a:xfrm>
        </p:grpSpPr>
        <p:sp>
          <p:nvSpPr>
            <p:cNvPr id="1095" name="Google Shape;1095;p50"/>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6" name="Google Shape;1096;p50"/>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7" name="Google Shape;1097;p50"/>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8" name="Google Shape;1098;p50"/>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099" name="Google Shape;1099;p50"/>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0" name="Google Shape;1100;p50"/>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1" name="Google Shape;1101;p50"/>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2" name="Google Shape;1102;p50"/>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3" name="Google Shape;1103;p50"/>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4" name="Google Shape;1104;p50"/>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5" name="Google Shape;1105;p50"/>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6" name="Google Shape;1106;p50"/>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7" name="Google Shape;1107;p50"/>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8" name="Google Shape;1108;p50"/>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09" name="Google Shape;1109;p50"/>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0" name="Google Shape;1110;p50"/>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1" name="Google Shape;1111;p50"/>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2" name="Google Shape;1112;p50"/>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3" name="Google Shape;1113;p50"/>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4" name="Google Shape;1114;p50"/>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1115" name="Google Shape;1115;p50"/>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69" name="Title 3">
            <a:extLst>
              <a:ext uri="{FF2B5EF4-FFF2-40B4-BE49-F238E27FC236}">
                <a16:creationId xmlns:a16="http://schemas.microsoft.com/office/drawing/2014/main" id="{61B3D211-AD12-9377-CA47-7BDB634DD236}"/>
              </a:ext>
            </a:extLst>
          </p:cNvPr>
          <p:cNvSpPr txBox="1">
            <a:spLocks/>
          </p:cNvSpPr>
          <p:nvPr/>
        </p:nvSpPr>
        <p:spPr>
          <a:xfrm>
            <a:off x="423516" y="1857997"/>
            <a:ext cx="8198257" cy="1293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600" b="1" dirty="0" err="1">
                <a:solidFill>
                  <a:schemeClr val="tx2">
                    <a:lumMod val="50000"/>
                  </a:schemeClr>
                </a:solidFill>
                <a:latin typeface="#9Slide03 Cabin Condensed" panose="00000506000000000000" pitchFamily="2" charset="-93"/>
                <a:cs typeface="Times New Roman" panose="02020603050405020304" pitchFamily="18" charset="0"/>
              </a:rPr>
              <a:t>Cảm</a:t>
            </a:r>
            <a:r>
              <a:rPr lang="vi-VN" sz="6600" b="1" dirty="0">
                <a:solidFill>
                  <a:schemeClr val="tx2">
                    <a:lumMod val="50000"/>
                  </a:schemeClr>
                </a:solidFill>
                <a:latin typeface="#9Slide03 Cabin Condensed" panose="00000506000000000000" pitchFamily="2" charset="-93"/>
                <a:cs typeface="Times New Roman" panose="02020603050405020304" pitchFamily="18" charset="0"/>
              </a:rPr>
              <a:t> ơn </a:t>
            </a:r>
            <a:r>
              <a:rPr lang="vi-VN" sz="6600" b="1" dirty="0" err="1">
                <a:solidFill>
                  <a:schemeClr val="tx2">
                    <a:lumMod val="50000"/>
                  </a:schemeClr>
                </a:solidFill>
                <a:latin typeface="#9Slide03 Cabin Condensed" panose="00000506000000000000" pitchFamily="2" charset="-93"/>
                <a:cs typeface="Times New Roman" panose="02020603050405020304" pitchFamily="18" charset="0"/>
              </a:rPr>
              <a:t>mọi</a:t>
            </a:r>
            <a:r>
              <a:rPr lang="vi-VN" sz="66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6600" b="1" dirty="0" err="1">
                <a:solidFill>
                  <a:schemeClr val="tx2">
                    <a:lumMod val="50000"/>
                  </a:schemeClr>
                </a:solidFill>
                <a:latin typeface="#9Slide03 Cabin Condensed" panose="00000506000000000000" pitchFamily="2" charset="-93"/>
                <a:cs typeface="Times New Roman" panose="02020603050405020304" pitchFamily="18" charset="0"/>
              </a:rPr>
              <a:t>người</a:t>
            </a:r>
            <a:r>
              <a:rPr lang="vi-VN" sz="66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6600" b="1" dirty="0" err="1">
                <a:solidFill>
                  <a:schemeClr val="tx2">
                    <a:lumMod val="50000"/>
                  </a:schemeClr>
                </a:solidFill>
                <a:latin typeface="#9Slide03 Cabin Condensed" panose="00000506000000000000" pitchFamily="2" charset="-93"/>
                <a:cs typeface="Times New Roman" panose="02020603050405020304" pitchFamily="18" charset="0"/>
              </a:rPr>
              <a:t>đã</a:t>
            </a:r>
            <a:r>
              <a:rPr lang="vi-VN" sz="66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6600" b="1" dirty="0" err="1">
                <a:solidFill>
                  <a:schemeClr val="tx2">
                    <a:lumMod val="50000"/>
                  </a:schemeClr>
                </a:solidFill>
                <a:latin typeface="#9Slide03 Cabin Condensed" panose="00000506000000000000" pitchFamily="2" charset="-93"/>
                <a:cs typeface="Times New Roman" panose="02020603050405020304" pitchFamily="18" charset="0"/>
              </a:rPr>
              <a:t>lắng</a:t>
            </a:r>
            <a:r>
              <a:rPr lang="vi-VN" sz="6600" b="1" dirty="0">
                <a:solidFill>
                  <a:schemeClr val="tx2">
                    <a:lumMod val="50000"/>
                  </a:schemeClr>
                </a:solidFill>
                <a:latin typeface="#9Slide03 Cabin Condensed" panose="00000506000000000000" pitchFamily="2" charset="-93"/>
                <a:cs typeface="Times New Roman" panose="02020603050405020304" pitchFamily="18" charset="0"/>
              </a:rPr>
              <a:t> nghe</a:t>
            </a:r>
            <a:r>
              <a:rPr lang="en-US" sz="6600" b="1" dirty="0">
                <a:solidFill>
                  <a:schemeClr val="tx2">
                    <a:lumMod val="50000"/>
                  </a:schemeClr>
                </a:solidFill>
                <a:latin typeface="#9Slide03 Cabin Condensed" panose="00000506000000000000" pitchFamily="2" charset="-93"/>
                <a:cs typeface="Times New Roman" panose="02020603050405020304" pitchFamily="18" charset="0"/>
              </a:rPr>
              <a:t> !!!</a:t>
            </a:r>
          </a:p>
        </p:txBody>
      </p:sp>
    </p:spTree>
    <p:extLst>
      <p:ext uri="{BB962C8B-B14F-4D97-AF65-F5344CB8AC3E}">
        <p14:creationId xmlns:p14="http://schemas.microsoft.com/office/powerpoint/2010/main" val="1575812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53"/>
                                        </p:tgtEl>
                                        <p:attrNameLst>
                                          <p:attrName>style.visibility</p:attrName>
                                        </p:attrNameLst>
                                      </p:cBhvr>
                                      <p:to>
                                        <p:strVal val="visible"/>
                                      </p:to>
                                    </p:set>
                                    <p:anim calcmode="lin" valueType="num">
                                      <p:cBhvr>
                                        <p:cTn id="12" dur="500" fill="hold"/>
                                        <p:tgtEl>
                                          <p:spTgt spid="1053"/>
                                        </p:tgtEl>
                                        <p:attrNameLst>
                                          <p:attrName>ppt_w</p:attrName>
                                        </p:attrNameLst>
                                      </p:cBhvr>
                                      <p:tavLst>
                                        <p:tav tm="0">
                                          <p:val>
                                            <p:fltVal val="0"/>
                                          </p:val>
                                        </p:tav>
                                        <p:tav tm="100000">
                                          <p:val>
                                            <p:strVal val="#ppt_w"/>
                                          </p:val>
                                        </p:tav>
                                      </p:tavLst>
                                    </p:anim>
                                    <p:anim calcmode="lin" valueType="num">
                                      <p:cBhvr>
                                        <p:cTn id="13" dur="500" fill="hold"/>
                                        <p:tgtEl>
                                          <p:spTgt spid="1053"/>
                                        </p:tgtEl>
                                        <p:attrNameLst>
                                          <p:attrName>ppt_h</p:attrName>
                                        </p:attrNameLst>
                                      </p:cBhvr>
                                      <p:tavLst>
                                        <p:tav tm="0">
                                          <p:val>
                                            <p:fltVal val="0"/>
                                          </p:val>
                                        </p:tav>
                                        <p:tav tm="100000">
                                          <p:val>
                                            <p:strVal val="#ppt_h"/>
                                          </p:val>
                                        </p:tav>
                                      </p:tavLst>
                                    </p:anim>
                                    <p:animEffect transition="in" filter="fade">
                                      <p:cBhvr>
                                        <p:cTn id="14" dur="500"/>
                                        <p:tgtEl>
                                          <p:spTgt spid="10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54"/>
                                        </p:tgtEl>
                                        <p:attrNameLst>
                                          <p:attrName>style.visibility</p:attrName>
                                        </p:attrNameLst>
                                      </p:cBhvr>
                                      <p:to>
                                        <p:strVal val="visible"/>
                                      </p:to>
                                    </p:set>
                                    <p:anim calcmode="lin" valueType="num">
                                      <p:cBhvr>
                                        <p:cTn id="17" dur="500" fill="hold"/>
                                        <p:tgtEl>
                                          <p:spTgt spid="1054"/>
                                        </p:tgtEl>
                                        <p:attrNameLst>
                                          <p:attrName>ppt_w</p:attrName>
                                        </p:attrNameLst>
                                      </p:cBhvr>
                                      <p:tavLst>
                                        <p:tav tm="0">
                                          <p:val>
                                            <p:fltVal val="0"/>
                                          </p:val>
                                        </p:tav>
                                        <p:tav tm="100000">
                                          <p:val>
                                            <p:strVal val="#ppt_w"/>
                                          </p:val>
                                        </p:tav>
                                      </p:tavLst>
                                    </p:anim>
                                    <p:anim calcmode="lin" valueType="num">
                                      <p:cBhvr>
                                        <p:cTn id="18" dur="500" fill="hold"/>
                                        <p:tgtEl>
                                          <p:spTgt spid="1054"/>
                                        </p:tgtEl>
                                        <p:attrNameLst>
                                          <p:attrName>ppt_h</p:attrName>
                                        </p:attrNameLst>
                                      </p:cBhvr>
                                      <p:tavLst>
                                        <p:tav tm="0">
                                          <p:val>
                                            <p:fltVal val="0"/>
                                          </p:val>
                                        </p:tav>
                                        <p:tav tm="100000">
                                          <p:val>
                                            <p:strVal val="#ppt_h"/>
                                          </p:val>
                                        </p:tav>
                                      </p:tavLst>
                                    </p:anim>
                                    <p:animEffect transition="in" filter="fade">
                                      <p:cBhvr>
                                        <p:cTn id="19" dur="500"/>
                                        <p:tgtEl>
                                          <p:spTgt spid="1054"/>
                                        </p:tgtEl>
                                      </p:cBhvr>
                                    </p:animEffect>
                                  </p:childTnLst>
                                </p:cTn>
                              </p:par>
                              <p:par>
                                <p:cTn id="20" presetID="53" presetClass="entr" presetSubtype="16" fill="hold" nodeType="withEffect">
                                  <p:stCondLst>
                                    <p:cond delay="0"/>
                                  </p:stCondLst>
                                  <p:childTnLst>
                                    <p:set>
                                      <p:cBhvr>
                                        <p:cTn id="21" dur="1" fill="hold">
                                          <p:stCondLst>
                                            <p:cond delay="0"/>
                                          </p:stCondLst>
                                        </p:cTn>
                                        <p:tgtEl>
                                          <p:spTgt spid="1055"/>
                                        </p:tgtEl>
                                        <p:attrNameLst>
                                          <p:attrName>style.visibility</p:attrName>
                                        </p:attrNameLst>
                                      </p:cBhvr>
                                      <p:to>
                                        <p:strVal val="visible"/>
                                      </p:to>
                                    </p:set>
                                    <p:anim calcmode="lin" valueType="num">
                                      <p:cBhvr>
                                        <p:cTn id="22" dur="500" fill="hold"/>
                                        <p:tgtEl>
                                          <p:spTgt spid="1055"/>
                                        </p:tgtEl>
                                        <p:attrNameLst>
                                          <p:attrName>ppt_w</p:attrName>
                                        </p:attrNameLst>
                                      </p:cBhvr>
                                      <p:tavLst>
                                        <p:tav tm="0">
                                          <p:val>
                                            <p:fltVal val="0"/>
                                          </p:val>
                                        </p:tav>
                                        <p:tav tm="100000">
                                          <p:val>
                                            <p:strVal val="#ppt_w"/>
                                          </p:val>
                                        </p:tav>
                                      </p:tavLst>
                                    </p:anim>
                                    <p:anim calcmode="lin" valueType="num">
                                      <p:cBhvr>
                                        <p:cTn id="23" dur="500" fill="hold"/>
                                        <p:tgtEl>
                                          <p:spTgt spid="1055"/>
                                        </p:tgtEl>
                                        <p:attrNameLst>
                                          <p:attrName>ppt_h</p:attrName>
                                        </p:attrNameLst>
                                      </p:cBhvr>
                                      <p:tavLst>
                                        <p:tav tm="0">
                                          <p:val>
                                            <p:fltVal val="0"/>
                                          </p:val>
                                        </p:tav>
                                        <p:tav tm="100000">
                                          <p:val>
                                            <p:strVal val="#ppt_h"/>
                                          </p:val>
                                        </p:tav>
                                      </p:tavLst>
                                    </p:anim>
                                    <p:animEffect transition="in" filter="fade">
                                      <p:cBhvr>
                                        <p:cTn id="24" dur="500"/>
                                        <p:tgtEl>
                                          <p:spTgt spid="1055"/>
                                        </p:tgtEl>
                                      </p:cBhvr>
                                    </p:animEffect>
                                  </p:childTnLst>
                                </p:cTn>
                              </p:par>
                              <p:par>
                                <p:cTn id="25" presetID="53" presetClass="entr" presetSubtype="16" fill="hold" nodeType="withEffect">
                                  <p:stCondLst>
                                    <p:cond delay="0"/>
                                  </p:stCondLst>
                                  <p:childTnLst>
                                    <p:set>
                                      <p:cBhvr>
                                        <p:cTn id="26" dur="1" fill="hold">
                                          <p:stCondLst>
                                            <p:cond delay="0"/>
                                          </p:stCondLst>
                                        </p:cTn>
                                        <p:tgtEl>
                                          <p:spTgt spid="1058"/>
                                        </p:tgtEl>
                                        <p:attrNameLst>
                                          <p:attrName>style.visibility</p:attrName>
                                        </p:attrNameLst>
                                      </p:cBhvr>
                                      <p:to>
                                        <p:strVal val="visible"/>
                                      </p:to>
                                    </p:set>
                                    <p:anim calcmode="lin" valueType="num">
                                      <p:cBhvr>
                                        <p:cTn id="27" dur="500" fill="hold"/>
                                        <p:tgtEl>
                                          <p:spTgt spid="1058"/>
                                        </p:tgtEl>
                                        <p:attrNameLst>
                                          <p:attrName>ppt_w</p:attrName>
                                        </p:attrNameLst>
                                      </p:cBhvr>
                                      <p:tavLst>
                                        <p:tav tm="0">
                                          <p:val>
                                            <p:fltVal val="0"/>
                                          </p:val>
                                        </p:tav>
                                        <p:tav tm="100000">
                                          <p:val>
                                            <p:strVal val="#ppt_w"/>
                                          </p:val>
                                        </p:tav>
                                      </p:tavLst>
                                    </p:anim>
                                    <p:anim calcmode="lin" valueType="num">
                                      <p:cBhvr>
                                        <p:cTn id="28" dur="500" fill="hold"/>
                                        <p:tgtEl>
                                          <p:spTgt spid="1058"/>
                                        </p:tgtEl>
                                        <p:attrNameLst>
                                          <p:attrName>ppt_h</p:attrName>
                                        </p:attrNameLst>
                                      </p:cBhvr>
                                      <p:tavLst>
                                        <p:tav tm="0">
                                          <p:val>
                                            <p:fltVal val="0"/>
                                          </p:val>
                                        </p:tav>
                                        <p:tav tm="100000">
                                          <p:val>
                                            <p:strVal val="#ppt_h"/>
                                          </p:val>
                                        </p:tav>
                                      </p:tavLst>
                                    </p:anim>
                                    <p:animEffect transition="in" filter="fade">
                                      <p:cBhvr>
                                        <p:cTn id="29" dur="500"/>
                                        <p:tgtEl>
                                          <p:spTgt spid="1058"/>
                                        </p:tgtEl>
                                      </p:cBhvr>
                                    </p:animEffect>
                                  </p:childTnLst>
                                </p:cTn>
                              </p:par>
                              <p:par>
                                <p:cTn id="30" presetID="53" presetClass="entr" presetSubtype="16" fill="hold" nodeType="withEffect">
                                  <p:stCondLst>
                                    <p:cond delay="0"/>
                                  </p:stCondLst>
                                  <p:childTnLst>
                                    <p:set>
                                      <p:cBhvr>
                                        <p:cTn id="31" dur="1" fill="hold">
                                          <p:stCondLst>
                                            <p:cond delay="0"/>
                                          </p:stCondLst>
                                        </p:cTn>
                                        <p:tgtEl>
                                          <p:spTgt spid="1061"/>
                                        </p:tgtEl>
                                        <p:attrNameLst>
                                          <p:attrName>style.visibility</p:attrName>
                                        </p:attrNameLst>
                                      </p:cBhvr>
                                      <p:to>
                                        <p:strVal val="visible"/>
                                      </p:to>
                                    </p:set>
                                    <p:anim calcmode="lin" valueType="num">
                                      <p:cBhvr>
                                        <p:cTn id="32" dur="500" fill="hold"/>
                                        <p:tgtEl>
                                          <p:spTgt spid="1061"/>
                                        </p:tgtEl>
                                        <p:attrNameLst>
                                          <p:attrName>ppt_w</p:attrName>
                                        </p:attrNameLst>
                                      </p:cBhvr>
                                      <p:tavLst>
                                        <p:tav tm="0">
                                          <p:val>
                                            <p:fltVal val="0"/>
                                          </p:val>
                                        </p:tav>
                                        <p:tav tm="100000">
                                          <p:val>
                                            <p:strVal val="#ppt_w"/>
                                          </p:val>
                                        </p:tav>
                                      </p:tavLst>
                                    </p:anim>
                                    <p:anim calcmode="lin" valueType="num">
                                      <p:cBhvr>
                                        <p:cTn id="33" dur="500" fill="hold"/>
                                        <p:tgtEl>
                                          <p:spTgt spid="1061"/>
                                        </p:tgtEl>
                                        <p:attrNameLst>
                                          <p:attrName>ppt_h</p:attrName>
                                        </p:attrNameLst>
                                      </p:cBhvr>
                                      <p:tavLst>
                                        <p:tav tm="0">
                                          <p:val>
                                            <p:fltVal val="0"/>
                                          </p:val>
                                        </p:tav>
                                        <p:tav tm="100000">
                                          <p:val>
                                            <p:strVal val="#ppt_h"/>
                                          </p:val>
                                        </p:tav>
                                      </p:tavLst>
                                    </p:anim>
                                    <p:animEffect transition="in" filter="fade">
                                      <p:cBhvr>
                                        <p:cTn id="34" dur="500"/>
                                        <p:tgtEl>
                                          <p:spTgt spid="1061"/>
                                        </p:tgtEl>
                                      </p:cBhvr>
                                    </p:animEffect>
                                  </p:childTnLst>
                                </p:cTn>
                              </p:par>
                              <p:par>
                                <p:cTn id="35" presetID="53" presetClass="entr" presetSubtype="16" fill="hold" nodeType="withEffect">
                                  <p:stCondLst>
                                    <p:cond delay="0"/>
                                  </p:stCondLst>
                                  <p:childTnLst>
                                    <p:set>
                                      <p:cBhvr>
                                        <p:cTn id="36" dur="1" fill="hold">
                                          <p:stCondLst>
                                            <p:cond delay="0"/>
                                          </p:stCondLst>
                                        </p:cTn>
                                        <p:tgtEl>
                                          <p:spTgt spid="1094"/>
                                        </p:tgtEl>
                                        <p:attrNameLst>
                                          <p:attrName>style.visibility</p:attrName>
                                        </p:attrNameLst>
                                      </p:cBhvr>
                                      <p:to>
                                        <p:strVal val="visible"/>
                                      </p:to>
                                    </p:set>
                                    <p:anim calcmode="lin" valueType="num">
                                      <p:cBhvr>
                                        <p:cTn id="37" dur="500" fill="hold"/>
                                        <p:tgtEl>
                                          <p:spTgt spid="1094"/>
                                        </p:tgtEl>
                                        <p:attrNameLst>
                                          <p:attrName>ppt_w</p:attrName>
                                        </p:attrNameLst>
                                      </p:cBhvr>
                                      <p:tavLst>
                                        <p:tav tm="0">
                                          <p:val>
                                            <p:fltVal val="0"/>
                                          </p:val>
                                        </p:tav>
                                        <p:tav tm="100000">
                                          <p:val>
                                            <p:strVal val="#ppt_w"/>
                                          </p:val>
                                        </p:tav>
                                      </p:tavLst>
                                    </p:anim>
                                    <p:anim calcmode="lin" valueType="num">
                                      <p:cBhvr>
                                        <p:cTn id="38" dur="500" fill="hold"/>
                                        <p:tgtEl>
                                          <p:spTgt spid="1094"/>
                                        </p:tgtEl>
                                        <p:attrNameLst>
                                          <p:attrName>ppt_h</p:attrName>
                                        </p:attrNameLst>
                                      </p:cBhvr>
                                      <p:tavLst>
                                        <p:tav tm="0">
                                          <p:val>
                                            <p:fltVal val="0"/>
                                          </p:val>
                                        </p:tav>
                                        <p:tav tm="100000">
                                          <p:val>
                                            <p:strVal val="#ppt_h"/>
                                          </p:val>
                                        </p:tav>
                                      </p:tavLst>
                                    </p:anim>
                                    <p:animEffect transition="in" filter="fade">
                                      <p:cBhvr>
                                        <p:cTn id="39" dur="500"/>
                                        <p:tgtEl>
                                          <p:spTgt spid="109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p:cTn id="42" dur="500" fill="hold"/>
                                        <p:tgtEl>
                                          <p:spTgt spid="69"/>
                                        </p:tgtEl>
                                        <p:attrNameLst>
                                          <p:attrName>ppt_w</p:attrName>
                                        </p:attrNameLst>
                                      </p:cBhvr>
                                      <p:tavLst>
                                        <p:tav tm="0">
                                          <p:val>
                                            <p:fltVal val="0"/>
                                          </p:val>
                                        </p:tav>
                                        <p:tav tm="100000">
                                          <p:val>
                                            <p:strVal val="#ppt_w"/>
                                          </p:val>
                                        </p:tav>
                                      </p:tavLst>
                                    </p:anim>
                                    <p:anim calcmode="lin" valueType="num">
                                      <p:cBhvr>
                                        <p:cTn id="43" dur="500" fill="hold"/>
                                        <p:tgtEl>
                                          <p:spTgt spid="69"/>
                                        </p:tgtEl>
                                        <p:attrNameLst>
                                          <p:attrName>ppt_h</p:attrName>
                                        </p:attrNameLst>
                                      </p:cBhvr>
                                      <p:tavLst>
                                        <p:tav tm="0">
                                          <p:val>
                                            <p:fltVal val="0"/>
                                          </p:val>
                                        </p:tav>
                                        <p:tav tm="100000">
                                          <p:val>
                                            <p:strVal val="#ppt_h"/>
                                          </p:val>
                                        </p:tav>
                                      </p:tavLst>
                                    </p:anim>
                                    <p:animEffect transition="in" filter="fade">
                                      <p:cBhvr>
                                        <p:cTn id="4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1053" grpId="0" animBg="1"/>
      <p:bldP spid="1054" grpId="0" animBg="1"/>
      <p:bldP spid="6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grpSp>
        <p:nvGrpSpPr>
          <p:cNvPr id="81" name="Google Shape;285;p19">
            <a:extLst>
              <a:ext uri="{FF2B5EF4-FFF2-40B4-BE49-F238E27FC236}">
                <a16:creationId xmlns:a16="http://schemas.microsoft.com/office/drawing/2014/main" id="{F8AA5C09-5A4A-0F7B-DE93-5F9865DB04C4}"/>
              </a:ext>
            </a:extLst>
          </p:cNvPr>
          <p:cNvGrpSpPr/>
          <p:nvPr/>
        </p:nvGrpSpPr>
        <p:grpSpPr>
          <a:xfrm rot="10043180">
            <a:off x="8473884" y="395471"/>
            <a:ext cx="547954" cy="547954"/>
            <a:chOff x="3796125" y="-35750"/>
            <a:chExt cx="773400" cy="773400"/>
          </a:xfrm>
        </p:grpSpPr>
        <p:sp>
          <p:nvSpPr>
            <p:cNvPr id="82" name="Google Shape;286;p19">
              <a:extLst>
                <a:ext uri="{FF2B5EF4-FFF2-40B4-BE49-F238E27FC236}">
                  <a16:creationId xmlns:a16="http://schemas.microsoft.com/office/drawing/2014/main" id="{C4B0AB2F-5360-2AE4-6CF1-AFA31F7AEFAA}"/>
                </a:ext>
              </a:extLst>
            </p:cNvPr>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3" name="Google Shape;287;p19">
              <a:extLst>
                <a:ext uri="{FF2B5EF4-FFF2-40B4-BE49-F238E27FC236}">
                  <a16:creationId xmlns:a16="http://schemas.microsoft.com/office/drawing/2014/main" id="{9CA5CF84-B3B4-52C9-152A-0273A7C91409}"/>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72" name="Google Shape;273;p19">
            <a:extLst>
              <a:ext uri="{FF2B5EF4-FFF2-40B4-BE49-F238E27FC236}">
                <a16:creationId xmlns:a16="http://schemas.microsoft.com/office/drawing/2014/main" id="{F6484670-1D2F-BCC4-ABA5-3294A4857F93}"/>
              </a:ext>
            </a:extLst>
          </p:cNvPr>
          <p:cNvSpPr/>
          <p:nvPr/>
        </p:nvSpPr>
        <p:spPr>
          <a:xfrm>
            <a:off x="164716" y="945496"/>
            <a:ext cx="8858260" cy="3974387"/>
          </a:xfrm>
          <a:prstGeom prst="roundRect">
            <a:avLst>
              <a:gd name="adj" fmla="val 18699"/>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74" name="TextBox 73">
            <a:extLst>
              <a:ext uri="{FF2B5EF4-FFF2-40B4-BE49-F238E27FC236}">
                <a16:creationId xmlns:a16="http://schemas.microsoft.com/office/drawing/2014/main" id="{D8B98FCF-CFAA-5042-197E-751EBF866697}"/>
              </a:ext>
            </a:extLst>
          </p:cNvPr>
          <p:cNvSpPr txBox="1"/>
          <p:nvPr/>
        </p:nvSpPr>
        <p:spPr>
          <a:xfrm>
            <a:off x="384873" y="1248311"/>
            <a:ext cx="8396058" cy="1275734"/>
          </a:xfrm>
          <a:prstGeom prst="rect">
            <a:avLst/>
          </a:prstGeom>
          <a:noFill/>
        </p:spPr>
        <p:txBody>
          <a:bodyPr wrap="square">
            <a:spAutoFit/>
          </a:bodyPr>
          <a:lstStyle/>
          <a:p>
            <a:pPr algn="just">
              <a:lnSpc>
                <a:spcPct val="120000"/>
              </a:lnSpc>
            </a:pP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Hydrogen</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halide</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hợp</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chất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của</a:t>
            </a:r>
            <a:r>
              <a:rPr lang="vi-VN" sz="2200" dirty="0">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hydrogen</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với</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halogen</a:t>
            </a:r>
            <a:r>
              <a:rPr lang="vi-VN" sz="2200" dirty="0">
                <a:latin typeface="#9Slide03 Cabin Condensed" panose="00000506000000000000" pitchFamily="2" charset="-93"/>
                <a:cs typeface="Times New Roman" panose="02020603050405020304" pitchFamily="18" charset="0"/>
              </a:rPr>
              <a:t>, công </a:t>
            </a:r>
            <a:r>
              <a:rPr lang="vi-VN" sz="2200" dirty="0" err="1">
                <a:latin typeface="#9Slide03 Cabin Condensed" panose="00000506000000000000" pitchFamily="2" charset="-93"/>
                <a:cs typeface="Times New Roman" panose="02020603050405020304" pitchFamily="18" charset="0"/>
              </a:rPr>
              <a:t>thức</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tổng</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quát</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HX</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với</a:t>
            </a:r>
            <a:r>
              <a:rPr lang="vi-VN" sz="2200" dirty="0">
                <a:latin typeface="#9Slide03 Cabin Condensed" panose="00000506000000000000" pitchFamily="2" charset="-93"/>
                <a:cs typeface="Times New Roman" panose="02020603050405020304" pitchFamily="18" charset="0"/>
              </a:rPr>
              <a:t> X </a:t>
            </a:r>
            <a:r>
              <a:rPr lang="vi-VN" sz="2200" dirty="0" err="1">
                <a:latin typeface="#9Slide03 Cabin Condensed" panose="00000506000000000000" pitchFamily="2" charset="-93"/>
                <a:cs typeface="Times New Roman" panose="02020603050405020304" pitchFamily="18" charset="0"/>
              </a:rPr>
              <a:t>là</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halogen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Hậu</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tố</a:t>
            </a:r>
            <a:r>
              <a:rPr lang="vi-VN" sz="2200" dirty="0">
                <a:latin typeface="#9Slide03 Cabin Condensed" panose="00000506000000000000" pitchFamily="2" charset="-93"/>
                <a:cs typeface="Times New Roman" panose="02020603050405020304" pitchFamily="18" charset="0"/>
              </a:rPr>
              <a:t> </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ide</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dirty="0">
                <a:latin typeface="#9Slide03 Cabin Condensed" panose="00000506000000000000" pitchFamily="2" charset="-93"/>
                <a:cs typeface="Times New Roman" panose="02020603050405020304" pitchFamily="18" charset="0"/>
              </a:rPr>
              <a:t>trong </a:t>
            </a:r>
            <a:r>
              <a:rPr lang="vi-VN" sz="2200" dirty="0" err="1">
                <a:latin typeface="#9Slide03 Cabin Condensed" panose="00000506000000000000" pitchFamily="2" charset="-93"/>
                <a:cs typeface="Times New Roman" panose="02020603050405020304" pitchFamily="18" charset="0"/>
              </a:rPr>
              <a:t>hydrogen</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halide</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được</a:t>
            </a:r>
            <a:r>
              <a:rPr lang="vi-VN" sz="2200" dirty="0">
                <a:latin typeface="#9Slide03 Cabin Condensed" panose="00000506000000000000" pitchFamily="2" charset="-93"/>
                <a:cs typeface="Times New Roman" panose="02020603050405020304" pitchFamily="18" charset="0"/>
              </a:rPr>
              <a:t> thay </a:t>
            </a:r>
            <a:r>
              <a:rPr lang="vi-VN" sz="2200" dirty="0" err="1">
                <a:latin typeface="#9Slide03 Cabin Condensed" panose="00000506000000000000" pitchFamily="2" charset="-93"/>
                <a:cs typeface="Times New Roman" panose="02020603050405020304" pitchFamily="18" charset="0"/>
              </a:rPr>
              <a:t>thế</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từ</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hậu</a:t>
            </a:r>
            <a:r>
              <a:rPr lang="vi-VN" sz="2200" dirty="0">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tố</a:t>
            </a:r>
            <a:r>
              <a:rPr lang="vi-VN" sz="2200" dirty="0">
                <a:latin typeface="#9Slide03 Cabin Condensed" panose="00000506000000000000" pitchFamily="2" charset="-93"/>
                <a:cs typeface="Times New Roman" panose="02020603050405020304" pitchFamily="18" charset="0"/>
              </a:rPr>
              <a:t> </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a:t>
            </a:r>
            <a:r>
              <a:rPr lang="vi-VN" sz="2200" b="1" dirty="0" err="1">
                <a:solidFill>
                  <a:schemeClr val="tx2">
                    <a:lumMod val="50000"/>
                  </a:schemeClr>
                </a:solidFill>
                <a:latin typeface="#9Slide03 Cabin Condensed" panose="00000506000000000000" pitchFamily="2" charset="-93"/>
                <a:cs typeface="Times New Roman" panose="02020603050405020304" pitchFamily="18" charset="0"/>
              </a:rPr>
              <a:t>ine</a:t>
            </a:r>
            <a:r>
              <a:rPr lang="vi-VN" sz="2200" b="1" dirty="0">
                <a:solidFill>
                  <a:schemeClr val="tx2">
                    <a:lumMod val="50000"/>
                  </a:schemeClr>
                </a:solidFill>
                <a:latin typeface="#9Slide03 Cabin Condensed" panose="00000506000000000000" pitchFamily="2" charset="-93"/>
                <a:cs typeface="Times New Roman" panose="02020603050405020304" pitchFamily="18" charset="0"/>
              </a:rPr>
              <a:t>” </a:t>
            </a:r>
            <a:r>
              <a:rPr lang="vi-VN" sz="2200" dirty="0" err="1">
                <a:latin typeface="#9Slide03 Cabin Condensed" panose="00000506000000000000" pitchFamily="2" charset="-93"/>
                <a:cs typeface="Times New Roman" panose="02020603050405020304" pitchFamily="18" charset="0"/>
              </a:rPr>
              <a:t>của</a:t>
            </a:r>
            <a:r>
              <a:rPr lang="vi-VN" sz="2200" dirty="0">
                <a:latin typeface="#9Slide03 Cabin Condensed" panose="00000506000000000000" pitchFamily="2" charset="-93"/>
                <a:cs typeface="Times New Roman" panose="02020603050405020304" pitchFamily="18" charset="0"/>
              </a:rPr>
              <a:t> tên </a:t>
            </a:r>
            <a:r>
              <a:rPr lang="vi-VN" sz="2200" dirty="0" err="1">
                <a:latin typeface="#9Slide03 Cabin Condensed" panose="00000506000000000000" pitchFamily="2" charset="-93"/>
                <a:cs typeface="Times New Roman" panose="02020603050405020304" pitchFamily="18" charset="0"/>
              </a:rPr>
              <a:t>halogen</a:t>
            </a:r>
            <a:r>
              <a:rPr lang="vi-VN" sz="2200" dirty="0">
                <a:latin typeface="#9Slide03 Cabin Condensed" panose="00000506000000000000" pitchFamily="2" charset="-93"/>
                <a:cs typeface="Times New Roman" panose="02020603050405020304" pitchFamily="18" charset="0"/>
              </a:rPr>
              <a:t>.</a:t>
            </a:r>
            <a:endParaRPr lang="en-US" sz="2200" dirty="0">
              <a:latin typeface="#9Slide03 Cabin Condensed" panose="00000506000000000000" pitchFamily="2" charset="-93"/>
              <a:cs typeface="Times New Roman" panose="02020603050405020304" pitchFamily="18" charset="0"/>
            </a:endParaRPr>
          </a:p>
        </p:txBody>
      </p:sp>
      <p:pic>
        <p:nvPicPr>
          <p:cNvPr id="2050" name="Picture 2" descr="Aqueous hydrogen halides">
            <a:extLst>
              <a:ext uri="{FF2B5EF4-FFF2-40B4-BE49-F238E27FC236}">
                <a16:creationId xmlns:a16="http://schemas.microsoft.com/office/drawing/2014/main" id="{FF30A20C-94CF-F748-F2B7-21C3588533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830" y="2331164"/>
            <a:ext cx="1905000"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icon&#10;&#10;Description automatically generated">
            <a:extLst>
              <a:ext uri="{FF2B5EF4-FFF2-40B4-BE49-F238E27FC236}">
                <a16:creationId xmlns:a16="http://schemas.microsoft.com/office/drawing/2014/main" id="{5DD8185B-801F-B403-82DE-F4DAE2170733}"/>
              </a:ext>
            </a:extLst>
          </p:cNvPr>
          <p:cNvPicPr>
            <a:picLocks noChangeAspect="1"/>
          </p:cNvPicPr>
          <p:nvPr/>
        </p:nvPicPr>
        <p:blipFill>
          <a:blip r:embed="rId4"/>
          <a:stretch>
            <a:fillRect/>
          </a:stretch>
        </p:blipFill>
        <p:spPr>
          <a:xfrm>
            <a:off x="2122967" y="2414721"/>
            <a:ext cx="2595769" cy="2595769"/>
          </a:xfrm>
          <a:prstGeom prst="rect">
            <a:avLst/>
          </a:prstGeom>
        </p:spPr>
      </p:pic>
      <p:grpSp>
        <p:nvGrpSpPr>
          <p:cNvPr id="84" name="Google Shape;288;p19">
            <a:extLst>
              <a:ext uri="{FF2B5EF4-FFF2-40B4-BE49-F238E27FC236}">
                <a16:creationId xmlns:a16="http://schemas.microsoft.com/office/drawing/2014/main" id="{2A024BC5-4484-9B0E-E01B-9BAE6EEC65A9}"/>
              </a:ext>
            </a:extLst>
          </p:cNvPr>
          <p:cNvGrpSpPr/>
          <p:nvPr/>
        </p:nvGrpSpPr>
        <p:grpSpPr>
          <a:xfrm>
            <a:off x="197227" y="4258328"/>
            <a:ext cx="547954" cy="547954"/>
            <a:chOff x="3796125" y="-35750"/>
            <a:chExt cx="773400" cy="773400"/>
          </a:xfrm>
        </p:grpSpPr>
        <p:sp>
          <p:nvSpPr>
            <p:cNvPr id="85" name="Google Shape;289;p19">
              <a:extLst>
                <a:ext uri="{FF2B5EF4-FFF2-40B4-BE49-F238E27FC236}">
                  <a16:creationId xmlns:a16="http://schemas.microsoft.com/office/drawing/2014/main" id="{E563D392-4239-EA4A-F4AF-27A138CBE695}"/>
                </a:ext>
              </a:extLst>
            </p:cNvPr>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6" name="Google Shape;290;p19">
              <a:extLst>
                <a:ext uri="{FF2B5EF4-FFF2-40B4-BE49-F238E27FC236}">
                  <a16:creationId xmlns:a16="http://schemas.microsoft.com/office/drawing/2014/main" id="{AE95EAB1-69D1-3DA0-2371-AEC6AA07F2E2}"/>
                </a:ext>
              </a:extLst>
            </p:cNvPr>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sp>
        <p:nvSpPr>
          <p:cNvPr id="87" name="Google Shape;291;p19">
            <a:extLst>
              <a:ext uri="{FF2B5EF4-FFF2-40B4-BE49-F238E27FC236}">
                <a16:creationId xmlns:a16="http://schemas.microsoft.com/office/drawing/2014/main" id="{8258528E-DB9E-15C0-FC77-8188D32B0A18}"/>
              </a:ext>
            </a:extLst>
          </p:cNvPr>
          <p:cNvSpPr/>
          <p:nvPr/>
        </p:nvSpPr>
        <p:spPr>
          <a:xfrm>
            <a:off x="-941614" y="4424907"/>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80" name="Google Shape;283;p19">
            <a:extLst>
              <a:ext uri="{FF2B5EF4-FFF2-40B4-BE49-F238E27FC236}">
                <a16:creationId xmlns:a16="http://schemas.microsoft.com/office/drawing/2014/main" id="{B019BE4F-BCA3-FEAD-2464-357A9028254C}"/>
              </a:ext>
            </a:extLst>
          </p:cNvPr>
          <p:cNvSpPr/>
          <p:nvPr/>
        </p:nvSpPr>
        <p:spPr>
          <a:xfrm>
            <a:off x="8120489" y="-1094378"/>
            <a:ext cx="1689900" cy="1689900"/>
          </a:xfrm>
          <a:prstGeom prst="ellipse">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grpSp>
        <p:nvGrpSpPr>
          <p:cNvPr id="26" name="Group 25">
            <a:extLst>
              <a:ext uri="{FF2B5EF4-FFF2-40B4-BE49-F238E27FC236}">
                <a16:creationId xmlns:a16="http://schemas.microsoft.com/office/drawing/2014/main" id="{EFCFAFBD-21BD-27FE-BE00-92EDE6CC1BA0}"/>
              </a:ext>
            </a:extLst>
          </p:cNvPr>
          <p:cNvGrpSpPr/>
          <p:nvPr/>
        </p:nvGrpSpPr>
        <p:grpSpPr>
          <a:xfrm>
            <a:off x="438661" y="139598"/>
            <a:ext cx="8428601" cy="615600"/>
            <a:chOff x="438661" y="139598"/>
            <a:chExt cx="8428601" cy="615600"/>
          </a:xfrm>
        </p:grpSpPr>
        <p:sp>
          <p:nvSpPr>
            <p:cNvPr id="849" name="Google Shape;849;p46"/>
            <p:cNvSpPr/>
            <p:nvPr/>
          </p:nvSpPr>
          <p:spPr>
            <a:xfrm>
              <a:off x="438661" y="139598"/>
              <a:ext cx="8266677" cy="615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55" name="TextBox 54">
              <a:extLst>
                <a:ext uri="{FF2B5EF4-FFF2-40B4-BE49-F238E27FC236}">
                  <a16:creationId xmlns:a16="http://schemas.microsoft.com/office/drawing/2014/main" id="{2487937B-39DE-A3F2-1FD2-73274BCA3ACF}"/>
                </a:ext>
              </a:extLst>
            </p:cNvPr>
            <p:cNvSpPr txBox="1"/>
            <p:nvPr/>
          </p:nvSpPr>
          <p:spPr>
            <a:xfrm>
              <a:off x="471204" y="223617"/>
              <a:ext cx="8396058" cy="430887"/>
            </a:xfrm>
            <a:prstGeom prst="rect">
              <a:avLst/>
            </a:prstGeom>
            <a:noFill/>
          </p:spPr>
          <p:txBody>
            <a:bodyPr wrap="square">
              <a:spAutoFit/>
            </a:bodyPr>
            <a:lstStyle/>
            <a:p>
              <a:r>
                <a:rPr lang="vi-VN" sz="2200" b="1" dirty="0" err="1">
                  <a:solidFill>
                    <a:schemeClr val="accent5"/>
                  </a:solidFill>
                  <a:latin typeface="#9Slide03 Cabin Condensed" panose="00000506000000000000" pitchFamily="2" charset="-93"/>
                  <a:cs typeface="Times New Roman" panose="02020603050405020304" pitchFamily="18" charset="0"/>
                </a:rPr>
                <a:t>Giải</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thích</a:t>
              </a:r>
              <a:r>
                <a:rPr lang="vi-VN" sz="2200" b="1" dirty="0">
                  <a:solidFill>
                    <a:schemeClr val="accent5"/>
                  </a:solidFill>
                  <a:latin typeface="#9Slide03 Cabin Condensed" panose="00000506000000000000" pitchFamily="2" charset="-93"/>
                  <a:cs typeface="Times New Roman" panose="02020603050405020304" pitchFamily="18" charset="0"/>
                </a:rPr>
                <a:t> xu </a:t>
              </a:r>
              <a:r>
                <a:rPr lang="vi-VN" sz="2200" b="1" dirty="0" err="1">
                  <a:solidFill>
                    <a:schemeClr val="accent5"/>
                  </a:solidFill>
                  <a:latin typeface="#9Slide03 Cabin Condensed" panose="00000506000000000000" pitchFamily="2" charset="-93"/>
                  <a:cs typeface="Times New Roman" panose="02020603050405020304" pitchFamily="18" charset="0"/>
                </a:rPr>
                <a:t>hướng</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biến</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đổi</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tính</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chất</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vật</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lí</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của</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hydrogen</a:t>
              </a:r>
              <a:r>
                <a:rPr lang="vi-VN" sz="2200" b="1" dirty="0">
                  <a:solidFill>
                    <a:schemeClr val="accent5"/>
                  </a:solidFill>
                  <a:latin typeface="#9Slide03 Cabin Condensed" panose="00000506000000000000" pitchFamily="2" charset="-93"/>
                  <a:cs typeface="Times New Roman" panose="02020603050405020304" pitchFamily="18" charset="0"/>
                </a:rPr>
                <a:t> </a:t>
              </a:r>
              <a:r>
                <a:rPr lang="vi-VN" sz="2200" b="1" dirty="0" err="1">
                  <a:solidFill>
                    <a:schemeClr val="accent5"/>
                  </a:solidFill>
                  <a:latin typeface="#9Slide03 Cabin Condensed" panose="00000506000000000000" pitchFamily="2" charset="-93"/>
                  <a:cs typeface="Times New Roman" panose="02020603050405020304" pitchFamily="18" charset="0"/>
                </a:rPr>
                <a:t>halide</a:t>
              </a:r>
              <a:endParaRPr lang="en-US" sz="2200" b="1" dirty="0">
                <a:solidFill>
                  <a:schemeClr val="accent5"/>
                </a:solidFill>
                <a:latin typeface="#9Slide03 Cabin Condensed" panose="00000506000000000000" pitchFamily="2" charset="-93"/>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 calcmode="lin" valueType="num">
                                      <p:cBhvr>
                                        <p:cTn id="12" dur="500" fill="hold"/>
                                        <p:tgtEl>
                                          <p:spTgt spid="72"/>
                                        </p:tgtEl>
                                        <p:attrNameLst>
                                          <p:attrName>ppt_w</p:attrName>
                                        </p:attrNameLst>
                                      </p:cBhvr>
                                      <p:tavLst>
                                        <p:tav tm="0">
                                          <p:val>
                                            <p:fltVal val="0"/>
                                          </p:val>
                                        </p:tav>
                                        <p:tav tm="100000">
                                          <p:val>
                                            <p:strVal val="#ppt_w"/>
                                          </p:val>
                                        </p:tav>
                                      </p:tavLst>
                                    </p:anim>
                                    <p:anim calcmode="lin" valueType="num">
                                      <p:cBhvr>
                                        <p:cTn id="13" dur="500" fill="hold"/>
                                        <p:tgtEl>
                                          <p:spTgt spid="72"/>
                                        </p:tgtEl>
                                        <p:attrNameLst>
                                          <p:attrName>ppt_h</p:attrName>
                                        </p:attrNameLst>
                                      </p:cBhvr>
                                      <p:tavLst>
                                        <p:tav tm="0">
                                          <p:val>
                                            <p:fltVal val="0"/>
                                          </p:val>
                                        </p:tav>
                                        <p:tav tm="100000">
                                          <p:val>
                                            <p:strVal val="#ppt_h"/>
                                          </p:val>
                                        </p:tav>
                                      </p:tavLst>
                                    </p:anim>
                                    <p:animEffect transition="in" filter="fade">
                                      <p:cBhvr>
                                        <p:cTn id="14" dur="500"/>
                                        <p:tgtEl>
                                          <p:spTgt spid="7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p:cTn id="17" dur="500" fill="hold"/>
                                        <p:tgtEl>
                                          <p:spTgt spid="74"/>
                                        </p:tgtEl>
                                        <p:attrNameLst>
                                          <p:attrName>ppt_w</p:attrName>
                                        </p:attrNameLst>
                                      </p:cBhvr>
                                      <p:tavLst>
                                        <p:tav tm="0">
                                          <p:val>
                                            <p:fltVal val="0"/>
                                          </p:val>
                                        </p:tav>
                                        <p:tav tm="100000">
                                          <p:val>
                                            <p:strVal val="#ppt_w"/>
                                          </p:val>
                                        </p:tav>
                                      </p:tavLst>
                                    </p:anim>
                                    <p:anim calcmode="lin" valueType="num">
                                      <p:cBhvr>
                                        <p:cTn id="18" dur="500" fill="hold"/>
                                        <p:tgtEl>
                                          <p:spTgt spid="74"/>
                                        </p:tgtEl>
                                        <p:attrNameLst>
                                          <p:attrName>ppt_h</p:attrName>
                                        </p:attrNameLst>
                                      </p:cBhvr>
                                      <p:tavLst>
                                        <p:tav tm="0">
                                          <p:val>
                                            <p:fltVal val="0"/>
                                          </p:val>
                                        </p:tav>
                                        <p:tav tm="100000">
                                          <p:val>
                                            <p:strVal val="#ppt_h"/>
                                          </p:val>
                                        </p:tav>
                                      </p:tavLst>
                                    </p:anim>
                                    <p:animEffect transition="in" filter="fade">
                                      <p:cBhvr>
                                        <p:cTn id="19" dur="500"/>
                                        <p:tgtEl>
                                          <p:spTgt spid="7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 calcmode="lin" valueType="num">
                                      <p:cBhvr>
                                        <p:cTn id="27" dur="500" fill="hold"/>
                                        <p:tgtEl>
                                          <p:spTgt spid="2050"/>
                                        </p:tgtEl>
                                        <p:attrNameLst>
                                          <p:attrName>ppt_w</p:attrName>
                                        </p:attrNameLst>
                                      </p:cBhvr>
                                      <p:tavLst>
                                        <p:tav tm="0">
                                          <p:val>
                                            <p:fltVal val="0"/>
                                          </p:val>
                                        </p:tav>
                                        <p:tav tm="100000">
                                          <p:val>
                                            <p:strVal val="#ppt_w"/>
                                          </p:val>
                                        </p:tav>
                                      </p:tavLst>
                                    </p:anim>
                                    <p:anim calcmode="lin" valueType="num">
                                      <p:cBhvr>
                                        <p:cTn id="28" dur="500" fill="hold"/>
                                        <p:tgtEl>
                                          <p:spTgt spid="2050"/>
                                        </p:tgtEl>
                                        <p:attrNameLst>
                                          <p:attrName>ppt_h</p:attrName>
                                        </p:attrNameLst>
                                      </p:cBhvr>
                                      <p:tavLst>
                                        <p:tav tm="0">
                                          <p:val>
                                            <p:fltVal val="0"/>
                                          </p:val>
                                        </p:tav>
                                        <p:tav tm="100000">
                                          <p:val>
                                            <p:strVal val="#ppt_h"/>
                                          </p:val>
                                        </p:tav>
                                      </p:tavLst>
                                    </p:anim>
                                    <p:animEffect transition="in" filter="fade">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FE24F1F-F7F7-BC62-9F06-59505F4706FA}"/>
              </a:ext>
            </a:extLst>
          </p:cNvPr>
          <p:cNvGrpSpPr/>
          <p:nvPr/>
        </p:nvGrpSpPr>
        <p:grpSpPr>
          <a:xfrm>
            <a:off x="-329595" y="-1390319"/>
            <a:ext cx="5055605" cy="4572000"/>
            <a:chOff x="-196081" y="-1532183"/>
            <a:chExt cx="5055605" cy="4572000"/>
          </a:xfrm>
        </p:grpSpPr>
        <p:pic>
          <p:nvPicPr>
            <p:cNvPr id="12" name="Graphic 11" descr="A brushstroke">
              <a:extLst>
                <a:ext uri="{FF2B5EF4-FFF2-40B4-BE49-F238E27FC236}">
                  <a16:creationId xmlns:a16="http://schemas.microsoft.com/office/drawing/2014/main" id="{A848E7F3-B966-7553-AE45-7D29BFC207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081" y="-1532183"/>
              <a:ext cx="5055605" cy="4572000"/>
            </a:xfrm>
            <a:prstGeom prst="rect">
              <a:avLst/>
            </a:prstGeom>
          </p:spPr>
        </p:pic>
        <p:sp>
          <p:nvSpPr>
            <p:cNvPr id="10" name="TextBox 9">
              <a:extLst>
                <a:ext uri="{FF2B5EF4-FFF2-40B4-BE49-F238E27FC236}">
                  <a16:creationId xmlns:a16="http://schemas.microsoft.com/office/drawing/2014/main" id="{384DF97C-6DBF-AD9A-1E1F-F1CB879FCB15}"/>
                </a:ext>
              </a:extLst>
            </p:cNvPr>
            <p:cNvSpPr txBox="1"/>
            <p:nvPr/>
          </p:nvSpPr>
          <p:spPr>
            <a:xfrm>
              <a:off x="1444176" y="415042"/>
              <a:ext cx="2543732" cy="646331"/>
            </a:xfrm>
            <a:prstGeom prst="rect">
              <a:avLst/>
            </a:prstGeom>
            <a:noFill/>
          </p:spPr>
          <p:txBody>
            <a:bodyPr wrap="square" rtlCol="0">
              <a:spAutoFit/>
            </a:bodyPr>
            <a:lstStyle/>
            <a:p>
              <a:r>
                <a:rPr lang="vi-VN" sz="3600" b="1" dirty="0" err="1">
                  <a:solidFill>
                    <a:schemeClr val="accent5"/>
                  </a:solidFill>
                  <a:latin typeface="#9Slide03 Cabin Condensed" panose="00000506000000000000" pitchFamily="2" charset="-93"/>
                  <a:cs typeface="Times New Roman" panose="02020603050405020304" pitchFamily="18" charset="0"/>
                </a:rPr>
                <a:t>Thảo</a:t>
              </a:r>
              <a:r>
                <a:rPr lang="vi-VN" sz="3600" b="1" dirty="0">
                  <a:solidFill>
                    <a:schemeClr val="accent5"/>
                  </a:solidFill>
                  <a:latin typeface="#9Slide03 Cabin Condensed" panose="00000506000000000000" pitchFamily="2" charset="-93"/>
                  <a:cs typeface="Times New Roman" panose="02020603050405020304" pitchFamily="18" charset="0"/>
                </a:rPr>
                <a:t> </a:t>
              </a:r>
              <a:r>
                <a:rPr lang="vi-VN" sz="3600" b="1" dirty="0" err="1">
                  <a:solidFill>
                    <a:schemeClr val="accent5"/>
                  </a:solidFill>
                  <a:latin typeface="#9Slide03 Cabin Condensed" panose="00000506000000000000" pitchFamily="2" charset="-93"/>
                  <a:cs typeface="Times New Roman" panose="02020603050405020304" pitchFamily="18" charset="0"/>
                </a:rPr>
                <a:t>luận</a:t>
              </a:r>
              <a:endParaRPr lang="en-US" sz="3600" b="1" dirty="0">
                <a:solidFill>
                  <a:schemeClr val="accent5"/>
                </a:solidFill>
                <a:latin typeface="#9Slide03 Cabin Condensed" panose="00000506000000000000" pitchFamily="2" charset="-93"/>
                <a:cs typeface="Times New Roman" panose="02020603050405020304" pitchFamily="18" charset="0"/>
              </a:endParaRPr>
            </a:p>
          </p:txBody>
        </p:sp>
        <p:pic>
          <p:nvPicPr>
            <p:cNvPr id="14" name="Picture 13" descr="Icon&#10;&#10;Description automatically generated">
              <a:extLst>
                <a:ext uri="{FF2B5EF4-FFF2-40B4-BE49-F238E27FC236}">
                  <a16:creationId xmlns:a16="http://schemas.microsoft.com/office/drawing/2014/main" id="{AE9C8154-CDF1-2054-5E87-014ED042CA2D}"/>
                </a:ext>
              </a:extLst>
            </p:cNvPr>
            <p:cNvPicPr>
              <a:picLocks noChangeAspect="1"/>
            </p:cNvPicPr>
            <p:nvPr/>
          </p:nvPicPr>
          <p:blipFill>
            <a:blip r:embed="rId4"/>
            <a:stretch>
              <a:fillRect/>
            </a:stretch>
          </p:blipFill>
          <p:spPr>
            <a:xfrm>
              <a:off x="732438" y="379624"/>
              <a:ext cx="706786" cy="706786"/>
            </a:xfrm>
            <a:prstGeom prst="rect">
              <a:avLst/>
            </a:prstGeom>
          </p:spPr>
        </p:pic>
      </p:grpSp>
      <p:grpSp>
        <p:nvGrpSpPr>
          <p:cNvPr id="18" name="Group 17">
            <a:extLst>
              <a:ext uri="{FF2B5EF4-FFF2-40B4-BE49-F238E27FC236}">
                <a16:creationId xmlns:a16="http://schemas.microsoft.com/office/drawing/2014/main" id="{4ED2355C-2471-C76A-4A5E-3C49A31E7675}"/>
              </a:ext>
            </a:extLst>
          </p:cNvPr>
          <p:cNvGrpSpPr/>
          <p:nvPr/>
        </p:nvGrpSpPr>
        <p:grpSpPr>
          <a:xfrm>
            <a:off x="256941" y="2119051"/>
            <a:ext cx="4071326" cy="2406810"/>
            <a:chOff x="89726" y="1707424"/>
            <a:chExt cx="4071326" cy="2406810"/>
          </a:xfrm>
        </p:grpSpPr>
        <p:sp>
          <p:nvSpPr>
            <p:cNvPr id="7" name="Google Shape;768;p43">
              <a:extLst>
                <a:ext uri="{FF2B5EF4-FFF2-40B4-BE49-F238E27FC236}">
                  <a16:creationId xmlns:a16="http://schemas.microsoft.com/office/drawing/2014/main" id="{143C36F7-6FA4-72A6-5CCA-E3A44F5A0B3B}"/>
                </a:ext>
              </a:extLst>
            </p:cNvPr>
            <p:cNvSpPr/>
            <p:nvPr/>
          </p:nvSpPr>
          <p:spPr>
            <a:xfrm rot="21324763">
              <a:off x="89726" y="1707424"/>
              <a:ext cx="4071326" cy="2406810"/>
            </a:xfrm>
            <a:prstGeom prst="roundRect">
              <a:avLst>
                <a:gd name="adj" fmla="val 29315"/>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9Slide03 Cabin Condensed" panose="00000506000000000000" pitchFamily="2" charset="-93"/>
                <a:cs typeface="Times New Roman" panose="02020603050405020304" pitchFamily="18" charset="0"/>
              </a:endParaRPr>
            </a:p>
          </p:txBody>
        </p:sp>
        <p:sp>
          <p:nvSpPr>
            <p:cNvPr id="9" name="TextBox 8">
              <a:extLst>
                <a:ext uri="{FF2B5EF4-FFF2-40B4-BE49-F238E27FC236}">
                  <a16:creationId xmlns:a16="http://schemas.microsoft.com/office/drawing/2014/main" id="{99CBF013-7F51-1C63-111A-BE575A20D82D}"/>
                </a:ext>
              </a:extLst>
            </p:cNvPr>
            <p:cNvSpPr txBox="1"/>
            <p:nvPr/>
          </p:nvSpPr>
          <p:spPr>
            <a:xfrm>
              <a:off x="431709" y="2013260"/>
              <a:ext cx="3341436" cy="2088264"/>
            </a:xfrm>
            <a:prstGeom prst="rect">
              <a:avLst/>
            </a:prstGeom>
            <a:noFill/>
          </p:spPr>
          <p:txBody>
            <a:bodyPr wrap="square">
              <a:spAutoFit/>
            </a:bodyPr>
            <a:lstStyle/>
            <a:p>
              <a:pPr algn="just">
                <a:lnSpc>
                  <a:spcPct val="120000"/>
                </a:lnSpc>
              </a:pPr>
              <a:r>
                <a:rPr lang="en-US" sz="2200" b="1" dirty="0">
                  <a:solidFill>
                    <a:srgbClr val="FF0000"/>
                  </a:solidFill>
                  <a:latin typeface="#9Slide03 Cabin Condensed" panose="00000506000000000000" pitchFamily="2" charset="-93"/>
                  <a:cs typeface="Times New Roman" panose="02020603050405020304" pitchFamily="18" charset="0"/>
                </a:rPr>
                <a:t>1. </a:t>
              </a:r>
              <a:r>
                <a:rPr lang="vi-VN" sz="2200" dirty="0" err="1">
                  <a:solidFill>
                    <a:schemeClr val="tx1"/>
                  </a:solidFill>
                  <a:latin typeface="#9Slide03 Cabin Condensed" panose="00000506000000000000" pitchFamily="2" charset="-93"/>
                  <a:cs typeface="Times New Roman" panose="02020603050405020304" pitchFamily="18" charset="0"/>
                </a:rPr>
                <a:t>Dựa</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vào</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Bảng</a:t>
              </a:r>
              <a:r>
                <a:rPr lang="vi-VN" sz="2200" dirty="0">
                  <a:solidFill>
                    <a:schemeClr val="tx1"/>
                  </a:solidFill>
                  <a:latin typeface="#9Slide03 Cabin Condensed" panose="00000506000000000000" pitchFamily="2" charset="-93"/>
                  <a:cs typeface="Times New Roman" panose="02020603050405020304" pitchFamily="18" charset="0"/>
                </a:rPr>
                <a:t> 18.1 </a:t>
              </a:r>
              <a:r>
                <a:rPr lang="vi-VN" sz="2200" dirty="0" err="1">
                  <a:solidFill>
                    <a:schemeClr val="tx1"/>
                  </a:solidFill>
                  <a:latin typeface="#9Slide03 Cabin Condensed" panose="00000506000000000000" pitchFamily="2" charset="-93"/>
                  <a:cs typeface="Times New Roman" panose="02020603050405020304" pitchFamily="18" charset="0"/>
                </a:rPr>
                <a:t>và</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Hình</a:t>
              </a:r>
              <a:r>
                <a:rPr lang="vi-VN" sz="2200" dirty="0">
                  <a:solidFill>
                    <a:schemeClr val="tx1"/>
                  </a:solidFill>
                  <a:latin typeface="#9Slide03 Cabin Condensed" panose="00000506000000000000" pitchFamily="2" charset="-93"/>
                  <a:cs typeface="Times New Roman" panose="02020603050405020304" pitchFamily="18" charset="0"/>
                </a:rPr>
                <a:t> 18.1, cho </a:t>
              </a:r>
              <a:r>
                <a:rPr lang="vi-VN" sz="2200" dirty="0" err="1">
                  <a:solidFill>
                    <a:schemeClr val="tx1"/>
                  </a:solidFill>
                  <a:latin typeface="#9Slide03 Cabin Condensed" panose="00000506000000000000" pitchFamily="2" charset="-93"/>
                  <a:cs typeface="Times New Roman" panose="02020603050405020304" pitchFamily="18" charset="0"/>
                </a:rPr>
                <a:t>biết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nhiệt</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độ</a:t>
              </a:r>
              <a:r>
                <a:rPr lang="vi-VN" sz="2200" dirty="0">
                  <a:solidFill>
                    <a:schemeClr val="tx1"/>
                  </a:solidFill>
                  <a:latin typeface="#9Slide03 Cabin Condensed" panose="00000506000000000000" pitchFamily="2" charset="-93"/>
                  <a:cs typeface="Times New Roman" panose="02020603050405020304" pitchFamily="18" charset="0"/>
                </a:rPr>
                <a:t> sôi </a:t>
              </a:r>
              <a:r>
                <a:rPr lang="vi-VN" sz="2200" dirty="0" err="1">
                  <a:solidFill>
                    <a:schemeClr val="tx1"/>
                  </a:solidFill>
                  <a:latin typeface="#9Slide03 Cabin Condensed" panose="00000506000000000000" pitchFamily="2" charset="-93"/>
                  <a:cs typeface="Times New Roman" panose="02020603050405020304" pitchFamily="18" charset="0"/>
                </a:rPr>
                <a:t>của</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các</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hydrogen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halide</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từ</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HCl</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đến</a:t>
              </a:r>
              <a:r>
                <a:rPr lang="vi-VN" sz="2200" dirty="0">
                  <a:solidFill>
                    <a:schemeClr val="tx1"/>
                  </a:solidFill>
                  <a:latin typeface="#9Slide03 Cabin Condensed" panose="00000506000000000000" pitchFamily="2" charset="-93"/>
                  <a:cs typeface="Times New Roman" panose="02020603050405020304" pitchFamily="18" charset="0"/>
                </a:rPr>
                <a:t> HI </a:t>
              </a:r>
              <a:r>
                <a:rPr lang="vi-VN" sz="2200" dirty="0" err="1">
                  <a:solidFill>
                    <a:schemeClr val="tx1"/>
                  </a:solidFill>
                  <a:latin typeface="#9Slide03 Cabin Condensed" panose="00000506000000000000" pitchFamily="2" charset="-93"/>
                  <a:cs typeface="Times New Roman" panose="02020603050405020304" pitchFamily="18" charset="0"/>
                </a:rPr>
                <a:t>biến</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đổi</a:t>
              </a:r>
              <a:r>
                <a:rPr lang="vi-VN" sz="2200" dirty="0">
                  <a:solidFill>
                    <a:schemeClr val="tx1"/>
                  </a:solidFill>
                  <a:latin typeface="#9Slide03 Cabin Condensed" panose="00000506000000000000" pitchFamily="2" charset="-93"/>
                  <a:cs typeface="Times New Roman" panose="02020603050405020304" pitchFamily="18" charset="0"/>
                </a:rPr>
                <a:t> như </a:t>
              </a:r>
              <a:r>
                <a:rPr lang="vi-VN" sz="2200" dirty="0" err="1">
                  <a:solidFill>
                    <a:schemeClr val="tx1"/>
                  </a:solidFill>
                  <a:latin typeface="#9Slide03 Cabin Condensed" panose="00000506000000000000" pitchFamily="2" charset="-93"/>
                  <a:cs typeface="Times New Roman" panose="02020603050405020304" pitchFamily="18" charset="0"/>
                </a:rPr>
                <a:t>thế</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nào</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Giải</a:t>
              </a:r>
              <a:r>
                <a:rPr lang="vi-VN" sz="2200" dirty="0">
                  <a:solidFill>
                    <a:schemeClr val="tx1"/>
                  </a:solidFill>
                  <a:latin typeface="#9Slide03 Cabin Condensed" panose="00000506000000000000" pitchFamily="2" charset="-93"/>
                  <a:cs typeface="Times New Roman" panose="02020603050405020304" pitchFamily="18" charset="0"/>
                </a:rPr>
                <a:t> </a:t>
              </a:r>
              <a:r>
                <a:rPr lang="vi-VN" sz="2200" dirty="0" err="1">
                  <a:solidFill>
                    <a:schemeClr val="tx1"/>
                  </a:solidFill>
                  <a:latin typeface="#9Slide03 Cabin Condensed" panose="00000506000000000000" pitchFamily="2" charset="-93"/>
                  <a:cs typeface="Times New Roman" panose="02020603050405020304" pitchFamily="18" charset="0"/>
                </a:rPr>
                <a:t>thích</a:t>
              </a:r>
              <a:r>
                <a:rPr lang="vi-VN" sz="2200" dirty="0">
                  <a:solidFill>
                    <a:schemeClr val="tx1"/>
                  </a:solidFill>
                  <a:latin typeface="#9Slide03 Cabin Condensed" panose="00000506000000000000" pitchFamily="2" charset="-93"/>
                  <a:cs typeface="Times New Roman" panose="02020603050405020304" pitchFamily="18" charset="0"/>
                </a:rPr>
                <a:t>.</a:t>
              </a:r>
              <a:endParaRPr lang="en-US" sz="2200" dirty="0">
                <a:solidFill>
                  <a:schemeClr val="tx1"/>
                </a:solidFill>
                <a:latin typeface="#9Slide03 Cabin Condensed" panose="00000506000000000000" pitchFamily="2" charset="-93"/>
                <a:cs typeface="Times New Roman" panose="02020603050405020304" pitchFamily="18" charset="0"/>
              </a:endParaRPr>
            </a:p>
          </p:txBody>
        </p:sp>
      </p:grpSp>
      <p:grpSp>
        <p:nvGrpSpPr>
          <p:cNvPr id="6" name="Group 5">
            <a:extLst>
              <a:ext uri="{FF2B5EF4-FFF2-40B4-BE49-F238E27FC236}">
                <a16:creationId xmlns:a16="http://schemas.microsoft.com/office/drawing/2014/main" id="{0CD9CC46-326D-5859-57D2-3D9BBC8FA41E}"/>
              </a:ext>
            </a:extLst>
          </p:cNvPr>
          <p:cNvGrpSpPr/>
          <p:nvPr/>
        </p:nvGrpSpPr>
        <p:grpSpPr>
          <a:xfrm>
            <a:off x="4030326" y="772496"/>
            <a:ext cx="4856733" cy="2379473"/>
            <a:chOff x="914400" y="1210235"/>
            <a:chExt cx="6010835" cy="2944906"/>
          </a:xfrm>
        </p:grpSpPr>
        <p:pic>
          <p:nvPicPr>
            <p:cNvPr id="4" name="Picture 3">
              <a:extLst>
                <a:ext uri="{FF2B5EF4-FFF2-40B4-BE49-F238E27FC236}">
                  <a16:creationId xmlns:a16="http://schemas.microsoft.com/office/drawing/2014/main" id="{5C63882A-C848-573E-DD46-0ABB5DB37A27}"/>
                </a:ext>
              </a:extLst>
            </p:cNvPr>
            <p:cNvPicPr>
              <a:picLocks noChangeAspect="1"/>
            </p:cNvPicPr>
            <p:nvPr/>
          </p:nvPicPr>
          <p:blipFill rotWithShape="1">
            <a:blip r:embed="rId5"/>
            <a:srcRect l="801" t="3093" r="1650" b="3093"/>
            <a:stretch/>
          </p:blipFill>
          <p:spPr>
            <a:xfrm>
              <a:off x="1035423" y="1362692"/>
              <a:ext cx="5739233" cy="2631084"/>
            </a:xfrm>
            <a:prstGeom prst="rect">
              <a:avLst/>
            </a:prstGeom>
          </p:spPr>
        </p:pic>
        <p:sp>
          <p:nvSpPr>
            <p:cNvPr id="5" name="Rectangle 4">
              <a:extLst>
                <a:ext uri="{FF2B5EF4-FFF2-40B4-BE49-F238E27FC236}">
                  <a16:creationId xmlns:a16="http://schemas.microsoft.com/office/drawing/2014/main" id="{EBFC1B06-29A1-5DBB-D96D-FF2E61706DC7}"/>
                </a:ext>
              </a:extLst>
            </p:cNvPr>
            <p:cNvSpPr/>
            <p:nvPr/>
          </p:nvSpPr>
          <p:spPr>
            <a:xfrm>
              <a:off x="914400" y="1210235"/>
              <a:ext cx="6010835" cy="2944906"/>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9Slide03 Cabin Condensed" panose="00000506000000000000" pitchFamily="2" charset="-93"/>
              </a:endParaRPr>
            </a:p>
          </p:txBody>
        </p:sp>
      </p:grpSp>
      <p:grpSp>
        <p:nvGrpSpPr>
          <p:cNvPr id="22" name="Group 21">
            <a:extLst>
              <a:ext uri="{FF2B5EF4-FFF2-40B4-BE49-F238E27FC236}">
                <a16:creationId xmlns:a16="http://schemas.microsoft.com/office/drawing/2014/main" id="{6C84AC99-80B1-C5AD-0F8E-21C956A84FBF}"/>
              </a:ext>
            </a:extLst>
          </p:cNvPr>
          <p:cNvGrpSpPr/>
          <p:nvPr/>
        </p:nvGrpSpPr>
        <p:grpSpPr>
          <a:xfrm>
            <a:off x="4032358" y="3289257"/>
            <a:ext cx="2261886" cy="1758133"/>
            <a:chOff x="5228126" y="3385366"/>
            <a:chExt cx="2261886" cy="1758133"/>
          </a:xfrm>
        </p:grpSpPr>
        <p:pic>
          <p:nvPicPr>
            <p:cNvPr id="20" name="Picture 19">
              <a:extLst>
                <a:ext uri="{FF2B5EF4-FFF2-40B4-BE49-F238E27FC236}">
                  <a16:creationId xmlns:a16="http://schemas.microsoft.com/office/drawing/2014/main" id="{48CE17F3-8A54-E228-008D-9F53B9D5C4AE}"/>
                </a:ext>
              </a:extLst>
            </p:cNvPr>
            <p:cNvPicPr>
              <a:picLocks noChangeAspect="1"/>
            </p:cNvPicPr>
            <p:nvPr/>
          </p:nvPicPr>
          <p:blipFill rotWithShape="1">
            <a:blip r:embed="rId6"/>
            <a:srcRect l="6814"/>
            <a:stretch/>
          </p:blipFill>
          <p:spPr>
            <a:xfrm>
              <a:off x="5312076" y="3498500"/>
              <a:ext cx="2093986" cy="1531865"/>
            </a:xfrm>
            <a:prstGeom prst="rect">
              <a:avLst/>
            </a:prstGeom>
          </p:spPr>
        </p:pic>
        <p:sp>
          <p:nvSpPr>
            <p:cNvPr id="21" name="Rectangle 20">
              <a:extLst>
                <a:ext uri="{FF2B5EF4-FFF2-40B4-BE49-F238E27FC236}">
                  <a16:creationId xmlns:a16="http://schemas.microsoft.com/office/drawing/2014/main" id="{66DCBC33-E5A0-7D5E-4C60-65FF1A46D0D4}"/>
                </a:ext>
              </a:extLst>
            </p:cNvPr>
            <p:cNvSpPr/>
            <p:nvPr/>
          </p:nvSpPr>
          <p:spPr>
            <a:xfrm>
              <a:off x="5228126" y="3385366"/>
              <a:ext cx="2261886" cy="1758133"/>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Cabin Condensed" panose="00000506000000000000" pitchFamily="2" charset="-93"/>
              </a:endParaRPr>
            </a:p>
          </p:txBody>
        </p:sp>
      </p:grpSp>
      <p:pic>
        <p:nvPicPr>
          <p:cNvPr id="24" name="Picture 23" descr="Graphical user interface, icon&#10;&#10;Description automatically generated">
            <a:extLst>
              <a:ext uri="{FF2B5EF4-FFF2-40B4-BE49-F238E27FC236}">
                <a16:creationId xmlns:a16="http://schemas.microsoft.com/office/drawing/2014/main" id="{9399BBB7-3604-77DE-3251-ED2F6DDB18A0}"/>
              </a:ext>
            </a:extLst>
          </p:cNvPr>
          <p:cNvPicPr>
            <a:picLocks noChangeAspect="1"/>
          </p:cNvPicPr>
          <p:nvPr/>
        </p:nvPicPr>
        <p:blipFill>
          <a:blip r:embed="rId7"/>
          <a:stretch>
            <a:fillRect/>
          </a:stretch>
        </p:blipFill>
        <p:spPr>
          <a:xfrm>
            <a:off x="6904672" y="3289257"/>
            <a:ext cx="1982387" cy="1982387"/>
          </a:xfrm>
          <a:prstGeom prst="rect">
            <a:avLst/>
          </a:prstGeom>
        </p:spPr>
      </p:pic>
      <p:sp>
        <p:nvSpPr>
          <p:cNvPr id="2" name="Hộp Văn bản 1">
            <a:extLst>
              <a:ext uri="{FF2B5EF4-FFF2-40B4-BE49-F238E27FC236}">
                <a16:creationId xmlns:a16="http://schemas.microsoft.com/office/drawing/2014/main" id="{13CCACF1-E23F-6E1C-79DD-19F7ADF5345F}"/>
              </a:ext>
            </a:extLst>
          </p:cNvPr>
          <p:cNvSpPr txBox="1"/>
          <p:nvPr/>
        </p:nvSpPr>
        <p:spPr>
          <a:xfrm>
            <a:off x="4324815" y="183995"/>
            <a:ext cx="4724400" cy="461665"/>
          </a:xfrm>
          <a:prstGeom prst="rect">
            <a:avLst/>
          </a:prstGeom>
          <a:noFill/>
          <a:effectLst/>
        </p:spPr>
        <p:txBody>
          <a:bodyPr wrap="square" rtlCol="0">
            <a:spAutoFit/>
          </a:bodyPr>
          <a:lstStyle/>
          <a:p>
            <a:r>
              <a:rPr lang="en-US" sz="2400" b="1" cap="none" spc="0">
                <a:ln w="10160">
                  <a:solidFill>
                    <a:srgbClr val="0070C0"/>
                  </a:solidFill>
                  <a:prstDash val="solid"/>
                </a:ln>
                <a:solidFill>
                  <a:srgbClr val="FFFFFF"/>
                </a:solidFill>
                <a:effectLst/>
                <a:latin typeface="#9Slide03 Bebas Neue ZSmall" panose="020B0606020202050201" pitchFamily="34" charset="-93"/>
              </a:rPr>
              <a:t>Nhóm Hóa học – trường THPT số 3 Tuy Phước</a:t>
            </a:r>
            <a:endParaRPr lang="vi-VN" sz="2400" b="1" cap="none" spc="0">
              <a:ln w="10160">
                <a:solidFill>
                  <a:srgbClr val="0070C0"/>
                </a:solidFill>
                <a:prstDash val="solid"/>
              </a:ln>
              <a:solidFill>
                <a:srgbClr val="FFFFFF"/>
              </a:solidFill>
              <a:effectLst/>
              <a:latin typeface="#9Slide03 Bebas Neue ZSmall" panose="020B0606020202050201" pitchFamily="34" charset="-93"/>
            </a:endParaRPr>
          </a:p>
        </p:txBody>
      </p:sp>
    </p:spTree>
    <p:extLst>
      <p:ext uri="{BB962C8B-B14F-4D97-AF65-F5344CB8AC3E}">
        <p14:creationId xmlns:p14="http://schemas.microsoft.com/office/powerpoint/2010/main" val="1971779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iochemistry Lesson for High School by Slidesgo">
  <a:themeElements>
    <a:clrScheme name="Simple Light">
      <a:dk1>
        <a:srgbClr val="3B343B"/>
      </a:dk1>
      <a:lt1>
        <a:srgbClr val="364E82"/>
      </a:lt1>
      <a:dk2>
        <a:srgbClr val="6582B2"/>
      </a:dk2>
      <a:lt2>
        <a:srgbClr val="C2E1DA"/>
      </a:lt2>
      <a:accent1>
        <a:srgbClr val="FC4C4C"/>
      </a:accent1>
      <a:accent2>
        <a:srgbClr val="FC8782"/>
      </a:accent2>
      <a:accent3>
        <a:srgbClr val="E8C2C1"/>
      </a:accent3>
      <a:accent4>
        <a:srgbClr val="F8E8E1"/>
      </a:accent4>
      <a:accent5>
        <a:srgbClr val="FFFFFF"/>
      </a:accent5>
      <a:accent6>
        <a:srgbClr val="AACCC4"/>
      </a:accent6>
      <a:hlink>
        <a:srgbClr val="3B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3456</Words>
  <Application>Microsoft Office PowerPoint</Application>
  <PresentationFormat>Trình chiếu Trên màn hình (16:9)</PresentationFormat>
  <Paragraphs>301</Paragraphs>
  <Slides>71</Slides>
  <Notes>31</Notes>
  <HiddenSlides>0</HiddenSlides>
  <MMClips>1</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71</vt:i4>
      </vt:variant>
    </vt:vector>
  </HeadingPairs>
  <TitlesOfParts>
    <vt:vector size="80" baseType="lpstr">
      <vt:lpstr>#9Slide03 Bebas Neue ZSmall</vt:lpstr>
      <vt:lpstr>Roboto</vt:lpstr>
      <vt:lpstr>Calibri</vt:lpstr>
      <vt:lpstr>Lexend Deca</vt:lpstr>
      <vt:lpstr>Cambria Math</vt:lpstr>
      <vt:lpstr>#9Slide03 Cabin Condensed</vt:lpstr>
      <vt:lpstr>Arial</vt:lpstr>
      <vt:lpstr>Karla</vt:lpstr>
      <vt:lpstr>Biochemistry Lesson for High School by Slidesgo</vt:lpstr>
      <vt:lpstr>Bản trình bày PowerPoint</vt:lpstr>
      <vt:lpstr>Bài 18: HYDROGEN HALIDE VÀ MỘT SỐ PHẢN ỨNG CỦA ION HALIDE </vt:lpstr>
      <vt:lpstr>Bản trình bày PowerPoint</vt:lpstr>
      <vt:lpstr>Khởi Động</vt:lpstr>
      <vt:lpstr>Khởi Động</vt:lpstr>
      <vt:lpstr>Bản trình bày PowerPoint</vt:lpstr>
      <vt:lpstr>TÍNH CHẤT VẬT LÍ CỦA HYDROGEN HALIDE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HYDROHALIC ACID</vt:lpstr>
      <vt:lpstr>Bản trình bày PowerPoint</vt:lpstr>
      <vt:lpstr>Bản trình bày PowerPoint</vt:lpstr>
      <vt:lpstr>Bản trình bày PowerPoint</vt:lpstr>
      <vt:lpstr>Bản trình bày PowerPoint</vt:lpstr>
      <vt:lpstr>Bản trình bày PowerPoint</vt:lpstr>
      <vt:lpstr>Bản trình bày PowerPoint</vt:lpstr>
      <vt:lpstr>Em hãy đề xuất cách bảo quản hydrofluoric acid trong phòng thí nghiệm.</vt:lpstr>
      <vt:lpstr>Bản trình bày PowerPoint</vt:lpstr>
      <vt:lpstr>Trong dịch vị dạ dày của người có hydrochloric acid với nồng độ trong khoảng 10–4 – 10–3 mol/L, đóng vai trò quan trọng trong quá trình tiêu hoá, cùng với enzyme và sự co bóp của cơ dạ dày nhằm chuyển hoá thức ăn thành chất dinh dưỡng cho cơ thể dễ hấp thụ.</vt:lpstr>
      <vt:lpstr>TÍNH KHỬ CỦA CÁC ION HALIDE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NHẬN BIẾT ION HALIDE TRONG DUNG DỊCH</vt:lpstr>
      <vt:lpstr>Bản trình bày PowerPoint</vt:lpstr>
      <vt:lpstr>Bản trình bày PowerPoint</vt:lpstr>
      <vt:lpstr>VIDEO </vt:lpstr>
      <vt:lpstr>Bản trình bày PowerPoint</vt:lpstr>
      <vt:lpstr>Bản trình bày PowerPoint</vt:lpstr>
      <vt:lpstr>Bản trình bày PowerPoint</vt:lpstr>
      <vt:lpstr>Bản trình bày PowerPoint</vt:lpstr>
      <vt:lpstr>Bản trình bày PowerPoint</vt:lpstr>
      <vt:lpstr>Bản trình bày PowerPoint</vt:lpstr>
      <vt:lpstr>ỨNG DỤNG CỦA CÁC HYDROGEN HALIDE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Bệnh đau dạ dày sẽ gây ảnh hưởng xấu đến sức khoẻ con người, nguyên nhân chính là do căng thẳng kéo dài và các thói quen chưa hợp lí. Trong dịch vị dạ dày, khi HCl có nồng độ nhỏ hơn 10−4 M gây ra bệnh khó tiêu hoá, khi nồng độ lớn hơn 10−3 M, gây ra bệnh ợ chua. Thông thường, bên cạnh lời khuyên nghỉ ngơi và thay đổi các thói quen chưa hợp lí, bác sĩ chỉ định bệnh nhân mắc bệnh ợ chua sử dụng một số thuốc chứa NaHCO3 để điều trị. Giải thích tác dụng của thuốc chứa NaHCO3 .</vt:lpstr>
      <vt:lpstr>Bản trình bày PowerPoint</vt:lpstr>
      <vt:lpstr>Bản trình bày PowerPoint</vt:lpstr>
      <vt:lpstr>CỦNG CỐ</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Hydrogen halide và một số phản ứng của ion halide</dc:title>
  <dc:creator>VÕ NHƯ QUỲNH</dc:creator>
  <cp:lastModifiedBy>' VÕ NHƯ QUỲNH</cp:lastModifiedBy>
  <cp:revision>39</cp:revision>
  <dcterms:modified xsi:type="dcterms:W3CDTF">2024-10-16T21:45:10Z</dcterms:modified>
</cp:coreProperties>
</file>