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4" r:id="rId3"/>
  </p:sldMasterIdLst>
  <p:notesMasterIdLst>
    <p:notesMasterId r:id="rId87"/>
  </p:notesMasterIdLst>
  <p:sldIdLst>
    <p:sldId id="319" r:id="rId4"/>
    <p:sldId id="256" r:id="rId5"/>
    <p:sldId id="353" r:id="rId6"/>
    <p:sldId id="354" r:id="rId7"/>
    <p:sldId id="355" r:id="rId8"/>
    <p:sldId id="356" r:id="rId9"/>
    <p:sldId id="357" r:id="rId10"/>
    <p:sldId id="358" r:id="rId11"/>
    <p:sldId id="359" r:id="rId12"/>
    <p:sldId id="360" r:id="rId13"/>
    <p:sldId id="361" r:id="rId14"/>
    <p:sldId id="362" r:id="rId15"/>
    <p:sldId id="258" r:id="rId16"/>
    <p:sldId id="363" r:id="rId17"/>
    <p:sldId id="257" r:id="rId18"/>
    <p:sldId id="263" r:id="rId19"/>
    <p:sldId id="366" r:id="rId20"/>
    <p:sldId id="259" r:id="rId21"/>
    <p:sldId id="260" r:id="rId22"/>
    <p:sldId id="261" r:id="rId23"/>
    <p:sldId id="364" r:id="rId24"/>
    <p:sldId id="367" r:id="rId25"/>
    <p:sldId id="365" r:id="rId26"/>
    <p:sldId id="368" r:id="rId27"/>
    <p:sldId id="369" r:id="rId28"/>
    <p:sldId id="370" r:id="rId29"/>
    <p:sldId id="371" r:id="rId30"/>
    <p:sldId id="373" r:id="rId31"/>
    <p:sldId id="265" r:id="rId32"/>
    <p:sldId id="374" r:id="rId33"/>
    <p:sldId id="376" r:id="rId34"/>
    <p:sldId id="377" r:id="rId35"/>
    <p:sldId id="378" r:id="rId36"/>
    <p:sldId id="271" r:id="rId37"/>
    <p:sldId id="379" r:id="rId38"/>
    <p:sldId id="274" r:id="rId39"/>
    <p:sldId id="381" r:id="rId40"/>
    <p:sldId id="382" r:id="rId41"/>
    <p:sldId id="272" r:id="rId42"/>
    <p:sldId id="384" r:id="rId43"/>
    <p:sldId id="383" r:id="rId44"/>
    <p:sldId id="277" r:id="rId45"/>
    <p:sldId id="385" r:id="rId46"/>
    <p:sldId id="389" r:id="rId47"/>
    <p:sldId id="279" r:id="rId48"/>
    <p:sldId id="386" r:id="rId49"/>
    <p:sldId id="388" r:id="rId50"/>
    <p:sldId id="281" r:id="rId51"/>
    <p:sldId id="390" r:id="rId52"/>
    <p:sldId id="282" r:id="rId53"/>
    <p:sldId id="391" r:id="rId54"/>
    <p:sldId id="283" r:id="rId55"/>
    <p:sldId id="286" r:id="rId56"/>
    <p:sldId id="325" r:id="rId57"/>
    <p:sldId id="284" r:id="rId58"/>
    <p:sldId id="393" r:id="rId59"/>
    <p:sldId id="394" r:id="rId60"/>
    <p:sldId id="395" r:id="rId61"/>
    <p:sldId id="292" r:id="rId62"/>
    <p:sldId id="392" r:id="rId63"/>
    <p:sldId id="295" r:id="rId64"/>
    <p:sldId id="397" r:id="rId65"/>
    <p:sldId id="296" r:id="rId66"/>
    <p:sldId id="399" r:id="rId67"/>
    <p:sldId id="400" r:id="rId68"/>
    <p:sldId id="398" r:id="rId69"/>
    <p:sldId id="309" r:id="rId70"/>
    <p:sldId id="401" r:id="rId71"/>
    <p:sldId id="402" r:id="rId72"/>
    <p:sldId id="403" r:id="rId73"/>
    <p:sldId id="317" r:id="rId74"/>
    <p:sldId id="418" r:id="rId75"/>
    <p:sldId id="412" r:id="rId76"/>
    <p:sldId id="413" r:id="rId77"/>
    <p:sldId id="414" r:id="rId78"/>
    <p:sldId id="415" r:id="rId79"/>
    <p:sldId id="416" r:id="rId80"/>
    <p:sldId id="408" r:id="rId81"/>
    <p:sldId id="417" r:id="rId82"/>
    <p:sldId id="419" r:id="rId83"/>
    <p:sldId id="420" r:id="rId84"/>
    <p:sldId id="421" r:id="rId85"/>
    <p:sldId id="318"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3F"/>
    <a:srgbClr val="FFFFFF"/>
    <a:srgbClr val="D18B0D"/>
    <a:srgbClr val="666666"/>
    <a:srgbClr val="FCFDFF"/>
    <a:srgbClr val="101010"/>
    <a:srgbClr val="515151"/>
    <a:srgbClr val="212121"/>
    <a:srgbClr val="ECF6E1"/>
    <a:srgbClr val="EDFD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9" autoAdjust="0"/>
    <p:restoredTop sz="96149" autoAdjust="0"/>
  </p:normalViewPr>
  <p:slideViewPr>
    <p:cSldViewPr showGuides="1">
      <p:cViewPr varScale="1">
        <p:scale>
          <a:sx n="39" d="100"/>
          <a:sy n="39" d="100"/>
        </p:scale>
        <p:origin x="56" y="7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image" Target="../media/image58.png"/><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75351-248C-483A-92FA-767DD89A6376}" type="datetimeFigureOut">
              <a:rPr lang="en-AU" smtClean="0"/>
              <a:t>8/12/2023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DFBC5-D55B-46EE-95BE-7E784722592B}" type="slidenum">
              <a:rPr lang="en-AU" smtClean="0"/>
              <a:t>‹#›</a:t>
            </a:fld>
            <a:endParaRPr lang="en-AU"/>
          </a:p>
        </p:txBody>
      </p:sp>
    </p:spTree>
    <p:extLst>
      <p:ext uri="{BB962C8B-B14F-4D97-AF65-F5344CB8AC3E}">
        <p14:creationId xmlns:p14="http://schemas.microsoft.com/office/powerpoint/2010/main" val="267173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63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21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35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32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62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15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19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12/8/2023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12/8/2023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54157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704727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 name="Google Shape;19;p3"/>
          <p:cNvSpPr/>
          <p:nvPr/>
        </p:nvSpPr>
        <p:spPr>
          <a:xfrm rot="-10799904" flipH="1">
            <a:off x="8510496" y="5253367"/>
            <a:ext cx="3783152" cy="169269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8" y="1734"/>
            <a:ext cx="6158208" cy="276073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hasCustomPrompt="1"/>
          </p:nvPr>
        </p:nvSpPr>
        <p:spPr>
          <a:xfrm>
            <a:off x="960000" y="1951600"/>
            <a:ext cx="1797200" cy="103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 name="Google Shape;22;p3"/>
          <p:cNvSpPr txBox="1">
            <a:spLocks noGrp="1"/>
          </p:cNvSpPr>
          <p:nvPr>
            <p:ph type="subTitle" idx="1"/>
          </p:nvPr>
        </p:nvSpPr>
        <p:spPr>
          <a:xfrm rot="303">
            <a:off x="972767" y="4980433"/>
            <a:ext cx="4541200" cy="83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3" name="Google Shape;23;p3"/>
          <p:cNvSpPr txBox="1">
            <a:spLocks noGrp="1"/>
          </p:cNvSpPr>
          <p:nvPr>
            <p:ph type="title" idx="2"/>
          </p:nvPr>
        </p:nvSpPr>
        <p:spPr>
          <a:xfrm>
            <a:off x="972900" y="3734667"/>
            <a:ext cx="5234000" cy="7736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800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2885511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34316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20513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7412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2385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42271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4017906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180737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12/8/2023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02485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004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33812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47337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391155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960308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4034981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7139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7047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78"/>
        <p:cNvGrpSpPr/>
        <p:nvPr/>
      </p:nvGrpSpPr>
      <p:grpSpPr>
        <a:xfrm>
          <a:off x="0" y="0"/>
          <a:ext cx="0" cy="0"/>
          <a:chOff x="0" y="0"/>
          <a:chExt cx="0" cy="0"/>
        </a:xfrm>
      </p:grpSpPr>
      <p:grpSp>
        <p:nvGrpSpPr>
          <p:cNvPr id="1379" name="Google Shape;1379;p29"/>
          <p:cNvGrpSpPr/>
          <p:nvPr/>
        </p:nvGrpSpPr>
        <p:grpSpPr>
          <a:xfrm>
            <a:off x="-101601" y="1800"/>
            <a:ext cx="12395201" cy="6854416"/>
            <a:chOff x="-1" y="2700"/>
            <a:chExt cx="9296401" cy="5140812"/>
          </a:xfrm>
        </p:grpSpPr>
        <p:sp>
          <p:nvSpPr>
            <p:cNvPr id="1380" name="Google Shape;1380;p29"/>
            <p:cNvSpPr/>
            <p:nvPr/>
          </p:nvSpPr>
          <p:spPr>
            <a:xfrm>
              <a:off x="15240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9"/>
            <p:cNvSpPr/>
            <p:nvPr/>
          </p:nvSpPr>
          <p:spPr>
            <a:xfrm>
              <a:off x="15240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9"/>
            <p:cNvSpPr/>
            <p:nvPr/>
          </p:nvSpPr>
          <p:spPr>
            <a:xfrm flipH="1">
              <a:off x="7586472" y="33027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9" name="Google Shape;1389;p29"/>
          <p:cNvGrpSpPr/>
          <p:nvPr/>
        </p:nvGrpSpPr>
        <p:grpSpPr>
          <a:xfrm>
            <a:off x="-2" y="3600"/>
            <a:ext cx="12192003" cy="6854416"/>
            <a:chOff x="-1" y="2700"/>
            <a:chExt cx="9144002" cy="5140812"/>
          </a:xfrm>
        </p:grpSpPr>
        <p:sp>
          <p:nvSpPr>
            <p:cNvPr id="1390" name="Google Shape;1390;p29"/>
            <p:cNvSpPr/>
            <p:nvPr/>
          </p:nvSpPr>
          <p:spPr>
            <a:xfrm>
              <a:off x="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9"/>
            <p:cNvSpPr/>
            <p:nvPr/>
          </p:nvSpPr>
          <p:spPr>
            <a:xfrm>
              <a:off x="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9"/>
            <p:cNvSpPr/>
            <p:nvPr/>
          </p:nvSpPr>
          <p:spPr>
            <a:xfrm flipH="1">
              <a:off x="7434072" y="34551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9" name="Google Shape;1399;p29"/>
          <p:cNvGrpSpPr/>
          <p:nvPr/>
        </p:nvGrpSpPr>
        <p:grpSpPr>
          <a:xfrm>
            <a:off x="133574" y="444397"/>
            <a:ext cx="11829397" cy="5868091"/>
            <a:chOff x="100180" y="333298"/>
            <a:chExt cx="8872048" cy="4401068"/>
          </a:xfrm>
        </p:grpSpPr>
        <p:sp>
          <p:nvSpPr>
            <p:cNvPr id="1400" name="Google Shape;1400;p29"/>
            <p:cNvSpPr/>
            <p:nvPr/>
          </p:nvSpPr>
          <p:spPr>
            <a:xfrm>
              <a:off x="499886" y="1871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9"/>
            <p:cNvSpPr/>
            <p:nvPr/>
          </p:nvSpPr>
          <p:spPr>
            <a:xfrm>
              <a:off x="720001" y="35056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9"/>
            <p:cNvSpPr/>
            <p:nvPr/>
          </p:nvSpPr>
          <p:spPr>
            <a:xfrm>
              <a:off x="199362" y="3758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9"/>
            <p:cNvSpPr/>
            <p:nvPr/>
          </p:nvSpPr>
          <p:spPr>
            <a:xfrm>
              <a:off x="6751280" y="7171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9"/>
            <p:cNvSpPr/>
            <p:nvPr/>
          </p:nvSpPr>
          <p:spPr>
            <a:xfrm>
              <a:off x="8873055" y="2036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9"/>
            <p:cNvSpPr/>
            <p:nvPr/>
          </p:nvSpPr>
          <p:spPr>
            <a:xfrm>
              <a:off x="1209511" y="3987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9"/>
            <p:cNvSpPr/>
            <p:nvPr/>
          </p:nvSpPr>
          <p:spPr>
            <a:xfrm>
              <a:off x="2012361" y="46498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9"/>
            <p:cNvSpPr/>
            <p:nvPr/>
          </p:nvSpPr>
          <p:spPr>
            <a:xfrm>
              <a:off x="8106636" y="2345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9"/>
            <p:cNvSpPr/>
            <p:nvPr/>
          </p:nvSpPr>
          <p:spPr>
            <a:xfrm>
              <a:off x="7063986" y="33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9"/>
            <p:cNvSpPr/>
            <p:nvPr/>
          </p:nvSpPr>
          <p:spPr>
            <a:xfrm>
              <a:off x="6358798" y="1235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9"/>
            <p:cNvSpPr/>
            <p:nvPr/>
          </p:nvSpPr>
          <p:spPr>
            <a:xfrm>
              <a:off x="548637" y="3216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9"/>
            <p:cNvSpPr/>
            <p:nvPr/>
          </p:nvSpPr>
          <p:spPr>
            <a:xfrm>
              <a:off x="8575862" y="17208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9"/>
            <p:cNvSpPr/>
            <p:nvPr/>
          </p:nvSpPr>
          <p:spPr>
            <a:xfrm>
              <a:off x="6085512" y="809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9"/>
            <p:cNvSpPr/>
            <p:nvPr/>
          </p:nvSpPr>
          <p:spPr>
            <a:xfrm>
              <a:off x="1813480" y="4215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9"/>
            <p:cNvSpPr/>
            <p:nvPr/>
          </p:nvSpPr>
          <p:spPr>
            <a:xfrm>
              <a:off x="100180" y="30117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9"/>
            <p:cNvSpPr/>
            <p:nvPr/>
          </p:nvSpPr>
          <p:spPr>
            <a:xfrm>
              <a:off x="689638" y="1960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9"/>
            <p:cNvSpPr/>
            <p:nvPr/>
          </p:nvSpPr>
          <p:spPr>
            <a:xfrm>
              <a:off x="6024763" y="1124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9"/>
            <p:cNvSpPr/>
            <p:nvPr/>
          </p:nvSpPr>
          <p:spPr>
            <a:xfrm>
              <a:off x="8485413" y="32224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9"/>
            <p:cNvSpPr/>
            <p:nvPr/>
          </p:nvSpPr>
          <p:spPr>
            <a:xfrm>
              <a:off x="2276463" y="4463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3645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12/8/2023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128"/>
        <p:cNvGrpSpPr/>
        <p:nvPr/>
      </p:nvGrpSpPr>
      <p:grpSpPr>
        <a:xfrm>
          <a:off x="0" y="0"/>
          <a:ext cx="0" cy="0"/>
          <a:chOff x="0" y="0"/>
          <a:chExt cx="0" cy="0"/>
        </a:xfrm>
      </p:grpSpPr>
      <p:sp>
        <p:nvSpPr>
          <p:cNvPr id="129" name="Google Shape;129;p13"/>
          <p:cNvSpPr txBox="1">
            <a:spLocks noGrp="1"/>
          </p:cNvSpPr>
          <p:nvPr>
            <p:ph type="subTitle" idx="1"/>
          </p:nvPr>
        </p:nvSpPr>
        <p:spPr>
          <a:xfrm>
            <a:off x="2507535" y="3154339"/>
            <a:ext cx="3336800" cy="64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13"/>
          <p:cNvSpPr txBox="1">
            <a:spLocks noGrp="1"/>
          </p:cNvSpPr>
          <p:nvPr>
            <p:ph type="subTitle" idx="2"/>
          </p:nvPr>
        </p:nvSpPr>
        <p:spPr>
          <a:xfrm>
            <a:off x="6340672" y="3154339"/>
            <a:ext cx="3336800" cy="64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13"/>
          <p:cNvSpPr txBox="1">
            <a:spLocks noGrp="1"/>
          </p:cNvSpPr>
          <p:nvPr>
            <p:ph type="subTitle" idx="3"/>
          </p:nvPr>
        </p:nvSpPr>
        <p:spPr>
          <a:xfrm>
            <a:off x="2507535" y="5489103"/>
            <a:ext cx="3336800" cy="64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13"/>
          <p:cNvSpPr txBox="1">
            <a:spLocks noGrp="1"/>
          </p:cNvSpPr>
          <p:nvPr>
            <p:ph type="subTitle" idx="4"/>
          </p:nvPr>
        </p:nvSpPr>
        <p:spPr>
          <a:xfrm>
            <a:off x="6340672" y="5489103"/>
            <a:ext cx="3336800" cy="64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p13"/>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
        <p:nvSpPr>
          <p:cNvPr id="134" name="Google Shape;134;p13"/>
          <p:cNvSpPr txBox="1">
            <a:spLocks noGrp="1"/>
          </p:cNvSpPr>
          <p:nvPr>
            <p:ph type="subTitle" idx="5"/>
          </p:nvPr>
        </p:nvSpPr>
        <p:spPr>
          <a:xfrm>
            <a:off x="2507533" y="2346733"/>
            <a:ext cx="3336800" cy="909600"/>
          </a:xfrm>
          <a:prstGeom prst="rect">
            <a:avLst/>
          </a:prstGeom>
          <a:solidFill>
            <a:schemeClr val="dk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accent3"/>
                </a:solidFill>
                <a:latin typeface="Mochiy Pop One"/>
                <a:ea typeface="Mochiy Pop One"/>
                <a:cs typeface="Mochiy Pop One"/>
                <a:sym typeface="Mochiy Pop One"/>
              </a:defRPr>
            </a:lvl1pPr>
            <a:lvl2pPr lvl="1"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35" name="Google Shape;135;p13"/>
          <p:cNvSpPr txBox="1">
            <a:spLocks noGrp="1"/>
          </p:cNvSpPr>
          <p:nvPr>
            <p:ph type="subTitle" idx="6"/>
          </p:nvPr>
        </p:nvSpPr>
        <p:spPr>
          <a:xfrm>
            <a:off x="6347667" y="2346733"/>
            <a:ext cx="3336800" cy="909600"/>
          </a:xfrm>
          <a:prstGeom prst="rect">
            <a:avLst/>
          </a:prstGeom>
          <a:solidFill>
            <a:schemeClr val="dk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accent3"/>
                </a:solidFill>
                <a:latin typeface="Mochiy Pop One"/>
                <a:ea typeface="Mochiy Pop One"/>
                <a:cs typeface="Mochiy Pop One"/>
                <a:sym typeface="Mochiy Pop One"/>
              </a:defRPr>
            </a:lvl1pPr>
            <a:lvl2pPr lvl="1"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36" name="Google Shape;136;p13"/>
          <p:cNvSpPr txBox="1">
            <a:spLocks noGrp="1"/>
          </p:cNvSpPr>
          <p:nvPr>
            <p:ph type="subTitle" idx="7"/>
          </p:nvPr>
        </p:nvSpPr>
        <p:spPr>
          <a:xfrm>
            <a:off x="2507533" y="4671751"/>
            <a:ext cx="3336800" cy="909600"/>
          </a:xfrm>
          <a:prstGeom prst="rect">
            <a:avLst/>
          </a:prstGeom>
          <a:solidFill>
            <a:schemeClr val="dk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accent3"/>
                </a:solidFill>
                <a:latin typeface="Mochiy Pop One"/>
                <a:ea typeface="Mochiy Pop One"/>
                <a:cs typeface="Mochiy Pop One"/>
                <a:sym typeface="Mochiy Pop One"/>
              </a:defRPr>
            </a:lvl1pPr>
            <a:lvl2pPr lvl="1"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37" name="Google Shape;137;p13"/>
          <p:cNvSpPr txBox="1">
            <a:spLocks noGrp="1"/>
          </p:cNvSpPr>
          <p:nvPr>
            <p:ph type="subTitle" idx="8"/>
          </p:nvPr>
        </p:nvSpPr>
        <p:spPr>
          <a:xfrm>
            <a:off x="6347667" y="4671751"/>
            <a:ext cx="3336800" cy="909600"/>
          </a:xfrm>
          <a:prstGeom prst="rect">
            <a:avLst/>
          </a:prstGeom>
          <a:solidFill>
            <a:schemeClr val="dk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accent3"/>
                </a:solidFill>
                <a:latin typeface="Mochiy Pop One"/>
                <a:ea typeface="Mochiy Pop One"/>
                <a:cs typeface="Mochiy Pop One"/>
                <a:sym typeface="Mochiy Pop One"/>
              </a:defRPr>
            </a:lvl1pPr>
            <a:lvl2pPr lvl="1"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l"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38" name="Google Shape;138;p13"/>
          <p:cNvSpPr txBox="1">
            <a:spLocks noGrp="1"/>
          </p:cNvSpPr>
          <p:nvPr>
            <p:ph type="title" idx="9" hasCustomPrompt="1"/>
          </p:nvPr>
        </p:nvSpPr>
        <p:spPr>
          <a:xfrm>
            <a:off x="2507552" y="1681700"/>
            <a:ext cx="3336800" cy="763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000"/>
              <a:buNone/>
              <a:defRPr>
                <a:solidFill>
                  <a:schemeClr val="accent5"/>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139" name="Google Shape;139;p13"/>
          <p:cNvSpPr txBox="1">
            <a:spLocks noGrp="1"/>
          </p:cNvSpPr>
          <p:nvPr>
            <p:ph type="title" idx="13" hasCustomPrompt="1"/>
          </p:nvPr>
        </p:nvSpPr>
        <p:spPr>
          <a:xfrm>
            <a:off x="6340691" y="1681700"/>
            <a:ext cx="3336800" cy="763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000"/>
              <a:buNone/>
              <a:defRPr>
                <a:solidFill>
                  <a:schemeClr val="accent5"/>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140" name="Google Shape;140;p13"/>
          <p:cNvSpPr txBox="1">
            <a:spLocks noGrp="1"/>
          </p:cNvSpPr>
          <p:nvPr>
            <p:ph type="title" idx="14" hasCustomPrompt="1"/>
          </p:nvPr>
        </p:nvSpPr>
        <p:spPr>
          <a:xfrm>
            <a:off x="2507552" y="4017705"/>
            <a:ext cx="3336800" cy="763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000"/>
              <a:buNone/>
              <a:defRPr>
                <a:solidFill>
                  <a:schemeClr val="accent5"/>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141" name="Google Shape;141;p13"/>
          <p:cNvSpPr txBox="1">
            <a:spLocks noGrp="1"/>
          </p:cNvSpPr>
          <p:nvPr>
            <p:ph type="title" idx="15" hasCustomPrompt="1"/>
          </p:nvPr>
        </p:nvSpPr>
        <p:spPr>
          <a:xfrm>
            <a:off x="6340691" y="4017705"/>
            <a:ext cx="3336800" cy="763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000"/>
              <a:buNone/>
              <a:defRPr>
                <a:solidFill>
                  <a:schemeClr val="accent5"/>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142" name="Google Shape;142;p13"/>
          <p:cNvSpPr/>
          <p:nvPr/>
        </p:nvSpPr>
        <p:spPr>
          <a:xfrm>
            <a:off x="-4142965" y="-831770"/>
            <a:ext cx="15880688" cy="11158476"/>
          </a:xfrm>
          <a:custGeom>
            <a:avLst/>
            <a:gdLst/>
            <a:ahLst/>
            <a:cxnLst/>
            <a:rect l="l" t="t" r="r" b="b"/>
            <a:pathLst>
              <a:path w="108076" h="75939" extrusionOk="0">
                <a:moveTo>
                  <a:pt x="90947" y="0"/>
                </a:moveTo>
                <a:cubicBezTo>
                  <a:pt x="90886" y="0"/>
                  <a:pt x="90842" y="53"/>
                  <a:pt x="90842" y="114"/>
                </a:cubicBezTo>
                <a:cubicBezTo>
                  <a:pt x="90842" y="167"/>
                  <a:pt x="90886" y="219"/>
                  <a:pt x="90947" y="219"/>
                </a:cubicBezTo>
                <a:lnTo>
                  <a:pt x="91280" y="219"/>
                </a:lnTo>
                <a:cubicBezTo>
                  <a:pt x="91333" y="219"/>
                  <a:pt x="91385" y="167"/>
                  <a:pt x="91385" y="114"/>
                </a:cubicBezTo>
                <a:cubicBezTo>
                  <a:pt x="91385" y="53"/>
                  <a:pt x="91341" y="0"/>
                  <a:pt x="91280" y="0"/>
                </a:cubicBezTo>
                <a:close/>
                <a:moveTo>
                  <a:pt x="90175" y="9"/>
                </a:moveTo>
                <a:cubicBezTo>
                  <a:pt x="90070" y="9"/>
                  <a:pt x="89956" y="18"/>
                  <a:pt x="89851" y="18"/>
                </a:cubicBezTo>
                <a:cubicBezTo>
                  <a:pt x="89790" y="18"/>
                  <a:pt x="89746" y="70"/>
                  <a:pt x="89746" y="132"/>
                </a:cubicBezTo>
                <a:cubicBezTo>
                  <a:pt x="89746" y="193"/>
                  <a:pt x="89799" y="237"/>
                  <a:pt x="89851" y="237"/>
                </a:cubicBezTo>
                <a:lnTo>
                  <a:pt x="89860" y="237"/>
                </a:lnTo>
                <a:cubicBezTo>
                  <a:pt x="89965" y="237"/>
                  <a:pt x="90070" y="228"/>
                  <a:pt x="90184" y="228"/>
                </a:cubicBezTo>
                <a:cubicBezTo>
                  <a:pt x="90246" y="228"/>
                  <a:pt x="90289" y="175"/>
                  <a:pt x="90289" y="114"/>
                </a:cubicBezTo>
                <a:cubicBezTo>
                  <a:pt x="90289" y="53"/>
                  <a:pt x="90237" y="9"/>
                  <a:pt x="90175" y="9"/>
                </a:cubicBezTo>
                <a:close/>
                <a:moveTo>
                  <a:pt x="92043" y="9"/>
                </a:moveTo>
                <a:cubicBezTo>
                  <a:pt x="91990" y="9"/>
                  <a:pt x="91937" y="53"/>
                  <a:pt x="91937" y="114"/>
                </a:cubicBezTo>
                <a:cubicBezTo>
                  <a:pt x="91929" y="175"/>
                  <a:pt x="91981" y="228"/>
                  <a:pt x="92043" y="228"/>
                </a:cubicBezTo>
                <a:cubicBezTo>
                  <a:pt x="92148" y="228"/>
                  <a:pt x="92262" y="237"/>
                  <a:pt x="92367" y="237"/>
                </a:cubicBezTo>
                <a:lnTo>
                  <a:pt x="92376" y="237"/>
                </a:lnTo>
                <a:cubicBezTo>
                  <a:pt x="92428" y="237"/>
                  <a:pt x="92481" y="193"/>
                  <a:pt x="92481" y="132"/>
                </a:cubicBezTo>
                <a:cubicBezTo>
                  <a:pt x="92481" y="70"/>
                  <a:pt x="92437" y="18"/>
                  <a:pt x="92376" y="18"/>
                </a:cubicBezTo>
                <a:cubicBezTo>
                  <a:pt x="92262" y="18"/>
                  <a:pt x="92157" y="9"/>
                  <a:pt x="92043" y="9"/>
                </a:cubicBezTo>
                <a:close/>
                <a:moveTo>
                  <a:pt x="89080" y="44"/>
                </a:moveTo>
                <a:cubicBezTo>
                  <a:pt x="88975" y="53"/>
                  <a:pt x="88861" y="53"/>
                  <a:pt x="88755" y="62"/>
                </a:cubicBezTo>
                <a:cubicBezTo>
                  <a:pt x="88694" y="62"/>
                  <a:pt x="88650" y="114"/>
                  <a:pt x="88650" y="175"/>
                </a:cubicBezTo>
                <a:cubicBezTo>
                  <a:pt x="88659" y="237"/>
                  <a:pt x="88703" y="281"/>
                  <a:pt x="88764" y="281"/>
                </a:cubicBezTo>
                <a:cubicBezTo>
                  <a:pt x="88878" y="272"/>
                  <a:pt x="88983" y="272"/>
                  <a:pt x="89089" y="263"/>
                </a:cubicBezTo>
                <a:cubicBezTo>
                  <a:pt x="89150" y="263"/>
                  <a:pt x="89202" y="211"/>
                  <a:pt x="89194" y="149"/>
                </a:cubicBezTo>
                <a:cubicBezTo>
                  <a:pt x="89194" y="88"/>
                  <a:pt x="89141" y="44"/>
                  <a:pt x="89080" y="44"/>
                </a:cubicBezTo>
                <a:close/>
                <a:moveTo>
                  <a:pt x="93138" y="44"/>
                </a:moveTo>
                <a:cubicBezTo>
                  <a:pt x="93077" y="44"/>
                  <a:pt x="93033" y="88"/>
                  <a:pt x="93024" y="149"/>
                </a:cubicBezTo>
                <a:cubicBezTo>
                  <a:pt x="93024" y="211"/>
                  <a:pt x="93068" y="263"/>
                  <a:pt x="93130" y="263"/>
                </a:cubicBezTo>
                <a:cubicBezTo>
                  <a:pt x="93244" y="272"/>
                  <a:pt x="93349" y="272"/>
                  <a:pt x="93463" y="281"/>
                </a:cubicBezTo>
                <a:cubicBezTo>
                  <a:pt x="93524" y="281"/>
                  <a:pt x="93568" y="237"/>
                  <a:pt x="93577" y="175"/>
                </a:cubicBezTo>
                <a:cubicBezTo>
                  <a:pt x="93577" y="114"/>
                  <a:pt x="93533" y="62"/>
                  <a:pt x="93471" y="62"/>
                </a:cubicBezTo>
                <a:cubicBezTo>
                  <a:pt x="93358" y="53"/>
                  <a:pt x="93252" y="44"/>
                  <a:pt x="93138" y="44"/>
                </a:cubicBezTo>
                <a:close/>
                <a:moveTo>
                  <a:pt x="87984" y="105"/>
                </a:moveTo>
                <a:lnTo>
                  <a:pt x="87660" y="132"/>
                </a:lnTo>
                <a:cubicBezTo>
                  <a:pt x="87598" y="132"/>
                  <a:pt x="87554" y="184"/>
                  <a:pt x="87554" y="246"/>
                </a:cubicBezTo>
                <a:cubicBezTo>
                  <a:pt x="87563" y="307"/>
                  <a:pt x="87607" y="351"/>
                  <a:pt x="87668" y="351"/>
                </a:cubicBezTo>
                <a:lnTo>
                  <a:pt x="87677" y="351"/>
                </a:lnTo>
                <a:cubicBezTo>
                  <a:pt x="87782" y="342"/>
                  <a:pt x="87896" y="333"/>
                  <a:pt x="88002" y="325"/>
                </a:cubicBezTo>
                <a:cubicBezTo>
                  <a:pt x="88063" y="325"/>
                  <a:pt x="88107" y="272"/>
                  <a:pt x="88107" y="211"/>
                </a:cubicBezTo>
                <a:cubicBezTo>
                  <a:pt x="88098" y="149"/>
                  <a:pt x="88045" y="105"/>
                  <a:pt x="87984" y="105"/>
                </a:cubicBezTo>
                <a:close/>
                <a:moveTo>
                  <a:pt x="94234" y="105"/>
                </a:moveTo>
                <a:cubicBezTo>
                  <a:pt x="94173" y="105"/>
                  <a:pt x="94120" y="149"/>
                  <a:pt x="94120" y="211"/>
                </a:cubicBezTo>
                <a:cubicBezTo>
                  <a:pt x="94111" y="272"/>
                  <a:pt x="94164" y="325"/>
                  <a:pt x="94217" y="325"/>
                </a:cubicBezTo>
                <a:cubicBezTo>
                  <a:pt x="94331" y="333"/>
                  <a:pt x="94436" y="342"/>
                  <a:pt x="94550" y="351"/>
                </a:cubicBezTo>
                <a:lnTo>
                  <a:pt x="94558" y="351"/>
                </a:lnTo>
                <a:cubicBezTo>
                  <a:pt x="94611" y="351"/>
                  <a:pt x="94664" y="307"/>
                  <a:pt x="94664" y="246"/>
                </a:cubicBezTo>
                <a:cubicBezTo>
                  <a:pt x="94672" y="184"/>
                  <a:pt x="94629" y="132"/>
                  <a:pt x="94567" y="132"/>
                </a:cubicBezTo>
                <a:cubicBezTo>
                  <a:pt x="94453" y="123"/>
                  <a:pt x="94348" y="114"/>
                  <a:pt x="94234" y="105"/>
                </a:cubicBezTo>
                <a:close/>
                <a:moveTo>
                  <a:pt x="86913" y="192"/>
                </a:moveTo>
                <a:cubicBezTo>
                  <a:pt x="86908" y="192"/>
                  <a:pt x="86902" y="192"/>
                  <a:pt x="86897" y="193"/>
                </a:cubicBezTo>
                <a:cubicBezTo>
                  <a:pt x="86783" y="202"/>
                  <a:pt x="86678" y="211"/>
                  <a:pt x="86564" y="228"/>
                </a:cubicBezTo>
                <a:cubicBezTo>
                  <a:pt x="86503" y="228"/>
                  <a:pt x="86468" y="281"/>
                  <a:pt x="86468" y="342"/>
                </a:cubicBezTo>
                <a:cubicBezTo>
                  <a:pt x="86476" y="403"/>
                  <a:pt x="86520" y="438"/>
                  <a:pt x="86573" y="438"/>
                </a:cubicBezTo>
                <a:cubicBezTo>
                  <a:pt x="86577" y="443"/>
                  <a:pt x="86579" y="445"/>
                  <a:pt x="86581" y="445"/>
                </a:cubicBezTo>
                <a:cubicBezTo>
                  <a:pt x="86584" y="445"/>
                  <a:pt x="86586" y="443"/>
                  <a:pt x="86590" y="438"/>
                </a:cubicBezTo>
                <a:cubicBezTo>
                  <a:pt x="86695" y="430"/>
                  <a:pt x="86809" y="421"/>
                  <a:pt x="86915" y="412"/>
                </a:cubicBezTo>
                <a:cubicBezTo>
                  <a:pt x="86976" y="403"/>
                  <a:pt x="87020" y="351"/>
                  <a:pt x="87011" y="289"/>
                </a:cubicBezTo>
                <a:cubicBezTo>
                  <a:pt x="87011" y="233"/>
                  <a:pt x="86967" y="192"/>
                  <a:pt x="86913" y="192"/>
                </a:cubicBezTo>
                <a:close/>
                <a:moveTo>
                  <a:pt x="95314" y="192"/>
                </a:moveTo>
                <a:cubicBezTo>
                  <a:pt x="95260" y="192"/>
                  <a:pt x="95215" y="233"/>
                  <a:pt x="95207" y="289"/>
                </a:cubicBezTo>
                <a:cubicBezTo>
                  <a:pt x="95207" y="351"/>
                  <a:pt x="95251" y="403"/>
                  <a:pt x="95312" y="412"/>
                </a:cubicBezTo>
                <a:cubicBezTo>
                  <a:pt x="95417" y="421"/>
                  <a:pt x="95523" y="430"/>
                  <a:pt x="95637" y="447"/>
                </a:cubicBezTo>
                <a:lnTo>
                  <a:pt x="95645" y="447"/>
                </a:lnTo>
                <a:cubicBezTo>
                  <a:pt x="95707" y="447"/>
                  <a:pt x="95751" y="403"/>
                  <a:pt x="95759" y="342"/>
                </a:cubicBezTo>
                <a:cubicBezTo>
                  <a:pt x="95759" y="281"/>
                  <a:pt x="95716" y="228"/>
                  <a:pt x="95654" y="228"/>
                </a:cubicBezTo>
                <a:cubicBezTo>
                  <a:pt x="95549" y="211"/>
                  <a:pt x="95444" y="202"/>
                  <a:pt x="95330" y="193"/>
                </a:cubicBezTo>
                <a:cubicBezTo>
                  <a:pt x="95325" y="192"/>
                  <a:pt x="95319" y="192"/>
                  <a:pt x="95314" y="192"/>
                </a:cubicBezTo>
                <a:close/>
                <a:moveTo>
                  <a:pt x="85817" y="306"/>
                </a:moveTo>
                <a:cubicBezTo>
                  <a:pt x="85812" y="306"/>
                  <a:pt x="85807" y="306"/>
                  <a:pt x="85801" y="307"/>
                </a:cubicBezTo>
                <a:cubicBezTo>
                  <a:pt x="85696" y="316"/>
                  <a:pt x="85582" y="333"/>
                  <a:pt x="85477" y="342"/>
                </a:cubicBezTo>
                <a:cubicBezTo>
                  <a:pt x="85416" y="351"/>
                  <a:pt x="85372" y="403"/>
                  <a:pt x="85381" y="465"/>
                </a:cubicBezTo>
                <a:cubicBezTo>
                  <a:pt x="85389" y="526"/>
                  <a:pt x="85433" y="561"/>
                  <a:pt x="85486" y="561"/>
                </a:cubicBezTo>
                <a:lnTo>
                  <a:pt x="85503" y="561"/>
                </a:lnTo>
                <a:cubicBezTo>
                  <a:pt x="85608" y="552"/>
                  <a:pt x="85722" y="535"/>
                  <a:pt x="85828" y="526"/>
                </a:cubicBezTo>
                <a:cubicBezTo>
                  <a:pt x="85889" y="517"/>
                  <a:pt x="85933" y="465"/>
                  <a:pt x="85924" y="403"/>
                </a:cubicBezTo>
                <a:cubicBezTo>
                  <a:pt x="85916" y="347"/>
                  <a:pt x="85871" y="306"/>
                  <a:pt x="85817" y="306"/>
                </a:cubicBezTo>
                <a:close/>
                <a:moveTo>
                  <a:pt x="96410" y="306"/>
                </a:moveTo>
                <a:cubicBezTo>
                  <a:pt x="96355" y="306"/>
                  <a:pt x="96311" y="347"/>
                  <a:pt x="96303" y="403"/>
                </a:cubicBezTo>
                <a:cubicBezTo>
                  <a:pt x="96294" y="465"/>
                  <a:pt x="96338" y="517"/>
                  <a:pt x="96399" y="526"/>
                </a:cubicBezTo>
                <a:cubicBezTo>
                  <a:pt x="96504" y="535"/>
                  <a:pt x="96610" y="552"/>
                  <a:pt x="96724" y="561"/>
                </a:cubicBezTo>
                <a:lnTo>
                  <a:pt x="96732" y="561"/>
                </a:lnTo>
                <a:cubicBezTo>
                  <a:pt x="96785" y="561"/>
                  <a:pt x="96838" y="526"/>
                  <a:pt x="96846" y="465"/>
                </a:cubicBezTo>
                <a:cubicBezTo>
                  <a:pt x="96855" y="412"/>
                  <a:pt x="96811" y="351"/>
                  <a:pt x="96750" y="342"/>
                </a:cubicBezTo>
                <a:cubicBezTo>
                  <a:pt x="96636" y="333"/>
                  <a:pt x="96531" y="316"/>
                  <a:pt x="96426" y="307"/>
                </a:cubicBezTo>
                <a:cubicBezTo>
                  <a:pt x="96420" y="306"/>
                  <a:pt x="96415" y="306"/>
                  <a:pt x="96410" y="306"/>
                </a:cubicBezTo>
                <a:close/>
                <a:moveTo>
                  <a:pt x="84733" y="446"/>
                </a:moveTo>
                <a:cubicBezTo>
                  <a:pt x="84727" y="446"/>
                  <a:pt x="84721" y="446"/>
                  <a:pt x="84714" y="447"/>
                </a:cubicBezTo>
                <a:lnTo>
                  <a:pt x="84390" y="491"/>
                </a:lnTo>
                <a:cubicBezTo>
                  <a:pt x="84329" y="500"/>
                  <a:pt x="84285" y="552"/>
                  <a:pt x="84294" y="614"/>
                </a:cubicBezTo>
                <a:cubicBezTo>
                  <a:pt x="84302" y="666"/>
                  <a:pt x="84355" y="710"/>
                  <a:pt x="84408" y="710"/>
                </a:cubicBezTo>
                <a:lnTo>
                  <a:pt x="84425" y="710"/>
                </a:lnTo>
                <a:cubicBezTo>
                  <a:pt x="84530" y="693"/>
                  <a:pt x="84635" y="675"/>
                  <a:pt x="84749" y="666"/>
                </a:cubicBezTo>
                <a:cubicBezTo>
                  <a:pt x="84802" y="658"/>
                  <a:pt x="84846" y="596"/>
                  <a:pt x="84837" y="535"/>
                </a:cubicBezTo>
                <a:cubicBezTo>
                  <a:pt x="84829" y="480"/>
                  <a:pt x="84786" y="446"/>
                  <a:pt x="84733" y="446"/>
                </a:cubicBezTo>
                <a:close/>
                <a:moveTo>
                  <a:pt x="97497" y="446"/>
                </a:moveTo>
                <a:cubicBezTo>
                  <a:pt x="97442" y="446"/>
                  <a:pt x="97398" y="488"/>
                  <a:pt x="97390" y="544"/>
                </a:cubicBezTo>
                <a:cubicBezTo>
                  <a:pt x="97381" y="596"/>
                  <a:pt x="97416" y="658"/>
                  <a:pt x="97477" y="666"/>
                </a:cubicBezTo>
                <a:cubicBezTo>
                  <a:pt x="97591" y="675"/>
                  <a:pt x="97697" y="693"/>
                  <a:pt x="97802" y="710"/>
                </a:cubicBezTo>
                <a:lnTo>
                  <a:pt x="97819" y="710"/>
                </a:lnTo>
                <a:cubicBezTo>
                  <a:pt x="97872" y="710"/>
                  <a:pt x="97925" y="675"/>
                  <a:pt x="97925" y="623"/>
                </a:cubicBezTo>
                <a:cubicBezTo>
                  <a:pt x="97933" y="561"/>
                  <a:pt x="97898" y="500"/>
                  <a:pt x="97837" y="491"/>
                </a:cubicBezTo>
                <a:cubicBezTo>
                  <a:pt x="97732" y="474"/>
                  <a:pt x="97618" y="465"/>
                  <a:pt x="97513" y="447"/>
                </a:cubicBezTo>
                <a:cubicBezTo>
                  <a:pt x="97507" y="446"/>
                  <a:pt x="97502" y="446"/>
                  <a:pt x="97497" y="446"/>
                </a:cubicBezTo>
                <a:close/>
                <a:moveTo>
                  <a:pt x="83643" y="604"/>
                </a:moveTo>
                <a:cubicBezTo>
                  <a:pt x="83638" y="604"/>
                  <a:pt x="83633" y="604"/>
                  <a:pt x="83627" y="605"/>
                </a:cubicBezTo>
                <a:cubicBezTo>
                  <a:pt x="83522" y="623"/>
                  <a:pt x="83408" y="649"/>
                  <a:pt x="83303" y="666"/>
                </a:cubicBezTo>
                <a:cubicBezTo>
                  <a:pt x="83242" y="675"/>
                  <a:pt x="83207" y="728"/>
                  <a:pt x="83215" y="789"/>
                </a:cubicBezTo>
                <a:cubicBezTo>
                  <a:pt x="83224" y="842"/>
                  <a:pt x="83268" y="877"/>
                  <a:pt x="83321" y="877"/>
                </a:cubicBezTo>
                <a:lnTo>
                  <a:pt x="83338" y="877"/>
                </a:lnTo>
                <a:cubicBezTo>
                  <a:pt x="83452" y="859"/>
                  <a:pt x="83557" y="842"/>
                  <a:pt x="83662" y="824"/>
                </a:cubicBezTo>
                <a:cubicBezTo>
                  <a:pt x="83724" y="815"/>
                  <a:pt x="83768" y="763"/>
                  <a:pt x="83759" y="701"/>
                </a:cubicBezTo>
                <a:cubicBezTo>
                  <a:pt x="83743" y="645"/>
                  <a:pt x="83697" y="604"/>
                  <a:pt x="83643" y="604"/>
                </a:cubicBezTo>
                <a:close/>
                <a:moveTo>
                  <a:pt x="98581" y="612"/>
                </a:moveTo>
                <a:cubicBezTo>
                  <a:pt x="98526" y="612"/>
                  <a:pt x="98476" y="646"/>
                  <a:pt x="98468" y="701"/>
                </a:cubicBezTo>
                <a:cubicBezTo>
                  <a:pt x="98459" y="763"/>
                  <a:pt x="98503" y="824"/>
                  <a:pt x="98556" y="833"/>
                </a:cubicBezTo>
                <a:cubicBezTo>
                  <a:pt x="98670" y="850"/>
                  <a:pt x="98775" y="868"/>
                  <a:pt x="98880" y="886"/>
                </a:cubicBezTo>
                <a:lnTo>
                  <a:pt x="98898" y="886"/>
                </a:lnTo>
                <a:cubicBezTo>
                  <a:pt x="98950" y="886"/>
                  <a:pt x="99003" y="850"/>
                  <a:pt x="99011" y="798"/>
                </a:cubicBezTo>
                <a:cubicBezTo>
                  <a:pt x="99020" y="737"/>
                  <a:pt x="98976" y="684"/>
                  <a:pt x="98924" y="666"/>
                </a:cubicBezTo>
                <a:cubicBezTo>
                  <a:pt x="98810" y="649"/>
                  <a:pt x="98705" y="631"/>
                  <a:pt x="98599" y="614"/>
                </a:cubicBezTo>
                <a:cubicBezTo>
                  <a:pt x="98593" y="613"/>
                  <a:pt x="98587" y="612"/>
                  <a:pt x="98581" y="612"/>
                </a:cubicBezTo>
                <a:close/>
                <a:moveTo>
                  <a:pt x="82568" y="797"/>
                </a:moveTo>
                <a:cubicBezTo>
                  <a:pt x="82562" y="797"/>
                  <a:pt x="82555" y="797"/>
                  <a:pt x="82549" y="798"/>
                </a:cubicBezTo>
                <a:cubicBezTo>
                  <a:pt x="82444" y="815"/>
                  <a:pt x="82330" y="842"/>
                  <a:pt x="82225" y="859"/>
                </a:cubicBezTo>
                <a:cubicBezTo>
                  <a:pt x="82163" y="868"/>
                  <a:pt x="82128" y="929"/>
                  <a:pt x="82137" y="991"/>
                </a:cubicBezTo>
                <a:cubicBezTo>
                  <a:pt x="82146" y="1043"/>
                  <a:pt x="82199" y="1078"/>
                  <a:pt x="82251" y="1078"/>
                </a:cubicBezTo>
                <a:lnTo>
                  <a:pt x="82269" y="1078"/>
                </a:lnTo>
                <a:cubicBezTo>
                  <a:pt x="82374" y="1052"/>
                  <a:pt x="82479" y="1035"/>
                  <a:pt x="82593" y="1017"/>
                </a:cubicBezTo>
                <a:cubicBezTo>
                  <a:pt x="82646" y="999"/>
                  <a:pt x="82689" y="947"/>
                  <a:pt x="82681" y="886"/>
                </a:cubicBezTo>
                <a:cubicBezTo>
                  <a:pt x="82665" y="830"/>
                  <a:pt x="82621" y="797"/>
                  <a:pt x="82568" y="797"/>
                </a:cubicBezTo>
                <a:close/>
                <a:moveTo>
                  <a:pt x="99659" y="814"/>
                </a:moveTo>
                <a:cubicBezTo>
                  <a:pt x="99604" y="814"/>
                  <a:pt x="99554" y="848"/>
                  <a:pt x="99546" y="903"/>
                </a:cubicBezTo>
                <a:cubicBezTo>
                  <a:pt x="99537" y="956"/>
                  <a:pt x="99573" y="1017"/>
                  <a:pt x="99634" y="1026"/>
                </a:cubicBezTo>
                <a:cubicBezTo>
                  <a:pt x="99739" y="1052"/>
                  <a:pt x="99844" y="1078"/>
                  <a:pt x="99949" y="1096"/>
                </a:cubicBezTo>
                <a:lnTo>
                  <a:pt x="99976" y="1096"/>
                </a:lnTo>
                <a:cubicBezTo>
                  <a:pt x="100020" y="1096"/>
                  <a:pt x="100072" y="1061"/>
                  <a:pt x="100081" y="1017"/>
                </a:cubicBezTo>
                <a:cubicBezTo>
                  <a:pt x="100090" y="956"/>
                  <a:pt x="100055" y="894"/>
                  <a:pt x="99993" y="886"/>
                </a:cubicBezTo>
                <a:cubicBezTo>
                  <a:pt x="99888" y="859"/>
                  <a:pt x="99783" y="833"/>
                  <a:pt x="99678" y="815"/>
                </a:cubicBezTo>
                <a:cubicBezTo>
                  <a:pt x="99671" y="815"/>
                  <a:pt x="99665" y="814"/>
                  <a:pt x="99659" y="814"/>
                </a:cubicBezTo>
                <a:close/>
                <a:moveTo>
                  <a:pt x="29255" y="732"/>
                </a:moveTo>
                <a:cubicBezTo>
                  <a:pt x="29245" y="732"/>
                  <a:pt x="29236" y="733"/>
                  <a:pt x="29226" y="737"/>
                </a:cubicBezTo>
                <a:cubicBezTo>
                  <a:pt x="29165" y="763"/>
                  <a:pt x="29130" y="824"/>
                  <a:pt x="29156" y="877"/>
                </a:cubicBezTo>
                <a:cubicBezTo>
                  <a:pt x="29174" y="929"/>
                  <a:pt x="29191" y="982"/>
                  <a:pt x="29209" y="1035"/>
                </a:cubicBezTo>
                <a:cubicBezTo>
                  <a:pt x="29226" y="1078"/>
                  <a:pt x="29261" y="1105"/>
                  <a:pt x="29314" y="1105"/>
                </a:cubicBezTo>
                <a:lnTo>
                  <a:pt x="29349" y="1105"/>
                </a:lnTo>
                <a:cubicBezTo>
                  <a:pt x="29402" y="1078"/>
                  <a:pt x="29437" y="1017"/>
                  <a:pt x="29419" y="964"/>
                </a:cubicBezTo>
                <a:cubicBezTo>
                  <a:pt x="29393" y="912"/>
                  <a:pt x="29375" y="859"/>
                  <a:pt x="29358" y="807"/>
                </a:cubicBezTo>
                <a:cubicBezTo>
                  <a:pt x="29343" y="763"/>
                  <a:pt x="29299" y="732"/>
                  <a:pt x="29255" y="732"/>
                </a:cubicBezTo>
                <a:close/>
                <a:moveTo>
                  <a:pt x="51211" y="982"/>
                </a:moveTo>
                <a:cubicBezTo>
                  <a:pt x="51150" y="982"/>
                  <a:pt x="51106" y="1035"/>
                  <a:pt x="51097" y="1096"/>
                </a:cubicBezTo>
                <a:cubicBezTo>
                  <a:pt x="51097" y="1157"/>
                  <a:pt x="51150" y="1201"/>
                  <a:pt x="51211" y="1201"/>
                </a:cubicBezTo>
                <a:cubicBezTo>
                  <a:pt x="51316" y="1210"/>
                  <a:pt x="51422" y="1210"/>
                  <a:pt x="51536" y="1219"/>
                </a:cubicBezTo>
                <a:cubicBezTo>
                  <a:pt x="51597" y="1219"/>
                  <a:pt x="51641" y="1175"/>
                  <a:pt x="51649" y="1113"/>
                </a:cubicBezTo>
                <a:cubicBezTo>
                  <a:pt x="51649" y="1052"/>
                  <a:pt x="51606" y="999"/>
                  <a:pt x="51544" y="999"/>
                </a:cubicBezTo>
                <a:cubicBezTo>
                  <a:pt x="51430" y="991"/>
                  <a:pt x="51325" y="991"/>
                  <a:pt x="51211" y="982"/>
                </a:cubicBezTo>
                <a:close/>
                <a:moveTo>
                  <a:pt x="50453" y="1007"/>
                </a:moveTo>
                <a:cubicBezTo>
                  <a:pt x="50449" y="1007"/>
                  <a:pt x="50444" y="1008"/>
                  <a:pt x="50440" y="1008"/>
                </a:cubicBezTo>
                <a:cubicBezTo>
                  <a:pt x="50326" y="1008"/>
                  <a:pt x="50212" y="1026"/>
                  <a:pt x="50107" y="1035"/>
                </a:cubicBezTo>
                <a:cubicBezTo>
                  <a:pt x="50045" y="1043"/>
                  <a:pt x="50001" y="1096"/>
                  <a:pt x="50010" y="1157"/>
                </a:cubicBezTo>
                <a:cubicBezTo>
                  <a:pt x="50019" y="1210"/>
                  <a:pt x="50063" y="1254"/>
                  <a:pt x="50115" y="1254"/>
                </a:cubicBezTo>
                <a:lnTo>
                  <a:pt x="50133" y="1254"/>
                </a:lnTo>
                <a:cubicBezTo>
                  <a:pt x="50238" y="1236"/>
                  <a:pt x="50343" y="1227"/>
                  <a:pt x="50449" y="1227"/>
                </a:cubicBezTo>
                <a:cubicBezTo>
                  <a:pt x="50510" y="1219"/>
                  <a:pt x="50554" y="1166"/>
                  <a:pt x="50554" y="1105"/>
                </a:cubicBezTo>
                <a:cubicBezTo>
                  <a:pt x="50546" y="1049"/>
                  <a:pt x="50501" y="1007"/>
                  <a:pt x="50453" y="1007"/>
                </a:cubicBezTo>
                <a:close/>
                <a:moveTo>
                  <a:pt x="81503" y="1013"/>
                </a:moveTo>
                <a:cubicBezTo>
                  <a:pt x="81492" y="1013"/>
                  <a:pt x="81482" y="1014"/>
                  <a:pt x="81471" y="1017"/>
                </a:cubicBezTo>
                <a:cubicBezTo>
                  <a:pt x="81383" y="1035"/>
                  <a:pt x="81296" y="1052"/>
                  <a:pt x="81208" y="1070"/>
                </a:cubicBezTo>
                <a:lnTo>
                  <a:pt x="81155" y="1078"/>
                </a:lnTo>
                <a:cubicBezTo>
                  <a:pt x="81094" y="1096"/>
                  <a:pt x="81059" y="1157"/>
                  <a:pt x="81068" y="1210"/>
                </a:cubicBezTo>
                <a:cubicBezTo>
                  <a:pt x="81077" y="1262"/>
                  <a:pt x="81120" y="1298"/>
                  <a:pt x="81173" y="1298"/>
                </a:cubicBezTo>
                <a:lnTo>
                  <a:pt x="81199" y="1298"/>
                </a:lnTo>
                <a:lnTo>
                  <a:pt x="81261" y="1280"/>
                </a:lnTo>
                <a:lnTo>
                  <a:pt x="81524" y="1227"/>
                </a:lnTo>
                <a:cubicBezTo>
                  <a:pt x="81576" y="1219"/>
                  <a:pt x="81620" y="1157"/>
                  <a:pt x="81602" y="1096"/>
                </a:cubicBezTo>
                <a:cubicBezTo>
                  <a:pt x="81595" y="1045"/>
                  <a:pt x="81552" y="1013"/>
                  <a:pt x="81503" y="1013"/>
                </a:cubicBezTo>
                <a:close/>
                <a:moveTo>
                  <a:pt x="52300" y="1077"/>
                </a:moveTo>
                <a:cubicBezTo>
                  <a:pt x="52246" y="1077"/>
                  <a:pt x="52201" y="1119"/>
                  <a:pt x="52193" y="1175"/>
                </a:cubicBezTo>
                <a:cubicBezTo>
                  <a:pt x="52184" y="1236"/>
                  <a:pt x="52219" y="1289"/>
                  <a:pt x="52281" y="1298"/>
                </a:cubicBezTo>
                <a:cubicBezTo>
                  <a:pt x="52386" y="1315"/>
                  <a:pt x="52500" y="1333"/>
                  <a:pt x="52605" y="1350"/>
                </a:cubicBezTo>
                <a:lnTo>
                  <a:pt x="52622" y="1350"/>
                </a:lnTo>
                <a:cubicBezTo>
                  <a:pt x="52675" y="1350"/>
                  <a:pt x="52719" y="1315"/>
                  <a:pt x="52728" y="1262"/>
                </a:cubicBezTo>
                <a:cubicBezTo>
                  <a:pt x="52745" y="1210"/>
                  <a:pt x="52701" y="1149"/>
                  <a:pt x="52649" y="1140"/>
                </a:cubicBezTo>
                <a:cubicBezTo>
                  <a:pt x="52535" y="1113"/>
                  <a:pt x="52430" y="1096"/>
                  <a:pt x="52316" y="1078"/>
                </a:cubicBezTo>
                <a:cubicBezTo>
                  <a:pt x="52310" y="1078"/>
                  <a:pt x="52305" y="1077"/>
                  <a:pt x="52300" y="1077"/>
                </a:cubicBezTo>
                <a:close/>
                <a:moveTo>
                  <a:pt x="100728" y="1060"/>
                </a:moveTo>
                <a:cubicBezTo>
                  <a:pt x="100674" y="1060"/>
                  <a:pt x="100624" y="1093"/>
                  <a:pt x="100616" y="1140"/>
                </a:cubicBezTo>
                <a:cubicBezTo>
                  <a:pt x="100598" y="1201"/>
                  <a:pt x="100633" y="1262"/>
                  <a:pt x="100695" y="1271"/>
                </a:cubicBezTo>
                <a:cubicBezTo>
                  <a:pt x="100800" y="1306"/>
                  <a:pt x="100905" y="1333"/>
                  <a:pt x="101001" y="1359"/>
                </a:cubicBezTo>
                <a:cubicBezTo>
                  <a:pt x="101019" y="1368"/>
                  <a:pt x="101028" y="1368"/>
                  <a:pt x="101036" y="1368"/>
                </a:cubicBezTo>
                <a:cubicBezTo>
                  <a:pt x="101080" y="1368"/>
                  <a:pt x="101124" y="1333"/>
                  <a:pt x="101142" y="1289"/>
                </a:cubicBezTo>
                <a:cubicBezTo>
                  <a:pt x="101159" y="1227"/>
                  <a:pt x="101124" y="1166"/>
                  <a:pt x="101063" y="1149"/>
                </a:cubicBezTo>
                <a:cubicBezTo>
                  <a:pt x="100958" y="1122"/>
                  <a:pt x="100852" y="1087"/>
                  <a:pt x="100747" y="1061"/>
                </a:cubicBezTo>
                <a:cubicBezTo>
                  <a:pt x="100741" y="1060"/>
                  <a:pt x="100734" y="1060"/>
                  <a:pt x="100728" y="1060"/>
                </a:cubicBezTo>
                <a:close/>
                <a:moveTo>
                  <a:pt x="49354" y="1156"/>
                </a:moveTo>
                <a:cubicBezTo>
                  <a:pt x="49348" y="1156"/>
                  <a:pt x="49342" y="1156"/>
                  <a:pt x="49335" y="1157"/>
                </a:cubicBezTo>
                <a:cubicBezTo>
                  <a:pt x="49230" y="1184"/>
                  <a:pt x="49125" y="1210"/>
                  <a:pt x="49011" y="1236"/>
                </a:cubicBezTo>
                <a:cubicBezTo>
                  <a:pt x="48958" y="1254"/>
                  <a:pt x="48923" y="1315"/>
                  <a:pt x="48932" y="1368"/>
                </a:cubicBezTo>
                <a:cubicBezTo>
                  <a:pt x="48950" y="1420"/>
                  <a:pt x="48993" y="1455"/>
                  <a:pt x="49046" y="1455"/>
                </a:cubicBezTo>
                <a:cubicBezTo>
                  <a:pt x="49055" y="1455"/>
                  <a:pt x="49064" y="1447"/>
                  <a:pt x="49072" y="1447"/>
                </a:cubicBezTo>
                <a:cubicBezTo>
                  <a:pt x="49177" y="1420"/>
                  <a:pt x="49283" y="1394"/>
                  <a:pt x="49388" y="1376"/>
                </a:cubicBezTo>
                <a:cubicBezTo>
                  <a:pt x="49440" y="1359"/>
                  <a:pt x="49484" y="1306"/>
                  <a:pt x="49467" y="1245"/>
                </a:cubicBezTo>
                <a:cubicBezTo>
                  <a:pt x="49459" y="1190"/>
                  <a:pt x="49409" y="1156"/>
                  <a:pt x="49354" y="1156"/>
                </a:cubicBezTo>
                <a:close/>
                <a:moveTo>
                  <a:pt x="80420" y="1252"/>
                </a:moveTo>
                <a:cubicBezTo>
                  <a:pt x="80414" y="1252"/>
                  <a:pt x="80408" y="1253"/>
                  <a:pt x="80402" y="1254"/>
                </a:cubicBezTo>
                <a:cubicBezTo>
                  <a:pt x="80296" y="1280"/>
                  <a:pt x="80191" y="1306"/>
                  <a:pt x="80086" y="1333"/>
                </a:cubicBezTo>
                <a:cubicBezTo>
                  <a:pt x="80025" y="1350"/>
                  <a:pt x="79990" y="1411"/>
                  <a:pt x="79998" y="1464"/>
                </a:cubicBezTo>
                <a:cubicBezTo>
                  <a:pt x="80016" y="1517"/>
                  <a:pt x="80060" y="1552"/>
                  <a:pt x="80112" y="1552"/>
                </a:cubicBezTo>
                <a:lnTo>
                  <a:pt x="80139" y="1552"/>
                </a:lnTo>
                <a:cubicBezTo>
                  <a:pt x="80244" y="1525"/>
                  <a:pt x="80349" y="1499"/>
                  <a:pt x="80454" y="1473"/>
                </a:cubicBezTo>
                <a:cubicBezTo>
                  <a:pt x="80515" y="1455"/>
                  <a:pt x="80551" y="1394"/>
                  <a:pt x="80533" y="1333"/>
                </a:cubicBezTo>
                <a:cubicBezTo>
                  <a:pt x="80525" y="1285"/>
                  <a:pt x="80475" y="1252"/>
                  <a:pt x="80420" y="1252"/>
                </a:cubicBezTo>
                <a:close/>
                <a:moveTo>
                  <a:pt x="53374" y="1313"/>
                </a:moveTo>
                <a:cubicBezTo>
                  <a:pt x="53327" y="1313"/>
                  <a:pt x="53278" y="1340"/>
                  <a:pt x="53262" y="1394"/>
                </a:cubicBezTo>
                <a:cubicBezTo>
                  <a:pt x="53245" y="1447"/>
                  <a:pt x="53280" y="1508"/>
                  <a:pt x="53341" y="1525"/>
                </a:cubicBezTo>
                <a:cubicBezTo>
                  <a:pt x="53438" y="1561"/>
                  <a:pt x="53543" y="1587"/>
                  <a:pt x="53648" y="1622"/>
                </a:cubicBezTo>
                <a:cubicBezTo>
                  <a:pt x="53657" y="1631"/>
                  <a:pt x="53674" y="1631"/>
                  <a:pt x="53683" y="1631"/>
                </a:cubicBezTo>
                <a:cubicBezTo>
                  <a:pt x="53727" y="1631"/>
                  <a:pt x="53771" y="1604"/>
                  <a:pt x="53788" y="1552"/>
                </a:cubicBezTo>
                <a:cubicBezTo>
                  <a:pt x="53806" y="1499"/>
                  <a:pt x="53771" y="1438"/>
                  <a:pt x="53718" y="1420"/>
                </a:cubicBezTo>
                <a:cubicBezTo>
                  <a:pt x="53613" y="1385"/>
                  <a:pt x="53508" y="1350"/>
                  <a:pt x="53394" y="1315"/>
                </a:cubicBezTo>
                <a:cubicBezTo>
                  <a:pt x="53387" y="1314"/>
                  <a:pt x="53381" y="1313"/>
                  <a:pt x="53374" y="1313"/>
                </a:cubicBezTo>
                <a:close/>
                <a:moveTo>
                  <a:pt x="101771" y="1372"/>
                </a:moveTo>
                <a:cubicBezTo>
                  <a:pt x="101726" y="1372"/>
                  <a:pt x="101682" y="1403"/>
                  <a:pt x="101668" y="1447"/>
                </a:cubicBezTo>
                <a:cubicBezTo>
                  <a:pt x="101641" y="1508"/>
                  <a:pt x="101676" y="1569"/>
                  <a:pt x="101729" y="1587"/>
                </a:cubicBezTo>
                <a:cubicBezTo>
                  <a:pt x="101834" y="1622"/>
                  <a:pt x="101939" y="1657"/>
                  <a:pt x="102036" y="1692"/>
                </a:cubicBezTo>
                <a:cubicBezTo>
                  <a:pt x="102053" y="1701"/>
                  <a:pt x="102062" y="1701"/>
                  <a:pt x="102080" y="1701"/>
                </a:cubicBezTo>
                <a:cubicBezTo>
                  <a:pt x="102123" y="1701"/>
                  <a:pt x="102158" y="1674"/>
                  <a:pt x="102176" y="1631"/>
                </a:cubicBezTo>
                <a:cubicBezTo>
                  <a:pt x="102202" y="1578"/>
                  <a:pt x="102167" y="1508"/>
                  <a:pt x="102115" y="1490"/>
                </a:cubicBezTo>
                <a:cubicBezTo>
                  <a:pt x="102009" y="1455"/>
                  <a:pt x="101904" y="1420"/>
                  <a:pt x="101799" y="1376"/>
                </a:cubicBezTo>
                <a:cubicBezTo>
                  <a:pt x="101790" y="1373"/>
                  <a:pt x="101780" y="1372"/>
                  <a:pt x="101771" y="1372"/>
                </a:cubicBezTo>
                <a:close/>
                <a:moveTo>
                  <a:pt x="48308" y="1459"/>
                </a:moveTo>
                <a:cubicBezTo>
                  <a:pt x="48297" y="1459"/>
                  <a:pt x="48286" y="1460"/>
                  <a:pt x="48275" y="1464"/>
                </a:cubicBezTo>
                <a:cubicBezTo>
                  <a:pt x="48169" y="1499"/>
                  <a:pt x="48064" y="1543"/>
                  <a:pt x="47959" y="1578"/>
                </a:cubicBezTo>
                <a:cubicBezTo>
                  <a:pt x="47906" y="1604"/>
                  <a:pt x="47880" y="1666"/>
                  <a:pt x="47898" y="1718"/>
                </a:cubicBezTo>
                <a:cubicBezTo>
                  <a:pt x="47915" y="1762"/>
                  <a:pt x="47959" y="1788"/>
                  <a:pt x="48003" y="1788"/>
                </a:cubicBezTo>
                <a:lnTo>
                  <a:pt x="48047" y="1788"/>
                </a:lnTo>
                <a:cubicBezTo>
                  <a:pt x="48143" y="1745"/>
                  <a:pt x="48248" y="1701"/>
                  <a:pt x="48345" y="1666"/>
                </a:cubicBezTo>
                <a:cubicBezTo>
                  <a:pt x="48406" y="1648"/>
                  <a:pt x="48432" y="1587"/>
                  <a:pt x="48415" y="1525"/>
                </a:cubicBezTo>
                <a:cubicBezTo>
                  <a:pt x="48394" y="1484"/>
                  <a:pt x="48351" y="1459"/>
                  <a:pt x="48308" y="1459"/>
                </a:cubicBezTo>
                <a:close/>
                <a:moveTo>
                  <a:pt x="79372" y="1530"/>
                </a:moveTo>
                <a:cubicBezTo>
                  <a:pt x="79362" y="1530"/>
                  <a:pt x="79352" y="1531"/>
                  <a:pt x="79341" y="1534"/>
                </a:cubicBezTo>
                <a:cubicBezTo>
                  <a:pt x="79236" y="1561"/>
                  <a:pt x="79130" y="1587"/>
                  <a:pt x="79025" y="1622"/>
                </a:cubicBezTo>
                <a:cubicBezTo>
                  <a:pt x="78964" y="1631"/>
                  <a:pt x="78929" y="1692"/>
                  <a:pt x="78946" y="1753"/>
                </a:cubicBezTo>
                <a:cubicBezTo>
                  <a:pt x="78955" y="1797"/>
                  <a:pt x="79008" y="1832"/>
                  <a:pt x="79052" y="1832"/>
                </a:cubicBezTo>
                <a:lnTo>
                  <a:pt x="79087" y="1832"/>
                </a:lnTo>
                <a:cubicBezTo>
                  <a:pt x="79192" y="1797"/>
                  <a:pt x="79297" y="1771"/>
                  <a:pt x="79402" y="1745"/>
                </a:cubicBezTo>
                <a:cubicBezTo>
                  <a:pt x="79455" y="1727"/>
                  <a:pt x="79490" y="1666"/>
                  <a:pt x="79472" y="1604"/>
                </a:cubicBezTo>
                <a:cubicBezTo>
                  <a:pt x="79458" y="1561"/>
                  <a:pt x="79420" y="1530"/>
                  <a:pt x="79372" y="1530"/>
                </a:cubicBezTo>
                <a:close/>
                <a:moveTo>
                  <a:pt x="54397" y="1682"/>
                </a:moveTo>
                <a:cubicBezTo>
                  <a:pt x="54354" y="1682"/>
                  <a:pt x="54316" y="1706"/>
                  <a:pt x="54297" y="1745"/>
                </a:cubicBezTo>
                <a:cubicBezTo>
                  <a:pt x="54270" y="1806"/>
                  <a:pt x="54297" y="1867"/>
                  <a:pt x="54358" y="1894"/>
                </a:cubicBezTo>
                <a:cubicBezTo>
                  <a:pt x="54455" y="1937"/>
                  <a:pt x="54551" y="1981"/>
                  <a:pt x="54647" y="2025"/>
                </a:cubicBezTo>
                <a:cubicBezTo>
                  <a:pt x="54665" y="2034"/>
                  <a:pt x="54682" y="2034"/>
                  <a:pt x="54700" y="2034"/>
                </a:cubicBezTo>
                <a:cubicBezTo>
                  <a:pt x="54735" y="2034"/>
                  <a:pt x="54779" y="2016"/>
                  <a:pt x="54796" y="1972"/>
                </a:cubicBezTo>
                <a:cubicBezTo>
                  <a:pt x="54823" y="1920"/>
                  <a:pt x="54796" y="1859"/>
                  <a:pt x="54744" y="1832"/>
                </a:cubicBezTo>
                <a:cubicBezTo>
                  <a:pt x="54647" y="1780"/>
                  <a:pt x="54542" y="1736"/>
                  <a:pt x="54446" y="1692"/>
                </a:cubicBezTo>
                <a:cubicBezTo>
                  <a:pt x="54429" y="1685"/>
                  <a:pt x="54413" y="1682"/>
                  <a:pt x="54397" y="1682"/>
                </a:cubicBezTo>
                <a:close/>
                <a:moveTo>
                  <a:pt x="102789" y="1773"/>
                </a:moveTo>
                <a:cubicBezTo>
                  <a:pt x="102744" y="1773"/>
                  <a:pt x="102704" y="1795"/>
                  <a:pt x="102684" y="1841"/>
                </a:cubicBezTo>
                <a:cubicBezTo>
                  <a:pt x="102658" y="1894"/>
                  <a:pt x="102684" y="1955"/>
                  <a:pt x="102746" y="1981"/>
                </a:cubicBezTo>
                <a:cubicBezTo>
                  <a:pt x="102842" y="2025"/>
                  <a:pt x="102939" y="2069"/>
                  <a:pt x="103035" y="2122"/>
                </a:cubicBezTo>
                <a:cubicBezTo>
                  <a:pt x="103053" y="2130"/>
                  <a:pt x="103070" y="2130"/>
                  <a:pt x="103088" y="2130"/>
                </a:cubicBezTo>
                <a:cubicBezTo>
                  <a:pt x="103123" y="2130"/>
                  <a:pt x="103167" y="2104"/>
                  <a:pt x="103184" y="2069"/>
                </a:cubicBezTo>
                <a:cubicBezTo>
                  <a:pt x="103210" y="2008"/>
                  <a:pt x="103184" y="1946"/>
                  <a:pt x="103131" y="1920"/>
                </a:cubicBezTo>
                <a:cubicBezTo>
                  <a:pt x="103035" y="1876"/>
                  <a:pt x="102930" y="1823"/>
                  <a:pt x="102833" y="1780"/>
                </a:cubicBezTo>
                <a:cubicBezTo>
                  <a:pt x="102819" y="1775"/>
                  <a:pt x="102804" y="1773"/>
                  <a:pt x="102789" y="1773"/>
                </a:cubicBezTo>
                <a:close/>
                <a:moveTo>
                  <a:pt x="78317" y="1828"/>
                </a:moveTo>
                <a:cubicBezTo>
                  <a:pt x="78308" y="1828"/>
                  <a:pt x="78298" y="1829"/>
                  <a:pt x="78289" y="1832"/>
                </a:cubicBezTo>
                <a:lnTo>
                  <a:pt x="77973" y="1929"/>
                </a:lnTo>
                <a:cubicBezTo>
                  <a:pt x="77912" y="1946"/>
                  <a:pt x="77877" y="2008"/>
                  <a:pt x="77894" y="2060"/>
                </a:cubicBezTo>
                <a:cubicBezTo>
                  <a:pt x="77912" y="2113"/>
                  <a:pt x="77956" y="2139"/>
                  <a:pt x="78000" y="2139"/>
                </a:cubicBezTo>
                <a:lnTo>
                  <a:pt x="78035" y="2139"/>
                </a:lnTo>
                <a:cubicBezTo>
                  <a:pt x="78140" y="2104"/>
                  <a:pt x="78245" y="2069"/>
                  <a:pt x="78350" y="2043"/>
                </a:cubicBezTo>
                <a:cubicBezTo>
                  <a:pt x="78403" y="2025"/>
                  <a:pt x="78438" y="1964"/>
                  <a:pt x="78420" y="1902"/>
                </a:cubicBezTo>
                <a:cubicBezTo>
                  <a:pt x="78406" y="1859"/>
                  <a:pt x="78362" y="1828"/>
                  <a:pt x="78317" y="1828"/>
                </a:cubicBezTo>
                <a:close/>
                <a:moveTo>
                  <a:pt x="29629" y="1655"/>
                </a:moveTo>
                <a:cubicBezTo>
                  <a:pt x="29615" y="1655"/>
                  <a:pt x="29600" y="1659"/>
                  <a:pt x="29586" y="1666"/>
                </a:cubicBezTo>
                <a:cubicBezTo>
                  <a:pt x="29524" y="1692"/>
                  <a:pt x="29507" y="1762"/>
                  <a:pt x="29533" y="1815"/>
                </a:cubicBezTo>
                <a:cubicBezTo>
                  <a:pt x="29577" y="1920"/>
                  <a:pt x="29630" y="2016"/>
                  <a:pt x="29673" y="2113"/>
                </a:cubicBezTo>
                <a:cubicBezTo>
                  <a:pt x="29700" y="2148"/>
                  <a:pt x="29735" y="2174"/>
                  <a:pt x="29770" y="2174"/>
                </a:cubicBezTo>
                <a:cubicBezTo>
                  <a:pt x="29787" y="2174"/>
                  <a:pt x="29805" y="2165"/>
                  <a:pt x="29822" y="2157"/>
                </a:cubicBezTo>
                <a:cubicBezTo>
                  <a:pt x="29875" y="2130"/>
                  <a:pt x="29901" y="2069"/>
                  <a:pt x="29875" y="2008"/>
                </a:cubicBezTo>
                <a:cubicBezTo>
                  <a:pt x="29822" y="1920"/>
                  <a:pt x="29779" y="1823"/>
                  <a:pt x="29726" y="1718"/>
                </a:cubicBezTo>
                <a:cubicBezTo>
                  <a:pt x="29707" y="1680"/>
                  <a:pt x="29669" y="1655"/>
                  <a:pt x="29629" y="1655"/>
                </a:cubicBezTo>
                <a:close/>
                <a:moveTo>
                  <a:pt x="47310" y="1890"/>
                </a:moveTo>
                <a:cubicBezTo>
                  <a:pt x="47292" y="1890"/>
                  <a:pt x="47274" y="1894"/>
                  <a:pt x="47258" y="1902"/>
                </a:cubicBezTo>
                <a:cubicBezTo>
                  <a:pt x="47161" y="1946"/>
                  <a:pt x="47065" y="2008"/>
                  <a:pt x="46960" y="2060"/>
                </a:cubicBezTo>
                <a:cubicBezTo>
                  <a:pt x="46907" y="2086"/>
                  <a:pt x="46890" y="2157"/>
                  <a:pt x="46925" y="2209"/>
                </a:cubicBezTo>
                <a:cubicBezTo>
                  <a:pt x="46942" y="2244"/>
                  <a:pt x="46977" y="2262"/>
                  <a:pt x="47012" y="2262"/>
                </a:cubicBezTo>
                <a:cubicBezTo>
                  <a:pt x="47030" y="2262"/>
                  <a:pt x="47056" y="2262"/>
                  <a:pt x="47074" y="2253"/>
                </a:cubicBezTo>
                <a:cubicBezTo>
                  <a:pt x="47161" y="2200"/>
                  <a:pt x="47258" y="2148"/>
                  <a:pt x="47354" y="2095"/>
                </a:cubicBezTo>
                <a:cubicBezTo>
                  <a:pt x="47407" y="2069"/>
                  <a:pt x="47433" y="2008"/>
                  <a:pt x="47407" y="1946"/>
                </a:cubicBezTo>
                <a:cubicBezTo>
                  <a:pt x="47389" y="1910"/>
                  <a:pt x="47350" y="1890"/>
                  <a:pt x="47310" y="1890"/>
                </a:cubicBezTo>
                <a:close/>
                <a:moveTo>
                  <a:pt x="77269" y="2152"/>
                </a:moveTo>
                <a:cubicBezTo>
                  <a:pt x="77259" y="2152"/>
                  <a:pt x="77248" y="2153"/>
                  <a:pt x="77237" y="2157"/>
                </a:cubicBezTo>
                <a:cubicBezTo>
                  <a:pt x="77132" y="2192"/>
                  <a:pt x="77027" y="2227"/>
                  <a:pt x="76921" y="2262"/>
                </a:cubicBezTo>
                <a:cubicBezTo>
                  <a:pt x="76869" y="2279"/>
                  <a:pt x="76834" y="2341"/>
                  <a:pt x="76851" y="2393"/>
                </a:cubicBezTo>
                <a:cubicBezTo>
                  <a:pt x="76869" y="2446"/>
                  <a:pt x="76913" y="2472"/>
                  <a:pt x="76957" y="2472"/>
                </a:cubicBezTo>
                <a:cubicBezTo>
                  <a:pt x="76974" y="2472"/>
                  <a:pt x="76983" y="2472"/>
                  <a:pt x="76992" y="2463"/>
                </a:cubicBezTo>
                <a:cubicBezTo>
                  <a:pt x="77097" y="2437"/>
                  <a:pt x="77202" y="2402"/>
                  <a:pt x="77307" y="2367"/>
                </a:cubicBezTo>
                <a:cubicBezTo>
                  <a:pt x="77360" y="2349"/>
                  <a:pt x="77395" y="2288"/>
                  <a:pt x="77377" y="2227"/>
                </a:cubicBezTo>
                <a:cubicBezTo>
                  <a:pt x="77363" y="2183"/>
                  <a:pt x="77319" y="2152"/>
                  <a:pt x="77269" y="2152"/>
                </a:cubicBezTo>
                <a:close/>
                <a:moveTo>
                  <a:pt x="55375" y="2180"/>
                </a:moveTo>
                <a:cubicBezTo>
                  <a:pt x="55336" y="2180"/>
                  <a:pt x="55297" y="2199"/>
                  <a:pt x="55279" y="2235"/>
                </a:cubicBezTo>
                <a:cubicBezTo>
                  <a:pt x="55243" y="2288"/>
                  <a:pt x="55261" y="2349"/>
                  <a:pt x="55314" y="2384"/>
                </a:cubicBezTo>
                <a:cubicBezTo>
                  <a:pt x="55410" y="2437"/>
                  <a:pt x="55498" y="2498"/>
                  <a:pt x="55594" y="2551"/>
                </a:cubicBezTo>
                <a:cubicBezTo>
                  <a:pt x="55612" y="2569"/>
                  <a:pt x="55629" y="2569"/>
                  <a:pt x="55647" y="2569"/>
                </a:cubicBezTo>
                <a:cubicBezTo>
                  <a:pt x="55654" y="2570"/>
                  <a:pt x="55661" y="2571"/>
                  <a:pt x="55668" y="2571"/>
                </a:cubicBezTo>
                <a:cubicBezTo>
                  <a:pt x="55702" y="2571"/>
                  <a:pt x="55729" y="2554"/>
                  <a:pt x="55743" y="2525"/>
                </a:cubicBezTo>
                <a:cubicBezTo>
                  <a:pt x="55778" y="2472"/>
                  <a:pt x="55761" y="2402"/>
                  <a:pt x="55708" y="2376"/>
                </a:cubicBezTo>
                <a:cubicBezTo>
                  <a:pt x="55620" y="2314"/>
                  <a:pt x="55524" y="2253"/>
                  <a:pt x="55428" y="2192"/>
                </a:cubicBezTo>
                <a:cubicBezTo>
                  <a:pt x="55411" y="2184"/>
                  <a:pt x="55393" y="2180"/>
                  <a:pt x="55375" y="2180"/>
                </a:cubicBezTo>
                <a:close/>
                <a:moveTo>
                  <a:pt x="103755" y="2270"/>
                </a:moveTo>
                <a:cubicBezTo>
                  <a:pt x="103718" y="2270"/>
                  <a:pt x="103683" y="2289"/>
                  <a:pt x="103666" y="2323"/>
                </a:cubicBezTo>
                <a:cubicBezTo>
                  <a:pt x="103631" y="2376"/>
                  <a:pt x="103649" y="2446"/>
                  <a:pt x="103701" y="2472"/>
                </a:cubicBezTo>
                <a:cubicBezTo>
                  <a:pt x="103798" y="2525"/>
                  <a:pt x="103894" y="2586"/>
                  <a:pt x="103982" y="2639"/>
                </a:cubicBezTo>
                <a:cubicBezTo>
                  <a:pt x="103999" y="2656"/>
                  <a:pt x="104017" y="2656"/>
                  <a:pt x="104043" y="2656"/>
                </a:cubicBezTo>
                <a:cubicBezTo>
                  <a:pt x="104078" y="2656"/>
                  <a:pt x="104113" y="2639"/>
                  <a:pt x="104131" y="2604"/>
                </a:cubicBezTo>
                <a:cubicBezTo>
                  <a:pt x="104166" y="2560"/>
                  <a:pt x="104148" y="2490"/>
                  <a:pt x="104096" y="2455"/>
                </a:cubicBezTo>
                <a:cubicBezTo>
                  <a:pt x="104008" y="2393"/>
                  <a:pt x="103912" y="2341"/>
                  <a:pt x="103815" y="2288"/>
                </a:cubicBezTo>
                <a:cubicBezTo>
                  <a:pt x="103797" y="2276"/>
                  <a:pt x="103776" y="2270"/>
                  <a:pt x="103755" y="2270"/>
                </a:cubicBezTo>
                <a:close/>
                <a:moveTo>
                  <a:pt x="76226" y="2494"/>
                </a:moveTo>
                <a:cubicBezTo>
                  <a:pt x="76216" y="2494"/>
                  <a:pt x="76205" y="2495"/>
                  <a:pt x="76194" y="2498"/>
                </a:cubicBezTo>
                <a:cubicBezTo>
                  <a:pt x="76089" y="2534"/>
                  <a:pt x="75992" y="2577"/>
                  <a:pt x="75887" y="2612"/>
                </a:cubicBezTo>
                <a:cubicBezTo>
                  <a:pt x="75826" y="2630"/>
                  <a:pt x="75799" y="2691"/>
                  <a:pt x="75817" y="2753"/>
                </a:cubicBezTo>
                <a:cubicBezTo>
                  <a:pt x="75835" y="2796"/>
                  <a:pt x="75878" y="2823"/>
                  <a:pt x="75922" y="2823"/>
                </a:cubicBezTo>
                <a:cubicBezTo>
                  <a:pt x="75931" y="2823"/>
                  <a:pt x="75948" y="2823"/>
                  <a:pt x="75957" y="2814"/>
                </a:cubicBezTo>
                <a:cubicBezTo>
                  <a:pt x="76062" y="2779"/>
                  <a:pt x="76168" y="2744"/>
                  <a:pt x="76264" y="2709"/>
                </a:cubicBezTo>
                <a:cubicBezTo>
                  <a:pt x="76325" y="2691"/>
                  <a:pt x="76352" y="2630"/>
                  <a:pt x="76334" y="2569"/>
                </a:cubicBezTo>
                <a:cubicBezTo>
                  <a:pt x="76320" y="2525"/>
                  <a:pt x="76276" y="2494"/>
                  <a:pt x="76226" y="2494"/>
                </a:cubicBezTo>
                <a:close/>
                <a:moveTo>
                  <a:pt x="46363" y="2449"/>
                </a:moveTo>
                <a:cubicBezTo>
                  <a:pt x="46342" y="2449"/>
                  <a:pt x="46321" y="2454"/>
                  <a:pt x="46302" y="2463"/>
                </a:cubicBezTo>
                <a:cubicBezTo>
                  <a:pt x="46215" y="2534"/>
                  <a:pt x="46118" y="2595"/>
                  <a:pt x="46031" y="2656"/>
                </a:cubicBezTo>
                <a:cubicBezTo>
                  <a:pt x="45987" y="2700"/>
                  <a:pt x="45969" y="2761"/>
                  <a:pt x="46013" y="2814"/>
                </a:cubicBezTo>
                <a:cubicBezTo>
                  <a:pt x="46031" y="2840"/>
                  <a:pt x="46066" y="2858"/>
                  <a:pt x="46101" y="2858"/>
                </a:cubicBezTo>
                <a:cubicBezTo>
                  <a:pt x="46118" y="2858"/>
                  <a:pt x="46144" y="2849"/>
                  <a:pt x="46162" y="2832"/>
                </a:cubicBezTo>
                <a:cubicBezTo>
                  <a:pt x="46250" y="2770"/>
                  <a:pt x="46337" y="2709"/>
                  <a:pt x="46425" y="2647"/>
                </a:cubicBezTo>
                <a:cubicBezTo>
                  <a:pt x="46478" y="2612"/>
                  <a:pt x="46486" y="2542"/>
                  <a:pt x="46451" y="2498"/>
                </a:cubicBezTo>
                <a:cubicBezTo>
                  <a:pt x="46434" y="2465"/>
                  <a:pt x="46400" y="2449"/>
                  <a:pt x="46363" y="2449"/>
                </a:cubicBezTo>
                <a:close/>
                <a:moveTo>
                  <a:pt x="30162" y="2618"/>
                </a:moveTo>
                <a:cubicBezTo>
                  <a:pt x="30139" y="2618"/>
                  <a:pt x="30115" y="2625"/>
                  <a:pt x="30094" y="2639"/>
                </a:cubicBezTo>
                <a:cubicBezTo>
                  <a:pt x="30042" y="2665"/>
                  <a:pt x="30033" y="2735"/>
                  <a:pt x="30059" y="2788"/>
                </a:cubicBezTo>
                <a:cubicBezTo>
                  <a:pt x="30120" y="2884"/>
                  <a:pt x="30182" y="2972"/>
                  <a:pt x="30243" y="3068"/>
                </a:cubicBezTo>
                <a:cubicBezTo>
                  <a:pt x="30261" y="3095"/>
                  <a:pt x="30296" y="3112"/>
                  <a:pt x="30331" y="3112"/>
                </a:cubicBezTo>
                <a:cubicBezTo>
                  <a:pt x="30357" y="3112"/>
                  <a:pt x="30375" y="3103"/>
                  <a:pt x="30392" y="3095"/>
                </a:cubicBezTo>
                <a:cubicBezTo>
                  <a:pt x="30445" y="3059"/>
                  <a:pt x="30462" y="2989"/>
                  <a:pt x="30427" y="2937"/>
                </a:cubicBezTo>
                <a:cubicBezTo>
                  <a:pt x="30366" y="2849"/>
                  <a:pt x="30305" y="2761"/>
                  <a:pt x="30243" y="2665"/>
                </a:cubicBezTo>
                <a:cubicBezTo>
                  <a:pt x="30227" y="2633"/>
                  <a:pt x="30196" y="2618"/>
                  <a:pt x="30162" y="2618"/>
                </a:cubicBezTo>
                <a:close/>
                <a:moveTo>
                  <a:pt x="75202" y="2858"/>
                </a:moveTo>
                <a:cubicBezTo>
                  <a:pt x="75188" y="2858"/>
                  <a:pt x="75174" y="2860"/>
                  <a:pt x="75160" y="2867"/>
                </a:cubicBezTo>
                <a:lnTo>
                  <a:pt x="74853" y="2981"/>
                </a:lnTo>
                <a:cubicBezTo>
                  <a:pt x="74791" y="2998"/>
                  <a:pt x="74765" y="3059"/>
                  <a:pt x="74783" y="3112"/>
                </a:cubicBezTo>
                <a:cubicBezTo>
                  <a:pt x="74800" y="3165"/>
                  <a:pt x="74844" y="3191"/>
                  <a:pt x="74888" y="3191"/>
                </a:cubicBezTo>
                <a:cubicBezTo>
                  <a:pt x="74905" y="3191"/>
                  <a:pt x="74914" y="3191"/>
                  <a:pt x="74932" y="3182"/>
                </a:cubicBezTo>
                <a:cubicBezTo>
                  <a:pt x="75028" y="3147"/>
                  <a:pt x="75133" y="3103"/>
                  <a:pt x="75238" y="3068"/>
                </a:cubicBezTo>
                <a:cubicBezTo>
                  <a:pt x="75291" y="3051"/>
                  <a:pt x="75326" y="2989"/>
                  <a:pt x="75300" y="2928"/>
                </a:cubicBezTo>
                <a:cubicBezTo>
                  <a:pt x="75286" y="2888"/>
                  <a:pt x="75247" y="2858"/>
                  <a:pt x="75202" y="2858"/>
                </a:cubicBezTo>
                <a:close/>
                <a:moveTo>
                  <a:pt x="56275" y="2801"/>
                </a:moveTo>
                <a:cubicBezTo>
                  <a:pt x="56243" y="2801"/>
                  <a:pt x="56211" y="2815"/>
                  <a:pt x="56190" y="2840"/>
                </a:cubicBezTo>
                <a:cubicBezTo>
                  <a:pt x="56146" y="2893"/>
                  <a:pt x="56155" y="2963"/>
                  <a:pt x="56208" y="2998"/>
                </a:cubicBezTo>
                <a:cubicBezTo>
                  <a:pt x="56269" y="3051"/>
                  <a:pt x="56339" y="3103"/>
                  <a:pt x="56401" y="3156"/>
                </a:cubicBezTo>
                <a:lnTo>
                  <a:pt x="56453" y="3200"/>
                </a:lnTo>
                <a:cubicBezTo>
                  <a:pt x="56471" y="3217"/>
                  <a:pt x="56497" y="3226"/>
                  <a:pt x="56523" y="3226"/>
                </a:cubicBezTo>
                <a:cubicBezTo>
                  <a:pt x="56529" y="3228"/>
                  <a:pt x="56535" y="3228"/>
                  <a:pt x="56541" y="3228"/>
                </a:cubicBezTo>
                <a:cubicBezTo>
                  <a:pt x="56568" y="3228"/>
                  <a:pt x="56589" y="3213"/>
                  <a:pt x="56611" y="3191"/>
                </a:cubicBezTo>
                <a:cubicBezTo>
                  <a:pt x="56646" y="3147"/>
                  <a:pt x="56646" y="3077"/>
                  <a:pt x="56593" y="3042"/>
                </a:cubicBezTo>
                <a:lnTo>
                  <a:pt x="56541" y="2989"/>
                </a:lnTo>
                <a:cubicBezTo>
                  <a:pt x="56479" y="2937"/>
                  <a:pt x="56409" y="2875"/>
                  <a:pt x="56339" y="2823"/>
                </a:cubicBezTo>
                <a:cubicBezTo>
                  <a:pt x="56321" y="2808"/>
                  <a:pt x="56298" y="2801"/>
                  <a:pt x="56275" y="2801"/>
                </a:cubicBezTo>
                <a:close/>
                <a:moveTo>
                  <a:pt x="104667" y="2880"/>
                </a:moveTo>
                <a:cubicBezTo>
                  <a:pt x="104635" y="2880"/>
                  <a:pt x="104603" y="2894"/>
                  <a:pt x="104578" y="2919"/>
                </a:cubicBezTo>
                <a:cubicBezTo>
                  <a:pt x="104543" y="2972"/>
                  <a:pt x="104552" y="3042"/>
                  <a:pt x="104595" y="3077"/>
                </a:cubicBezTo>
                <a:cubicBezTo>
                  <a:pt x="104683" y="3138"/>
                  <a:pt x="104771" y="3208"/>
                  <a:pt x="104850" y="3279"/>
                </a:cubicBezTo>
                <a:cubicBezTo>
                  <a:pt x="104867" y="3296"/>
                  <a:pt x="104893" y="3305"/>
                  <a:pt x="104920" y="3305"/>
                </a:cubicBezTo>
                <a:cubicBezTo>
                  <a:pt x="104955" y="3305"/>
                  <a:pt x="104981" y="3296"/>
                  <a:pt x="105007" y="3270"/>
                </a:cubicBezTo>
                <a:cubicBezTo>
                  <a:pt x="105042" y="3226"/>
                  <a:pt x="105042" y="3156"/>
                  <a:pt x="104990" y="3112"/>
                </a:cubicBezTo>
                <a:cubicBezTo>
                  <a:pt x="104911" y="3042"/>
                  <a:pt x="104823" y="2972"/>
                  <a:pt x="104736" y="2902"/>
                </a:cubicBezTo>
                <a:cubicBezTo>
                  <a:pt x="104714" y="2887"/>
                  <a:pt x="104690" y="2880"/>
                  <a:pt x="104667" y="2880"/>
                </a:cubicBezTo>
                <a:close/>
                <a:moveTo>
                  <a:pt x="45500" y="3118"/>
                </a:moveTo>
                <a:cubicBezTo>
                  <a:pt x="45475" y="3118"/>
                  <a:pt x="45449" y="3127"/>
                  <a:pt x="45426" y="3147"/>
                </a:cubicBezTo>
                <a:cubicBezTo>
                  <a:pt x="45347" y="3226"/>
                  <a:pt x="45268" y="3296"/>
                  <a:pt x="45180" y="3375"/>
                </a:cubicBezTo>
                <a:cubicBezTo>
                  <a:pt x="45136" y="3419"/>
                  <a:pt x="45136" y="3489"/>
                  <a:pt x="45180" y="3533"/>
                </a:cubicBezTo>
                <a:cubicBezTo>
                  <a:pt x="45207" y="3550"/>
                  <a:pt x="45233" y="3559"/>
                  <a:pt x="45259" y="3559"/>
                </a:cubicBezTo>
                <a:cubicBezTo>
                  <a:pt x="45285" y="3559"/>
                  <a:pt x="45320" y="3550"/>
                  <a:pt x="45338" y="3533"/>
                </a:cubicBezTo>
                <a:cubicBezTo>
                  <a:pt x="45417" y="3454"/>
                  <a:pt x="45496" y="3384"/>
                  <a:pt x="45575" y="3314"/>
                </a:cubicBezTo>
                <a:cubicBezTo>
                  <a:pt x="45619" y="3270"/>
                  <a:pt x="45627" y="3200"/>
                  <a:pt x="45583" y="3156"/>
                </a:cubicBezTo>
                <a:cubicBezTo>
                  <a:pt x="45559" y="3132"/>
                  <a:pt x="45530" y="3118"/>
                  <a:pt x="45500" y="3118"/>
                </a:cubicBezTo>
                <a:close/>
                <a:moveTo>
                  <a:pt x="74173" y="3235"/>
                </a:moveTo>
                <a:cubicBezTo>
                  <a:pt x="74159" y="3235"/>
                  <a:pt x="74146" y="3237"/>
                  <a:pt x="74134" y="3244"/>
                </a:cubicBezTo>
                <a:lnTo>
                  <a:pt x="73827" y="3358"/>
                </a:lnTo>
                <a:cubicBezTo>
                  <a:pt x="73766" y="3375"/>
                  <a:pt x="73739" y="3436"/>
                  <a:pt x="73757" y="3498"/>
                </a:cubicBezTo>
                <a:cubicBezTo>
                  <a:pt x="73775" y="3542"/>
                  <a:pt x="73818" y="3568"/>
                  <a:pt x="73862" y="3568"/>
                </a:cubicBezTo>
                <a:cubicBezTo>
                  <a:pt x="73880" y="3568"/>
                  <a:pt x="73888" y="3568"/>
                  <a:pt x="73906" y="3559"/>
                </a:cubicBezTo>
                <a:lnTo>
                  <a:pt x="74213" y="3445"/>
                </a:lnTo>
                <a:cubicBezTo>
                  <a:pt x="74265" y="3428"/>
                  <a:pt x="74292" y="3366"/>
                  <a:pt x="74274" y="3305"/>
                </a:cubicBezTo>
                <a:cubicBezTo>
                  <a:pt x="74261" y="3265"/>
                  <a:pt x="74216" y="3235"/>
                  <a:pt x="74173" y="3235"/>
                </a:cubicBezTo>
                <a:close/>
                <a:moveTo>
                  <a:pt x="18480" y="3326"/>
                </a:moveTo>
                <a:cubicBezTo>
                  <a:pt x="18435" y="3326"/>
                  <a:pt x="18388" y="3351"/>
                  <a:pt x="18374" y="3393"/>
                </a:cubicBezTo>
                <a:cubicBezTo>
                  <a:pt x="18357" y="3445"/>
                  <a:pt x="18330" y="3498"/>
                  <a:pt x="18313" y="3542"/>
                </a:cubicBezTo>
                <a:cubicBezTo>
                  <a:pt x="18287" y="3603"/>
                  <a:pt x="18313" y="3664"/>
                  <a:pt x="18374" y="3691"/>
                </a:cubicBezTo>
                <a:cubicBezTo>
                  <a:pt x="18383" y="3691"/>
                  <a:pt x="18400" y="3699"/>
                  <a:pt x="18418" y="3699"/>
                </a:cubicBezTo>
                <a:cubicBezTo>
                  <a:pt x="18453" y="3699"/>
                  <a:pt x="18497" y="3673"/>
                  <a:pt x="18514" y="3629"/>
                </a:cubicBezTo>
                <a:cubicBezTo>
                  <a:pt x="18532" y="3577"/>
                  <a:pt x="18558" y="3524"/>
                  <a:pt x="18576" y="3471"/>
                </a:cubicBezTo>
                <a:cubicBezTo>
                  <a:pt x="18602" y="3419"/>
                  <a:pt x="18567" y="3358"/>
                  <a:pt x="18514" y="3331"/>
                </a:cubicBezTo>
                <a:cubicBezTo>
                  <a:pt x="18503" y="3328"/>
                  <a:pt x="18492" y="3326"/>
                  <a:pt x="18480" y="3326"/>
                </a:cubicBezTo>
                <a:close/>
                <a:moveTo>
                  <a:pt x="73156" y="3619"/>
                </a:moveTo>
                <a:cubicBezTo>
                  <a:pt x="73140" y="3619"/>
                  <a:pt x="73124" y="3622"/>
                  <a:pt x="73108" y="3629"/>
                </a:cubicBezTo>
                <a:lnTo>
                  <a:pt x="72802" y="3743"/>
                </a:lnTo>
                <a:cubicBezTo>
                  <a:pt x="72740" y="3761"/>
                  <a:pt x="72714" y="3831"/>
                  <a:pt x="72740" y="3883"/>
                </a:cubicBezTo>
                <a:cubicBezTo>
                  <a:pt x="72758" y="3927"/>
                  <a:pt x="72793" y="3954"/>
                  <a:pt x="72837" y="3954"/>
                </a:cubicBezTo>
                <a:cubicBezTo>
                  <a:pt x="72854" y="3954"/>
                  <a:pt x="72863" y="3954"/>
                  <a:pt x="72880" y="3945"/>
                </a:cubicBezTo>
                <a:lnTo>
                  <a:pt x="73187" y="3831"/>
                </a:lnTo>
                <a:cubicBezTo>
                  <a:pt x="73240" y="3813"/>
                  <a:pt x="73275" y="3743"/>
                  <a:pt x="73249" y="3691"/>
                </a:cubicBezTo>
                <a:cubicBezTo>
                  <a:pt x="73236" y="3645"/>
                  <a:pt x="73199" y="3619"/>
                  <a:pt x="73156" y="3619"/>
                </a:cubicBezTo>
                <a:close/>
                <a:moveTo>
                  <a:pt x="30788" y="3511"/>
                </a:moveTo>
                <a:cubicBezTo>
                  <a:pt x="30764" y="3511"/>
                  <a:pt x="30739" y="3518"/>
                  <a:pt x="30717" y="3533"/>
                </a:cubicBezTo>
                <a:cubicBezTo>
                  <a:pt x="30673" y="3568"/>
                  <a:pt x="30664" y="3638"/>
                  <a:pt x="30699" y="3682"/>
                </a:cubicBezTo>
                <a:cubicBezTo>
                  <a:pt x="30769" y="3769"/>
                  <a:pt x="30839" y="3857"/>
                  <a:pt x="30909" y="3945"/>
                </a:cubicBezTo>
                <a:cubicBezTo>
                  <a:pt x="30927" y="3971"/>
                  <a:pt x="30962" y="3980"/>
                  <a:pt x="30997" y="3980"/>
                </a:cubicBezTo>
                <a:cubicBezTo>
                  <a:pt x="31015" y="3980"/>
                  <a:pt x="31041" y="3971"/>
                  <a:pt x="31067" y="3962"/>
                </a:cubicBezTo>
                <a:cubicBezTo>
                  <a:pt x="31111" y="3919"/>
                  <a:pt x="31120" y="3848"/>
                  <a:pt x="31076" y="3805"/>
                </a:cubicBezTo>
                <a:cubicBezTo>
                  <a:pt x="31006" y="3717"/>
                  <a:pt x="30936" y="3638"/>
                  <a:pt x="30874" y="3550"/>
                </a:cubicBezTo>
                <a:cubicBezTo>
                  <a:pt x="30854" y="3525"/>
                  <a:pt x="30822" y="3511"/>
                  <a:pt x="30788" y="3511"/>
                </a:cubicBezTo>
                <a:close/>
                <a:moveTo>
                  <a:pt x="57084" y="3535"/>
                </a:moveTo>
                <a:cubicBezTo>
                  <a:pt x="57056" y="3535"/>
                  <a:pt x="57027" y="3546"/>
                  <a:pt x="57005" y="3568"/>
                </a:cubicBezTo>
                <a:cubicBezTo>
                  <a:pt x="56962" y="3612"/>
                  <a:pt x="56962" y="3673"/>
                  <a:pt x="57005" y="3717"/>
                </a:cubicBezTo>
                <a:cubicBezTo>
                  <a:pt x="57084" y="3796"/>
                  <a:pt x="57163" y="3875"/>
                  <a:pt x="57233" y="3954"/>
                </a:cubicBezTo>
                <a:cubicBezTo>
                  <a:pt x="57260" y="3980"/>
                  <a:pt x="57286" y="3989"/>
                  <a:pt x="57312" y="3989"/>
                </a:cubicBezTo>
                <a:cubicBezTo>
                  <a:pt x="57339" y="3989"/>
                  <a:pt x="57374" y="3980"/>
                  <a:pt x="57391" y="3954"/>
                </a:cubicBezTo>
                <a:cubicBezTo>
                  <a:pt x="57435" y="3919"/>
                  <a:pt x="57435" y="3848"/>
                  <a:pt x="57391" y="3805"/>
                </a:cubicBezTo>
                <a:cubicBezTo>
                  <a:pt x="57321" y="3726"/>
                  <a:pt x="57242" y="3647"/>
                  <a:pt x="57163" y="3568"/>
                </a:cubicBezTo>
                <a:cubicBezTo>
                  <a:pt x="57141" y="3546"/>
                  <a:pt x="57113" y="3535"/>
                  <a:pt x="57084" y="3535"/>
                </a:cubicBezTo>
                <a:close/>
                <a:moveTo>
                  <a:pt x="105481" y="3614"/>
                </a:moveTo>
                <a:cubicBezTo>
                  <a:pt x="105452" y="3614"/>
                  <a:pt x="105424" y="3625"/>
                  <a:pt x="105402" y="3647"/>
                </a:cubicBezTo>
                <a:cubicBezTo>
                  <a:pt x="105358" y="3691"/>
                  <a:pt x="105358" y="3752"/>
                  <a:pt x="105402" y="3796"/>
                </a:cubicBezTo>
                <a:cubicBezTo>
                  <a:pt x="105472" y="3883"/>
                  <a:pt x="105542" y="3962"/>
                  <a:pt x="105612" y="4041"/>
                </a:cubicBezTo>
                <a:cubicBezTo>
                  <a:pt x="105638" y="4068"/>
                  <a:pt x="105665" y="4076"/>
                  <a:pt x="105700" y="4076"/>
                </a:cubicBezTo>
                <a:cubicBezTo>
                  <a:pt x="105726" y="4076"/>
                  <a:pt x="105752" y="4068"/>
                  <a:pt x="105770" y="4050"/>
                </a:cubicBezTo>
                <a:cubicBezTo>
                  <a:pt x="105814" y="4015"/>
                  <a:pt x="105823" y="3945"/>
                  <a:pt x="105779" y="3892"/>
                </a:cubicBezTo>
                <a:cubicBezTo>
                  <a:pt x="105709" y="3813"/>
                  <a:pt x="105630" y="3734"/>
                  <a:pt x="105560" y="3647"/>
                </a:cubicBezTo>
                <a:cubicBezTo>
                  <a:pt x="105538" y="3625"/>
                  <a:pt x="105509" y="3614"/>
                  <a:pt x="105481" y="3614"/>
                </a:cubicBezTo>
                <a:close/>
                <a:moveTo>
                  <a:pt x="72130" y="4014"/>
                </a:moveTo>
                <a:cubicBezTo>
                  <a:pt x="72115" y="4014"/>
                  <a:pt x="72099" y="4017"/>
                  <a:pt x="72083" y="4024"/>
                </a:cubicBezTo>
                <a:lnTo>
                  <a:pt x="71776" y="4138"/>
                </a:lnTo>
                <a:cubicBezTo>
                  <a:pt x="71723" y="4164"/>
                  <a:pt x="71697" y="4225"/>
                  <a:pt x="71715" y="4278"/>
                </a:cubicBezTo>
                <a:cubicBezTo>
                  <a:pt x="71732" y="4322"/>
                  <a:pt x="71776" y="4348"/>
                  <a:pt x="71820" y="4348"/>
                </a:cubicBezTo>
                <a:cubicBezTo>
                  <a:pt x="71829" y="4348"/>
                  <a:pt x="71846" y="4348"/>
                  <a:pt x="71855" y="4339"/>
                </a:cubicBezTo>
                <a:lnTo>
                  <a:pt x="72162" y="4225"/>
                </a:lnTo>
                <a:cubicBezTo>
                  <a:pt x="72223" y="4199"/>
                  <a:pt x="72249" y="4138"/>
                  <a:pt x="72223" y="4085"/>
                </a:cubicBezTo>
                <a:cubicBezTo>
                  <a:pt x="72210" y="4040"/>
                  <a:pt x="72173" y="4014"/>
                  <a:pt x="72130" y="4014"/>
                </a:cubicBezTo>
                <a:close/>
                <a:moveTo>
                  <a:pt x="44734" y="3898"/>
                </a:moveTo>
                <a:cubicBezTo>
                  <a:pt x="44703" y="3898"/>
                  <a:pt x="44674" y="3912"/>
                  <a:pt x="44654" y="3936"/>
                </a:cubicBezTo>
                <a:cubicBezTo>
                  <a:pt x="44575" y="4024"/>
                  <a:pt x="44505" y="4111"/>
                  <a:pt x="44435" y="4190"/>
                </a:cubicBezTo>
                <a:cubicBezTo>
                  <a:pt x="44400" y="4243"/>
                  <a:pt x="44409" y="4313"/>
                  <a:pt x="44453" y="4348"/>
                </a:cubicBezTo>
                <a:cubicBezTo>
                  <a:pt x="44479" y="4366"/>
                  <a:pt x="44497" y="4374"/>
                  <a:pt x="44523" y="4374"/>
                </a:cubicBezTo>
                <a:cubicBezTo>
                  <a:pt x="44558" y="4374"/>
                  <a:pt x="44593" y="4357"/>
                  <a:pt x="44610" y="4331"/>
                </a:cubicBezTo>
                <a:cubicBezTo>
                  <a:pt x="44681" y="4243"/>
                  <a:pt x="44751" y="4164"/>
                  <a:pt x="44821" y="4085"/>
                </a:cubicBezTo>
                <a:cubicBezTo>
                  <a:pt x="44856" y="4032"/>
                  <a:pt x="44847" y="3962"/>
                  <a:pt x="44803" y="3927"/>
                </a:cubicBezTo>
                <a:cubicBezTo>
                  <a:pt x="44784" y="3908"/>
                  <a:pt x="44758" y="3898"/>
                  <a:pt x="44734" y="3898"/>
                </a:cubicBezTo>
                <a:close/>
                <a:moveTo>
                  <a:pt x="18085" y="4169"/>
                </a:moveTo>
                <a:cubicBezTo>
                  <a:pt x="18046" y="4169"/>
                  <a:pt x="18007" y="4189"/>
                  <a:pt x="17988" y="4225"/>
                </a:cubicBezTo>
                <a:cubicBezTo>
                  <a:pt x="17936" y="4322"/>
                  <a:pt x="17883" y="4409"/>
                  <a:pt x="17822" y="4506"/>
                </a:cubicBezTo>
                <a:cubicBezTo>
                  <a:pt x="17796" y="4558"/>
                  <a:pt x="17813" y="4620"/>
                  <a:pt x="17857" y="4655"/>
                </a:cubicBezTo>
                <a:cubicBezTo>
                  <a:pt x="17875" y="4664"/>
                  <a:pt x="17901" y="4672"/>
                  <a:pt x="17918" y="4672"/>
                </a:cubicBezTo>
                <a:cubicBezTo>
                  <a:pt x="17953" y="4672"/>
                  <a:pt x="17988" y="4655"/>
                  <a:pt x="18015" y="4620"/>
                </a:cubicBezTo>
                <a:cubicBezTo>
                  <a:pt x="18067" y="4523"/>
                  <a:pt x="18129" y="4427"/>
                  <a:pt x="18181" y="4331"/>
                </a:cubicBezTo>
                <a:cubicBezTo>
                  <a:pt x="18208" y="4278"/>
                  <a:pt x="18190" y="4208"/>
                  <a:pt x="18138" y="4181"/>
                </a:cubicBezTo>
                <a:cubicBezTo>
                  <a:pt x="18121" y="4173"/>
                  <a:pt x="18103" y="4169"/>
                  <a:pt x="18085" y="4169"/>
                </a:cubicBezTo>
                <a:close/>
                <a:moveTo>
                  <a:pt x="71109" y="4408"/>
                </a:moveTo>
                <a:cubicBezTo>
                  <a:pt x="71095" y="4408"/>
                  <a:pt x="71080" y="4411"/>
                  <a:pt x="71066" y="4418"/>
                </a:cubicBezTo>
                <a:lnTo>
                  <a:pt x="70759" y="4532"/>
                </a:lnTo>
                <a:cubicBezTo>
                  <a:pt x="70706" y="4558"/>
                  <a:pt x="70671" y="4620"/>
                  <a:pt x="70698" y="4672"/>
                </a:cubicBezTo>
                <a:cubicBezTo>
                  <a:pt x="70715" y="4716"/>
                  <a:pt x="70759" y="4743"/>
                  <a:pt x="70803" y="4743"/>
                </a:cubicBezTo>
                <a:cubicBezTo>
                  <a:pt x="70812" y="4743"/>
                  <a:pt x="70820" y="4743"/>
                  <a:pt x="70838" y="4734"/>
                </a:cubicBezTo>
                <a:lnTo>
                  <a:pt x="71145" y="4620"/>
                </a:lnTo>
                <a:cubicBezTo>
                  <a:pt x="71197" y="4593"/>
                  <a:pt x="71232" y="4532"/>
                  <a:pt x="71206" y="4480"/>
                </a:cubicBezTo>
                <a:cubicBezTo>
                  <a:pt x="71193" y="4434"/>
                  <a:pt x="71152" y="4408"/>
                  <a:pt x="71109" y="4408"/>
                </a:cubicBezTo>
                <a:close/>
                <a:moveTo>
                  <a:pt x="31501" y="4340"/>
                </a:moveTo>
                <a:cubicBezTo>
                  <a:pt x="31474" y="4340"/>
                  <a:pt x="31447" y="4349"/>
                  <a:pt x="31427" y="4366"/>
                </a:cubicBezTo>
                <a:cubicBezTo>
                  <a:pt x="31383" y="4409"/>
                  <a:pt x="31374" y="4480"/>
                  <a:pt x="31418" y="4523"/>
                </a:cubicBezTo>
                <a:cubicBezTo>
                  <a:pt x="31497" y="4602"/>
                  <a:pt x="31567" y="4681"/>
                  <a:pt x="31646" y="4760"/>
                </a:cubicBezTo>
                <a:cubicBezTo>
                  <a:pt x="31663" y="4786"/>
                  <a:pt x="31698" y="4795"/>
                  <a:pt x="31725" y="4795"/>
                </a:cubicBezTo>
                <a:cubicBezTo>
                  <a:pt x="31751" y="4795"/>
                  <a:pt x="31777" y="4786"/>
                  <a:pt x="31804" y="4769"/>
                </a:cubicBezTo>
                <a:cubicBezTo>
                  <a:pt x="31847" y="4725"/>
                  <a:pt x="31847" y="4655"/>
                  <a:pt x="31804" y="4611"/>
                </a:cubicBezTo>
                <a:cubicBezTo>
                  <a:pt x="31725" y="4532"/>
                  <a:pt x="31654" y="4453"/>
                  <a:pt x="31584" y="4374"/>
                </a:cubicBezTo>
                <a:cubicBezTo>
                  <a:pt x="31561" y="4351"/>
                  <a:pt x="31531" y="4340"/>
                  <a:pt x="31501" y="4340"/>
                </a:cubicBezTo>
                <a:close/>
                <a:moveTo>
                  <a:pt x="57833" y="4332"/>
                </a:moveTo>
                <a:cubicBezTo>
                  <a:pt x="57807" y="4332"/>
                  <a:pt x="57780" y="4340"/>
                  <a:pt x="57759" y="4357"/>
                </a:cubicBezTo>
                <a:cubicBezTo>
                  <a:pt x="57715" y="4401"/>
                  <a:pt x="57715" y="4471"/>
                  <a:pt x="57751" y="4515"/>
                </a:cubicBezTo>
                <a:cubicBezTo>
                  <a:pt x="57829" y="4593"/>
                  <a:pt x="57900" y="4681"/>
                  <a:pt x="57970" y="4760"/>
                </a:cubicBezTo>
                <a:cubicBezTo>
                  <a:pt x="57996" y="4786"/>
                  <a:pt x="58022" y="4795"/>
                  <a:pt x="58049" y="4795"/>
                </a:cubicBezTo>
                <a:cubicBezTo>
                  <a:pt x="58075" y="4795"/>
                  <a:pt x="58101" y="4786"/>
                  <a:pt x="58127" y="4769"/>
                </a:cubicBezTo>
                <a:cubicBezTo>
                  <a:pt x="58171" y="4734"/>
                  <a:pt x="58171" y="4664"/>
                  <a:pt x="58136" y="4611"/>
                </a:cubicBezTo>
                <a:cubicBezTo>
                  <a:pt x="58057" y="4532"/>
                  <a:pt x="57987" y="4453"/>
                  <a:pt x="57917" y="4366"/>
                </a:cubicBezTo>
                <a:cubicBezTo>
                  <a:pt x="57894" y="4342"/>
                  <a:pt x="57863" y="4332"/>
                  <a:pt x="57833" y="4332"/>
                </a:cubicBezTo>
                <a:close/>
                <a:moveTo>
                  <a:pt x="106164" y="4465"/>
                </a:moveTo>
                <a:cubicBezTo>
                  <a:pt x="106143" y="4465"/>
                  <a:pt x="106122" y="4470"/>
                  <a:pt x="106103" y="4480"/>
                </a:cubicBezTo>
                <a:cubicBezTo>
                  <a:pt x="106050" y="4515"/>
                  <a:pt x="106042" y="4585"/>
                  <a:pt x="106077" y="4637"/>
                </a:cubicBezTo>
                <a:cubicBezTo>
                  <a:pt x="106138" y="4725"/>
                  <a:pt x="106200" y="4813"/>
                  <a:pt x="106252" y="4909"/>
                </a:cubicBezTo>
                <a:cubicBezTo>
                  <a:pt x="106270" y="4944"/>
                  <a:pt x="106313" y="4962"/>
                  <a:pt x="106349" y="4962"/>
                </a:cubicBezTo>
                <a:cubicBezTo>
                  <a:pt x="106366" y="4962"/>
                  <a:pt x="106384" y="4953"/>
                  <a:pt x="106401" y="4944"/>
                </a:cubicBezTo>
                <a:cubicBezTo>
                  <a:pt x="106454" y="4909"/>
                  <a:pt x="106471" y="4839"/>
                  <a:pt x="106436" y="4795"/>
                </a:cubicBezTo>
                <a:cubicBezTo>
                  <a:pt x="106384" y="4699"/>
                  <a:pt x="106322" y="4602"/>
                  <a:pt x="106261" y="4515"/>
                </a:cubicBezTo>
                <a:cubicBezTo>
                  <a:pt x="106238" y="4481"/>
                  <a:pt x="106201" y="4465"/>
                  <a:pt x="106164" y="4465"/>
                </a:cubicBezTo>
                <a:close/>
                <a:moveTo>
                  <a:pt x="70102" y="4840"/>
                </a:moveTo>
                <a:cubicBezTo>
                  <a:pt x="70084" y="4840"/>
                  <a:pt x="70066" y="4845"/>
                  <a:pt x="70049" y="4856"/>
                </a:cubicBezTo>
                <a:cubicBezTo>
                  <a:pt x="69953" y="4900"/>
                  <a:pt x="69856" y="4953"/>
                  <a:pt x="69760" y="5014"/>
                </a:cubicBezTo>
                <a:cubicBezTo>
                  <a:pt x="69707" y="5041"/>
                  <a:pt x="69681" y="5111"/>
                  <a:pt x="69716" y="5163"/>
                </a:cubicBezTo>
                <a:cubicBezTo>
                  <a:pt x="69733" y="5198"/>
                  <a:pt x="69769" y="5216"/>
                  <a:pt x="69812" y="5216"/>
                </a:cubicBezTo>
                <a:cubicBezTo>
                  <a:pt x="69830" y="5216"/>
                  <a:pt x="69847" y="5207"/>
                  <a:pt x="69865" y="5198"/>
                </a:cubicBezTo>
                <a:cubicBezTo>
                  <a:pt x="69961" y="5146"/>
                  <a:pt x="70058" y="5102"/>
                  <a:pt x="70154" y="5049"/>
                </a:cubicBezTo>
                <a:cubicBezTo>
                  <a:pt x="70207" y="5023"/>
                  <a:pt x="70224" y="4953"/>
                  <a:pt x="70198" y="4900"/>
                </a:cubicBezTo>
                <a:cubicBezTo>
                  <a:pt x="70180" y="4864"/>
                  <a:pt x="70141" y="4840"/>
                  <a:pt x="70102" y="4840"/>
                </a:cubicBezTo>
                <a:close/>
                <a:moveTo>
                  <a:pt x="44077" y="4776"/>
                </a:moveTo>
                <a:cubicBezTo>
                  <a:pt x="44043" y="4776"/>
                  <a:pt x="44010" y="4794"/>
                  <a:pt x="43988" y="4821"/>
                </a:cubicBezTo>
                <a:cubicBezTo>
                  <a:pt x="43927" y="4918"/>
                  <a:pt x="43865" y="5014"/>
                  <a:pt x="43813" y="5102"/>
                </a:cubicBezTo>
                <a:cubicBezTo>
                  <a:pt x="43778" y="5154"/>
                  <a:pt x="43795" y="5225"/>
                  <a:pt x="43848" y="5260"/>
                </a:cubicBezTo>
                <a:cubicBezTo>
                  <a:pt x="43865" y="5268"/>
                  <a:pt x="43883" y="5268"/>
                  <a:pt x="43909" y="5268"/>
                </a:cubicBezTo>
                <a:cubicBezTo>
                  <a:pt x="43944" y="5268"/>
                  <a:pt x="43979" y="5251"/>
                  <a:pt x="43997" y="5216"/>
                </a:cubicBezTo>
                <a:cubicBezTo>
                  <a:pt x="44049" y="5128"/>
                  <a:pt x="44111" y="5032"/>
                  <a:pt x="44172" y="4944"/>
                </a:cubicBezTo>
                <a:cubicBezTo>
                  <a:pt x="44207" y="4892"/>
                  <a:pt x="44190" y="4830"/>
                  <a:pt x="44137" y="4795"/>
                </a:cubicBezTo>
                <a:cubicBezTo>
                  <a:pt x="44118" y="4782"/>
                  <a:pt x="44097" y="4776"/>
                  <a:pt x="44077" y="4776"/>
                </a:cubicBezTo>
                <a:close/>
                <a:moveTo>
                  <a:pt x="17486" y="5089"/>
                </a:moveTo>
                <a:cubicBezTo>
                  <a:pt x="17454" y="5089"/>
                  <a:pt x="17422" y="5103"/>
                  <a:pt x="17401" y="5128"/>
                </a:cubicBezTo>
                <a:cubicBezTo>
                  <a:pt x="17331" y="5216"/>
                  <a:pt x="17270" y="5304"/>
                  <a:pt x="17200" y="5382"/>
                </a:cubicBezTo>
                <a:cubicBezTo>
                  <a:pt x="17165" y="5435"/>
                  <a:pt x="17165" y="5505"/>
                  <a:pt x="17217" y="5540"/>
                </a:cubicBezTo>
                <a:cubicBezTo>
                  <a:pt x="17235" y="5558"/>
                  <a:pt x="17261" y="5566"/>
                  <a:pt x="17287" y="5566"/>
                </a:cubicBezTo>
                <a:cubicBezTo>
                  <a:pt x="17314" y="5566"/>
                  <a:pt x="17349" y="5549"/>
                  <a:pt x="17366" y="5523"/>
                </a:cubicBezTo>
                <a:cubicBezTo>
                  <a:pt x="17436" y="5435"/>
                  <a:pt x="17506" y="5347"/>
                  <a:pt x="17577" y="5260"/>
                </a:cubicBezTo>
                <a:cubicBezTo>
                  <a:pt x="17612" y="5216"/>
                  <a:pt x="17603" y="5146"/>
                  <a:pt x="17550" y="5111"/>
                </a:cubicBezTo>
                <a:cubicBezTo>
                  <a:pt x="17532" y="5096"/>
                  <a:pt x="17509" y="5089"/>
                  <a:pt x="17486" y="5089"/>
                </a:cubicBezTo>
                <a:close/>
                <a:moveTo>
                  <a:pt x="32260" y="5122"/>
                </a:moveTo>
                <a:cubicBezTo>
                  <a:pt x="32233" y="5122"/>
                  <a:pt x="32207" y="5133"/>
                  <a:pt x="32189" y="5154"/>
                </a:cubicBezTo>
                <a:cubicBezTo>
                  <a:pt x="32145" y="5198"/>
                  <a:pt x="32145" y="5268"/>
                  <a:pt x="32189" y="5312"/>
                </a:cubicBezTo>
                <a:cubicBezTo>
                  <a:pt x="32268" y="5391"/>
                  <a:pt x="32338" y="5461"/>
                  <a:pt x="32426" y="5540"/>
                </a:cubicBezTo>
                <a:cubicBezTo>
                  <a:pt x="32443" y="5566"/>
                  <a:pt x="32470" y="5575"/>
                  <a:pt x="32496" y="5575"/>
                </a:cubicBezTo>
                <a:cubicBezTo>
                  <a:pt x="32522" y="5575"/>
                  <a:pt x="32557" y="5558"/>
                  <a:pt x="32575" y="5540"/>
                </a:cubicBezTo>
                <a:cubicBezTo>
                  <a:pt x="32619" y="5496"/>
                  <a:pt x="32619" y="5426"/>
                  <a:pt x="32575" y="5382"/>
                </a:cubicBezTo>
                <a:cubicBezTo>
                  <a:pt x="32496" y="5304"/>
                  <a:pt x="32417" y="5233"/>
                  <a:pt x="32338" y="5154"/>
                </a:cubicBezTo>
                <a:cubicBezTo>
                  <a:pt x="32316" y="5133"/>
                  <a:pt x="32288" y="5122"/>
                  <a:pt x="32260" y="5122"/>
                </a:cubicBezTo>
                <a:close/>
                <a:moveTo>
                  <a:pt x="58560" y="5156"/>
                </a:moveTo>
                <a:cubicBezTo>
                  <a:pt x="58534" y="5156"/>
                  <a:pt x="58508" y="5164"/>
                  <a:pt x="58487" y="5181"/>
                </a:cubicBezTo>
                <a:cubicBezTo>
                  <a:pt x="58434" y="5225"/>
                  <a:pt x="58434" y="5295"/>
                  <a:pt x="58478" y="5339"/>
                </a:cubicBezTo>
                <a:cubicBezTo>
                  <a:pt x="58548" y="5417"/>
                  <a:pt x="58618" y="5505"/>
                  <a:pt x="58688" y="5584"/>
                </a:cubicBezTo>
                <a:cubicBezTo>
                  <a:pt x="58715" y="5610"/>
                  <a:pt x="58741" y="5619"/>
                  <a:pt x="58776" y="5619"/>
                </a:cubicBezTo>
                <a:cubicBezTo>
                  <a:pt x="58802" y="5619"/>
                  <a:pt x="58829" y="5610"/>
                  <a:pt x="58846" y="5593"/>
                </a:cubicBezTo>
                <a:cubicBezTo>
                  <a:pt x="58890" y="5549"/>
                  <a:pt x="58899" y="5488"/>
                  <a:pt x="58855" y="5435"/>
                </a:cubicBezTo>
                <a:cubicBezTo>
                  <a:pt x="58785" y="5356"/>
                  <a:pt x="58715" y="5277"/>
                  <a:pt x="58636" y="5190"/>
                </a:cubicBezTo>
                <a:cubicBezTo>
                  <a:pt x="58617" y="5166"/>
                  <a:pt x="58589" y="5156"/>
                  <a:pt x="58560" y="5156"/>
                </a:cubicBezTo>
                <a:close/>
                <a:moveTo>
                  <a:pt x="69153" y="5390"/>
                </a:moveTo>
                <a:cubicBezTo>
                  <a:pt x="69133" y="5390"/>
                  <a:pt x="69112" y="5396"/>
                  <a:pt x="69094" y="5409"/>
                </a:cubicBezTo>
                <a:cubicBezTo>
                  <a:pt x="69006" y="5470"/>
                  <a:pt x="68909" y="5523"/>
                  <a:pt x="68813" y="5584"/>
                </a:cubicBezTo>
                <a:cubicBezTo>
                  <a:pt x="68769" y="5619"/>
                  <a:pt x="68752" y="5689"/>
                  <a:pt x="68787" y="5742"/>
                </a:cubicBezTo>
                <a:cubicBezTo>
                  <a:pt x="68804" y="5768"/>
                  <a:pt x="68839" y="5786"/>
                  <a:pt x="68874" y="5786"/>
                </a:cubicBezTo>
                <a:cubicBezTo>
                  <a:pt x="68901" y="5786"/>
                  <a:pt x="68918" y="5786"/>
                  <a:pt x="68936" y="5768"/>
                </a:cubicBezTo>
                <a:cubicBezTo>
                  <a:pt x="69032" y="5707"/>
                  <a:pt x="69120" y="5654"/>
                  <a:pt x="69216" y="5593"/>
                </a:cubicBezTo>
                <a:cubicBezTo>
                  <a:pt x="69260" y="5558"/>
                  <a:pt x="69278" y="5488"/>
                  <a:pt x="69243" y="5444"/>
                </a:cubicBezTo>
                <a:cubicBezTo>
                  <a:pt x="69226" y="5410"/>
                  <a:pt x="69190" y="5390"/>
                  <a:pt x="69153" y="5390"/>
                </a:cubicBezTo>
                <a:close/>
                <a:moveTo>
                  <a:pt x="106709" y="5416"/>
                </a:moveTo>
                <a:cubicBezTo>
                  <a:pt x="106694" y="5416"/>
                  <a:pt x="106678" y="5419"/>
                  <a:pt x="106664" y="5426"/>
                </a:cubicBezTo>
                <a:cubicBezTo>
                  <a:pt x="106612" y="5453"/>
                  <a:pt x="106585" y="5514"/>
                  <a:pt x="106612" y="5566"/>
                </a:cubicBezTo>
                <a:cubicBezTo>
                  <a:pt x="106655" y="5672"/>
                  <a:pt x="106699" y="5768"/>
                  <a:pt x="106734" y="5865"/>
                </a:cubicBezTo>
                <a:cubicBezTo>
                  <a:pt x="106752" y="5908"/>
                  <a:pt x="106796" y="5935"/>
                  <a:pt x="106839" y="5935"/>
                </a:cubicBezTo>
                <a:cubicBezTo>
                  <a:pt x="106848" y="5935"/>
                  <a:pt x="106866" y="5935"/>
                  <a:pt x="106874" y="5926"/>
                </a:cubicBezTo>
                <a:cubicBezTo>
                  <a:pt x="106936" y="5908"/>
                  <a:pt x="106962" y="5847"/>
                  <a:pt x="106936" y="5786"/>
                </a:cubicBezTo>
                <a:cubicBezTo>
                  <a:pt x="106901" y="5680"/>
                  <a:pt x="106857" y="5584"/>
                  <a:pt x="106804" y="5479"/>
                </a:cubicBezTo>
                <a:cubicBezTo>
                  <a:pt x="106792" y="5440"/>
                  <a:pt x="106750" y="5416"/>
                  <a:pt x="106709" y="5416"/>
                </a:cubicBezTo>
                <a:close/>
                <a:moveTo>
                  <a:pt x="43516" y="5715"/>
                </a:moveTo>
                <a:cubicBezTo>
                  <a:pt x="43479" y="5715"/>
                  <a:pt x="43444" y="5734"/>
                  <a:pt x="43427" y="5768"/>
                </a:cubicBezTo>
                <a:lnTo>
                  <a:pt x="43261" y="6057"/>
                </a:lnTo>
                <a:cubicBezTo>
                  <a:pt x="43234" y="6110"/>
                  <a:pt x="43252" y="6180"/>
                  <a:pt x="43304" y="6206"/>
                </a:cubicBezTo>
                <a:cubicBezTo>
                  <a:pt x="43322" y="6215"/>
                  <a:pt x="43339" y="6224"/>
                  <a:pt x="43357" y="6224"/>
                </a:cubicBezTo>
                <a:cubicBezTo>
                  <a:pt x="43401" y="6224"/>
                  <a:pt x="43436" y="6206"/>
                  <a:pt x="43453" y="6163"/>
                </a:cubicBezTo>
                <a:lnTo>
                  <a:pt x="43620" y="5882"/>
                </a:lnTo>
                <a:cubicBezTo>
                  <a:pt x="43646" y="5829"/>
                  <a:pt x="43629" y="5759"/>
                  <a:pt x="43576" y="5733"/>
                </a:cubicBezTo>
                <a:cubicBezTo>
                  <a:pt x="43557" y="5721"/>
                  <a:pt x="43537" y="5715"/>
                  <a:pt x="43516" y="5715"/>
                </a:cubicBezTo>
                <a:close/>
                <a:moveTo>
                  <a:pt x="33043" y="5892"/>
                </a:moveTo>
                <a:cubicBezTo>
                  <a:pt x="33017" y="5892"/>
                  <a:pt x="32990" y="5901"/>
                  <a:pt x="32969" y="5917"/>
                </a:cubicBezTo>
                <a:cubicBezTo>
                  <a:pt x="32926" y="5961"/>
                  <a:pt x="32917" y="6031"/>
                  <a:pt x="32961" y="6075"/>
                </a:cubicBezTo>
                <a:cubicBezTo>
                  <a:pt x="33040" y="6154"/>
                  <a:pt x="33110" y="6233"/>
                  <a:pt x="33180" y="6312"/>
                </a:cubicBezTo>
                <a:cubicBezTo>
                  <a:pt x="33206" y="6338"/>
                  <a:pt x="33232" y="6355"/>
                  <a:pt x="33267" y="6355"/>
                </a:cubicBezTo>
                <a:cubicBezTo>
                  <a:pt x="33294" y="6355"/>
                  <a:pt x="33320" y="6347"/>
                  <a:pt x="33338" y="6329"/>
                </a:cubicBezTo>
                <a:cubicBezTo>
                  <a:pt x="33381" y="6285"/>
                  <a:pt x="33390" y="6215"/>
                  <a:pt x="33346" y="6171"/>
                </a:cubicBezTo>
                <a:cubicBezTo>
                  <a:pt x="33276" y="6084"/>
                  <a:pt x="33197" y="6005"/>
                  <a:pt x="33118" y="5926"/>
                </a:cubicBezTo>
                <a:cubicBezTo>
                  <a:pt x="33100" y="5903"/>
                  <a:pt x="33072" y="5892"/>
                  <a:pt x="33043" y="5892"/>
                </a:cubicBezTo>
                <a:close/>
                <a:moveTo>
                  <a:pt x="16779" y="5919"/>
                </a:moveTo>
                <a:cubicBezTo>
                  <a:pt x="16750" y="5919"/>
                  <a:pt x="16722" y="5930"/>
                  <a:pt x="16700" y="5952"/>
                </a:cubicBezTo>
                <a:cubicBezTo>
                  <a:pt x="16621" y="6031"/>
                  <a:pt x="16551" y="6110"/>
                  <a:pt x="16472" y="6180"/>
                </a:cubicBezTo>
                <a:cubicBezTo>
                  <a:pt x="16428" y="6224"/>
                  <a:pt x="16428" y="6294"/>
                  <a:pt x="16472" y="6338"/>
                </a:cubicBezTo>
                <a:cubicBezTo>
                  <a:pt x="16490" y="6355"/>
                  <a:pt x="16516" y="6373"/>
                  <a:pt x="16551" y="6373"/>
                </a:cubicBezTo>
                <a:cubicBezTo>
                  <a:pt x="16577" y="6373"/>
                  <a:pt x="16603" y="6355"/>
                  <a:pt x="16621" y="6338"/>
                </a:cubicBezTo>
                <a:cubicBezTo>
                  <a:pt x="16700" y="6259"/>
                  <a:pt x="16779" y="6180"/>
                  <a:pt x="16858" y="6101"/>
                </a:cubicBezTo>
                <a:cubicBezTo>
                  <a:pt x="16902" y="6057"/>
                  <a:pt x="16902" y="5987"/>
                  <a:pt x="16858" y="5952"/>
                </a:cubicBezTo>
                <a:cubicBezTo>
                  <a:pt x="16836" y="5930"/>
                  <a:pt x="16807" y="5919"/>
                  <a:pt x="16779" y="5919"/>
                </a:cubicBezTo>
                <a:close/>
                <a:moveTo>
                  <a:pt x="68240" y="5999"/>
                </a:moveTo>
                <a:cubicBezTo>
                  <a:pt x="68221" y="5999"/>
                  <a:pt x="68201" y="6004"/>
                  <a:pt x="68182" y="6014"/>
                </a:cubicBezTo>
                <a:lnTo>
                  <a:pt x="67910" y="6206"/>
                </a:lnTo>
                <a:cubicBezTo>
                  <a:pt x="67858" y="6241"/>
                  <a:pt x="67849" y="6303"/>
                  <a:pt x="67884" y="6355"/>
                </a:cubicBezTo>
                <a:cubicBezTo>
                  <a:pt x="67901" y="6390"/>
                  <a:pt x="67936" y="6399"/>
                  <a:pt x="67972" y="6399"/>
                </a:cubicBezTo>
                <a:cubicBezTo>
                  <a:pt x="67998" y="6399"/>
                  <a:pt x="68015" y="6399"/>
                  <a:pt x="68033" y="6382"/>
                </a:cubicBezTo>
                <a:lnTo>
                  <a:pt x="68305" y="6198"/>
                </a:lnTo>
                <a:cubicBezTo>
                  <a:pt x="68357" y="6163"/>
                  <a:pt x="68366" y="6092"/>
                  <a:pt x="68331" y="6049"/>
                </a:cubicBezTo>
                <a:cubicBezTo>
                  <a:pt x="68308" y="6015"/>
                  <a:pt x="68275" y="5999"/>
                  <a:pt x="68240" y="5999"/>
                </a:cubicBezTo>
                <a:close/>
                <a:moveTo>
                  <a:pt x="59289" y="5971"/>
                </a:moveTo>
                <a:cubicBezTo>
                  <a:pt x="59262" y="5971"/>
                  <a:pt x="59235" y="5979"/>
                  <a:pt x="59214" y="5996"/>
                </a:cubicBezTo>
                <a:cubicBezTo>
                  <a:pt x="59171" y="6040"/>
                  <a:pt x="59171" y="6110"/>
                  <a:pt x="59206" y="6154"/>
                </a:cubicBezTo>
                <a:cubicBezTo>
                  <a:pt x="59285" y="6233"/>
                  <a:pt x="59363" y="6312"/>
                  <a:pt x="59442" y="6390"/>
                </a:cubicBezTo>
                <a:cubicBezTo>
                  <a:pt x="59460" y="6417"/>
                  <a:pt x="59486" y="6426"/>
                  <a:pt x="59512" y="6426"/>
                </a:cubicBezTo>
                <a:cubicBezTo>
                  <a:pt x="59548" y="6426"/>
                  <a:pt x="59574" y="6417"/>
                  <a:pt x="59591" y="6390"/>
                </a:cubicBezTo>
                <a:cubicBezTo>
                  <a:pt x="59635" y="6347"/>
                  <a:pt x="59635" y="6285"/>
                  <a:pt x="59591" y="6241"/>
                </a:cubicBezTo>
                <a:cubicBezTo>
                  <a:pt x="59521" y="6163"/>
                  <a:pt x="59442" y="6084"/>
                  <a:pt x="59372" y="6005"/>
                </a:cubicBezTo>
                <a:cubicBezTo>
                  <a:pt x="59349" y="5982"/>
                  <a:pt x="59319" y="5971"/>
                  <a:pt x="59289" y="5971"/>
                </a:cubicBezTo>
                <a:close/>
                <a:moveTo>
                  <a:pt x="107072" y="6447"/>
                </a:moveTo>
                <a:cubicBezTo>
                  <a:pt x="107062" y="6447"/>
                  <a:pt x="107052" y="6449"/>
                  <a:pt x="107041" y="6452"/>
                </a:cubicBezTo>
                <a:cubicBezTo>
                  <a:pt x="106980" y="6461"/>
                  <a:pt x="106945" y="6522"/>
                  <a:pt x="106962" y="6583"/>
                </a:cubicBezTo>
                <a:cubicBezTo>
                  <a:pt x="106988" y="6689"/>
                  <a:pt x="107006" y="6794"/>
                  <a:pt x="107024" y="6899"/>
                </a:cubicBezTo>
                <a:cubicBezTo>
                  <a:pt x="107032" y="6951"/>
                  <a:pt x="107076" y="6987"/>
                  <a:pt x="107129" y="6987"/>
                </a:cubicBezTo>
                <a:lnTo>
                  <a:pt x="107146" y="6987"/>
                </a:lnTo>
                <a:cubicBezTo>
                  <a:pt x="107208" y="6978"/>
                  <a:pt x="107251" y="6916"/>
                  <a:pt x="107243" y="6864"/>
                </a:cubicBezTo>
                <a:cubicBezTo>
                  <a:pt x="107225" y="6750"/>
                  <a:pt x="107199" y="6636"/>
                  <a:pt x="107173" y="6531"/>
                </a:cubicBezTo>
                <a:cubicBezTo>
                  <a:pt x="107158" y="6480"/>
                  <a:pt x="107120" y="6447"/>
                  <a:pt x="107072" y="6447"/>
                </a:cubicBezTo>
                <a:close/>
                <a:moveTo>
                  <a:pt x="67344" y="6615"/>
                </a:moveTo>
                <a:cubicBezTo>
                  <a:pt x="67322" y="6615"/>
                  <a:pt x="67300" y="6622"/>
                  <a:pt x="67279" y="6636"/>
                </a:cubicBezTo>
                <a:cubicBezTo>
                  <a:pt x="67191" y="6697"/>
                  <a:pt x="67095" y="6750"/>
                  <a:pt x="67007" y="6811"/>
                </a:cubicBezTo>
                <a:cubicBezTo>
                  <a:pt x="66955" y="6846"/>
                  <a:pt x="66937" y="6916"/>
                  <a:pt x="66972" y="6960"/>
                </a:cubicBezTo>
                <a:cubicBezTo>
                  <a:pt x="66990" y="6995"/>
                  <a:pt x="67025" y="7013"/>
                  <a:pt x="67060" y="7013"/>
                </a:cubicBezTo>
                <a:cubicBezTo>
                  <a:pt x="67086" y="7013"/>
                  <a:pt x="67104" y="7013"/>
                  <a:pt x="67121" y="6995"/>
                </a:cubicBezTo>
                <a:cubicBezTo>
                  <a:pt x="67218" y="6934"/>
                  <a:pt x="67305" y="6873"/>
                  <a:pt x="67402" y="6811"/>
                </a:cubicBezTo>
                <a:cubicBezTo>
                  <a:pt x="67454" y="6785"/>
                  <a:pt x="67463" y="6715"/>
                  <a:pt x="67428" y="6662"/>
                </a:cubicBezTo>
                <a:cubicBezTo>
                  <a:pt x="67407" y="6631"/>
                  <a:pt x="67376" y="6615"/>
                  <a:pt x="67344" y="6615"/>
                </a:cubicBezTo>
                <a:close/>
                <a:moveTo>
                  <a:pt x="15981" y="6668"/>
                </a:moveTo>
                <a:cubicBezTo>
                  <a:pt x="15956" y="6668"/>
                  <a:pt x="15931" y="6678"/>
                  <a:pt x="15911" y="6697"/>
                </a:cubicBezTo>
                <a:cubicBezTo>
                  <a:pt x="15832" y="6767"/>
                  <a:pt x="15744" y="6838"/>
                  <a:pt x="15666" y="6908"/>
                </a:cubicBezTo>
                <a:cubicBezTo>
                  <a:pt x="15613" y="6943"/>
                  <a:pt x="15604" y="7013"/>
                  <a:pt x="15648" y="7057"/>
                </a:cubicBezTo>
                <a:cubicBezTo>
                  <a:pt x="15666" y="7083"/>
                  <a:pt x="15701" y="7101"/>
                  <a:pt x="15727" y="7101"/>
                </a:cubicBezTo>
                <a:cubicBezTo>
                  <a:pt x="15753" y="7101"/>
                  <a:pt x="15779" y="7092"/>
                  <a:pt x="15797" y="7074"/>
                </a:cubicBezTo>
                <a:cubicBezTo>
                  <a:pt x="15885" y="7004"/>
                  <a:pt x="15972" y="6934"/>
                  <a:pt x="16051" y="6864"/>
                </a:cubicBezTo>
                <a:cubicBezTo>
                  <a:pt x="16104" y="6820"/>
                  <a:pt x="16104" y="6750"/>
                  <a:pt x="16069" y="6706"/>
                </a:cubicBezTo>
                <a:cubicBezTo>
                  <a:pt x="16045" y="6682"/>
                  <a:pt x="16013" y="6668"/>
                  <a:pt x="15981" y="6668"/>
                </a:cubicBezTo>
                <a:close/>
                <a:moveTo>
                  <a:pt x="42980" y="6667"/>
                </a:moveTo>
                <a:cubicBezTo>
                  <a:pt x="42943" y="6667"/>
                  <a:pt x="42907" y="6685"/>
                  <a:pt x="42884" y="6715"/>
                </a:cubicBezTo>
                <a:cubicBezTo>
                  <a:pt x="42831" y="6811"/>
                  <a:pt x="42770" y="6908"/>
                  <a:pt x="42708" y="6995"/>
                </a:cubicBezTo>
                <a:cubicBezTo>
                  <a:pt x="42682" y="7048"/>
                  <a:pt x="42691" y="7109"/>
                  <a:pt x="42743" y="7144"/>
                </a:cubicBezTo>
                <a:cubicBezTo>
                  <a:pt x="42761" y="7153"/>
                  <a:pt x="42787" y="7162"/>
                  <a:pt x="42805" y="7162"/>
                </a:cubicBezTo>
                <a:cubicBezTo>
                  <a:pt x="42840" y="7162"/>
                  <a:pt x="42875" y="7144"/>
                  <a:pt x="42892" y="7118"/>
                </a:cubicBezTo>
                <a:cubicBezTo>
                  <a:pt x="42954" y="7022"/>
                  <a:pt x="43015" y="6925"/>
                  <a:pt x="43068" y="6829"/>
                </a:cubicBezTo>
                <a:cubicBezTo>
                  <a:pt x="43103" y="6776"/>
                  <a:pt x="43085" y="6715"/>
                  <a:pt x="43033" y="6680"/>
                </a:cubicBezTo>
                <a:cubicBezTo>
                  <a:pt x="43016" y="6671"/>
                  <a:pt x="42998" y="6667"/>
                  <a:pt x="42980" y="6667"/>
                </a:cubicBezTo>
                <a:close/>
                <a:moveTo>
                  <a:pt x="60070" y="6733"/>
                </a:moveTo>
                <a:cubicBezTo>
                  <a:pt x="60041" y="6733"/>
                  <a:pt x="60013" y="6744"/>
                  <a:pt x="59995" y="6767"/>
                </a:cubicBezTo>
                <a:cubicBezTo>
                  <a:pt x="59951" y="6811"/>
                  <a:pt x="59960" y="6881"/>
                  <a:pt x="60003" y="6925"/>
                </a:cubicBezTo>
                <a:cubicBezTo>
                  <a:pt x="60082" y="6995"/>
                  <a:pt x="60170" y="7065"/>
                  <a:pt x="60258" y="7136"/>
                </a:cubicBezTo>
                <a:cubicBezTo>
                  <a:pt x="60275" y="7153"/>
                  <a:pt x="60301" y="7162"/>
                  <a:pt x="60328" y="7162"/>
                </a:cubicBezTo>
                <a:cubicBezTo>
                  <a:pt x="60354" y="7162"/>
                  <a:pt x="60389" y="7153"/>
                  <a:pt x="60407" y="7127"/>
                </a:cubicBezTo>
                <a:cubicBezTo>
                  <a:pt x="60450" y="7074"/>
                  <a:pt x="60442" y="7004"/>
                  <a:pt x="60389" y="6969"/>
                </a:cubicBezTo>
                <a:cubicBezTo>
                  <a:pt x="60310" y="6899"/>
                  <a:pt x="60231" y="6829"/>
                  <a:pt x="60144" y="6759"/>
                </a:cubicBezTo>
                <a:cubicBezTo>
                  <a:pt x="60123" y="6742"/>
                  <a:pt x="60096" y="6733"/>
                  <a:pt x="60070" y="6733"/>
                </a:cubicBezTo>
                <a:close/>
                <a:moveTo>
                  <a:pt x="33753" y="6719"/>
                </a:moveTo>
                <a:cubicBezTo>
                  <a:pt x="33729" y="6719"/>
                  <a:pt x="33706" y="6726"/>
                  <a:pt x="33688" y="6741"/>
                </a:cubicBezTo>
                <a:cubicBezTo>
                  <a:pt x="33644" y="6785"/>
                  <a:pt x="33636" y="6855"/>
                  <a:pt x="33671" y="6899"/>
                </a:cubicBezTo>
                <a:cubicBezTo>
                  <a:pt x="33732" y="6969"/>
                  <a:pt x="33793" y="7048"/>
                  <a:pt x="33855" y="7118"/>
                </a:cubicBezTo>
                <a:lnTo>
                  <a:pt x="33881" y="7153"/>
                </a:lnTo>
                <a:cubicBezTo>
                  <a:pt x="33899" y="7179"/>
                  <a:pt x="33934" y="7197"/>
                  <a:pt x="33969" y="7197"/>
                </a:cubicBezTo>
                <a:cubicBezTo>
                  <a:pt x="33986" y="7197"/>
                  <a:pt x="34013" y="7188"/>
                  <a:pt x="34030" y="7171"/>
                </a:cubicBezTo>
                <a:cubicBezTo>
                  <a:pt x="34083" y="7127"/>
                  <a:pt x="34091" y="7057"/>
                  <a:pt x="34048" y="7013"/>
                </a:cubicBezTo>
                <a:lnTo>
                  <a:pt x="34021" y="6987"/>
                </a:lnTo>
                <a:cubicBezTo>
                  <a:pt x="33969" y="6908"/>
                  <a:pt x="33907" y="6829"/>
                  <a:pt x="33846" y="6759"/>
                </a:cubicBezTo>
                <a:cubicBezTo>
                  <a:pt x="33820" y="6733"/>
                  <a:pt x="33786" y="6719"/>
                  <a:pt x="33753" y="6719"/>
                </a:cubicBezTo>
                <a:close/>
                <a:moveTo>
                  <a:pt x="66416" y="7196"/>
                </a:moveTo>
                <a:cubicBezTo>
                  <a:pt x="66397" y="7196"/>
                  <a:pt x="66377" y="7202"/>
                  <a:pt x="66359" y="7214"/>
                </a:cubicBezTo>
                <a:cubicBezTo>
                  <a:pt x="66262" y="7267"/>
                  <a:pt x="66166" y="7320"/>
                  <a:pt x="66069" y="7372"/>
                </a:cubicBezTo>
                <a:cubicBezTo>
                  <a:pt x="66017" y="7399"/>
                  <a:pt x="65999" y="7469"/>
                  <a:pt x="66025" y="7521"/>
                </a:cubicBezTo>
                <a:cubicBezTo>
                  <a:pt x="66052" y="7556"/>
                  <a:pt x="66087" y="7574"/>
                  <a:pt x="66122" y="7574"/>
                </a:cubicBezTo>
                <a:cubicBezTo>
                  <a:pt x="66127" y="7576"/>
                  <a:pt x="66133" y="7578"/>
                  <a:pt x="66139" y="7578"/>
                </a:cubicBezTo>
                <a:cubicBezTo>
                  <a:pt x="66153" y="7578"/>
                  <a:pt x="66168" y="7571"/>
                  <a:pt x="66175" y="7565"/>
                </a:cubicBezTo>
                <a:cubicBezTo>
                  <a:pt x="66271" y="7513"/>
                  <a:pt x="66376" y="7460"/>
                  <a:pt x="66464" y="7399"/>
                </a:cubicBezTo>
                <a:cubicBezTo>
                  <a:pt x="66516" y="7372"/>
                  <a:pt x="66534" y="7302"/>
                  <a:pt x="66508" y="7250"/>
                </a:cubicBezTo>
                <a:cubicBezTo>
                  <a:pt x="66485" y="7216"/>
                  <a:pt x="66451" y="7196"/>
                  <a:pt x="66416" y="7196"/>
                </a:cubicBezTo>
                <a:close/>
                <a:moveTo>
                  <a:pt x="15129" y="7351"/>
                </a:moveTo>
                <a:cubicBezTo>
                  <a:pt x="15106" y="7351"/>
                  <a:pt x="15083" y="7358"/>
                  <a:pt x="15061" y="7372"/>
                </a:cubicBezTo>
                <a:cubicBezTo>
                  <a:pt x="14973" y="7434"/>
                  <a:pt x="14885" y="7495"/>
                  <a:pt x="14798" y="7565"/>
                </a:cubicBezTo>
                <a:cubicBezTo>
                  <a:pt x="14745" y="7600"/>
                  <a:pt x="14736" y="7662"/>
                  <a:pt x="14771" y="7714"/>
                </a:cubicBezTo>
                <a:cubicBezTo>
                  <a:pt x="14789" y="7740"/>
                  <a:pt x="14824" y="7758"/>
                  <a:pt x="14859" y="7758"/>
                </a:cubicBezTo>
                <a:cubicBezTo>
                  <a:pt x="14885" y="7758"/>
                  <a:pt x="14903" y="7758"/>
                  <a:pt x="14920" y="7740"/>
                </a:cubicBezTo>
                <a:cubicBezTo>
                  <a:pt x="15017" y="7679"/>
                  <a:pt x="15105" y="7609"/>
                  <a:pt x="15192" y="7548"/>
                </a:cubicBezTo>
                <a:cubicBezTo>
                  <a:pt x="15236" y="7513"/>
                  <a:pt x="15254" y="7442"/>
                  <a:pt x="15218" y="7390"/>
                </a:cubicBezTo>
                <a:cubicBezTo>
                  <a:pt x="15193" y="7364"/>
                  <a:pt x="15161" y="7351"/>
                  <a:pt x="15129" y="7351"/>
                </a:cubicBezTo>
                <a:close/>
                <a:moveTo>
                  <a:pt x="60942" y="7393"/>
                </a:moveTo>
                <a:cubicBezTo>
                  <a:pt x="60905" y="7393"/>
                  <a:pt x="60870" y="7409"/>
                  <a:pt x="60854" y="7442"/>
                </a:cubicBezTo>
                <a:cubicBezTo>
                  <a:pt x="60819" y="7495"/>
                  <a:pt x="60836" y="7565"/>
                  <a:pt x="60889" y="7591"/>
                </a:cubicBezTo>
                <a:cubicBezTo>
                  <a:pt x="60976" y="7653"/>
                  <a:pt x="61073" y="7714"/>
                  <a:pt x="61169" y="7767"/>
                </a:cubicBezTo>
                <a:cubicBezTo>
                  <a:pt x="61187" y="7775"/>
                  <a:pt x="61204" y="7784"/>
                  <a:pt x="61222" y="7784"/>
                </a:cubicBezTo>
                <a:cubicBezTo>
                  <a:pt x="61266" y="7784"/>
                  <a:pt x="61301" y="7758"/>
                  <a:pt x="61318" y="7723"/>
                </a:cubicBezTo>
                <a:cubicBezTo>
                  <a:pt x="61353" y="7670"/>
                  <a:pt x="61327" y="7609"/>
                  <a:pt x="61274" y="7574"/>
                </a:cubicBezTo>
                <a:cubicBezTo>
                  <a:pt x="61187" y="7521"/>
                  <a:pt x="61090" y="7469"/>
                  <a:pt x="61003" y="7407"/>
                </a:cubicBezTo>
                <a:cubicBezTo>
                  <a:pt x="60984" y="7398"/>
                  <a:pt x="60963" y="7393"/>
                  <a:pt x="60942" y="7393"/>
                </a:cubicBezTo>
                <a:close/>
                <a:moveTo>
                  <a:pt x="34451" y="7563"/>
                </a:moveTo>
                <a:cubicBezTo>
                  <a:pt x="34426" y="7563"/>
                  <a:pt x="34400" y="7572"/>
                  <a:pt x="34381" y="7591"/>
                </a:cubicBezTo>
                <a:cubicBezTo>
                  <a:pt x="34337" y="7626"/>
                  <a:pt x="34328" y="7697"/>
                  <a:pt x="34372" y="7749"/>
                </a:cubicBezTo>
                <a:cubicBezTo>
                  <a:pt x="34442" y="7828"/>
                  <a:pt x="34512" y="7916"/>
                  <a:pt x="34591" y="7995"/>
                </a:cubicBezTo>
                <a:cubicBezTo>
                  <a:pt x="34609" y="8021"/>
                  <a:pt x="34644" y="8030"/>
                  <a:pt x="34670" y="8030"/>
                </a:cubicBezTo>
                <a:cubicBezTo>
                  <a:pt x="34696" y="8030"/>
                  <a:pt x="34723" y="8021"/>
                  <a:pt x="34740" y="8003"/>
                </a:cubicBezTo>
                <a:cubicBezTo>
                  <a:pt x="34793" y="7960"/>
                  <a:pt x="34793" y="7889"/>
                  <a:pt x="34749" y="7846"/>
                </a:cubicBezTo>
                <a:cubicBezTo>
                  <a:pt x="34679" y="7767"/>
                  <a:pt x="34609" y="7688"/>
                  <a:pt x="34538" y="7600"/>
                </a:cubicBezTo>
                <a:cubicBezTo>
                  <a:pt x="34514" y="7576"/>
                  <a:pt x="34482" y="7563"/>
                  <a:pt x="34451" y="7563"/>
                </a:cubicBezTo>
                <a:close/>
                <a:moveTo>
                  <a:pt x="42354" y="7563"/>
                </a:moveTo>
                <a:cubicBezTo>
                  <a:pt x="42321" y="7563"/>
                  <a:pt x="42290" y="7579"/>
                  <a:pt x="42270" y="7609"/>
                </a:cubicBezTo>
                <a:cubicBezTo>
                  <a:pt x="42226" y="7662"/>
                  <a:pt x="42182" y="7714"/>
                  <a:pt x="42130" y="7767"/>
                </a:cubicBezTo>
                <a:cubicBezTo>
                  <a:pt x="42112" y="7793"/>
                  <a:pt x="42086" y="7819"/>
                  <a:pt x="42060" y="7846"/>
                </a:cubicBezTo>
                <a:cubicBezTo>
                  <a:pt x="42016" y="7889"/>
                  <a:pt x="42025" y="7960"/>
                  <a:pt x="42068" y="8003"/>
                </a:cubicBezTo>
                <a:cubicBezTo>
                  <a:pt x="42086" y="8021"/>
                  <a:pt x="42112" y="8030"/>
                  <a:pt x="42138" y="8030"/>
                </a:cubicBezTo>
                <a:cubicBezTo>
                  <a:pt x="42174" y="8030"/>
                  <a:pt x="42200" y="8021"/>
                  <a:pt x="42217" y="7995"/>
                </a:cubicBezTo>
                <a:cubicBezTo>
                  <a:pt x="42244" y="7968"/>
                  <a:pt x="42270" y="7942"/>
                  <a:pt x="42296" y="7916"/>
                </a:cubicBezTo>
                <a:cubicBezTo>
                  <a:pt x="42349" y="7854"/>
                  <a:pt x="42393" y="7802"/>
                  <a:pt x="42437" y="7749"/>
                </a:cubicBezTo>
                <a:cubicBezTo>
                  <a:pt x="42480" y="7697"/>
                  <a:pt x="42472" y="7626"/>
                  <a:pt x="42428" y="7591"/>
                </a:cubicBezTo>
                <a:cubicBezTo>
                  <a:pt x="42405" y="7572"/>
                  <a:pt x="42379" y="7563"/>
                  <a:pt x="42354" y="7563"/>
                </a:cubicBezTo>
                <a:close/>
                <a:moveTo>
                  <a:pt x="65439" y="7695"/>
                </a:moveTo>
                <a:cubicBezTo>
                  <a:pt x="65424" y="7695"/>
                  <a:pt x="65408" y="7698"/>
                  <a:pt x="65394" y="7705"/>
                </a:cubicBezTo>
                <a:cubicBezTo>
                  <a:pt x="65289" y="7749"/>
                  <a:pt x="65193" y="7784"/>
                  <a:pt x="65096" y="7819"/>
                </a:cubicBezTo>
                <a:cubicBezTo>
                  <a:pt x="65035" y="7846"/>
                  <a:pt x="65009" y="7907"/>
                  <a:pt x="65026" y="7960"/>
                </a:cubicBezTo>
                <a:cubicBezTo>
                  <a:pt x="65044" y="8003"/>
                  <a:pt x="65088" y="8030"/>
                  <a:pt x="65131" y="8030"/>
                </a:cubicBezTo>
                <a:cubicBezTo>
                  <a:pt x="65134" y="8033"/>
                  <a:pt x="65138" y="8034"/>
                  <a:pt x="65142" y="8034"/>
                </a:cubicBezTo>
                <a:cubicBezTo>
                  <a:pt x="65151" y="8034"/>
                  <a:pt x="65161" y="8030"/>
                  <a:pt x="65166" y="8030"/>
                </a:cubicBezTo>
                <a:cubicBezTo>
                  <a:pt x="65272" y="7995"/>
                  <a:pt x="65377" y="7951"/>
                  <a:pt x="65482" y="7907"/>
                </a:cubicBezTo>
                <a:cubicBezTo>
                  <a:pt x="65535" y="7881"/>
                  <a:pt x="65561" y="7819"/>
                  <a:pt x="65535" y="7758"/>
                </a:cubicBezTo>
                <a:cubicBezTo>
                  <a:pt x="65522" y="7719"/>
                  <a:pt x="65481" y="7695"/>
                  <a:pt x="65439" y="7695"/>
                </a:cubicBezTo>
                <a:close/>
                <a:moveTo>
                  <a:pt x="107199" y="7530"/>
                </a:moveTo>
                <a:cubicBezTo>
                  <a:pt x="107137" y="7530"/>
                  <a:pt x="107085" y="7583"/>
                  <a:pt x="107085" y="7644"/>
                </a:cubicBezTo>
                <a:lnTo>
                  <a:pt x="107085" y="7679"/>
                </a:lnTo>
                <a:cubicBezTo>
                  <a:pt x="107085" y="7775"/>
                  <a:pt x="107085" y="7872"/>
                  <a:pt x="107085" y="7960"/>
                </a:cubicBezTo>
                <a:cubicBezTo>
                  <a:pt x="107076" y="8021"/>
                  <a:pt x="107120" y="8074"/>
                  <a:pt x="107181" y="8082"/>
                </a:cubicBezTo>
                <a:lnTo>
                  <a:pt x="107190" y="8082"/>
                </a:lnTo>
                <a:cubicBezTo>
                  <a:pt x="107251" y="8082"/>
                  <a:pt x="107295" y="8030"/>
                  <a:pt x="107304" y="7977"/>
                </a:cubicBezTo>
                <a:cubicBezTo>
                  <a:pt x="107304" y="7881"/>
                  <a:pt x="107304" y="7775"/>
                  <a:pt x="107304" y="7679"/>
                </a:cubicBezTo>
                <a:lnTo>
                  <a:pt x="107304" y="7644"/>
                </a:lnTo>
                <a:cubicBezTo>
                  <a:pt x="107304" y="7583"/>
                  <a:pt x="107260" y="7530"/>
                  <a:pt x="107199" y="7530"/>
                </a:cubicBezTo>
                <a:close/>
                <a:moveTo>
                  <a:pt x="61916" y="7881"/>
                </a:moveTo>
                <a:cubicBezTo>
                  <a:pt x="61870" y="7881"/>
                  <a:pt x="61831" y="7911"/>
                  <a:pt x="61818" y="7951"/>
                </a:cubicBezTo>
                <a:cubicBezTo>
                  <a:pt x="61792" y="8012"/>
                  <a:pt x="61827" y="8074"/>
                  <a:pt x="61879" y="8091"/>
                </a:cubicBezTo>
                <a:cubicBezTo>
                  <a:pt x="61984" y="8126"/>
                  <a:pt x="62098" y="8161"/>
                  <a:pt x="62204" y="8196"/>
                </a:cubicBezTo>
                <a:lnTo>
                  <a:pt x="62230" y="8196"/>
                </a:lnTo>
                <a:cubicBezTo>
                  <a:pt x="62282" y="8196"/>
                  <a:pt x="62326" y="8161"/>
                  <a:pt x="62335" y="8117"/>
                </a:cubicBezTo>
                <a:cubicBezTo>
                  <a:pt x="62353" y="8056"/>
                  <a:pt x="62318" y="7995"/>
                  <a:pt x="62265" y="7986"/>
                </a:cubicBezTo>
                <a:cubicBezTo>
                  <a:pt x="62160" y="7951"/>
                  <a:pt x="62055" y="7925"/>
                  <a:pt x="61958" y="7889"/>
                </a:cubicBezTo>
                <a:cubicBezTo>
                  <a:pt x="61944" y="7883"/>
                  <a:pt x="61929" y="7881"/>
                  <a:pt x="61916" y="7881"/>
                </a:cubicBezTo>
                <a:close/>
                <a:moveTo>
                  <a:pt x="64405" y="8034"/>
                </a:moveTo>
                <a:cubicBezTo>
                  <a:pt x="64396" y="8034"/>
                  <a:pt x="64387" y="8035"/>
                  <a:pt x="64378" y="8038"/>
                </a:cubicBezTo>
                <a:cubicBezTo>
                  <a:pt x="64272" y="8056"/>
                  <a:pt x="64167" y="8074"/>
                  <a:pt x="64062" y="8091"/>
                </a:cubicBezTo>
                <a:cubicBezTo>
                  <a:pt x="64001" y="8100"/>
                  <a:pt x="63957" y="8161"/>
                  <a:pt x="63966" y="8214"/>
                </a:cubicBezTo>
                <a:cubicBezTo>
                  <a:pt x="63974" y="8275"/>
                  <a:pt x="64018" y="8310"/>
                  <a:pt x="64079" y="8310"/>
                </a:cubicBezTo>
                <a:lnTo>
                  <a:pt x="64088" y="8310"/>
                </a:lnTo>
                <a:cubicBezTo>
                  <a:pt x="64202" y="8293"/>
                  <a:pt x="64316" y="8275"/>
                  <a:pt x="64421" y="8249"/>
                </a:cubicBezTo>
                <a:cubicBezTo>
                  <a:pt x="64483" y="8231"/>
                  <a:pt x="64518" y="8179"/>
                  <a:pt x="64500" y="8117"/>
                </a:cubicBezTo>
                <a:cubicBezTo>
                  <a:pt x="64493" y="8067"/>
                  <a:pt x="64450" y="8034"/>
                  <a:pt x="64405" y="8034"/>
                </a:cubicBezTo>
                <a:close/>
                <a:moveTo>
                  <a:pt x="62993" y="8117"/>
                </a:moveTo>
                <a:cubicBezTo>
                  <a:pt x="62931" y="8117"/>
                  <a:pt x="62879" y="8161"/>
                  <a:pt x="62879" y="8214"/>
                </a:cubicBezTo>
                <a:cubicBezTo>
                  <a:pt x="62870" y="8275"/>
                  <a:pt x="62914" y="8328"/>
                  <a:pt x="62975" y="8337"/>
                </a:cubicBezTo>
                <a:cubicBezTo>
                  <a:pt x="63089" y="8345"/>
                  <a:pt x="63203" y="8354"/>
                  <a:pt x="63308" y="8354"/>
                </a:cubicBezTo>
                <a:lnTo>
                  <a:pt x="63317" y="8354"/>
                </a:lnTo>
                <a:cubicBezTo>
                  <a:pt x="63369" y="8354"/>
                  <a:pt x="63422" y="8310"/>
                  <a:pt x="63422" y="8249"/>
                </a:cubicBezTo>
                <a:cubicBezTo>
                  <a:pt x="63422" y="8187"/>
                  <a:pt x="63378" y="8144"/>
                  <a:pt x="63317" y="8135"/>
                </a:cubicBezTo>
                <a:cubicBezTo>
                  <a:pt x="63212" y="8135"/>
                  <a:pt x="63098" y="8126"/>
                  <a:pt x="62993" y="8117"/>
                </a:cubicBezTo>
                <a:close/>
                <a:moveTo>
                  <a:pt x="14229" y="7976"/>
                </a:moveTo>
                <a:cubicBezTo>
                  <a:pt x="14208" y="7976"/>
                  <a:pt x="14186" y="7982"/>
                  <a:pt x="14167" y="7995"/>
                </a:cubicBezTo>
                <a:cubicBezTo>
                  <a:pt x="14079" y="8056"/>
                  <a:pt x="13982" y="8109"/>
                  <a:pt x="13895" y="8170"/>
                </a:cubicBezTo>
                <a:cubicBezTo>
                  <a:pt x="13842" y="8205"/>
                  <a:pt x="13825" y="8266"/>
                  <a:pt x="13860" y="8319"/>
                </a:cubicBezTo>
                <a:cubicBezTo>
                  <a:pt x="13886" y="8354"/>
                  <a:pt x="13921" y="8372"/>
                  <a:pt x="13956" y="8372"/>
                </a:cubicBezTo>
                <a:cubicBezTo>
                  <a:pt x="13974" y="8372"/>
                  <a:pt x="13991" y="8363"/>
                  <a:pt x="14009" y="8354"/>
                </a:cubicBezTo>
                <a:cubicBezTo>
                  <a:pt x="14105" y="8293"/>
                  <a:pt x="14202" y="8231"/>
                  <a:pt x="14289" y="8179"/>
                </a:cubicBezTo>
                <a:cubicBezTo>
                  <a:pt x="14342" y="8144"/>
                  <a:pt x="14351" y="8074"/>
                  <a:pt x="14324" y="8021"/>
                </a:cubicBezTo>
                <a:cubicBezTo>
                  <a:pt x="14302" y="7993"/>
                  <a:pt x="14266" y="7976"/>
                  <a:pt x="14229" y="7976"/>
                </a:cubicBezTo>
                <a:close/>
                <a:moveTo>
                  <a:pt x="41579" y="8332"/>
                </a:moveTo>
                <a:cubicBezTo>
                  <a:pt x="41554" y="8332"/>
                  <a:pt x="41529" y="8339"/>
                  <a:pt x="41507" y="8354"/>
                </a:cubicBezTo>
                <a:cubicBezTo>
                  <a:pt x="41428" y="8424"/>
                  <a:pt x="41341" y="8486"/>
                  <a:pt x="41253" y="8547"/>
                </a:cubicBezTo>
                <a:cubicBezTo>
                  <a:pt x="41201" y="8582"/>
                  <a:pt x="41192" y="8652"/>
                  <a:pt x="41227" y="8696"/>
                </a:cubicBezTo>
                <a:cubicBezTo>
                  <a:pt x="41244" y="8731"/>
                  <a:pt x="41279" y="8748"/>
                  <a:pt x="41314" y="8748"/>
                </a:cubicBezTo>
                <a:cubicBezTo>
                  <a:pt x="41332" y="8748"/>
                  <a:pt x="41358" y="8740"/>
                  <a:pt x="41376" y="8731"/>
                </a:cubicBezTo>
                <a:cubicBezTo>
                  <a:pt x="41472" y="8661"/>
                  <a:pt x="41560" y="8599"/>
                  <a:pt x="41648" y="8529"/>
                </a:cubicBezTo>
                <a:cubicBezTo>
                  <a:pt x="41691" y="8494"/>
                  <a:pt x="41700" y="8424"/>
                  <a:pt x="41665" y="8372"/>
                </a:cubicBezTo>
                <a:cubicBezTo>
                  <a:pt x="41645" y="8346"/>
                  <a:pt x="41612" y="8332"/>
                  <a:pt x="41579" y="8332"/>
                </a:cubicBezTo>
                <a:close/>
                <a:moveTo>
                  <a:pt x="35214" y="8352"/>
                </a:moveTo>
                <a:cubicBezTo>
                  <a:pt x="35184" y="8352"/>
                  <a:pt x="35154" y="8365"/>
                  <a:pt x="35135" y="8389"/>
                </a:cubicBezTo>
                <a:cubicBezTo>
                  <a:pt x="35091" y="8433"/>
                  <a:pt x="35099" y="8503"/>
                  <a:pt x="35143" y="8538"/>
                </a:cubicBezTo>
                <a:cubicBezTo>
                  <a:pt x="35222" y="8617"/>
                  <a:pt x="35310" y="8687"/>
                  <a:pt x="35398" y="8757"/>
                </a:cubicBezTo>
                <a:cubicBezTo>
                  <a:pt x="35424" y="8766"/>
                  <a:pt x="35441" y="8775"/>
                  <a:pt x="35468" y="8775"/>
                </a:cubicBezTo>
                <a:cubicBezTo>
                  <a:pt x="35503" y="8775"/>
                  <a:pt x="35538" y="8757"/>
                  <a:pt x="35555" y="8731"/>
                </a:cubicBezTo>
                <a:cubicBezTo>
                  <a:pt x="35590" y="8687"/>
                  <a:pt x="35582" y="8617"/>
                  <a:pt x="35538" y="8582"/>
                </a:cubicBezTo>
                <a:cubicBezTo>
                  <a:pt x="35450" y="8521"/>
                  <a:pt x="35371" y="8450"/>
                  <a:pt x="35284" y="8380"/>
                </a:cubicBezTo>
                <a:cubicBezTo>
                  <a:pt x="35264" y="8361"/>
                  <a:pt x="35239" y="8352"/>
                  <a:pt x="35214" y="8352"/>
                </a:cubicBezTo>
                <a:close/>
                <a:moveTo>
                  <a:pt x="13306" y="8555"/>
                </a:moveTo>
                <a:cubicBezTo>
                  <a:pt x="13286" y="8555"/>
                  <a:pt x="13265" y="8561"/>
                  <a:pt x="13246" y="8573"/>
                </a:cubicBezTo>
                <a:cubicBezTo>
                  <a:pt x="13150" y="8626"/>
                  <a:pt x="13062" y="8687"/>
                  <a:pt x="12966" y="8740"/>
                </a:cubicBezTo>
                <a:cubicBezTo>
                  <a:pt x="12913" y="8775"/>
                  <a:pt x="12896" y="8836"/>
                  <a:pt x="12931" y="8889"/>
                </a:cubicBezTo>
                <a:cubicBezTo>
                  <a:pt x="12948" y="8924"/>
                  <a:pt x="12983" y="8941"/>
                  <a:pt x="13018" y="8941"/>
                </a:cubicBezTo>
                <a:cubicBezTo>
                  <a:pt x="13036" y="8941"/>
                  <a:pt x="13062" y="8941"/>
                  <a:pt x="13080" y="8933"/>
                </a:cubicBezTo>
                <a:cubicBezTo>
                  <a:pt x="13167" y="8871"/>
                  <a:pt x="13264" y="8819"/>
                  <a:pt x="13360" y="8757"/>
                </a:cubicBezTo>
                <a:cubicBezTo>
                  <a:pt x="13413" y="8722"/>
                  <a:pt x="13430" y="8661"/>
                  <a:pt x="13395" y="8608"/>
                </a:cubicBezTo>
                <a:cubicBezTo>
                  <a:pt x="13378" y="8574"/>
                  <a:pt x="13343" y="8555"/>
                  <a:pt x="13306" y="8555"/>
                </a:cubicBezTo>
                <a:close/>
                <a:moveTo>
                  <a:pt x="107086" y="8616"/>
                </a:moveTo>
                <a:cubicBezTo>
                  <a:pt x="107038" y="8616"/>
                  <a:pt x="106987" y="8650"/>
                  <a:pt x="106971" y="8705"/>
                </a:cubicBezTo>
                <a:cubicBezTo>
                  <a:pt x="106953" y="8810"/>
                  <a:pt x="106927" y="8906"/>
                  <a:pt x="106892" y="9011"/>
                </a:cubicBezTo>
                <a:cubicBezTo>
                  <a:pt x="106874" y="9073"/>
                  <a:pt x="106910" y="9134"/>
                  <a:pt x="106971" y="9152"/>
                </a:cubicBezTo>
                <a:lnTo>
                  <a:pt x="106997" y="9152"/>
                </a:lnTo>
                <a:cubicBezTo>
                  <a:pt x="107050" y="9152"/>
                  <a:pt x="107094" y="9117"/>
                  <a:pt x="107102" y="9073"/>
                </a:cubicBezTo>
                <a:cubicBezTo>
                  <a:pt x="107137" y="8968"/>
                  <a:pt x="107164" y="8854"/>
                  <a:pt x="107190" y="8748"/>
                </a:cubicBezTo>
                <a:cubicBezTo>
                  <a:pt x="107199" y="8687"/>
                  <a:pt x="107164" y="8635"/>
                  <a:pt x="107102" y="8617"/>
                </a:cubicBezTo>
                <a:cubicBezTo>
                  <a:pt x="107097" y="8616"/>
                  <a:pt x="107092" y="8616"/>
                  <a:pt x="107086" y="8616"/>
                </a:cubicBezTo>
                <a:close/>
                <a:moveTo>
                  <a:pt x="40649" y="8913"/>
                </a:moveTo>
                <a:cubicBezTo>
                  <a:pt x="40634" y="8913"/>
                  <a:pt x="40619" y="8917"/>
                  <a:pt x="40604" y="8924"/>
                </a:cubicBezTo>
                <a:cubicBezTo>
                  <a:pt x="40508" y="8976"/>
                  <a:pt x="40412" y="9020"/>
                  <a:pt x="40315" y="9064"/>
                </a:cubicBezTo>
                <a:cubicBezTo>
                  <a:pt x="40254" y="9082"/>
                  <a:pt x="40228" y="9152"/>
                  <a:pt x="40254" y="9204"/>
                </a:cubicBezTo>
                <a:cubicBezTo>
                  <a:pt x="40271" y="9248"/>
                  <a:pt x="40306" y="9274"/>
                  <a:pt x="40350" y="9274"/>
                </a:cubicBezTo>
                <a:cubicBezTo>
                  <a:pt x="40368" y="9274"/>
                  <a:pt x="40385" y="9266"/>
                  <a:pt x="40394" y="9266"/>
                </a:cubicBezTo>
                <a:cubicBezTo>
                  <a:pt x="40499" y="9222"/>
                  <a:pt x="40604" y="9169"/>
                  <a:pt x="40701" y="9125"/>
                </a:cubicBezTo>
                <a:cubicBezTo>
                  <a:pt x="40753" y="9099"/>
                  <a:pt x="40780" y="9029"/>
                  <a:pt x="40753" y="8976"/>
                </a:cubicBezTo>
                <a:cubicBezTo>
                  <a:pt x="40734" y="8938"/>
                  <a:pt x="40691" y="8913"/>
                  <a:pt x="40649" y="8913"/>
                </a:cubicBezTo>
                <a:close/>
                <a:moveTo>
                  <a:pt x="36109" y="8969"/>
                </a:moveTo>
                <a:cubicBezTo>
                  <a:pt x="36072" y="8969"/>
                  <a:pt x="36035" y="8993"/>
                  <a:pt x="36011" y="9029"/>
                </a:cubicBezTo>
                <a:cubicBezTo>
                  <a:pt x="35985" y="9082"/>
                  <a:pt x="36011" y="9152"/>
                  <a:pt x="36064" y="9178"/>
                </a:cubicBezTo>
                <a:cubicBezTo>
                  <a:pt x="36160" y="9231"/>
                  <a:pt x="36265" y="9274"/>
                  <a:pt x="36362" y="9318"/>
                </a:cubicBezTo>
                <a:cubicBezTo>
                  <a:pt x="36379" y="9327"/>
                  <a:pt x="36397" y="9327"/>
                  <a:pt x="36406" y="9327"/>
                </a:cubicBezTo>
                <a:cubicBezTo>
                  <a:pt x="36449" y="9327"/>
                  <a:pt x="36493" y="9301"/>
                  <a:pt x="36511" y="9257"/>
                </a:cubicBezTo>
                <a:cubicBezTo>
                  <a:pt x="36537" y="9204"/>
                  <a:pt x="36511" y="9143"/>
                  <a:pt x="36449" y="9117"/>
                </a:cubicBezTo>
                <a:cubicBezTo>
                  <a:pt x="36353" y="9073"/>
                  <a:pt x="36257" y="9029"/>
                  <a:pt x="36160" y="8985"/>
                </a:cubicBezTo>
                <a:cubicBezTo>
                  <a:pt x="36144" y="8974"/>
                  <a:pt x="36126" y="8969"/>
                  <a:pt x="36109" y="8969"/>
                </a:cubicBezTo>
                <a:close/>
                <a:moveTo>
                  <a:pt x="12355" y="9113"/>
                </a:moveTo>
                <a:cubicBezTo>
                  <a:pt x="12338" y="9113"/>
                  <a:pt x="12322" y="9117"/>
                  <a:pt x="12308" y="9125"/>
                </a:cubicBezTo>
                <a:lnTo>
                  <a:pt x="12019" y="9292"/>
                </a:lnTo>
                <a:cubicBezTo>
                  <a:pt x="11966" y="9318"/>
                  <a:pt x="11949" y="9388"/>
                  <a:pt x="11975" y="9441"/>
                </a:cubicBezTo>
                <a:cubicBezTo>
                  <a:pt x="12001" y="9476"/>
                  <a:pt x="12036" y="9494"/>
                  <a:pt x="12072" y="9494"/>
                </a:cubicBezTo>
                <a:cubicBezTo>
                  <a:pt x="12089" y="9494"/>
                  <a:pt x="12107" y="9494"/>
                  <a:pt x="12124" y="9476"/>
                </a:cubicBezTo>
                <a:lnTo>
                  <a:pt x="12413" y="9318"/>
                </a:lnTo>
                <a:cubicBezTo>
                  <a:pt x="12466" y="9283"/>
                  <a:pt x="12484" y="9222"/>
                  <a:pt x="12457" y="9169"/>
                </a:cubicBezTo>
                <a:cubicBezTo>
                  <a:pt x="12433" y="9133"/>
                  <a:pt x="12392" y="9113"/>
                  <a:pt x="12355" y="9113"/>
                </a:cubicBezTo>
                <a:close/>
                <a:moveTo>
                  <a:pt x="39633" y="9296"/>
                </a:moveTo>
                <a:cubicBezTo>
                  <a:pt x="39624" y="9296"/>
                  <a:pt x="39614" y="9298"/>
                  <a:pt x="39605" y="9301"/>
                </a:cubicBezTo>
                <a:cubicBezTo>
                  <a:pt x="39500" y="9327"/>
                  <a:pt x="39395" y="9353"/>
                  <a:pt x="39290" y="9371"/>
                </a:cubicBezTo>
                <a:cubicBezTo>
                  <a:pt x="39228" y="9388"/>
                  <a:pt x="39193" y="9441"/>
                  <a:pt x="39202" y="9502"/>
                </a:cubicBezTo>
                <a:cubicBezTo>
                  <a:pt x="39211" y="9555"/>
                  <a:pt x="39255" y="9590"/>
                  <a:pt x="39307" y="9590"/>
                </a:cubicBezTo>
                <a:lnTo>
                  <a:pt x="39333" y="9590"/>
                </a:lnTo>
                <a:cubicBezTo>
                  <a:pt x="39439" y="9564"/>
                  <a:pt x="39553" y="9537"/>
                  <a:pt x="39658" y="9511"/>
                </a:cubicBezTo>
                <a:cubicBezTo>
                  <a:pt x="39719" y="9494"/>
                  <a:pt x="39754" y="9432"/>
                  <a:pt x="39737" y="9380"/>
                </a:cubicBezTo>
                <a:cubicBezTo>
                  <a:pt x="39722" y="9329"/>
                  <a:pt x="39678" y="9296"/>
                  <a:pt x="39633" y="9296"/>
                </a:cubicBezTo>
                <a:close/>
                <a:moveTo>
                  <a:pt x="37143" y="9343"/>
                </a:moveTo>
                <a:cubicBezTo>
                  <a:pt x="37095" y="9343"/>
                  <a:pt x="37044" y="9377"/>
                  <a:pt x="37028" y="9432"/>
                </a:cubicBezTo>
                <a:cubicBezTo>
                  <a:pt x="37019" y="9485"/>
                  <a:pt x="37054" y="9546"/>
                  <a:pt x="37116" y="9564"/>
                </a:cubicBezTo>
                <a:cubicBezTo>
                  <a:pt x="37221" y="9581"/>
                  <a:pt x="37335" y="9608"/>
                  <a:pt x="37440" y="9625"/>
                </a:cubicBezTo>
                <a:lnTo>
                  <a:pt x="37458" y="9625"/>
                </a:lnTo>
                <a:cubicBezTo>
                  <a:pt x="37510" y="9625"/>
                  <a:pt x="37563" y="9590"/>
                  <a:pt x="37571" y="9537"/>
                </a:cubicBezTo>
                <a:cubicBezTo>
                  <a:pt x="37580" y="9476"/>
                  <a:pt x="37536" y="9415"/>
                  <a:pt x="37475" y="9406"/>
                </a:cubicBezTo>
                <a:cubicBezTo>
                  <a:pt x="37370" y="9388"/>
                  <a:pt x="37265" y="9371"/>
                  <a:pt x="37159" y="9345"/>
                </a:cubicBezTo>
                <a:cubicBezTo>
                  <a:pt x="37154" y="9344"/>
                  <a:pt x="37149" y="9343"/>
                  <a:pt x="37143" y="9343"/>
                </a:cubicBezTo>
                <a:close/>
                <a:moveTo>
                  <a:pt x="38558" y="9466"/>
                </a:moveTo>
                <a:cubicBezTo>
                  <a:pt x="38553" y="9466"/>
                  <a:pt x="38549" y="9467"/>
                  <a:pt x="38544" y="9467"/>
                </a:cubicBezTo>
                <a:cubicBezTo>
                  <a:pt x="38457" y="9467"/>
                  <a:pt x="38360" y="9476"/>
                  <a:pt x="38273" y="9476"/>
                </a:cubicBezTo>
                <a:lnTo>
                  <a:pt x="38220" y="9476"/>
                </a:lnTo>
                <a:cubicBezTo>
                  <a:pt x="38159" y="9476"/>
                  <a:pt x="38115" y="9520"/>
                  <a:pt x="38115" y="9581"/>
                </a:cubicBezTo>
                <a:cubicBezTo>
                  <a:pt x="38115" y="9643"/>
                  <a:pt x="38159" y="9695"/>
                  <a:pt x="38220" y="9695"/>
                </a:cubicBezTo>
                <a:lnTo>
                  <a:pt x="38273" y="9695"/>
                </a:lnTo>
                <a:cubicBezTo>
                  <a:pt x="38369" y="9695"/>
                  <a:pt x="38466" y="9686"/>
                  <a:pt x="38553" y="9686"/>
                </a:cubicBezTo>
                <a:cubicBezTo>
                  <a:pt x="38615" y="9678"/>
                  <a:pt x="38658" y="9634"/>
                  <a:pt x="38658" y="9572"/>
                </a:cubicBezTo>
                <a:cubicBezTo>
                  <a:pt x="38658" y="9516"/>
                  <a:pt x="38613" y="9466"/>
                  <a:pt x="38558" y="9466"/>
                </a:cubicBezTo>
                <a:close/>
                <a:moveTo>
                  <a:pt x="11405" y="9657"/>
                </a:moveTo>
                <a:cubicBezTo>
                  <a:pt x="11387" y="9657"/>
                  <a:pt x="11369" y="9661"/>
                  <a:pt x="11353" y="9669"/>
                </a:cubicBezTo>
                <a:cubicBezTo>
                  <a:pt x="11256" y="9722"/>
                  <a:pt x="11160" y="9774"/>
                  <a:pt x="11072" y="9835"/>
                </a:cubicBezTo>
                <a:cubicBezTo>
                  <a:pt x="11020" y="9862"/>
                  <a:pt x="11002" y="9932"/>
                  <a:pt x="11028" y="9984"/>
                </a:cubicBezTo>
                <a:cubicBezTo>
                  <a:pt x="11046" y="10020"/>
                  <a:pt x="11081" y="10037"/>
                  <a:pt x="11125" y="10037"/>
                </a:cubicBezTo>
                <a:cubicBezTo>
                  <a:pt x="11142" y="10037"/>
                  <a:pt x="11160" y="10028"/>
                  <a:pt x="11177" y="10020"/>
                </a:cubicBezTo>
                <a:cubicBezTo>
                  <a:pt x="11274" y="9967"/>
                  <a:pt x="11370" y="9914"/>
                  <a:pt x="11458" y="9862"/>
                </a:cubicBezTo>
                <a:cubicBezTo>
                  <a:pt x="11511" y="9827"/>
                  <a:pt x="11537" y="9765"/>
                  <a:pt x="11502" y="9713"/>
                </a:cubicBezTo>
                <a:cubicBezTo>
                  <a:pt x="11484" y="9676"/>
                  <a:pt x="11445" y="9657"/>
                  <a:pt x="11405" y="9657"/>
                </a:cubicBezTo>
                <a:close/>
                <a:moveTo>
                  <a:pt x="106735" y="9650"/>
                </a:moveTo>
                <a:cubicBezTo>
                  <a:pt x="106695" y="9650"/>
                  <a:pt x="106657" y="9674"/>
                  <a:pt x="106638" y="9713"/>
                </a:cubicBezTo>
                <a:cubicBezTo>
                  <a:pt x="106594" y="9809"/>
                  <a:pt x="106541" y="9906"/>
                  <a:pt x="106498" y="10002"/>
                </a:cubicBezTo>
                <a:cubicBezTo>
                  <a:pt x="106471" y="10055"/>
                  <a:pt x="106489" y="10125"/>
                  <a:pt x="106541" y="10151"/>
                </a:cubicBezTo>
                <a:cubicBezTo>
                  <a:pt x="106559" y="10160"/>
                  <a:pt x="106576" y="10160"/>
                  <a:pt x="106594" y="10160"/>
                </a:cubicBezTo>
                <a:cubicBezTo>
                  <a:pt x="106599" y="10161"/>
                  <a:pt x="106603" y="10161"/>
                  <a:pt x="106608" y="10161"/>
                </a:cubicBezTo>
                <a:cubicBezTo>
                  <a:pt x="106640" y="10161"/>
                  <a:pt x="106675" y="10138"/>
                  <a:pt x="106690" y="10107"/>
                </a:cubicBezTo>
                <a:cubicBezTo>
                  <a:pt x="106743" y="10002"/>
                  <a:pt x="106787" y="9906"/>
                  <a:pt x="106831" y="9800"/>
                </a:cubicBezTo>
                <a:cubicBezTo>
                  <a:pt x="106857" y="9748"/>
                  <a:pt x="106831" y="9686"/>
                  <a:pt x="106778" y="9660"/>
                </a:cubicBezTo>
                <a:cubicBezTo>
                  <a:pt x="106764" y="9653"/>
                  <a:pt x="106749" y="9650"/>
                  <a:pt x="106735" y="9650"/>
                </a:cubicBezTo>
                <a:close/>
                <a:moveTo>
                  <a:pt x="10464" y="10203"/>
                </a:moveTo>
                <a:cubicBezTo>
                  <a:pt x="10444" y="10203"/>
                  <a:pt x="10425" y="10209"/>
                  <a:pt x="10406" y="10221"/>
                </a:cubicBezTo>
                <a:cubicBezTo>
                  <a:pt x="10310" y="10283"/>
                  <a:pt x="10222" y="10335"/>
                  <a:pt x="10126" y="10396"/>
                </a:cubicBezTo>
                <a:cubicBezTo>
                  <a:pt x="10073" y="10423"/>
                  <a:pt x="10055" y="10493"/>
                  <a:pt x="10090" y="10545"/>
                </a:cubicBezTo>
                <a:cubicBezTo>
                  <a:pt x="10108" y="10581"/>
                  <a:pt x="10143" y="10598"/>
                  <a:pt x="10178" y="10598"/>
                </a:cubicBezTo>
                <a:cubicBezTo>
                  <a:pt x="10204" y="10598"/>
                  <a:pt x="10222" y="10589"/>
                  <a:pt x="10239" y="10581"/>
                </a:cubicBezTo>
                <a:cubicBezTo>
                  <a:pt x="10336" y="10519"/>
                  <a:pt x="10424" y="10467"/>
                  <a:pt x="10520" y="10405"/>
                </a:cubicBezTo>
                <a:cubicBezTo>
                  <a:pt x="10573" y="10379"/>
                  <a:pt x="10590" y="10309"/>
                  <a:pt x="10555" y="10256"/>
                </a:cubicBezTo>
                <a:cubicBezTo>
                  <a:pt x="10532" y="10222"/>
                  <a:pt x="10499" y="10203"/>
                  <a:pt x="10464" y="10203"/>
                </a:cubicBezTo>
                <a:close/>
                <a:moveTo>
                  <a:pt x="106209" y="10606"/>
                </a:moveTo>
                <a:cubicBezTo>
                  <a:pt x="106172" y="10606"/>
                  <a:pt x="106134" y="10625"/>
                  <a:pt x="106112" y="10659"/>
                </a:cubicBezTo>
                <a:cubicBezTo>
                  <a:pt x="106050" y="10747"/>
                  <a:pt x="105998" y="10835"/>
                  <a:pt x="105928" y="10922"/>
                </a:cubicBezTo>
                <a:cubicBezTo>
                  <a:pt x="105893" y="10975"/>
                  <a:pt x="105910" y="11036"/>
                  <a:pt x="105954" y="11071"/>
                </a:cubicBezTo>
                <a:cubicBezTo>
                  <a:pt x="105972" y="11089"/>
                  <a:pt x="105998" y="11098"/>
                  <a:pt x="106024" y="11098"/>
                </a:cubicBezTo>
                <a:cubicBezTo>
                  <a:pt x="106050" y="11098"/>
                  <a:pt x="106086" y="11080"/>
                  <a:pt x="106112" y="11054"/>
                </a:cubicBezTo>
                <a:cubicBezTo>
                  <a:pt x="106173" y="10957"/>
                  <a:pt x="106235" y="10870"/>
                  <a:pt x="106296" y="10773"/>
                </a:cubicBezTo>
                <a:cubicBezTo>
                  <a:pt x="106331" y="10721"/>
                  <a:pt x="106313" y="10659"/>
                  <a:pt x="106270" y="10624"/>
                </a:cubicBezTo>
                <a:cubicBezTo>
                  <a:pt x="106251" y="10612"/>
                  <a:pt x="106230" y="10606"/>
                  <a:pt x="106209" y="10606"/>
                </a:cubicBezTo>
                <a:close/>
                <a:moveTo>
                  <a:pt x="9533" y="10790"/>
                </a:moveTo>
                <a:cubicBezTo>
                  <a:pt x="9513" y="10790"/>
                  <a:pt x="9493" y="10796"/>
                  <a:pt x="9477" y="10808"/>
                </a:cubicBezTo>
                <a:cubicBezTo>
                  <a:pt x="9380" y="10870"/>
                  <a:pt x="9293" y="10931"/>
                  <a:pt x="9196" y="10993"/>
                </a:cubicBezTo>
                <a:cubicBezTo>
                  <a:pt x="9152" y="11019"/>
                  <a:pt x="9135" y="11089"/>
                  <a:pt x="9170" y="11142"/>
                </a:cubicBezTo>
                <a:cubicBezTo>
                  <a:pt x="9188" y="11177"/>
                  <a:pt x="9223" y="11185"/>
                  <a:pt x="9258" y="11185"/>
                </a:cubicBezTo>
                <a:cubicBezTo>
                  <a:pt x="9284" y="11185"/>
                  <a:pt x="9302" y="11185"/>
                  <a:pt x="9319" y="11168"/>
                </a:cubicBezTo>
                <a:cubicBezTo>
                  <a:pt x="9415" y="11107"/>
                  <a:pt x="9503" y="11045"/>
                  <a:pt x="9591" y="10993"/>
                </a:cubicBezTo>
                <a:cubicBezTo>
                  <a:pt x="9643" y="10957"/>
                  <a:pt x="9661" y="10887"/>
                  <a:pt x="9626" y="10835"/>
                </a:cubicBezTo>
                <a:cubicBezTo>
                  <a:pt x="9604" y="10807"/>
                  <a:pt x="9567" y="10790"/>
                  <a:pt x="9533" y="10790"/>
                </a:cubicBezTo>
                <a:close/>
                <a:moveTo>
                  <a:pt x="8633" y="11410"/>
                </a:moveTo>
                <a:cubicBezTo>
                  <a:pt x="8610" y="11410"/>
                  <a:pt x="8586" y="11417"/>
                  <a:pt x="8565" y="11431"/>
                </a:cubicBezTo>
                <a:cubicBezTo>
                  <a:pt x="8478" y="11501"/>
                  <a:pt x="8390" y="11562"/>
                  <a:pt x="8302" y="11632"/>
                </a:cubicBezTo>
                <a:cubicBezTo>
                  <a:pt x="8258" y="11668"/>
                  <a:pt x="8250" y="11738"/>
                  <a:pt x="8285" y="11781"/>
                </a:cubicBezTo>
                <a:cubicBezTo>
                  <a:pt x="8302" y="11808"/>
                  <a:pt x="8337" y="11825"/>
                  <a:pt x="8372" y="11825"/>
                </a:cubicBezTo>
                <a:cubicBezTo>
                  <a:pt x="8399" y="11825"/>
                  <a:pt x="8416" y="11817"/>
                  <a:pt x="8434" y="11808"/>
                </a:cubicBezTo>
                <a:cubicBezTo>
                  <a:pt x="8521" y="11738"/>
                  <a:pt x="8609" y="11676"/>
                  <a:pt x="8697" y="11606"/>
                </a:cubicBezTo>
                <a:cubicBezTo>
                  <a:pt x="8749" y="11571"/>
                  <a:pt x="8758" y="11501"/>
                  <a:pt x="8723" y="11457"/>
                </a:cubicBezTo>
                <a:cubicBezTo>
                  <a:pt x="8702" y="11426"/>
                  <a:pt x="8668" y="11410"/>
                  <a:pt x="8633" y="11410"/>
                </a:cubicBezTo>
                <a:close/>
                <a:moveTo>
                  <a:pt x="105551" y="11485"/>
                </a:moveTo>
                <a:cubicBezTo>
                  <a:pt x="105521" y="11485"/>
                  <a:pt x="105491" y="11498"/>
                  <a:pt x="105472" y="11527"/>
                </a:cubicBezTo>
                <a:cubicBezTo>
                  <a:pt x="105402" y="11606"/>
                  <a:pt x="105332" y="11694"/>
                  <a:pt x="105262" y="11773"/>
                </a:cubicBezTo>
                <a:cubicBezTo>
                  <a:pt x="105218" y="11817"/>
                  <a:pt x="105226" y="11887"/>
                  <a:pt x="105270" y="11931"/>
                </a:cubicBezTo>
                <a:cubicBezTo>
                  <a:pt x="105288" y="11948"/>
                  <a:pt x="105314" y="11957"/>
                  <a:pt x="105340" y="11957"/>
                </a:cubicBezTo>
                <a:cubicBezTo>
                  <a:pt x="105376" y="11957"/>
                  <a:pt x="105402" y="11939"/>
                  <a:pt x="105428" y="11913"/>
                </a:cubicBezTo>
                <a:cubicBezTo>
                  <a:pt x="105498" y="11834"/>
                  <a:pt x="105568" y="11746"/>
                  <a:pt x="105638" y="11668"/>
                </a:cubicBezTo>
                <a:cubicBezTo>
                  <a:pt x="105674" y="11615"/>
                  <a:pt x="105674" y="11545"/>
                  <a:pt x="105621" y="11510"/>
                </a:cubicBezTo>
                <a:cubicBezTo>
                  <a:pt x="105601" y="11494"/>
                  <a:pt x="105576" y="11485"/>
                  <a:pt x="105551" y="11485"/>
                </a:cubicBezTo>
                <a:close/>
                <a:moveTo>
                  <a:pt x="7776" y="12086"/>
                </a:moveTo>
                <a:cubicBezTo>
                  <a:pt x="7751" y="12086"/>
                  <a:pt x="7726" y="12095"/>
                  <a:pt x="7706" y="12115"/>
                </a:cubicBezTo>
                <a:cubicBezTo>
                  <a:pt x="7618" y="12185"/>
                  <a:pt x="7540" y="12255"/>
                  <a:pt x="7452" y="12334"/>
                </a:cubicBezTo>
                <a:cubicBezTo>
                  <a:pt x="7408" y="12369"/>
                  <a:pt x="7399" y="12439"/>
                  <a:pt x="7443" y="12483"/>
                </a:cubicBezTo>
                <a:cubicBezTo>
                  <a:pt x="7469" y="12509"/>
                  <a:pt x="7496" y="12527"/>
                  <a:pt x="7531" y="12527"/>
                </a:cubicBezTo>
                <a:cubicBezTo>
                  <a:pt x="7548" y="12527"/>
                  <a:pt x="7575" y="12518"/>
                  <a:pt x="7601" y="12492"/>
                </a:cubicBezTo>
                <a:cubicBezTo>
                  <a:pt x="7680" y="12421"/>
                  <a:pt x="7759" y="12351"/>
                  <a:pt x="7846" y="12281"/>
                </a:cubicBezTo>
                <a:cubicBezTo>
                  <a:pt x="7890" y="12246"/>
                  <a:pt x="7899" y="12176"/>
                  <a:pt x="7855" y="12123"/>
                </a:cubicBezTo>
                <a:cubicBezTo>
                  <a:pt x="7836" y="12099"/>
                  <a:pt x="7806" y="12086"/>
                  <a:pt x="7776" y="12086"/>
                </a:cubicBezTo>
                <a:close/>
                <a:moveTo>
                  <a:pt x="104833" y="12305"/>
                </a:moveTo>
                <a:cubicBezTo>
                  <a:pt x="104802" y="12305"/>
                  <a:pt x="104772" y="12318"/>
                  <a:pt x="104753" y="12342"/>
                </a:cubicBezTo>
                <a:cubicBezTo>
                  <a:pt x="104674" y="12421"/>
                  <a:pt x="104604" y="12500"/>
                  <a:pt x="104525" y="12579"/>
                </a:cubicBezTo>
                <a:cubicBezTo>
                  <a:pt x="104481" y="12623"/>
                  <a:pt x="104481" y="12693"/>
                  <a:pt x="104525" y="12737"/>
                </a:cubicBezTo>
                <a:cubicBezTo>
                  <a:pt x="104552" y="12754"/>
                  <a:pt x="104578" y="12763"/>
                  <a:pt x="104604" y="12763"/>
                </a:cubicBezTo>
                <a:cubicBezTo>
                  <a:pt x="104630" y="12763"/>
                  <a:pt x="104665" y="12754"/>
                  <a:pt x="104683" y="12728"/>
                </a:cubicBezTo>
                <a:cubicBezTo>
                  <a:pt x="104762" y="12649"/>
                  <a:pt x="104832" y="12570"/>
                  <a:pt x="104911" y="12492"/>
                </a:cubicBezTo>
                <a:cubicBezTo>
                  <a:pt x="104955" y="12448"/>
                  <a:pt x="104946" y="12378"/>
                  <a:pt x="104902" y="12334"/>
                </a:cubicBezTo>
                <a:cubicBezTo>
                  <a:pt x="104882" y="12314"/>
                  <a:pt x="104857" y="12305"/>
                  <a:pt x="104833" y="12305"/>
                </a:cubicBezTo>
                <a:close/>
                <a:moveTo>
                  <a:pt x="6970" y="12836"/>
                </a:moveTo>
                <a:cubicBezTo>
                  <a:pt x="6941" y="12836"/>
                  <a:pt x="6913" y="12847"/>
                  <a:pt x="6891" y="12868"/>
                </a:cubicBezTo>
                <a:cubicBezTo>
                  <a:pt x="6812" y="12947"/>
                  <a:pt x="6733" y="13026"/>
                  <a:pt x="6663" y="13105"/>
                </a:cubicBezTo>
                <a:cubicBezTo>
                  <a:pt x="6619" y="13149"/>
                  <a:pt x="6628" y="13219"/>
                  <a:pt x="6672" y="13263"/>
                </a:cubicBezTo>
                <a:cubicBezTo>
                  <a:pt x="6689" y="13280"/>
                  <a:pt x="6716" y="13289"/>
                  <a:pt x="6742" y="13289"/>
                </a:cubicBezTo>
                <a:cubicBezTo>
                  <a:pt x="6768" y="13289"/>
                  <a:pt x="6803" y="13280"/>
                  <a:pt x="6821" y="13254"/>
                </a:cubicBezTo>
                <a:cubicBezTo>
                  <a:pt x="6900" y="13175"/>
                  <a:pt x="6970" y="13096"/>
                  <a:pt x="7049" y="13017"/>
                </a:cubicBezTo>
                <a:cubicBezTo>
                  <a:pt x="7093" y="12974"/>
                  <a:pt x="7093" y="12904"/>
                  <a:pt x="7049" y="12868"/>
                </a:cubicBezTo>
                <a:cubicBezTo>
                  <a:pt x="7027" y="12847"/>
                  <a:pt x="6998" y="12836"/>
                  <a:pt x="6970" y="12836"/>
                </a:cubicBezTo>
                <a:close/>
                <a:moveTo>
                  <a:pt x="104069" y="13090"/>
                </a:moveTo>
                <a:cubicBezTo>
                  <a:pt x="104041" y="13090"/>
                  <a:pt x="104012" y="13101"/>
                  <a:pt x="103991" y="13123"/>
                </a:cubicBezTo>
                <a:lnTo>
                  <a:pt x="103754" y="13359"/>
                </a:lnTo>
                <a:cubicBezTo>
                  <a:pt x="103719" y="13403"/>
                  <a:pt x="103719" y="13473"/>
                  <a:pt x="103754" y="13508"/>
                </a:cubicBezTo>
                <a:cubicBezTo>
                  <a:pt x="103780" y="13535"/>
                  <a:pt x="103806" y="13543"/>
                  <a:pt x="103833" y="13543"/>
                </a:cubicBezTo>
                <a:cubicBezTo>
                  <a:pt x="103868" y="13543"/>
                  <a:pt x="103894" y="13535"/>
                  <a:pt x="103912" y="13508"/>
                </a:cubicBezTo>
                <a:lnTo>
                  <a:pt x="104148" y="13280"/>
                </a:lnTo>
                <a:cubicBezTo>
                  <a:pt x="104183" y="13237"/>
                  <a:pt x="104183" y="13166"/>
                  <a:pt x="104148" y="13123"/>
                </a:cubicBezTo>
                <a:cubicBezTo>
                  <a:pt x="104126" y="13101"/>
                  <a:pt x="104098" y="13090"/>
                  <a:pt x="104069" y="13090"/>
                </a:cubicBezTo>
                <a:close/>
                <a:moveTo>
                  <a:pt x="6248" y="13653"/>
                </a:moveTo>
                <a:cubicBezTo>
                  <a:pt x="6215" y="13653"/>
                  <a:pt x="6180" y="13667"/>
                  <a:pt x="6155" y="13692"/>
                </a:cubicBezTo>
                <a:cubicBezTo>
                  <a:pt x="6093" y="13780"/>
                  <a:pt x="6023" y="13868"/>
                  <a:pt x="5962" y="13964"/>
                </a:cubicBezTo>
                <a:cubicBezTo>
                  <a:pt x="5927" y="14008"/>
                  <a:pt x="5935" y="14078"/>
                  <a:pt x="5979" y="14113"/>
                </a:cubicBezTo>
                <a:cubicBezTo>
                  <a:pt x="6006" y="14131"/>
                  <a:pt x="6023" y="14139"/>
                  <a:pt x="6049" y="14139"/>
                </a:cubicBezTo>
                <a:cubicBezTo>
                  <a:pt x="6084" y="14131"/>
                  <a:pt x="6111" y="14122"/>
                  <a:pt x="6137" y="14087"/>
                </a:cubicBezTo>
                <a:cubicBezTo>
                  <a:pt x="6198" y="13999"/>
                  <a:pt x="6269" y="13912"/>
                  <a:pt x="6330" y="13833"/>
                </a:cubicBezTo>
                <a:cubicBezTo>
                  <a:pt x="6365" y="13780"/>
                  <a:pt x="6356" y="13710"/>
                  <a:pt x="6312" y="13675"/>
                </a:cubicBezTo>
                <a:cubicBezTo>
                  <a:pt x="6294" y="13660"/>
                  <a:pt x="6271" y="13653"/>
                  <a:pt x="6248" y="13653"/>
                </a:cubicBezTo>
                <a:close/>
                <a:moveTo>
                  <a:pt x="103289" y="13870"/>
                </a:moveTo>
                <a:cubicBezTo>
                  <a:pt x="103261" y="13870"/>
                  <a:pt x="103232" y="13881"/>
                  <a:pt x="103210" y="13903"/>
                </a:cubicBezTo>
                <a:cubicBezTo>
                  <a:pt x="103140" y="13982"/>
                  <a:pt x="103061" y="14061"/>
                  <a:pt x="102982" y="14139"/>
                </a:cubicBezTo>
                <a:cubicBezTo>
                  <a:pt x="102939" y="14183"/>
                  <a:pt x="102939" y="14245"/>
                  <a:pt x="102982" y="14289"/>
                </a:cubicBezTo>
                <a:cubicBezTo>
                  <a:pt x="103009" y="14315"/>
                  <a:pt x="103035" y="14324"/>
                  <a:pt x="103061" y="14324"/>
                </a:cubicBezTo>
                <a:cubicBezTo>
                  <a:pt x="103096" y="14324"/>
                  <a:pt x="103123" y="14315"/>
                  <a:pt x="103140" y="14289"/>
                </a:cubicBezTo>
                <a:cubicBezTo>
                  <a:pt x="103219" y="14210"/>
                  <a:pt x="103298" y="14131"/>
                  <a:pt x="103368" y="14052"/>
                </a:cubicBezTo>
                <a:cubicBezTo>
                  <a:pt x="103412" y="14017"/>
                  <a:pt x="103412" y="13947"/>
                  <a:pt x="103368" y="13903"/>
                </a:cubicBezTo>
                <a:cubicBezTo>
                  <a:pt x="103346" y="13881"/>
                  <a:pt x="103318" y="13870"/>
                  <a:pt x="103289" y="13870"/>
                </a:cubicBezTo>
                <a:close/>
                <a:moveTo>
                  <a:pt x="5631" y="14557"/>
                </a:moveTo>
                <a:cubicBezTo>
                  <a:pt x="5593" y="14557"/>
                  <a:pt x="5556" y="14577"/>
                  <a:pt x="5532" y="14613"/>
                </a:cubicBezTo>
                <a:cubicBezTo>
                  <a:pt x="5480" y="14709"/>
                  <a:pt x="5427" y="14806"/>
                  <a:pt x="5374" y="14902"/>
                </a:cubicBezTo>
                <a:cubicBezTo>
                  <a:pt x="5348" y="14955"/>
                  <a:pt x="5366" y="15025"/>
                  <a:pt x="5418" y="15051"/>
                </a:cubicBezTo>
                <a:cubicBezTo>
                  <a:pt x="5436" y="15060"/>
                  <a:pt x="5453" y="15060"/>
                  <a:pt x="5471" y="15060"/>
                </a:cubicBezTo>
                <a:cubicBezTo>
                  <a:pt x="5515" y="15060"/>
                  <a:pt x="5550" y="15042"/>
                  <a:pt x="5567" y="15007"/>
                </a:cubicBezTo>
                <a:cubicBezTo>
                  <a:pt x="5620" y="14911"/>
                  <a:pt x="5672" y="14814"/>
                  <a:pt x="5725" y="14718"/>
                </a:cubicBezTo>
                <a:cubicBezTo>
                  <a:pt x="5751" y="14665"/>
                  <a:pt x="5734" y="14604"/>
                  <a:pt x="5681" y="14569"/>
                </a:cubicBezTo>
                <a:cubicBezTo>
                  <a:pt x="5665" y="14561"/>
                  <a:pt x="5648" y="14557"/>
                  <a:pt x="5631" y="14557"/>
                </a:cubicBezTo>
                <a:close/>
                <a:moveTo>
                  <a:pt x="102532" y="14658"/>
                </a:moveTo>
                <a:cubicBezTo>
                  <a:pt x="102503" y="14658"/>
                  <a:pt x="102475" y="14669"/>
                  <a:pt x="102456" y="14692"/>
                </a:cubicBezTo>
                <a:cubicBezTo>
                  <a:pt x="102378" y="14771"/>
                  <a:pt x="102307" y="14858"/>
                  <a:pt x="102229" y="14937"/>
                </a:cubicBezTo>
                <a:cubicBezTo>
                  <a:pt x="102194" y="14981"/>
                  <a:pt x="102194" y="15051"/>
                  <a:pt x="102237" y="15095"/>
                </a:cubicBezTo>
                <a:cubicBezTo>
                  <a:pt x="102264" y="15113"/>
                  <a:pt x="102290" y="15121"/>
                  <a:pt x="102316" y="15121"/>
                </a:cubicBezTo>
                <a:cubicBezTo>
                  <a:pt x="102343" y="15121"/>
                  <a:pt x="102378" y="15104"/>
                  <a:pt x="102395" y="15086"/>
                </a:cubicBezTo>
                <a:cubicBezTo>
                  <a:pt x="102465" y="14999"/>
                  <a:pt x="102544" y="14920"/>
                  <a:pt x="102614" y="14841"/>
                </a:cubicBezTo>
                <a:cubicBezTo>
                  <a:pt x="102658" y="14797"/>
                  <a:pt x="102649" y="14727"/>
                  <a:pt x="102605" y="14683"/>
                </a:cubicBezTo>
                <a:cubicBezTo>
                  <a:pt x="102585" y="14666"/>
                  <a:pt x="102558" y="14658"/>
                  <a:pt x="102532" y="14658"/>
                </a:cubicBezTo>
                <a:close/>
                <a:moveTo>
                  <a:pt x="101822" y="15485"/>
                </a:moveTo>
                <a:cubicBezTo>
                  <a:pt x="101789" y="15485"/>
                  <a:pt x="101754" y="15499"/>
                  <a:pt x="101729" y="15524"/>
                </a:cubicBezTo>
                <a:cubicBezTo>
                  <a:pt x="101668" y="15612"/>
                  <a:pt x="101597" y="15700"/>
                  <a:pt x="101527" y="15787"/>
                </a:cubicBezTo>
                <a:cubicBezTo>
                  <a:pt x="101492" y="15840"/>
                  <a:pt x="101501" y="15910"/>
                  <a:pt x="101554" y="15945"/>
                </a:cubicBezTo>
                <a:cubicBezTo>
                  <a:pt x="101571" y="15954"/>
                  <a:pt x="101597" y="15963"/>
                  <a:pt x="101615" y="15963"/>
                </a:cubicBezTo>
                <a:cubicBezTo>
                  <a:pt x="101650" y="15963"/>
                  <a:pt x="101685" y="15945"/>
                  <a:pt x="101703" y="15919"/>
                </a:cubicBezTo>
                <a:cubicBezTo>
                  <a:pt x="101773" y="15831"/>
                  <a:pt x="101834" y="15752"/>
                  <a:pt x="101904" y="15665"/>
                </a:cubicBezTo>
                <a:cubicBezTo>
                  <a:pt x="101939" y="15621"/>
                  <a:pt x="101931" y="15551"/>
                  <a:pt x="101887" y="15507"/>
                </a:cubicBezTo>
                <a:cubicBezTo>
                  <a:pt x="101868" y="15492"/>
                  <a:pt x="101846" y="15485"/>
                  <a:pt x="101822" y="15485"/>
                </a:cubicBezTo>
                <a:close/>
                <a:moveTo>
                  <a:pt x="5156" y="15542"/>
                </a:moveTo>
                <a:cubicBezTo>
                  <a:pt x="5111" y="15542"/>
                  <a:pt x="5070" y="15572"/>
                  <a:pt x="5050" y="15612"/>
                </a:cubicBezTo>
                <a:cubicBezTo>
                  <a:pt x="5015" y="15717"/>
                  <a:pt x="4980" y="15823"/>
                  <a:pt x="4945" y="15928"/>
                </a:cubicBezTo>
                <a:cubicBezTo>
                  <a:pt x="4927" y="15980"/>
                  <a:pt x="4954" y="16050"/>
                  <a:pt x="5015" y="16068"/>
                </a:cubicBezTo>
                <a:lnTo>
                  <a:pt x="5050" y="16068"/>
                </a:lnTo>
                <a:cubicBezTo>
                  <a:pt x="5094" y="16068"/>
                  <a:pt x="5138" y="16042"/>
                  <a:pt x="5146" y="15998"/>
                </a:cubicBezTo>
                <a:cubicBezTo>
                  <a:pt x="5182" y="15893"/>
                  <a:pt x="5217" y="15796"/>
                  <a:pt x="5260" y="15691"/>
                </a:cubicBezTo>
                <a:cubicBezTo>
                  <a:pt x="5278" y="15638"/>
                  <a:pt x="5252" y="15568"/>
                  <a:pt x="5199" y="15551"/>
                </a:cubicBezTo>
                <a:cubicBezTo>
                  <a:pt x="5185" y="15545"/>
                  <a:pt x="5170" y="15542"/>
                  <a:pt x="5156" y="15542"/>
                </a:cubicBezTo>
                <a:close/>
                <a:moveTo>
                  <a:pt x="101180" y="16374"/>
                </a:moveTo>
                <a:cubicBezTo>
                  <a:pt x="101145" y="16374"/>
                  <a:pt x="101112" y="16393"/>
                  <a:pt x="101089" y="16427"/>
                </a:cubicBezTo>
                <a:cubicBezTo>
                  <a:pt x="101028" y="16515"/>
                  <a:pt x="100975" y="16611"/>
                  <a:pt x="100914" y="16708"/>
                </a:cubicBezTo>
                <a:cubicBezTo>
                  <a:pt x="100887" y="16760"/>
                  <a:pt x="100905" y="16831"/>
                  <a:pt x="100958" y="16857"/>
                </a:cubicBezTo>
                <a:cubicBezTo>
                  <a:pt x="100975" y="16866"/>
                  <a:pt x="100993" y="16874"/>
                  <a:pt x="101010" y="16874"/>
                </a:cubicBezTo>
                <a:cubicBezTo>
                  <a:pt x="101054" y="16874"/>
                  <a:pt x="101089" y="16857"/>
                  <a:pt x="101107" y="16822"/>
                </a:cubicBezTo>
                <a:cubicBezTo>
                  <a:pt x="101159" y="16725"/>
                  <a:pt x="101212" y="16629"/>
                  <a:pt x="101273" y="16541"/>
                </a:cubicBezTo>
                <a:cubicBezTo>
                  <a:pt x="101308" y="16489"/>
                  <a:pt x="101291" y="16427"/>
                  <a:pt x="101238" y="16392"/>
                </a:cubicBezTo>
                <a:cubicBezTo>
                  <a:pt x="101219" y="16380"/>
                  <a:pt x="101200" y="16374"/>
                  <a:pt x="101180" y="16374"/>
                </a:cubicBezTo>
                <a:close/>
                <a:moveTo>
                  <a:pt x="4856" y="16593"/>
                </a:moveTo>
                <a:cubicBezTo>
                  <a:pt x="4801" y="16593"/>
                  <a:pt x="4751" y="16626"/>
                  <a:pt x="4743" y="16682"/>
                </a:cubicBezTo>
                <a:cubicBezTo>
                  <a:pt x="4717" y="16787"/>
                  <a:pt x="4699" y="16901"/>
                  <a:pt x="4691" y="17006"/>
                </a:cubicBezTo>
                <a:cubicBezTo>
                  <a:pt x="4682" y="17067"/>
                  <a:pt x="4717" y="17129"/>
                  <a:pt x="4778" y="17137"/>
                </a:cubicBezTo>
                <a:lnTo>
                  <a:pt x="4796" y="17137"/>
                </a:lnTo>
                <a:cubicBezTo>
                  <a:pt x="4848" y="17137"/>
                  <a:pt x="4901" y="17094"/>
                  <a:pt x="4901" y="17041"/>
                </a:cubicBezTo>
                <a:cubicBezTo>
                  <a:pt x="4919" y="16936"/>
                  <a:pt x="4936" y="16831"/>
                  <a:pt x="4962" y="16725"/>
                </a:cubicBezTo>
                <a:cubicBezTo>
                  <a:pt x="4971" y="16664"/>
                  <a:pt x="4936" y="16603"/>
                  <a:pt x="4875" y="16594"/>
                </a:cubicBezTo>
                <a:cubicBezTo>
                  <a:pt x="4868" y="16593"/>
                  <a:pt x="4862" y="16593"/>
                  <a:pt x="4856" y="16593"/>
                </a:cubicBezTo>
                <a:close/>
                <a:moveTo>
                  <a:pt x="100673" y="17341"/>
                </a:moveTo>
                <a:cubicBezTo>
                  <a:pt x="100632" y="17341"/>
                  <a:pt x="100592" y="17363"/>
                  <a:pt x="100572" y="17409"/>
                </a:cubicBezTo>
                <a:cubicBezTo>
                  <a:pt x="100528" y="17514"/>
                  <a:pt x="100484" y="17611"/>
                  <a:pt x="100449" y="17716"/>
                </a:cubicBezTo>
                <a:cubicBezTo>
                  <a:pt x="100432" y="17777"/>
                  <a:pt x="100458" y="17839"/>
                  <a:pt x="100519" y="17856"/>
                </a:cubicBezTo>
                <a:cubicBezTo>
                  <a:pt x="100528" y="17865"/>
                  <a:pt x="100537" y="17865"/>
                  <a:pt x="100554" y="17865"/>
                </a:cubicBezTo>
                <a:cubicBezTo>
                  <a:pt x="100598" y="17865"/>
                  <a:pt x="100642" y="17839"/>
                  <a:pt x="100659" y="17795"/>
                </a:cubicBezTo>
                <a:cubicBezTo>
                  <a:pt x="100695" y="17690"/>
                  <a:pt x="100730" y="17593"/>
                  <a:pt x="100773" y="17497"/>
                </a:cubicBezTo>
                <a:cubicBezTo>
                  <a:pt x="100791" y="17435"/>
                  <a:pt x="100773" y="17374"/>
                  <a:pt x="100712" y="17348"/>
                </a:cubicBezTo>
                <a:cubicBezTo>
                  <a:pt x="100699" y="17344"/>
                  <a:pt x="100686" y="17341"/>
                  <a:pt x="100673" y="17341"/>
                </a:cubicBezTo>
                <a:close/>
                <a:moveTo>
                  <a:pt x="4721" y="17680"/>
                </a:moveTo>
                <a:cubicBezTo>
                  <a:pt x="4666" y="17680"/>
                  <a:pt x="4621" y="17729"/>
                  <a:pt x="4621" y="17786"/>
                </a:cubicBezTo>
                <a:cubicBezTo>
                  <a:pt x="4621" y="17847"/>
                  <a:pt x="4621" y="17909"/>
                  <a:pt x="4621" y="17970"/>
                </a:cubicBezTo>
                <a:cubicBezTo>
                  <a:pt x="4621" y="18014"/>
                  <a:pt x="4621" y="18067"/>
                  <a:pt x="4621" y="18119"/>
                </a:cubicBezTo>
                <a:cubicBezTo>
                  <a:pt x="4621" y="18181"/>
                  <a:pt x="4673" y="18224"/>
                  <a:pt x="4734" y="18224"/>
                </a:cubicBezTo>
                <a:cubicBezTo>
                  <a:pt x="4796" y="18224"/>
                  <a:pt x="4840" y="18172"/>
                  <a:pt x="4840" y="18110"/>
                </a:cubicBezTo>
                <a:cubicBezTo>
                  <a:pt x="4840" y="18067"/>
                  <a:pt x="4840" y="18014"/>
                  <a:pt x="4840" y="17970"/>
                </a:cubicBezTo>
                <a:cubicBezTo>
                  <a:pt x="4840" y="17909"/>
                  <a:pt x="4840" y="17847"/>
                  <a:pt x="4840" y="17795"/>
                </a:cubicBezTo>
                <a:cubicBezTo>
                  <a:pt x="4840" y="17733"/>
                  <a:pt x="4796" y="17681"/>
                  <a:pt x="4734" y="17681"/>
                </a:cubicBezTo>
                <a:cubicBezTo>
                  <a:pt x="4730" y="17680"/>
                  <a:pt x="4725" y="17680"/>
                  <a:pt x="4721" y="17680"/>
                </a:cubicBezTo>
                <a:close/>
                <a:moveTo>
                  <a:pt x="100352" y="18381"/>
                </a:moveTo>
                <a:cubicBezTo>
                  <a:pt x="100298" y="18381"/>
                  <a:pt x="100254" y="18415"/>
                  <a:pt x="100239" y="18470"/>
                </a:cubicBezTo>
                <a:cubicBezTo>
                  <a:pt x="100221" y="18575"/>
                  <a:pt x="100204" y="18689"/>
                  <a:pt x="100186" y="18803"/>
                </a:cubicBezTo>
                <a:cubicBezTo>
                  <a:pt x="100177" y="18864"/>
                  <a:pt x="100221" y="18917"/>
                  <a:pt x="100283" y="18926"/>
                </a:cubicBezTo>
                <a:lnTo>
                  <a:pt x="100300" y="18926"/>
                </a:lnTo>
                <a:cubicBezTo>
                  <a:pt x="100353" y="18926"/>
                  <a:pt x="100396" y="18882"/>
                  <a:pt x="100405" y="18829"/>
                </a:cubicBezTo>
                <a:cubicBezTo>
                  <a:pt x="100423" y="18724"/>
                  <a:pt x="100440" y="18619"/>
                  <a:pt x="100458" y="18514"/>
                </a:cubicBezTo>
                <a:cubicBezTo>
                  <a:pt x="100467" y="18452"/>
                  <a:pt x="100432" y="18391"/>
                  <a:pt x="100370" y="18382"/>
                </a:cubicBezTo>
                <a:cubicBezTo>
                  <a:pt x="100364" y="18381"/>
                  <a:pt x="100358" y="18381"/>
                  <a:pt x="100352" y="18381"/>
                </a:cubicBezTo>
                <a:close/>
                <a:moveTo>
                  <a:pt x="4792" y="18767"/>
                </a:moveTo>
                <a:cubicBezTo>
                  <a:pt x="4787" y="18767"/>
                  <a:pt x="4783" y="18767"/>
                  <a:pt x="4778" y="18768"/>
                </a:cubicBezTo>
                <a:cubicBezTo>
                  <a:pt x="4717" y="18777"/>
                  <a:pt x="4673" y="18829"/>
                  <a:pt x="4682" y="18891"/>
                </a:cubicBezTo>
                <a:cubicBezTo>
                  <a:pt x="4691" y="19005"/>
                  <a:pt x="4708" y="19110"/>
                  <a:pt x="4734" y="19224"/>
                </a:cubicBezTo>
                <a:cubicBezTo>
                  <a:pt x="4743" y="19276"/>
                  <a:pt x="4787" y="19311"/>
                  <a:pt x="4840" y="19311"/>
                </a:cubicBezTo>
                <a:lnTo>
                  <a:pt x="4857" y="19311"/>
                </a:lnTo>
                <a:cubicBezTo>
                  <a:pt x="4919" y="19303"/>
                  <a:pt x="4954" y="19241"/>
                  <a:pt x="4945" y="19180"/>
                </a:cubicBezTo>
                <a:cubicBezTo>
                  <a:pt x="4927" y="19075"/>
                  <a:pt x="4910" y="18969"/>
                  <a:pt x="4901" y="18864"/>
                </a:cubicBezTo>
                <a:cubicBezTo>
                  <a:pt x="4893" y="18808"/>
                  <a:pt x="4841" y="18767"/>
                  <a:pt x="4792" y="18767"/>
                </a:cubicBezTo>
                <a:close/>
                <a:moveTo>
                  <a:pt x="100256" y="19469"/>
                </a:moveTo>
                <a:cubicBezTo>
                  <a:pt x="100195" y="19469"/>
                  <a:pt x="100142" y="19522"/>
                  <a:pt x="100142" y="19583"/>
                </a:cubicBezTo>
                <a:cubicBezTo>
                  <a:pt x="100151" y="19688"/>
                  <a:pt x="100151" y="19802"/>
                  <a:pt x="100160" y="19916"/>
                </a:cubicBezTo>
                <a:cubicBezTo>
                  <a:pt x="100169" y="19969"/>
                  <a:pt x="100212" y="20013"/>
                  <a:pt x="100274" y="20013"/>
                </a:cubicBezTo>
                <a:lnTo>
                  <a:pt x="100283" y="20013"/>
                </a:lnTo>
                <a:cubicBezTo>
                  <a:pt x="100344" y="20013"/>
                  <a:pt x="100388" y="19960"/>
                  <a:pt x="100379" y="19899"/>
                </a:cubicBezTo>
                <a:cubicBezTo>
                  <a:pt x="100370" y="19793"/>
                  <a:pt x="100370" y="19680"/>
                  <a:pt x="100361" y="19574"/>
                </a:cubicBezTo>
                <a:cubicBezTo>
                  <a:pt x="100361" y="19513"/>
                  <a:pt x="100309" y="19469"/>
                  <a:pt x="100256" y="19469"/>
                </a:cubicBezTo>
                <a:close/>
                <a:moveTo>
                  <a:pt x="5008" y="19842"/>
                </a:moveTo>
                <a:cubicBezTo>
                  <a:pt x="4999" y="19842"/>
                  <a:pt x="4989" y="19843"/>
                  <a:pt x="4980" y="19846"/>
                </a:cubicBezTo>
                <a:cubicBezTo>
                  <a:pt x="4919" y="19864"/>
                  <a:pt x="4884" y="19916"/>
                  <a:pt x="4901" y="19978"/>
                </a:cubicBezTo>
                <a:cubicBezTo>
                  <a:pt x="4927" y="20083"/>
                  <a:pt x="4962" y="20188"/>
                  <a:pt x="4997" y="20293"/>
                </a:cubicBezTo>
                <a:cubicBezTo>
                  <a:pt x="5006" y="20346"/>
                  <a:pt x="5050" y="20372"/>
                  <a:pt x="5103" y="20372"/>
                </a:cubicBezTo>
                <a:lnTo>
                  <a:pt x="5129" y="20372"/>
                </a:lnTo>
                <a:cubicBezTo>
                  <a:pt x="5190" y="20354"/>
                  <a:pt x="5217" y="20293"/>
                  <a:pt x="5199" y="20232"/>
                </a:cubicBezTo>
                <a:cubicBezTo>
                  <a:pt x="5173" y="20127"/>
                  <a:pt x="5138" y="20021"/>
                  <a:pt x="5111" y="19925"/>
                </a:cubicBezTo>
                <a:cubicBezTo>
                  <a:pt x="5097" y="19874"/>
                  <a:pt x="5053" y="19842"/>
                  <a:pt x="5008" y="19842"/>
                </a:cubicBezTo>
                <a:close/>
                <a:moveTo>
                  <a:pt x="100401" y="20552"/>
                </a:moveTo>
                <a:cubicBezTo>
                  <a:pt x="100391" y="20552"/>
                  <a:pt x="100381" y="20553"/>
                  <a:pt x="100370" y="20556"/>
                </a:cubicBezTo>
                <a:cubicBezTo>
                  <a:pt x="100309" y="20565"/>
                  <a:pt x="100274" y="20626"/>
                  <a:pt x="100283" y="20688"/>
                </a:cubicBezTo>
                <a:cubicBezTo>
                  <a:pt x="100309" y="20793"/>
                  <a:pt x="100344" y="20898"/>
                  <a:pt x="100370" y="21012"/>
                </a:cubicBezTo>
                <a:cubicBezTo>
                  <a:pt x="100388" y="21056"/>
                  <a:pt x="100432" y="21091"/>
                  <a:pt x="100475" y="21091"/>
                </a:cubicBezTo>
                <a:cubicBezTo>
                  <a:pt x="100484" y="21091"/>
                  <a:pt x="100493" y="21091"/>
                  <a:pt x="100510" y="21082"/>
                </a:cubicBezTo>
                <a:cubicBezTo>
                  <a:pt x="100563" y="21065"/>
                  <a:pt x="100598" y="21003"/>
                  <a:pt x="100581" y="20951"/>
                </a:cubicBezTo>
                <a:cubicBezTo>
                  <a:pt x="100546" y="20845"/>
                  <a:pt x="100519" y="20740"/>
                  <a:pt x="100502" y="20635"/>
                </a:cubicBezTo>
                <a:cubicBezTo>
                  <a:pt x="100487" y="20584"/>
                  <a:pt x="100449" y="20552"/>
                  <a:pt x="100401" y="20552"/>
                </a:cubicBezTo>
                <a:close/>
                <a:moveTo>
                  <a:pt x="5357" y="20879"/>
                </a:moveTo>
                <a:cubicBezTo>
                  <a:pt x="5342" y="20879"/>
                  <a:pt x="5327" y="20882"/>
                  <a:pt x="5313" y="20889"/>
                </a:cubicBezTo>
                <a:cubicBezTo>
                  <a:pt x="5260" y="20907"/>
                  <a:pt x="5225" y="20968"/>
                  <a:pt x="5252" y="21029"/>
                </a:cubicBezTo>
                <a:cubicBezTo>
                  <a:pt x="5296" y="21135"/>
                  <a:pt x="5331" y="21231"/>
                  <a:pt x="5374" y="21336"/>
                </a:cubicBezTo>
                <a:cubicBezTo>
                  <a:pt x="5392" y="21380"/>
                  <a:pt x="5436" y="21406"/>
                  <a:pt x="5480" y="21406"/>
                </a:cubicBezTo>
                <a:cubicBezTo>
                  <a:pt x="5488" y="21398"/>
                  <a:pt x="5506" y="21398"/>
                  <a:pt x="5523" y="21389"/>
                </a:cubicBezTo>
                <a:cubicBezTo>
                  <a:pt x="5576" y="21371"/>
                  <a:pt x="5602" y="21301"/>
                  <a:pt x="5576" y="21249"/>
                </a:cubicBezTo>
                <a:cubicBezTo>
                  <a:pt x="5532" y="21152"/>
                  <a:pt x="5497" y="21047"/>
                  <a:pt x="5453" y="20951"/>
                </a:cubicBezTo>
                <a:cubicBezTo>
                  <a:pt x="5440" y="20905"/>
                  <a:pt x="5399" y="20879"/>
                  <a:pt x="5357" y="20879"/>
                </a:cubicBezTo>
                <a:close/>
                <a:moveTo>
                  <a:pt x="100738" y="21589"/>
                </a:moveTo>
                <a:cubicBezTo>
                  <a:pt x="100723" y="21589"/>
                  <a:pt x="100709" y="21592"/>
                  <a:pt x="100695" y="21599"/>
                </a:cubicBezTo>
                <a:cubicBezTo>
                  <a:pt x="100633" y="21626"/>
                  <a:pt x="100616" y="21687"/>
                  <a:pt x="100633" y="21739"/>
                </a:cubicBezTo>
                <a:cubicBezTo>
                  <a:pt x="100677" y="21845"/>
                  <a:pt x="100730" y="21941"/>
                  <a:pt x="100773" y="22046"/>
                </a:cubicBezTo>
                <a:cubicBezTo>
                  <a:pt x="100791" y="22081"/>
                  <a:pt x="100835" y="22108"/>
                  <a:pt x="100870" y="22108"/>
                </a:cubicBezTo>
                <a:cubicBezTo>
                  <a:pt x="100887" y="22108"/>
                  <a:pt x="100905" y="22108"/>
                  <a:pt x="100922" y="22099"/>
                </a:cubicBezTo>
                <a:cubicBezTo>
                  <a:pt x="100975" y="22073"/>
                  <a:pt x="101001" y="22002"/>
                  <a:pt x="100975" y="21950"/>
                </a:cubicBezTo>
                <a:cubicBezTo>
                  <a:pt x="100922" y="21853"/>
                  <a:pt x="100879" y="21748"/>
                  <a:pt x="100835" y="21652"/>
                </a:cubicBezTo>
                <a:cubicBezTo>
                  <a:pt x="100816" y="21613"/>
                  <a:pt x="100777" y="21589"/>
                  <a:pt x="100738" y="21589"/>
                </a:cubicBezTo>
                <a:close/>
                <a:moveTo>
                  <a:pt x="5803" y="21876"/>
                </a:moveTo>
                <a:cubicBezTo>
                  <a:pt x="5786" y="21876"/>
                  <a:pt x="5768" y="21880"/>
                  <a:pt x="5751" y="21889"/>
                </a:cubicBezTo>
                <a:cubicBezTo>
                  <a:pt x="5699" y="21915"/>
                  <a:pt x="5672" y="21976"/>
                  <a:pt x="5708" y="22029"/>
                </a:cubicBezTo>
                <a:cubicBezTo>
                  <a:pt x="5751" y="22134"/>
                  <a:pt x="5804" y="22230"/>
                  <a:pt x="5857" y="22327"/>
                </a:cubicBezTo>
                <a:cubicBezTo>
                  <a:pt x="5874" y="22362"/>
                  <a:pt x="5909" y="22388"/>
                  <a:pt x="5953" y="22388"/>
                </a:cubicBezTo>
                <a:cubicBezTo>
                  <a:pt x="5970" y="22388"/>
                  <a:pt x="5988" y="22379"/>
                  <a:pt x="6006" y="22371"/>
                </a:cubicBezTo>
                <a:cubicBezTo>
                  <a:pt x="6058" y="22344"/>
                  <a:pt x="6076" y="22274"/>
                  <a:pt x="6049" y="22222"/>
                </a:cubicBezTo>
                <a:cubicBezTo>
                  <a:pt x="5997" y="22125"/>
                  <a:pt x="5944" y="22029"/>
                  <a:pt x="5900" y="21932"/>
                </a:cubicBezTo>
                <a:cubicBezTo>
                  <a:pt x="5882" y="21896"/>
                  <a:pt x="5843" y="21876"/>
                  <a:pt x="5803" y="21876"/>
                </a:cubicBezTo>
                <a:close/>
                <a:moveTo>
                  <a:pt x="101236" y="22560"/>
                </a:moveTo>
                <a:cubicBezTo>
                  <a:pt x="101219" y="22560"/>
                  <a:pt x="101202" y="22564"/>
                  <a:pt x="101185" y="22572"/>
                </a:cubicBezTo>
                <a:cubicBezTo>
                  <a:pt x="101133" y="22607"/>
                  <a:pt x="101115" y="22677"/>
                  <a:pt x="101150" y="22730"/>
                </a:cubicBezTo>
                <a:cubicBezTo>
                  <a:pt x="101203" y="22818"/>
                  <a:pt x="101264" y="22914"/>
                  <a:pt x="101326" y="23011"/>
                </a:cubicBezTo>
                <a:cubicBezTo>
                  <a:pt x="101343" y="23037"/>
                  <a:pt x="101378" y="23054"/>
                  <a:pt x="101413" y="23054"/>
                </a:cubicBezTo>
                <a:cubicBezTo>
                  <a:pt x="101440" y="23054"/>
                  <a:pt x="101457" y="23054"/>
                  <a:pt x="101475" y="23037"/>
                </a:cubicBezTo>
                <a:cubicBezTo>
                  <a:pt x="101527" y="23011"/>
                  <a:pt x="101536" y="22940"/>
                  <a:pt x="101510" y="22888"/>
                </a:cubicBezTo>
                <a:cubicBezTo>
                  <a:pt x="101448" y="22800"/>
                  <a:pt x="101387" y="22704"/>
                  <a:pt x="101334" y="22616"/>
                </a:cubicBezTo>
                <a:cubicBezTo>
                  <a:pt x="101310" y="22580"/>
                  <a:pt x="101273" y="22560"/>
                  <a:pt x="101236" y="22560"/>
                </a:cubicBezTo>
                <a:close/>
                <a:moveTo>
                  <a:pt x="6321" y="22832"/>
                </a:moveTo>
                <a:cubicBezTo>
                  <a:pt x="6303" y="22832"/>
                  <a:pt x="6285" y="22836"/>
                  <a:pt x="6269" y="22844"/>
                </a:cubicBezTo>
                <a:cubicBezTo>
                  <a:pt x="6216" y="22879"/>
                  <a:pt x="6198" y="22949"/>
                  <a:pt x="6233" y="23002"/>
                </a:cubicBezTo>
                <a:cubicBezTo>
                  <a:pt x="6286" y="23089"/>
                  <a:pt x="6347" y="23186"/>
                  <a:pt x="6400" y="23282"/>
                </a:cubicBezTo>
                <a:cubicBezTo>
                  <a:pt x="6426" y="23317"/>
                  <a:pt x="6461" y="23335"/>
                  <a:pt x="6496" y="23335"/>
                </a:cubicBezTo>
                <a:cubicBezTo>
                  <a:pt x="6514" y="23335"/>
                  <a:pt x="6531" y="23326"/>
                  <a:pt x="6549" y="23317"/>
                </a:cubicBezTo>
                <a:cubicBezTo>
                  <a:pt x="6602" y="23282"/>
                  <a:pt x="6619" y="23221"/>
                  <a:pt x="6593" y="23168"/>
                </a:cubicBezTo>
                <a:cubicBezTo>
                  <a:pt x="6531" y="23072"/>
                  <a:pt x="6479" y="22984"/>
                  <a:pt x="6418" y="22888"/>
                </a:cubicBezTo>
                <a:cubicBezTo>
                  <a:pt x="6399" y="22851"/>
                  <a:pt x="6360" y="22832"/>
                  <a:pt x="6321" y="22832"/>
                </a:cubicBezTo>
                <a:close/>
                <a:moveTo>
                  <a:pt x="101852" y="23463"/>
                </a:moveTo>
                <a:cubicBezTo>
                  <a:pt x="101830" y="23463"/>
                  <a:pt x="101808" y="23470"/>
                  <a:pt x="101790" y="23484"/>
                </a:cubicBezTo>
                <a:cubicBezTo>
                  <a:pt x="101738" y="23528"/>
                  <a:pt x="101729" y="23589"/>
                  <a:pt x="101764" y="23642"/>
                </a:cubicBezTo>
                <a:cubicBezTo>
                  <a:pt x="101834" y="23729"/>
                  <a:pt x="101904" y="23817"/>
                  <a:pt x="101974" y="23905"/>
                </a:cubicBezTo>
                <a:cubicBezTo>
                  <a:pt x="101992" y="23931"/>
                  <a:pt x="102027" y="23948"/>
                  <a:pt x="102053" y="23948"/>
                </a:cubicBezTo>
                <a:cubicBezTo>
                  <a:pt x="102080" y="23948"/>
                  <a:pt x="102106" y="23940"/>
                  <a:pt x="102123" y="23922"/>
                </a:cubicBezTo>
                <a:cubicBezTo>
                  <a:pt x="102167" y="23887"/>
                  <a:pt x="102176" y="23817"/>
                  <a:pt x="102141" y="23764"/>
                </a:cubicBezTo>
                <a:cubicBezTo>
                  <a:pt x="102071" y="23686"/>
                  <a:pt x="102009" y="23598"/>
                  <a:pt x="101939" y="23510"/>
                </a:cubicBezTo>
                <a:cubicBezTo>
                  <a:pt x="101918" y="23479"/>
                  <a:pt x="101885" y="23463"/>
                  <a:pt x="101852" y="23463"/>
                </a:cubicBezTo>
                <a:close/>
                <a:moveTo>
                  <a:pt x="6908" y="23759"/>
                </a:moveTo>
                <a:cubicBezTo>
                  <a:pt x="6887" y="23759"/>
                  <a:pt x="6866" y="23764"/>
                  <a:pt x="6847" y="23773"/>
                </a:cubicBezTo>
                <a:cubicBezTo>
                  <a:pt x="6803" y="23808"/>
                  <a:pt x="6786" y="23878"/>
                  <a:pt x="6821" y="23931"/>
                </a:cubicBezTo>
                <a:cubicBezTo>
                  <a:pt x="6882" y="24019"/>
                  <a:pt x="6943" y="24115"/>
                  <a:pt x="7005" y="24203"/>
                </a:cubicBezTo>
                <a:cubicBezTo>
                  <a:pt x="7022" y="24229"/>
                  <a:pt x="7057" y="24247"/>
                  <a:pt x="7093" y="24247"/>
                </a:cubicBezTo>
                <a:cubicBezTo>
                  <a:pt x="7119" y="24247"/>
                  <a:pt x="7136" y="24247"/>
                  <a:pt x="7154" y="24229"/>
                </a:cubicBezTo>
                <a:cubicBezTo>
                  <a:pt x="7206" y="24194"/>
                  <a:pt x="7215" y="24124"/>
                  <a:pt x="7189" y="24080"/>
                </a:cubicBezTo>
                <a:cubicBezTo>
                  <a:pt x="7128" y="23992"/>
                  <a:pt x="7066" y="23896"/>
                  <a:pt x="7005" y="23808"/>
                </a:cubicBezTo>
                <a:cubicBezTo>
                  <a:pt x="6982" y="23775"/>
                  <a:pt x="6945" y="23759"/>
                  <a:pt x="6908" y="23759"/>
                </a:cubicBezTo>
                <a:close/>
                <a:moveTo>
                  <a:pt x="102547" y="24318"/>
                </a:moveTo>
                <a:cubicBezTo>
                  <a:pt x="102521" y="24318"/>
                  <a:pt x="102495" y="24326"/>
                  <a:pt x="102474" y="24343"/>
                </a:cubicBezTo>
                <a:cubicBezTo>
                  <a:pt x="102430" y="24387"/>
                  <a:pt x="102421" y="24448"/>
                  <a:pt x="102465" y="24501"/>
                </a:cubicBezTo>
                <a:cubicBezTo>
                  <a:pt x="102535" y="24580"/>
                  <a:pt x="102605" y="24667"/>
                  <a:pt x="102676" y="24746"/>
                </a:cubicBezTo>
                <a:cubicBezTo>
                  <a:pt x="102702" y="24772"/>
                  <a:pt x="102728" y="24781"/>
                  <a:pt x="102763" y="24781"/>
                </a:cubicBezTo>
                <a:cubicBezTo>
                  <a:pt x="102790" y="24781"/>
                  <a:pt x="102816" y="24772"/>
                  <a:pt x="102833" y="24755"/>
                </a:cubicBezTo>
                <a:cubicBezTo>
                  <a:pt x="102877" y="24711"/>
                  <a:pt x="102886" y="24650"/>
                  <a:pt x="102842" y="24597"/>
                </a:cubicBezTo>
                <a:cubicBezTo>
                  <a:pt x="102772" y="24518"/>
                  <a:pt x="102702" y="24439"/>
                  <a:pt x="102623" y="24352"/>
                </a:cubicBezTo>
                <a:cubicBezTo>
                  <a:pt x="102605" y="24329"/>
                  <a:pt x="102576" y="24318"/>
                  <a:pt x="102547" y="24318"/>
                </a:cubicBezTo>
                <a:close/>
                <a:moveTo>
                  <a:pt x="7540" y="24655"/>
                </a:moveTo>
                <a:cubicBezTo>
                  <a:pt x="7517" y="24655"/>
                  <a:pt x="7496" y="24662"/>
                  <a:pt x="7478" y="24676"/>
                </a:cubicBezTo>
                <a:cubicBezTo>
                  <a:pt x="7426" y="24711"/>
                  <a:pt x="7417" y="24781"/>
                  <a:pt x="7452" y="24825"/>
                </a:cubicBezTo>
                <a:cubicBezTo>
                  <a:pt x="7513" y="24921"/>
                  <a:pt x="7583" y="25009"/>
                  <a:pt x="7645" y="25097"/>
                </a:cubicBezTo>
                <a:cubicBezTo>
                  <a:pt x="7671" y="25123"/>
                  <a:pt x="7697" y="25141"/>
                  <a:pt x="7732" y="25141"/>
                </a:cubicBezTo>
                <a:cubicBezTo>
                  <a:pt x="7759" y="25141"/>
                  <a:pt x="7776" y="25132"/>
                  <a:pt x="7803" y="25114"/>
                </a:cubicBezTo>
                <a:cubicBezTo>
                  <a:pt x="7846" y="25079"/>
                  <a:pt x="7855" y="25009"/>
                  <a:pt x="7820" y="24965"/>
                </a:cubicBezTo>
                <a:cubicBezTo>
                  <a:pt x="7759" y="24878"/>
                  <a:pt x="7689" y="24790"/>
                  <a:pt x="7627" y="24702"/>
                </a:cubicBezTo>
                <a:cubicBezTo>
                  <a:pt x="7606" y="24671"/>
                  <a:pt x="7573" y="24655"/>
                  <a:pt x="7540" y="24655"/>
                </a:cubicBezTo>
                <a:close/>
                <a:moveTo>
                  <a:pt x="103272" y="25129"/>
                </a:moveTo>
                <a:cubicBezTo>
                  <a:pt x="103246" y="25129"/>
                  <a:pt x="103221" y="25138"/>
                  <a:pt x="103202" y="25158"/>
                </a:cubicBezTo>
                <a:cubicBezTo>
                  <a:pt x="103158" y="25202"/>
                  <a:pt x="103158" y="25272"/>
                  <a:pt x="103202" y="25316"/>
                </a:cubicBezTo>
                <a:cubicBezTo>
                  <a:pt x="103272" y="25395"/>
                  <a:pt x="103351" y="25474"/>
                  <a:pt x="103421" y="25553"/>
                </a:cubicBezTo>
                <a:cubicBezTo>
                  <a:pt x="103447" y="25579"/>
                  <a:pt x="103473" y="25588"/>
                  <a:pt x="103500" y="25588"/>
                </a:cubicBezTo>
                <a:cubicBezTo>
                  <a:pt x="103526" y="25588"/>
                  <a:pt x="103561" y="25579"/>
                  <a:pt x="103579" y="25561"/>
                </a:cubicBezTo>
                <a:cubicBezTo>
                  <a:pt x="103622" y="25518"/>
                  <a:pt x="103622" y="25447"/>
                  <a:pt x="103579" y="25404"/>
                </a:cubicBezTo>
                <a:cubicBezTo>
                  <a:pt x="103508" y="25325"/>
                  <a:pt x="103429" y="25246"/>
                  <a:pt x="103359" y="25167"/>
                </a:cubicBezTo>
                <a:cubicBezTo>
                  <a:pt x="103335" y="25143"/>
                  <a:pt x="103303" y="25129"/>
                  <a:pt x="103272" y="25129"/>
                </a:cubicBezTo>
                <a:close/>
                <a:moveTo>
                  <a:pt x="8198" y="25531"/>
                </a:moveTo>
                <a:cubicBezTo>
                  <a:pt x="8174" y="25531"/>
                  <a:pt x="8149" y="25538"/>
                  <a:pt x="8127" y="25553"/>
                </a:cubicBezTo>
                <a:cubicBezTo>
                  <a:pt x="8083" y="25588"/>
                  <a:pt x="8074" y="25658"/>
                  <a:pt x="8109" y="25710"/>
                </a:cubicBezTo>
                <a:cubicBezTo>
                  <a:pt x="8179" y="25798"/>
                  <a:pt x="8250" y="25877"/>
                  <a:pt x="8311" y="25965"/>
                </a:cubicBezTo>
                <a:cubicBezTo>
                  <a:pt x="8337" y="25991"/>
                  <a:pt x="8364" y="26008"/>
                  <a:pt x="8399" y="26008"/>
                </a:cubicBezTo>
                <a:cubicBezTo>
                  <a:pt x="8425" y="26008"/>
                  <a:pt x="8442" y="26000"/>
                  <a:pt x="8469" y="25982"/>
                </a:cubicBezTo>
                <a:cubicBezTo>
                  <a:pt x="8513" y="25947"/>
                  <a:pt x="8521" y="25877"/>
                  <a:pt x="8486" y="25833"/>
                </a:cubicBezTo>
                <a:cubicBezTo>
                  <a:pt x="8416" y="25745"/>
                  <a:pt x="8355" y="25658"/>
                  <a:pt x="8285" y="25570"/>
                </a:cubicBezTo>
                <a:cubicBezTo>
                  <a:pt x="8264" y="25545"/>
                  <a:pt x="8232" y="25531"/>
                  <a:pt x="8198" y="25531"/>
                </a:cubicBezTo>
                <a:close/>
                <a:moveTo>
                  <a:pt x="104030" y="25922"/>
                </a:moveTo>
                <a:cubicBezTo>
                  <a:pt x="104003" y="25922"/>
                  <a:pt x="103976" y="25931"/>
                  <a:pt x="103955" y="25947"/>
                </a:cubicBezTo>
                <a:cubicBezTo>
                  <a:pt x="103912" y="25991"/>
                  <a:pt x="103912" y="26061"/>
                  <a:pt x="103955" y="26105"/>
                </a:cubicBezTo>
                <a:lnTo>
                  <a:pt x="104183" y="26342"/>
                </a:lnTo>
                <a:cubicBezTo>
                  <a:pt x="104210" y="26368"/>
                  <a:pt x="104236" y="26377"/>
                  <a:pt x="104262" y="26377"/>
                </a:cubicBezTo>
                <a:cubicBezTo>
                  <a:pt x="104289" y="26377"/>
                  <a:pt x="104315" y="26368"/>
                  <a:pt x="104341" y="26342"/>
                </a:cubicBezTo>
                <a:cubicBezTo>
                  <a:pt x="104385" y="26306"/>
                  <a:pt x="104385" y="26236"/>
                  <a:pt x="104341" y="26193"/>
                </a:cubicBezTo>
                <a:lnTo>
                  <a:pt x="104113" y="25956"/>
                </a:lnTo>
                <a:cubicBezTo>
                  <a:pt x="104090" y="25933"/>
                  <a:pt x="104060" y="25922"/>
                  <a:pt x="104030" y="25922"/>
                </a:cubicBezTo>
                <a:close/>
                <a:moveTo>
                  <a:pt x="8875" y="26390"/>
                </a:moveTo>
                <a:cubicBezTo>
                  <a:pt x="8852" y="26390"/>
                  <a:pt x="8829" y="26397"/>
                  <a:pt x="8811" y="26412"/>
                </a:cubicBezTo>
                <a:cubicBezTo>
                  <a:pt x="8758" y="26456"/>
                  <a:pt x="8749" y="26517"/>
                  <a:pt x="8793" y="26569"/>
                </a:cubicBezTo>
                <a:cubicBezTo>
                  <a:pt x="8854" y="26657"/>
                  <a:pt x="8925" y="26736"/>
                  <a:pt x="8995" y="26824"/>
                </a:cubicBezTo>
                <a:cubicBezTo>
                  <a:pt x="9021" y="26850"/>
                  <a:pt x="9047" y="26868"/>
                  <a:pt x="9082" y="26868"/>
                </a:cubicBezTo>
                <a:cubicBezTo>
                  <a:pt x="9109" y="26868"/>
                  <a:pt x="9126" y="26859"/>
                  <a:pt x="9152" y="26841"/>
                </a:cubicBezTo>
                <a:cubicBezTo>
                  <a:pt x="9196" y="26806"/>
                  <a:pt x="9205" y="26736"/>
                  <a:pt x="9170" y="26683"/>
                </a:cubicBezTo>
                <a:cubicBezTo>
                  <a:pt x="9100" y="26596"/>
                  <a:pt x="9030" y="26517"/>
                  <a:pt x="8960" y="26429"/>
                </a:cubicBezTo>
                <a:cubicBezTo>
                  <a:pt x="8939" y="26404"/>
                  <a:pt x="8907" y="26390"/>
                  <a:pt x="8875" y="26390"/>
                </a:cubicBezTo>
                <a:close/>
                <a:moveTo>
                  <a:pt x="104797" y="26712"/>
                </a:moveTo>
                <a:cubicBezTo>
                  <a:pt x="104768" y="26712"/>
                  <a:pt x="104740" y="26723"/>
                  <a:pt x="104718" y="26745"/>
                </a:cubicBezTo>
                <a:cubicBezTo>
                  <a:pt x="104674" y="26780"/>
                  <a:pt x="104674" y="26850"/>
                  <a:pt x="104718" y="26894"/>
                </a:cubicBezTo>
                <a:cubicBezTo>
                  <a:pt x="104788" y="26973"/>
                  <a:pt x="104867" y="27060"/>
                  <a:pt x="104937" y="27139"/>
                </a:cubicBezTo>
                <a:cubicBezTo>
                  <a:pt x="104955" y="27157"/>
                  <a:pt x="104990" y="27174"/>
                  <a:pt x="105016" y="27174"/>
                </a:cubicBezTo>
                <a:cubicBezTo>
                  <a:pt x="105042" y="27174"/>
                  <a:pt x="105069" y="27157"/>
                  <a:pt x="105095" y="27139"/>
                </a:cubicBezTo>
                <a:cubicBezTo>
                  <a:pt x="105139" y="27104"/>
                  <a:pt x="105139" y="27034"/>
                  <a:pt x="105095" y="26990"/>
                </a:cubicBezTo>
                <a:cubicBezTo>
                  <a:pt x="105025" y="26911"/>
                  <a:pt x="104946" y="26824"/>
                  <a:pt x="104876" y="26745"/>
                </a:cubicBezTo>
                <a:cubicBezTo>
                  <a:pt x="104854" y="26723"/>
                  <a:pt x="104825" y="26712"/>
                  <a:pt x="104797" y="26712"/>
                </a:cubicBezTo>
                <a:close/>
                <a:moveTo>
                  <a:pt x="9557" y="27249"/>
                </a:moveTo>
                <a:cubicBezTo>
                  <a:pt x="9533" y="27249"/>
                  <a:pt x="9508" y="27256"/>
                  <a:pt x="9486" y="27271"/>
                </a:cubicBezTo>
                <a:cubicBezTo>
                  <a:pt x="9442" y="27306"/>
                  <a:pt x="9433" y="27376"/>
                  <a:pt x="9468" y="27429"/>
                </a:cubicBezTo>
                <a:cubicBezTo>
                  <a:pt x="9538" y="27516"/>
                  <a:pt x="9600" y="27595"/>
                  <a:pt x="9670" y="27683"/>
                </a:cubicBezTo>
                <a:cubicBezTo>
                  <a:pt x="9687" y="27718"/>
                  <a:pt x="9722" y="27727"/>
                  <a:pt x="9757" y="27727"/>
                </a:cubicBezTo>
                <a:cubicBezTo>
                  <a:pt x="9775" y="27727"/>
                  <a:pt x="9801" y="27718"/>
                  <a:pt x="9819" y="27709"/>
                </a:cubicBezTo>
                <a:cubicBezTo>
                  <a:pt x="9871" y="27674"/>
                  <a:pt x="9880" y="27604"/>
                  <a:pt x="9845" y="27551"/>
                </a:cubicBezTo>
                <a:cubicBezTo>
                  <a:pt x="9775" y="27464"/>
                  <a:pt x="9705" y="27376"/>
                  <a:pt x="9643" y="27288"/>
                </a:cubicBezTo>
                <a:cubicBezTo>
                  <a:pt x="9623" y="27263"/>
                  <a:pt x="9591" y="27249"/>
                  <a:pt x="9557" y="27249"/>
                </a:cubicBezTo>
                <a:close/>
                <a:moveTo>
                  <a:pt x="105536" y="27517"/>
                </a:moveTo>
                <a:cubicBezTo>
                  <a:pt x="105510" y="27517"/>
                  <a:pt x="105484" y="27526"/>
                  <a:pt x="105463" y="27542"/>
                </a:cubicBezTo>
                <a:cubicBezTo>
                  <a:pt x="105419" y="27586"/>
                  <a:pt x="105411" y="27656"/>
                  <a:pt x="105454" y="27700"/>
                </a:cubicBezTo>
                <a:cubicBezTo>
                  <a:pt x="105525" y="27779"/>
                  <a:pt x="105595" y="27858"/>
                  <a:pt x="105674" y="27946"/>
                </a:cubicBezTo>
                <a:cubicBezTo>
                  <a:pt x="105691" y="27963"/>
                  <a:pt x="105726" y="27981"/>
                  <a:pt x="105752" y="27981"/>
                </a:cubicBezTo>
                <a:cubicBezTo>
                  <a:pt x="105779" y="27981"/>
                  <a:pt x="105805" y="27972"/>
                  <a:pt x="105831" y="27954"/>
                </a:cubicBezTo>
                <a:cubicBezTo>
                  <a:pt x="105875" y="27911"/>
                  <a:pt x="105875" y="27841"/>
                  <a:pt x="105831" y="27797"/>
                </a:cubicBezTo>
                <a:cubicBezTo>
                  <a:pt x="105761" y="27718"/>
                  <a:pt x="105691" y="27630"/>
                  <a:pt x="105612" y="27551"/>
                </a:cubicBezTo>
                <a:cubicBezTo>
                  <a:pt x="105594" y="27528"/>
                  <a:pt x="105565" y="27517"/>
                  <a:pt x="105536" y="27517"/>
                </a:cubicBezTo>
                <a:close/>
                <a:moveTo>
                  <a:pt x="10211" y="28126"/>
                </a:moveTo>
                <a:cubicBezTo>
                  <a:pt x="10188" y="28126"/>
                  <a:pt x="10164" y="28133"/>
                  <a:pt x="10143" y="28147"/>
                </a:cubicBezTo>
                <a:cubicBezTo>
                  <a:pt x="10099" y="28182"/>
                  <a:pt x="10090" y="28253"/>
                  <a:pt x="10126" y="28296"/>
                </a:cubicBezTo>
                <a:cubicBezTo>
                  <a:pt x="10187" y="28384"/>
                  <a:pt x="10248" y="28472"/>
                  <a:pt x="10310" y="28568"/>
                </a:cubicBezTo>
                <a:cubicBezTo>
                  <a:pt x="10336" y="28594"/>
                  <a:pt x="10371" y="28612"/>
                  <a:pt x="10406" y="28612"/>
                </a:cubicBezTo>
                <a:cubicBezTo>
                  <a:pt x="10424" y="28612"/>
                  <a:pt x="10450" y="28603"/>
                  <a:pt x="10467" y="28594"/>
                </a:cubicBezTo>
                <a:cubicBezTo>
                  <a:pt x="10511" y="28551"/>
                  <a:pt x="10529" y="28489"/>
                  <a:pt x="10494" y="28437"/>
                </a:cubicBezTo>
                <a:cubicBezTo>
                  <a:pt x="10432" y="28349"/>
                  <a:pt x="10362" y="28261"/>
                  <a:pt x="10301" y="28174"/>
                </a:cubicBezTo>
                <a:cubicBezTo>
                  <a:pt x="10280" y="28142"/>
                  <a:pt x="10246" y="28126"/>
                  <a:pt x="10211" y="28126"/>
                </a:cubicBezTo>
                <a:close/>
                <a:moveTo>
                  <a:pt x="106259" y="28338"/>
                </a:moveTo>
                <a:cubicBezTo>
                  <a:pt x="106233" y="28338"/>
                  <a:pt x="106206" y="28347"/>
                  <a:pt x="106182" y="28366"/>
                </a:cubicBezTo>
                <a:cubicBezTo>
                  <a:pt x="106138" y="28402"/>
                  <a:pt x="106129" y="28472"/>
                  <a:pt x="106173" y="28515"/>
                </a:cubicBezTo>
                <a:cubicBezTo>
                  <a:pt x="106243" y="28603"/>
                  <a:pt x="106313" y="28691"/>
                  <a:pt x="106384" y="28770"/>
                </a:cubicBezTo>
                <a:cubicBezTo>
                  <a:pt x="106401" y="28796"/>
                  <a:pt x="106436" y="28814"/>
                  <a:pt x="106462" y="28814"/>
                </a:cubicBezTo>
                <a:cubicBezTo>
                  <a:pt x="106489" y="28814"/>
                  <a:pt x="106515" y="28805"/>
                  <a:pt x="106533" y="28787"/>
                </a:cubicBezTo>
                <a:cubicBezTo>
                  <a:pt x="106585" y="28752"/>
                  <a:pt x="106585" y="28682"/>
                  <a:pt x="106550" y="28629"/>
                </a:cubicBezTo>
                <a:cubicBezTo>
                  <a:pt x="106480" y="28551"/>
                  <a:pt x="106410" y="28463"/>
                  <a:pt x="106340" y="28375"/>
                </a:cubicBezTo>
                <a:cubicBezTo>
                  <a:pt x="106320" y="28351"/>
                  <a:pt x="106291" y="28338"/>
                  <a:pt x="106259" y="28338"/>
                </a:cubicBezTo>
                <a:close/>
                <a:moveTo>
                  <a:pt x="10836" y="29023"/>
                </a:moveTo>
                <a:cubicBezTo>
                  <a:pt x="10815" y="29023"/>
                  <a:pt x="10793" y="29029"/>
                  <a:pt x="10774" y="29041"/>
                </a:cubicBezTo>
                <a:cubicBezTo>
                  <a:pt x="10722" y="29076"/>
                  <a:pt x="10713" y="29147"/>
                  <a:pt x="10748" y="29190"/>
                </a:cubicBezTo>
                <a:cubicBezTo>
                  <a:pt x="10800" y="29287"/>
                  <a:pt x="10862" y="29375"/>
                  <a:pt x="10923" y="29471"/>
                </a:cubicBezTo>
                <a:cubicBezTo>
                  <a:pt x="10941" y="29497"/>
                  <a:pt x="10976" y="29515"/>
                  <a:pt x="11011" y="29515"/>
                </a:cubicBezTo>
                <a:cubicBezTo>
                  <a:pt x="11037" y="29515"/>
                  <a:pt x="11055" y="29515"/>
                  <a:pt x="11072" y="29497"/>
                </a:cubicBezTo>
                <a:cubicBezTo>
                  <a:pt x="11125" y="29471"/>
                  <a:pt x="11142" y="29401"/>
                  <a:pt x="11107" y="29348"/>
                </a:cubicBezTo>
                <a:cubicBezTo>
                  <a:pt x="11046" y="29252"/>
                  <a:pt x="10985" y="29164"/>
                  <a:pt x="10923" y="29068"/>
                </a:cubicBezTo>
                <a:cubicBezTo>
                  <a:pt x="10907" y="29040"/>
                  <a:pt x="10872" y="29023"/>
                  <a:pt x="10836" y="29023"/>
                </a:cubicBezTo>
                <a:close/>
                <a:moveTo>
                  <a:pt x="106927" y="29204"/>
                </a:moveTo>
                <a:cubicBezTo>
                  <a:pt x="106905" y="29204"/>
                  <a:pt x="106883" y="29211"/>
                  <a:pt x="106866" y="29226"/>
                </a:cubicBezTo>
                <a:cubicBezTo>
                  <a:pt x="106813" y="29261"/>
                  <a:pt x="106804" y="29331"/>
                  <a:pt x="106839" y="29375"/>
                </a:cubicBezTo>
                <a:cubicBezTo>
                  <a:pt x="106901" y="29462"/>
                  <a:pt x="106962" y="29559"/>
                  <a:pt x="107015" y="29646"/>
                </a:cubicBezTo>
                <a:cubicBezTo>
                  <a:pt x="107041" y="29681"/>
                  <a:pt x="107076" y="29699"/>
                  <a:pt x="107111" y="29699"/>
                </a:cubicBezTo>
                <a:cubicBezTo>
                  <a:pt x="107129" y="29699"/>
                  <a:pt x="107146" y="29690"/>
                  <a:pt x="107173" y="29681"/>
                </a:cubicBezTo>
                <a:cubicBezTo>
                  <a:pt x="107216" y="29646"/>
                  <a:pt x="107234" y="29576"/>
                  <a:pt x="107199" y="29532"/>
                </a:cubicBezTo>
                <a:cubicBezTo>
                  <a:pt x="107137" y="29436"/>
                  <a:pt x="107076" y="29339"/>
                  <a:pt x="107015" y="29252"/>
                </a:cubicBezTo>
                <a:cubicBezTo>
                  <a:pt x="106994" y="29220"/>
                  <a:pt x="106960" y="29204"/>
                  <a:pt x="106927" y="29204"/>
                </a:cubicBezTo>
                <a:close/>
                <a:moveTo>
                  <a:pt x="11414" y="29950"/>
                </a:moveTo>
                <a:cubicBezTo>
                  <a:pt x="11396" y="29950"/>
                  <a:pt x="11378" y="29954"/>
                  <a:pt x="11361" y="29962"/>
                </a:cubicBezTo>
                <a:cubicBezTo>
                  <a:pt x="11309" y="29997"/>
                  <a:pt x="11291" y="30067"/>
                  <a:pt x="11318" y="30120"/>
                </a:cubicBezTo>
                <a:cubicBezTo>
                  <a:pt x="11379" y="30207"/>
                  <a:pt x="11432" y="30304"/>
                  <a:pt x="11484" y="30400"/>
                </a:cubicBezTo>
                <a:cubicBezTo>
                  <a:pt x="11502" y="30435"/>
                  <a:pt x="11537" y="30453"/>
                  <a:pt x="11581" y="30453"/>
                </a:cubicBezTo>
                <a:cubicBezTo>
                  <a:pt x="11598" y="30453"/>
                  <a:pt x="11616" y="30453"/>
                  <a:pt x="11633" y="30444"/>
                </a:cubicBezTo>
                <a:cubicBezTo>
                  <a:pt x="11686" y="30409"/>
                  <a:pt x="11703" y="30348"/>
                  <a:pt x="11677" y="30295"/>
                </a:cubicBezTo>
                <a:cubicBezTo>
                  <a:pt x="11624" y="30199"/>
                  <a:pt x="11563" y="30102"/>
                  <a:pt x="11511" y="30006"/>
                </a:cubicBezTo>
                <a:cubicBezTo>
                  <a:pt x="11492" y="29969"/>
                  <a:pt x="11453" y="29950"/>
                  <a:pt x="11414" y="29950"/>
                </a:cubicBezTo>
                <a:close/>
                <a:moveTo>
                  <a:pt x="107493" y="30143"/>
                </a:moveTo>
                <a:cubicBezTo>
                  <a:pt x="107477" y="30143"/>
                  <a:pt x="107460" y="30147"/>
                  <a:pt x="107444" y="30155"/>
                </a:cubicBezTo>
                <a:cubicBezTo>
                  <a:pt x="107392" y="30181"/>
                  <a:pt x="107365" y="30251"/>
                  <a:pt x="107392" y="30304"/>
                </a:cubicBezTo>
                <a:cubicBezTo>
                  <a:pt x="107444" y="30400"/>
                  <a:pt x="107488" y="30497"/>
                  <a:pt x="107523" y="30593"/>
                </a:cubicBezTo>
                <a:cubicBezTo>
                  <a:pt x="107541" y="30637"/>
                  <a:pt x="107585" y="30663"/>
                  <a:pt x="107628" y="30663"/>
                </a:cubicBezTo>
                <a:cubicBezTo>
                  <a:pt x="107637" y="30663"/>
                  <a:pt x="107655" y="30654"/>
                  <a:pt x="107672" y="30654"/>
                </a:cubicBezTo>
                <a:cubicBezTo>
                  <a:pt x="107725" y="30628"/>
                  <a:pt x="107751" y="30567"/>
                  <a:pt x="107725" y="30505"/>
                </a:cubicBezTo>
                <a:cubicBezTo>
                  <a:pt x="107690" y="30409"/>
                  <a:pt x="107637" y="30304"/>
                  <a:pt x="107585" y="30207"/>
                </a:cubicBezTo>
                <a:cubicBezTo>
                  <a:pt x="107566" y="30164"/>
                  <a:pt x="107531" y="30143"/>
                  <a:pt x="107493" y="30143"/>
                </a:cubicBezTo>
                <a:close/>
                <a:moveTo>
                  <a:pt x="11942" y="30914"/>
                </a:moveTo>
                <a:cubicBezTo>
                  <a:pt x="11924" y="30914"/>
                  <a:pt x="11906" y="30918"/>
                  <a:pt x="11887" y="30926"/>
                </a:cubicBezTo>
                <a:cubicBezTo>
                  <a:pt x="11835" y="30952"/>
                  <a:pt x="11817" y="31014"/>
                  <a:pt x="11844" y="31075"/>
                </a:cubicBezTo>
                <a:cubicBezTo>
                  <a:pt x="11887" y="31172"/>
                  <a:pt x="11940" y="31268"/>
                  <a:pt x="11984" y="31364"/>
                </a:cubicBezTo>
                <a:cubicBezTo>
                  <a:pt x="12001" y="31408"/>
                  <a:pt x="12036" y="31426"/>
                  <a:pt x="12080" y="31426"/>
                </a:cubicBezTo>
                <a:cubicBezTo>
                  <a:pt x="12085" y="31428"/>
                  <a:pt x="12090" y="31429"/>
                  <a:pt x="12094" y="31429"/>
                </a:cubicBezTo>
                <a:cubicBezTo>
                  <a:pt x="12104" y="31429"/>
                  <a:pt x="12112" y="31423"/>
                  <a:pt x="12124" y="31417"/>
                </a:cubicBezTo>
                <a:cubicBezTo>
                  <a:pt x="12177" y="31391"/>
                  <a:pt x="12203" y="31329"/>
                  <a:pt x="12177" y="31277"/>
                </a:cubicBezTo>
                <a:cubicBezTo>
                  <a:pt x="12133" y="31172"/>
                  <a:pt x="12089" y="31075"/>
                  <a:pt x="12036" y="30979"/>
                </a:cubicBezTo>
                <a:cubicBezTo>
                  <a:pt x="12018" y="30936"/>
                  <a:pt x="11982" y="30914"/>
                  <a:pt x="11942" y="30914"/>
                </a:cubicBezTo>
                <a:close/>
                <a:moveTo>
                  <a:pt x="107876" y="31167"/>
                </a:moveTo>
                <a:cubicBezTo>
                  <a:pt x="107866" y="31167"/>
                  <a:pt x="107857" y="31168"/>
                  <a:pt x="107847" y="31172"/>
                </a:cubicBezTo>
                <a:cubicBezTo>
                  <a:pt x="107786" y="31180"/>
                  <a:pt x="107751" y="31242"/>
                  <a:pt x="107760" y="31303"/>
                </a:cubicBezTo>
                <a:lnTo>
                  <a:pt x="107769" y="31312"/>
                </a:lnTo>
                <a:cubicBezTo>
                  <a:pt x="107786" y="31408"/>
                  <a:pt x="107804" y="31513"/>
                  <a:pt x="107821" y="31610"/>
                </a:cubicBezTo>
                <a:cubicBezTo>
                  <a:pt x="107821" y="31671"/>
                  <a:pt x="107874" y="31706"/>
                  <a:pt x="107926" y="31706"/>
                </a:cubicBezTo>
                <a:lnTo>
                  <a:pt x="107935" y="31706"/>
                </a:lnTo>
                <a:cubicBezTo>
                  <a:pt x="107997" y="31697"/>
                  <a:pt x="108040" y="31645"/>
                  <a:pt x="108032" y="31584"/>
                </a:cubicBezTo>
                <a:cubicBezTo>
                  <a:pt x="108023" y="31478"/>
                  <a:pt x="108005" y="31373"/>
                  <a:pt x="107979" y="31259"/>
                </a:cubicBezTo>
                <a:lnTo>
                  <a:pt x="107979" y="31250"/>
                </a:lnTo>
                <a:cubicBezTo>
                  <a:pt x="107965" y="31200"/>
                  <a:pt x="107920" y="31167"/>
                  <a:pt x="107876" y="31167"/>
                </a:cubicBezTo>
                <a:close/>
                <a:moveTo>
                  <a:pt x="12377" y="31916"/>
                </a:moveTo>
                <a:cubicBezTo>
                  <a:pt x="12363" y="31916"/>
                  <a:pt x="12349" y="31919"/>
                  <a:pt x="12335" y="31925"/>
                </a:cubicBezTo>
                <a:cubicBezTo>
                  <a:pt x="12282" y="31943"/>
                  <a:pt x="12256" y="32013"/>
                  <a:pt x="12273" y="32066"/>
                </a:cubicBezTo>
                <a:cubicBezTo>
                  <a:pt x="12317" y="32162"/>
                  <a:pt x="12352" y="32267"/>
                  <a:pt x="12387" y="32372"/>
                </a:cubicBezTo>
                <a:cubicBezTo>
                  <a:pt x="12405" y="32416"/>
                  <a:pt x="12448" y="32443"/>
                  <a:pt x="12492" y="32443"/>
                </a:cubicBezTo>
                <a:cubicBezTo>
                  <a:pt x="12501" y="32443"/>
                  <a:pt x="12519" y="32443"/>
                  <a:pt x="12527" y="32434"/>
                </a:cubicBezTo>
                <a:cubicBezTo>
                  <a:pt x="12589" y="32416"/>
                  <a:pt x="12615" y="32355"/>
                  <a:pt x="12597" y="32302"/>
                </a:cubicBezTo>
                <a:cubicBezTo>
                  <a:pt x="12562" y="32197"/>
                  <a:pt x="12519" y="32092"/>
                  <a:pt x="12484" y="31987"/>
                </a:cubicBezTo>
                <a:cubicBezTo>
                  <a:pt x="12463" y="31946"/>
                  <a:pt x="12423" y="31916"/>
                  <a:pt x="12377" y="31916"/>
                </a:cubicBezTo>
                <a:close/>
                <a:moveTo>
                  <a:pt x="107902" y="32249"/>
                </a:moveTo>
                <a:cubicBezTo>
                  <a:pt x="107847" y="32249"/>
                  <a:pt x="107803" y="32289"/>
                  <a:pt x="107795" y="32337"/>
                </a:cubicBezTo>
                <a:cubicBezTo>
                  <a:pt x="107769" y="32443"/>
                  <a:pt x="107742" y="32548"/>
                  <a:pt x="107716" y="32644"/>
                </a:cubicBezTo>
                <a:cubicBezTo>
                  <a:pt x="107690" y="32697"/>
                  <a:pt x="107725" y="32767"/>
                  <a:pt x="107786" y="32784"/>
                </a:cubicBezTo>
                <a:lnTo>
                  <a:pt x="107812" y="32784"/>
                </a:lnTo>
                <a:cubicBezTo>
                  <a:pt x="107865" y="32784"/>
                  <a:pt x="107909" y="32758"/>
                  <a:pt x="107918" y="32714"/>
                </a:cubicBezTo>
                <a:cubicBezTo>
                  <a:pt x="107953" y="32600"/>
                  <a:pt x="107988" y="32495"/>
                  <a:pt x="108005" y="32381"/>
                </a:cubicBezTo>
                <a:cubicBezTo>
                  <a:pt x="108014" y="32320"/>
                  <a:pt x="107979" y="32267"/>
                  <a:pt x="107918" y="32250"/>
                </a:cubicBezTo>
                <a:cubicBezTo>
                  <a:pt x="107912" y="32249"/>
                  <a:pt x="107907" y="32249"/>
                  <a:pt x="107902" y="32249"/>
                </a:cubicBezTo>
                <a:close/>
                <a:moveTo>
                  <a:pt x="12717" y="32955"/>
                </a:moveTo>
                <a:cubicBezTo>
                  <a:pt x="12707" y="32955"/>
                  <a:pt x="12696" y="32957"/>
                  <a:pt x="12685" y="32960"/>
                </a:cubicBezTo>
                <a:cubicBezTo>
                  <a:pt x="12633" y="32977"/>
                  <a:pt x="12597" y="33030"/>
                  <a:pt x="12606" y="33091"/>
                </a:cubicBezTo>
                <a:cubicBezTo>
                  <a:pt x="12633" y="33196"/>
                  <a:pt x="12659" y="33302"/>
                  <a:pt x="12685" y="33407"/>
                </a:cubicBezTo>
                <a:cubicBezTo>
                  <a:pt x="12694" y="33459"/>
                  <a:pt x="12738" y="33494"/>
                  <a:pt x="12790" y="33494"/>
                </a:cubicBezTo>
                <a:lnTo>
                  <a:pt x="12817" y="33494"/>
                </a:lnTo>
                <a:cubicBezTo>
                  <a:pt x="12878" y="33477"/>
                  <a:pt x="12913" y="33424"/>
                  <a:pt x="12896" y="33363"/>
                </a:cubicBezTo>
                <a:cubicBezTo>
                  <a:pt x="12878" y="33258"/>
                  <a:pt x="12852" y="33144"/>
                  <a:pt x="12825" y="33039"/>
                </a:cubicBezTo>
                <a:cubicBezTo>
                  <a:pt x="12811" y="32988"/>
                  <a:pt x="12767" y="32955"/>
                  <a:pt x="12717" y="32955"/>
                </a:cubicBezTo>
                <a:close/>
                <a:moveTo>
                  <a:pt x="107489" y="33257"/>
                </a:moveTo>
                <a:cubicBezTo>
                  <a:pt x="107452" y="33257"/>
                  <a:pt x="107414" y="33276"/>
                  <a:pt x="107392" y="33310"/>
                </a:cubicBezTo>
                <a:cubicBezTo>
                  <a:pt x="107339" y="33398"/>
                  <a:pt x="107278" y="33486"/>
                  <a:pt x="107208" y="33573"/>
                </a:cubicBezTo>
                <a:cubicBezTo>
                  <a:pt x="107173" y="33617"/>
                  <a:pt x="107181" y="33687"/>
                  <a:pt x="107234" y="33722"/>
                </a:cubicBezTo>
                <a:cubicBezTo>
                  <a:pt x="107251" y="33740"/>
                  <a:pt x="107278" y="33749"/>
                  <a:pt x="107295" y="33749"/>
                </a:cubicBezTo>
                <a:cubicBezTo>
                  <a:pt x="107330" y="33749"/>
                  <a:pt x="107365" y="33731"/>
                  <a:pt x="107383" y="33705"/>
                </a:cubicBezTo>
                <a:cubicBezTo>
                  <a:pt x="107453" y="33608"/>
                  <a:pt x="107523" y="33521"/>
                  <a:pt x="107576" y="33424"/>
                </a:cubicBezTo>
                <a:cubicBezTo>
                  <a:pt x="107611" y="33372"/>
                  <a:pt x="107593" y="33310"/>
                  <a:pt x="107549" y="33275"/>
                </a:cubicBezTo>
                <a:cubicBezTo>
                  <a:pt x="107531" y="33263"/>
                  <a:pt x="107510" y="33257"/>
                  <a:pt x="107489" y="33257"/>
                </a:cubicBezTo>
                <a:close/>
                <a:moveTo>
                  <a:pt x="106778" y="34097"/>
                </a:moveTo>
                <a:cubicBezTo>
                  <a:pt x="106753" y="34097"/>
                  <a:pt x="106728" y="34106"/>
                  <a:pt x="106708" y="34126"/>
                </a:cubicBezTo>
                <a:cubicBezTo>
                  <a:pt x="106638" y="34196"/>
                  <a:pt x="106559" y="34275"/>
                  <a:pt x="106471" y="34345"/>
                </a:cubicBezTo>
                <a:cubicBezTo>
                  <a:pt x="106427" y="34380"/>
                  <a:pt x="106419" y="34450"/>
                  <a:pt x="106462" y="34503"/>
                </a:cubicBezTo>
                <a:cubicBezTo>
                  <a:pt x="106480" y="34520"/>
                  <a:pt x="106515" y="34538"/>
                  <a:pt x="106541" y="34538"/>
                </a:cubicBezTo>
                <a:cubicBezTo>
                  <a:pt x="106568" y="34538"/>
                  <a:pt x="106594" y="34529"/>
                  <a:pt x="106620" y="34511"/>
                </a:cubicBezTo>
                <a:cubicBezTo>
                  <a:pt x="106699" y="34432"/>
                  <a:pt x="106787" y="34362"/>
                  <a:pt x="106866" y="34283"/>
                </a:cubicBezTo>
                <a:cubicBezTo>
                  <a:pt x="106910" y="34240"/>
                  <a:pt x="106910" y="34169"/>
                  <a:pt x="106866" y="34134"/>
                </a:cubicBezTo>
                <a:cubicBezTo>
                  <a:pt x="106842" y="34110"/>
                  <a:pt x="106810" y="34097"/>
                  <a:pt x="106778" y="34097"/>
                </a:cubicBezTo>
                <a:close/>
                <a:moveTo>
                  <a:pt x="12904" y="34029"/>
                </a:moveTo>
                <a:cubicBezTo>
                  <a:pt x="12843" y="34038"/>
                  <a:pt x="12808" y="34091"/>
                  <a:pt x="12808" y="34152"/>
                </a:cubicBezTo>
                <a:cubicBezTo>
                  <a:pt x="12825" y="34257"/>
                  <a:pt x="12834" y="34371"/>
                  <a:pt x="12843" y="34476"/>
                </a:cubicBezTo>
                <a:cubicBezTo>
                  <a:pt x="12843" y="34538"/>
                  <a:pt x="12896" y="34581"/>
                  <a:pt x="12948" y="34581"/>
                </a:cubicBezTo>
                <a:lnTo>
                  <a:pt x="12957" y="34581"/>
                </a:lnTo>
                <a:cubicBezTo>
                  <a:pt x="13018" y="34573"/>
                  <a:pt x="13062" y="34520"/>
                  <a:pt x="13062" y="34459"/>
                </a:cubicBezTo>
                <a:cubicBezTo>
                  <a:pt x="13053" y="34345"/>
                  <a:pt x="13045" y="34240"/>
                  <a:pt x="13027" y="34126"/>
                </a:cubicBezTo>
                <a:cubicBezTo>
                  <a:pt x="13018" y="34064"/>
                  <a:pt x="12966" y="34029"/>
                  <a:pt x="12904" y="34029"/>
                </a:cubicBezTo>
                <a:close/>
                <a:moveTo>
                  <a:pt x="105943" y="34788"/>
                </a:moveTo>
                <a:cubicBezTo>
                  <a:pt x="105920" y="34788"/>
                  <a:pt x="105896" y="34795"/>
                  <a:pt x="105875" y="34809"/>
                </a:cubicBezTo>
                <a:cubicBezTo>
                  <a:pt x="105788" y="34871"/>
                  <a:pt x="105700" y="34932"/>
                  <a:pt x="105612" y="34993"/>
                </a:cubicBezTo>
                <a:cubicBezTo>
                  <a:pt x="105560" y="35029"/>
                  <a:pt x="105542" y="35099"/>
                  <a:pt x="105577" y="35151"/>
                </a:cubicBezTo>
                <a:cubicBezTo>
                  <a:pt x="105595" y="35178"/>
                  <a:pt x="105630" y="35195"/>
                  <a:pt x="105665" y="35195"/>
                </a:cubicBezTo>
                <a:cubicBezTo>
                  <a:pt x="105691" y="35195"/>
                  <a:pt x="105709" y="35186"/>
                  <a:pt x="105735" y="35178"/>
                </a:cubicBezTo>
                <a:cubicBezTo>
                  <a:pt x="105823" y="35116"/>
                  <a:pt x="105919" y="35055"/>
                  <a:pt x="106007" y="34985"/>
                </a:cubicBezTo>
                <a:cubicBezTo>
                  <a:pt x="106050" y="34950"/>
                  <a:pt x="106068" y="34888"/>
                  <a:pt x="106033" y="34836"/>
                </a:cubicBezTo>
                <a:cubicBezTo>
                  <a:pt x="106012" y="34804"/>
                  <a:pt x="105978" y="34788"/>
                  <a:pt x="105943" y="34788"/>
                </a:cubicBezTo>
                <a:close/>
                <a:moveTo>
                  <a:pt x="12952" y="35124"/>
                </a:moveTo>
                <a:cubicBezTo>
                  <a:pt x="12897" y="35124"/>
                  <a:pt x="12852" y="35173"/>
                  <a:pt x="12852" y="35230"/>
                </a:cubicBezTo>
                <a:cubicBezTo>
                  <a:pt x="12852" y="35335"/>
                  <a:pt x="12843" y="35441"/>
                  <a:pt x="12834" y="35554"/>
                </a:cubicBezTo>
                <a:cubicBezTo>
                  <a:pt x="12825" y="35616"/>
                  <a:pt x="12869" y="35668"/>
                  <a:pt x="12931" y="35668"/>
                </a:cubicBezTo>
                <a:lnTo>
                  <a:pt x="12939" y="35668"/>
                </a:lnTo>
                <a:cubicBezTo>
                  <a:pt x="13001" y="35668"/>
                  <a:pt x="13045" y="35625"/>
                  <a:pt x="13053" y="35572"/>
                </a:cubicBezTo>
                <a:cubicBezTo>
                  <a:pt x="13062" y="35458"/>
                  <a:pt x="13071" y="35353"/>
                  <a:pt x="13071" y="35239"/>
                </a:cubicBezTo>
                <a:cubicBezTo>
                  <a:pt x="13071" y="35178"/>
                  <a:pt x="13027" y="35125"/>
                  <a:pt x="12966" y="35125"/>
                </a:cubicBezTo>
                <a:cubicBezTo>
                  <a:pt x="12961" y="35124"/>
                  <a:pt x="12957" y="35124"/>
                  <a:pt x="12952" y="35124"/>
                </a:cubicBezTo>
                <a:close/>
                <a:moveTo>
                  <a:pt x="105016" y="35385"/>
                </a:moveTo>
                <a:cubicBezTo>
                  <a:pt x="104998" y="35385"/>
                  <a:pt x="104980" y="35389"/>
                  <a:pt x="104964" y="35397"/>
                </a:cubicBezTo>
                <a:cubicBezTo>
                  <a:pt x="104867" y="35458"/>
                  <a:pt x="104779" y="35511"/>
                  <a:pt x="104683" y="35563"/>
                </a:cubicBezTo>
                <a:cubicBezTo>
                  <a:pt x="104630" y="35590"/>
                  <a:pt x="104613" y="35660"/>
                  <a:pt x="104639" y="35712"/>
                </a:cubicBezTo>
                <a:cubicBezTo>
                  <a:pt x="104665" y="35747"/>
                  <a:pt x="104701" y="35765"/>
                  <a:pt x="104736" y="35765"/>
                </a:cubicBezTo>
                <a:cubicBezTo>
                  <a:pt x="104753" y="35765"/>
                  <a:pt x="104771" y="35765"/>
                  <a:pt x="104788" y="35747"/>
                </a:cubicBezTo>
                <a:cubicBezTo>
                  <a:pt x="104885" y="35695"/>
                  <a:pt x="104981" y="35642"/>
                  <a:pt x="105077" y="35590"/>
                </a:cubicBezTo>
                <a:cubicBezTo>
                  <a:pt x="105130" y="35554"/>
                  <a:pt x="105148" y="35493"/>
                  <a:pt x="105113" y="35441"/>
                </a:cubicBezTo>
                <a:cubicBezTo>
                  <a:pt x="105094" y="35404"/>
                  <a:pt x="105055" y="35385"/>
                  <a:pt x="105016" y="35385"/>
                </a:cubicBezTo>
                <a:close/>
                <a:moveTo>
                  <a:pt x="104058" y="35911"/>
                </a:moveTo>
                <a:cubicBezTo>
                  <a:pt x="104041" y="35911"/>
                  <a:pt x="104024" y="35915"/>
                  <a:pt x="104008" y="35923"/>
                </a:cubicBezTo>
                <a:lnTo>
                  <a:pt x="103719" y="36080"/>
                </a:lnTo>
                <a:cubicBezTo>
                  <a:pt x="103666" y="36107"/>
                  <a:pt x="103649" y="36177"/>
                  <a:pt x="103675" y="36229"/>
                </a:cubicBezTo>
                <a:cubicBezTo>
                  <a:pt x="103692" y="36264"/>
                  <a:pt x="103736" y="36291"/>
                  <a:pt x="103771" y="36291"/>
                </a:cubicBezTo>
                <a:cubicBezTo>
                  <a:pt x="103789" y="36291"/>
                  <a:pt x="103806" y="36282"/>
                  <a:pt x="103824" y="36273"/>
                </a:cubicBezTo>
                <a:lnTo>
                  <a:pt x="104113" y="36115"/>
                </a:lnTo>
                <a:cubicBezTo>
                  <a:pt x="104166" y="36089"/>
                  <a:pt x="104183" y="36028"/>
                  <a:pt x="104157" y="35975"/>
                </a:cubicBezTo>
                <a:cubicBezTo>
                  <a:pt x="104139" y="35932"/>
                  <a:pt x="104099" y="35911"/>
                  <a:pt x="104058" y="35911"/>
                </a:cubicBezTo>
                <a:close/>
                <a:moveTo>
                  <a:pt x="12824" y="36208"/>
                </a:moveTo>
                <a:cubicBezTo>
                  <a:pt x="12773" y="36208"/>
                  <a:pt x="12728" y="36247"/>
                  <a:pt x="12720" y="36300"/>
                </a:cubicBezTo>
                <a:cubicBezTo>
                  <a:pt x="12711" y="36317"/>
                  <a:pt x="12711" y="36343"/>
                  <a:pt x="12703" y="36370"/>
                </a:cubicBezTo>
                <a:cubicBezTo>
                  <a:pt x="12685" y="36449"/>
                  <a:pt x="12668" y="36527"/>
                  <a:pt x="12641" y="36606"/>
                </a:cubicBezTo>
                <a:cubicBezTo>
                  <a:pt x="12624" y="36668"/>
                  <a:pt x="12659" y="36729"/>
                  <a:pt x="12720" y="36747"/>
                </a:cubicBezTo>
                <a:lnTo>
                  <a:pt x="12747" y="36747"/>
                </a:lnTo>
                <a:cubicBezTo>
                  <a:pt x="12799" y="36747"/>
                  <a:pt x="12843" y="36712"/>
                  <a:pt x="12852" y="36668"/>
                </a:cubicBezTo>
                <a:cubicBezTo>
                  <a:pt x="12878" y="36580"/>
                  <a:pt x="12896" y="36501"/>
                  <a:pt x="12913" y="36414"/>
                </a:cubicBezTo>
                <a:lnTo>
                  <a:pt x="12931" y="36343"/>
                </a:lnTo>
                <a:cubicBezTo>
                  <a:pt x="12948" y="36282"/>
                  <a:pt x="12904" y="36221"/>
                  <a:pt x="12852" y="36212"/>
                </a:cubicBezTo>
                <a:cubicBezTo>
                  <a:pt x="12842" y="36209"/>
                  <a:pt x="12833" y="36208"/>
                  <a:pt x="12824" y="36208"/>
                </a:cubicBezTo>
                <a:close/>
                <a:moveTo>
                  <a:pt x="103096" y="36436"/>
                </a:moveTo>
                <a:cubicBezTo>
                  <a:pt x="103078" y="36436"/>
                  <a:pt x="103060" y="36440"/>
                  <a:pt x="103044" y="36449"/>
                </a:cubicBezTo>
                <a:cubicBezTo>
                  <a:pt x="102956" y="36510"/>
                  <a:pt x="102860" y="36563"/>
                  <a:pt x="102763" y="36615"/>
                </a:cubicBezTo>
                <a:cubicBezTo>
                  <a:pt x="102711" y="36650"/>
                  <a:pt x="102693" y="36712"/>
                  <a:pt x="102719" y="36764"/>
                </a:cubicBezTo>
                <a:cubicBezTo>
                  <a:pt x="102746" y="36799"/>
                  <a:pt x="102781" y="36817"/>
                  <a:pt x="102816" y="36817"/>
                </a:cubicBezTo>
                <a:cubicBezTo>
                  <a:pt x="102833" y="36817"/>
                  <a:pt x="102860" y="36817"/>
                  <a:pt x="102868" y="36808"/>
                </a:cubicBezTo>
                <a:cubicBezTo>
                  <a:pt x="102965" y="36747"/>
                  <a:pt x="103061" y="36694"/>
                  <a:pt x="103158" y="36641"/>
                </a:cubicBezTo>
                <a:cubicBezTo>
                  <a:pt x="103210" y="36615"/>
                  <a:pt x="103228" y="36545"/>
                  <a:pt x="103193" y="36492"/>
                </a:cubicBezTo>
                <a:cubicBezTo>
                  <a:pt x="103175" y="36456"/>
                  <a:pt x="103136" y="36436"/>
                  <a:pt x="103096" y="36436"/>
                </a:cubicBezTo>
                <a:close/>
                <a:moveTo>
                  <a:pt x="102171" y="37006"/>
                </a:moveTo>
                <a:cubicBezTo>
                  <a:pt x="102149" y="37006"/>
                  <a:pt x="102127" y="37013"/>
                  <a:pt x="102106" y="37027"/>
                </a:cubicBezTo>
                <a:cubicBezTo>
                  <a:pt x="102009" y="37088"/>
                  <a:pt x="101922" y="37150"/>
                  <a:pt x="101834" y="37220"/>
                </a:cubicBezTo>
                <a:cubicBezTo>
                  <a:pt x="101782" y="37255"/>
                  <a:pt x="101773" y="37316"/>
                  <a:pt x="101808" y="37369"/>
                </a:cubicBezTo>
                <a:cubicBezTo>
                  <a:pt x="101825" y="37395"/>
                  <a:pt x="101860" y="37413"/>
                  <a:pt x="101895" y="37413"/>
                </a:cubicBezTo>
                <a:cubicBezTo>
                  <a:pt x="101922" y="37413"/>
                  <a:pt x="101939" y="37404"/>
                  <a:pt x="101966" y="37395"/>
                </a:cubicBezTo>
                <a:cubicBezTo>
                  <a:pt x="102053" y="37334"/>
                  <a:pt x="102141" y="37273"/>
                  <a:pt x="102229" y="37211"/>
                </a:cubicBezTo>
                <a:cubicBezTo>
                  <a:pt x="102281" y="37176"/>
                  <a:pt x="102290" y="37106"/>
                  <a:pt x="102255" y="37053"/>
                </a:cubicBezTo>
                <a:cubicBezTo>
                  <a:pt x="102234" y="37022"/>
                  <a:pt x="102203" y="37006"/>
                  <a:pt x="102171" y="37006"/>
                </a:cubicBezTo>
                <a:close/>
                <a:moveTo>
                  <a:pt x="12506" y="37254"/>
                </a:moveTo>
                <a:cubicBezTo>
                  <a:pt x="12463" y="37254"/>
                  <a:pt x="12424" y="37280"/>
                  <a:pt x="12405" y="37325"/>
                </a:cubicBezTo>
                <a:cubicBezTo>
                  <a:pt x="12370" y="37422"/>
                  <a:pt x="12326" y="37527"/>
                  <a:pt x="12282" y="37623"/>
                </a:cubicBezTo>
                <a:cubicBezTo>
                  <a:pt x="12256" y="37676"/>
                  <a:pt x="12282" y="37746"/>
                  <a:pt x="12335" y="37763"/>
                </a:cubicBezTo>
                <a:cubicBezTo>
                  <a:pt x="12352" y="37772"/>
                  <a:pt x="12370" y="37772"/>
                  <a:pt x="12378" y="37772"/>
                </a:cubicBezTo>
                <a:cubicBezTo>
                  <a:pt x="12422" y="37772"/>
                  <a:pt x="12466" y="37755"/>
                  <a:pt x="12484" y="37711"/>
                </a:cubicBezTo>
                <a:cubicBezTo>
                  <a:pt x="12527" y="37614"/>
                  <a:pt x="12571" y="37509"/>
                  <a:pt x="12615" y="37404"/>
                </a:cubicBezTo>
                <a:cubicBezTo>
                  <a:pt x="12633" y="37351"/>
                  <a:pt x="12606" y="37281"/>
                  <a:pt x="12554" y="37264"/>
                </a:cubicBezTo>
                <a:cubicBezTo>
                  <a:pt x="12538" y="37257"/>
                  <a:pt x="12522" y="37254"/>
                  <a:pt x="12506" y="37254"/>
                </a:cubicBezTo>
                <a:close/>
                <a:moveTo>
                  <a:pt x="101299" y="37673"/>
                </a:moveTo>
                <a:cubicBezTo>
                  <a:pt x="101274" y="37673"/>
                  <a:pt x="101249" y="37682"/>
                  <a:pt x="101229" y="37702"/>
                </a:cubicBezTo>
                <a:cubicBezTo>
                  <a:pt x="101142" y="37781"/>
                  <a:pt x="101063" y="37851"/>
                  <a:pt x="100984" y="37930"/>
                </a:cubicBezTo>
                <a:cubicBezTo>
                  <a:pt x="100940" y="37974"/>
                  <a:pt x="100940" y="38044"/>
                  <a:pt x="100984" y="38088"/>
                </a:cubicBezTo>
                <a:cubicBezTo>
                  <a:pt x="101001" y="38105"/>
                  <a:pt x="101036" y="38114"/>
                  <a:pt x="101063" y="38114"/>
                </a:cubicBezTo>
                <a:cubicBezTo>
                  <a:pt x="101089" y="38114"/>
                  <a:pt x="101115" y="38105"/>
                  <a:pt x="101142" y="38088"/>
                </a:cubicBezTo>
                <a:cubicBezTo>
                  <a:pt x="101212" y="38009"/>
                  <a:pt x="101291" y="37939"/>
                  <a:pt x="101370" y="37869"/>
                </a:cubicBezTo>
                <a:cubicBezTo>
                  <a:pt x="101422" y="37825"/>
                  <a:pt x="101422" y="37755"/>
                  <a:pt x="101378" y="37711"/>
                </a:cubicBezTo>
                <a:cubicBezTo>
                  <a:pt x="101359" y="37687"/>
                  <a:pt x="101329" y="37673"/>
                  <a:pt x="101299" y="37673"/>
                </a:cubicBezTo>
                <a:close/>
                <a:moveTo>
                  <a:pt x="12029" y="38236"/>
                </a:moveTo>
                <a:cubicBezTo>
                  <a:pt x="11992" y="38236"/>
                  <a:pt x="11957" y="38255"/>
                  <a:pt x="11940" y="38289"/>
                </a:cubicBezTo>
                <a:cubicBezTo>
                  <a:pt x="11879" y="38386"/>
                  <a:pt x="11826" y="38473"/>
                  <a:pt x="11765" y="38570"/>
                </a:cubicBezTo>
                <a:cubicBezTo>
                  <a:pt x="11738" y="38623"/>
                  <a:pt x="11747" y="38684"/>
                  <a:pt x="11800" y="38719"/>
                </a:cubicBezTo>
                <a:cubicBezTo>
                  <a:pt x="11817" y="38728"/>
                  <a:pt x="11844" y="38736"/>
                  <a:pt x="11861" y="38736"/>
                </a:cubicBezTo>
                <a:cubicBezTo>
                  <a:pt x="11896" y="38736"/>
                  <a:pt x="11931" y="38719"/>
                  <a:pt x="11958" y="38684"/>
                </a:cubicBezTo>
                <a:cubicBezTo>
                  <a:pt x="12010" y="38596"/>
                  <a:pt x="12072" y="38500"/>
                  <a:pt x="12124" y="38403"/>
                </a:cubicBezTo>
                <a:cubicBezTo>
                  <a:pt x="12159" y="38351"/>
                  <a:pt x="12142" y="38281"/>
                  <a:pt x="12089" y="38254"/>
                </a:cubicBezTo>
                <a:cubicBezTo>
                  <a:pt x="12070" y="38242"/>
                  <a:pt x="12050" y="38236"/>
                  <a:pt x="12029" y="38236"/>
                </a:cubicBezTo>
                <a:close/>
                <a:moveTo>
                  <a:pt x="100556" y="38474"/>
                </a:moveTo>
                <a:cubicBezTo>
                  <a:pt x="100521" y="38474"/>
                  <a:pt x="100488" y="38491"/>
                  <a:pt x="100467" y="38517"/>
                </a:cubicBezTo>
                <a:cubicBezTo>
                  <a:pt x="100405" y="38605"/>
                  <a:pt x="100335" y="38701"/>
                  <a:pt x="100274" y="38798"/>
                </a:cubicBezTo>
                <a:cubicBezTo>
                  <a:pt x="100247" y="38842"/>
                  <a:pt x="100256" y="38912"/>
                  <a:pt x="100309" y="38947"/>
                </a:cubicBezTo>
                <a:cubicBezTo>
                  <a:pt x="100326" y="38956"/>
                  <a:pt x="100353" y="38964"/>
                  <a:pt x="100370" y="38964"/>
                </a:cubicBezTo>
                <a:cubicBezTo>
                  <a:pt x="100405" y="38964"/>
                  <a:pt x="100440" y="38947"/>
                  <a:pt x="100458" y="38912"/>
                </a:cubicBezTo>
                <a:cubicBezTo>
                  <a:pt x="100519" y="38824"/>
                  <a:pt x="100581" y="38736"/>
                  <a:pt x="100642" y="38649"/>
                </a:cubicBezTo>
                <a:cubicBezTo>
                  <a:pt x="100677" y="38605"/>
                  <a:pt x="100668" y="38535"/>
                  <a:pt x="100624" y="38500"/>
                </a:cubicBezTo>
                <a:cubicBezTo>
                  <a:pt x="100603" y="38482"/>
                  <a:pt x="100579" y="38474"/>
                  <a:pt x="100556" y="38474"/>
                </a:cubicBezTo>
                <a:close/>
                <a:moveTo>
                  <a:pt x="11425" y="39145"/>
                </a:moveTo>
                <a:cubicBezTo>
                  <a:pt x="11390" y="39145"/>
                  <a:pt x="11356" y="39161"/>
                  <a:pt x="11335" y="39192"/>
                </a:cubicBezTo>
                <a:cubicBezTo>
                  <a:pt x="11274" y="39280"/>
                  <a:pt x="11204" y="39359"/>
                  <a:pt x="11134" y="39446"/>
                </a:cubicBezTo>
                <a:cubicBezTo>
                  <a:pt x="11099" y="39490"/>
                  <a:pt x="11107" y="39560"/>
                  <a:pt x="11160" y="39604"/>
                </a:cubicBezTo>
                <a:cubicBezTo>
                  <a:pt x="11177" y="39622"/>
                  <a:pt x="11204" y="39622"/>
                  <a:pt x="11221" y="39622"/>
                </a:cubicBezTo>
                <a:cubicBezTo>
                  <a:pt x="11256" y="39622"/>
                  <a:pt x="11291" y="39613"/>
                  <a:pt x="11309" y="39587"/>
                </a:cubicBezTo>
                <a:cubicBezTo>
                  <a:pt x="11379" y="39499"/>
                  <a:pt x="11449" y="39411"/>
                  <a:pt x="11511" y="39324"/>
                </a:cubicBezTo>
                <a:cubicBezTo>
                  <a:pt x="11546" y="39271"/>
                  <a:pt x="11537" y="39201"/>
                  <a:pt x="11493" y="39166"/>
                </a:cubicBezTo>
                <a:cubicBezTo>
                  <a:pt x="11472" y="39152"/>
                  <a:pt x="11448" y="39145"/>
                  <a:pt x="11425" y="39145"/>
                </a:cubicBezTo>
                <a:close/>
                <a:moveTo>
                  <a:pt x="100025" y="39424"/>
                </a:moveTo>
                <a:cubicBezTo>
                  <a:pt x="99978" y="39424"/>
                  <a:pt x="99935" y="39449"/>
                  <a:pt x="99914" y="39490"/>
                </a:cubicBezTo>
                <a:cubicBezTo>
                  <a:pt x="99871" y="39587"/>
                  <a:pt x="99835" y="39701"/>
                  <a:pt x="99800" y="39806"/>
                </a:cubicBezTo>
                <a:cubicBezTo>
                  <a:pt x="99783" y="39867"/>
                  <a:pt x="99809" y="39929"/>
                  <a:pt x="99871" y="39946"/>
                </a:cubicBezTo>
                <a:lnTo>
                  <a:pt x="99906" y="39946"/>
                </a:lnTo>
                <a:cubicBezTo>
                  <a:pt x="99949" y="39946"/>
                  <a:pt x="99993" y="39920"/>
                  <a:pt x="100011" y="39876"/>
                </a:cubicBezTo>
                <a:cubicBezTo>
                  <a:pt x="100046" y="39771"/>
                  <a:pt x="100081" y="39674"/>
                  <a:pt x="100116" y="39578"/>
                </a:cubicBezTo>
                <a:cubicBezTo>
                  <a:pt x="100142" y="39517"/>
                  <a:pt x="100116" y="39455"/>
                  <a:pt x="100063" y="39429"/>
                </a:cubicBezTo>
                <a:cubicBezTo>
                  <a:pt x="100051" y="39425"/>
                  <a:pt x="100038" y="39424"/>
                  <a:pt x="100025" y="39424"/>
                </a:cubicBezTo>
                <a:close/>
                <a:moveTo>
                  <a:pt x="10730" y="39987"/>
                </a:moveTo>
                <a:cubicBezTo>
                  <a:pt x="10699" y="39987"/>
                  <a:pt x="10667" y="40001"/>
                  <a:pt x="10643" y="40025"/>
                </a:cubicBezTo>
                <a:cubicBezTo>
                  <a:pt x="10573" y="40104"/>
                  <a:pt x="10502" y="40183"/>
                  <a:pt x="10424" y="40262"/>
                </a:cubicBezTo>
                <a:cubicBezTo>
                  <a:pt x="10380" y="40306"/>
                  <a:pt x="10388" y="40376"/>
                  <a:pt x="10432" y="40420"/>
                </a:cubicBezTo>
                <a:cubicBezTo>
                  <a:pt x="10450" y="40437"/>
                  <a:pt x="10476" y="40446"/>
                  <a:pt x="10502" y="40446"/>
                </a:cubicBezTo>
                <a:cubicBezTo>
                  <a:pt x="10529" y="40446"/>
                  <a:pt x="10564" y="40437"/>
                  <a:pt x="10581" y="40411"/>
                </a:cubicBezTo>
                <a:cubicBezTo>
                  <a:pt x="10660" y="40332"/>
                  <a:pt x="10730" y="40253"/>
                  <a:pt x="10809" y="40174"/>
                </a:cubicBezTo>
                <a:cubicBezTo>
                  <a:pt x="10844" y="40130"/>
                  <a:pt x="10844" y="40060"/>
                  <a:pt x="10800" y="40016"/>
                </a:cubicBezTo>
                <a:cubicBezTo>
                  <a:pt x="10781" y="39997"/>
                  <a:pt x="10756" y="39987"/>
                  <a:pt x="10730" y="39987"/>
                </a:cubicBezTo>
                <a:close/>
                <a:moveTo>
                  <a:pt x="99729" y="40480"/>
                </a:moveTo>
                <a:cubicBezTo>
                  <a:pt x="99676" y="40480"/>
                  <a:pt x="99633" y="40513"/>
                  <a:pt x="99625" y="40569"/>
                </a:cubicBezTo>
                <a:cubicBezTo>
                  <a:pt x="99608" y="40674"/>
                  <a:pt x="99590" y="40788"/>
                  <a:pt x="99581" y="40902"/>
                </a:cubicBezTo>
                <a:cubicBezTo>
                  <a:pt x="99581" y="40963"/>
                  <a:pt x="99625" y="41016"/>
                  <a:pt x="99686" y="41024"/>
                </a:cubicBezTo>
                <a:lnTo>
                  <a:pt x="99695" y="41024"/>
                </a:lnTo>
                <a:cubicBezTo>
                  <a:pt x="99748" y="41024"/>
                  <a:pt x="99800" y="40981"/>
                  <a:pt x="99800" y="40919"/>
                </a:cubicBezTo>
                <a:cubicBezTo>
                  <a:pt x="99809" y="40814"/>
                  <a:pt x="99827" y="40700"/>
                  <a:pt x="99835" y="40604"/>
                </a:cubicBezTo>
                <a:cubicBezTo>
                  <a:pt x="99844" y="40542"/>
                  <a:pt x="99809" y="40490"/>
                  <a:pt x="99748" y="40481"/>
                </a:cubicBezTo>
                <a:cubicBezTo>
                  <a:pt x="99742" y="40480"/>
                  <a:pt x="99735" y="40480"/>
                  <a:pt x="99729" y="40480"/>
                </a:cubicBezTo>
                <a:close/>
                <a:moveTo>
                  <a:pt x="9968" y="40772"/>
                </a:moveTo>
                <a:cubicBezTo>
                  <a:pt x="9939" y="40772"/>
                  <a:pt x="9911" y="40783"/>
                  <a:pt x="9889" y="40805"/>
                </a:cubicBezTo>
                <a:cubicBezTo>
                  <a:pt x="9810" y="40884"/>
                  <a:pt x="9731" y="40954"/>
                  <a:pt x="9652" y="41033"/>
                </a:cubicBezTo>
                <a:cubicBezTo>
                  <a:pt x="9608" y="41077"/>
                  <a:pt x="9608" y="41138"/>
                  <a:pt x="9652" y="41182"/>
                </a:cubicBezTo>
                <a:cubicBezTo>
                  <a:pt x="9670" y="41208"/>
                  <a:pt x="9696" y="41217"/>
                  <a:pt x="9731" y="41217"/>
                </a:cubicBezTo>
                <a:cubicBezTo>
                  <a:pt x="9757" y="41217"/>
                  <a:pt x="9784" y="41208"/>
                  <a:pt x="9801" y="41191"/>
                </a:cubicBezTo>
                <a:cubicBezTo>
                  <a:pt x="9880" y="41112"/>
                  <a:pt x="9959" y="41042"/>
                  <a:pt x="10038" y="40963"/>
                </a:cubicBezTo>
                <a:cubicBezTo>
                  <a:pt x="10082" y="40919"/>
                  <a:pt x="10082" y="40849"/>
                  <a:pt x="10047" y="40805"/>
                </a:cubicBezTo>
                <a:cubicBezTo>
                  <a:pt x="10025" y="40783"/>
                  <a:pt x="9996" y="40772"/>
                  <a:pt x="9968" y="40772"/>
                </a:cubicBezTo>
                <a:close/>
                <a:moveTo>
                  <a:pt x="9162" y="41521"/>
                </a:moveTo>
                <a:cubicBezTo>
                  <a:pt x="9136" y="41521"/>
                  <a:pt x="9111" y="41531"/>
                  <a:pt x="9091" y="41550"/>
                </a:cubicBezTo>
                <a:cubicBezTo>
                  <a:pt x="9012" y="41620"/>
                  <a:pt x="8933" y="41699"/>
                  <a:pt x="8846" y="41769"/>
                </a:cubicBezTo>
                <a:cubicBezTo>
                  <a:pt x="8802" y="41813"/>
                  <a:pt x="8802" y="41875"/>
                  <a:pt x="8837" y="41918"/>
                </a:cubicBezTo>
                <a:cubicBezTo>
                  <a:pt x="8863" y="41945"/>
                  <a:pt x="8890" y="41962"/>
                  <a:pt x="8925" y="41962"/>
                </a:cubicBezTo>
                <a:cubicBezTo>
                  <a:pt x="8951" y="41962"/>
                  <a:pt x="8977" y="41954"/>
                  <a:pt x="8995" y="41936"/>
                </a:cubicBezTo>
                <a:cubicBezTo>
                  <a:pt x="9074" y="41857"/>
                  <a:pt x="9161" y="41787"/>
                  <a:pt x="9240" y="41717"/>
                </a:cubicBezTo>
                <a:cubicBezTo>
                  <a:pt x="9284" y="41673"/>
                  <a:pt x="9284" y="41603"/>
                  <a:pt x="9249" y="41559"/>
                </a:cubicBezTo>
                <a:cubicBezTo>
                  <a:pt x="9225" y="41535"/>
                  <a:pt x="9193" y="41521"/>
                  <a:pt x="9162" y="41521"/>
                </a:cubicBezTo>
                <a:close/>
                <a:moveTo>
                  <a:pt x="99678" y="41568"/>
                </a:moveTo>
                <a:cubicBezTo>
                  <a:pt x="99616" y="41568"/>
                  <a:pt x="99573" y="41620"/>
                  <a:pt x="99573" y="41682"/>
                </a:cubicBezTo>
                <a:cubicBezTo>
                  <a:pt x="99581" y="41796"/>
                  <a:pt x="99590" y="41901"/>
                  <a:pt x="99608" y="42015"/>
                </a:cubicBezTo>
                <a:cubicBezTo>
                  <a:pt x="99608" y="42067"/>
                  <a:pt x="99660" y="42111"/>
                  <a:pt x="99713" y="42111"/>
                </a:cubicBezTo>
                <a:lnTo>
                  <a:pt x="99722" y="42111"/>
                </a:lnTo>
                <a:cubicBezTo>
                  <a:pt x="99783" y="42111"/>
                  <a:pt x="99827" y="42050"/>
                  <a:pt x="99818" y="41997"/>
                </a:cubicBezTo>
                <a:cubicBezTo>
                  <a:pt x="99809" y="41883"/>
                  <a:pt x="99800" y="41778"/>
                  <a:pt x="99792" y="41673"/>
                </a:cubicBezTo>
                <a:cubicBezTo>
                  <a:pt x="99792" y="41612"/>
                  <a:pt x="99739" y="41568"/>
                  <a:pt x="99678" y="41568"/>
                </a:cubicBezTo>
                <a:close/>
                <a:moveTo>
                  <a:pt x="8345" y="42245"/>
                </a:moveTo>
                <a:cubicBezTo>
                  <a:pt x="8321" y="42245"/>
                  <a:pt x="8296" y="42253"/>
                  <a:pt x="8276" y="42269"/>
                </a:cubicBezTo>
                <a:lnTo>
                  <a:pt x="8022" y="42488"/>
                </a:lnTo>
                <a:cubicBezTo>
                  <a:pt x="7978" y="42532"/>
                  <a:pt x="7978" y="42593"/>
                  <a:pt x="8013" y="42646"/>
                </a:cubicBezTo>
                <a:cubicBezTo>
                  <a:pt x="8039" y="42672"/>
                  <a:pt x="8066" y="42681"/>
                  <a:pt x="8101" y="42681"/>
                </a:cubicBezTo>
                <a:cubicBezTo>
                  <a:pt x="8127" y="42681"/>
                  <a:pt x="8144" y="42672"/>
                  <a:pt x="8171" y="42655"/>
                </a:cubicBezTo>
                <a:lnTo>
                  <a:pt x="8416" y="42436"/>
                </a:lnTo>
                <a:cubicBezTo>
                  <a:pt x="8460" y="42401"/>
                  <a:pt x="8469" y="42330"/>
                  <a:pt x="8425" y="42287"/>
                </a:cubicBezTo>
                <a:cubicBezTo>
                  <a:pt x="8406" y="42258"/>
                  <a:pt x="8376" y="42245"/>
                  <a:pt x="8345" y="42245"/>
                </a:cubicBezTo>
                <a:close/>
                <a:moveTo>
                  <a:pt x="99837" y="42651"/>
                </a:moveTo>
                <a:cubicBezTo>
                  <a:pt x="99828" y="42651"/>
                  <a:pt x="99819" y="42652"/>
                  <a:pt x="99809" y="42655"/>
                </a:cubicBezTo>
                <a:cubicBezTo>
                  <a:pt x="99757" y="42664"/>
                  <a:pt x="99713" y="42725"/>
                  <a:pt x="99730" y="42786"/>
                </a:cubicBezTo>
                <a:cubicBezTo>
                  <a:pt x="99748" y="42891"/>
                  <a:pt x="99774" y="42997"/>
                  <a:pt x="99809" y="43111"/>
                </a:cubicBezTo>
                <a:cubicBezTo>
                  <a:pt x="99818" y="43154"/>
                  <a:pt x="99862" y="43190"/>
                  <a:pt x="99914" y="43190"/>
                </a:cubicBezTo>
                <a:lnTo>
                  <a:pt x="99941" y="43190"/>
                </a:lnTo>
                <a:cubicBezTo>
                  <a:pt x="100002" y="43172"/>
                  <a:pt x="100028" y="43111"/>
                  <a:pt x="100020" y="43049"/>
                </a:cubicBezTo>
                <a:cubicBezTo>
                  <a:pt x="99993" y="42944"/>
                  <a:pt x="99967" y="42839"/>
                  <a:pt x="99941" y="42734"/>
                </a:cubicBezTo>
                <a:cubicBezTo>
                  <a:pt x="99933" y="42689"/>
                  <a:pt x="99888" y="42651"/>
                  <a:pt x="99837" y="42651"/>
                </a:cubicBezTo>
                <a:close/>
                <a:moveTo>
                  <a:pt x="7522" y="42968"/>
                </a:moveTo>
                <a:cubicBezTo>
                  <a:pt x="7497" y="42968"/>
                  <a:pt x="7472" y="42977"/>
                  <a:pt x="7452" y="42997"/>
                </a:cubicBezTo>
                <a:cubicBezTo>
                  <a:pt x="7364" y="43067"/>
                  <a:pt x="7285" y="43137"/>
                  <a:pt x="7198" y="43216"/>
                </a:cubicBezTo>
                <a:cubicBezTo>
                  <a:pt x="7154" y="43251"/>
                  <a:pt x="7154" y="43321"/>
                  <a:pt x="7189" y="43365"/>
                </a:cubicBezTo>
                <a:cubicBezTo>
                  <a:pt x="7215" y="43391"/>
                  <a:pt x="7242" y="43409"/>
                  <a:pt x="7277" y="43409"/>
                </a:cubicBezTo>
                <a:cubicBezTo>
                  <a:pt x="7303" y="43400"/>
                  <a:pt x="7329" y="43391"/>
                  <a:pt x="7347" y="43374"/>
                </a:cubicBezTo>
                <a:cubicBezTo>
                  <a:pt x="7426" y="43303"/>
                  <a:pt x="7513" y="43233"/>
                  <a:pt x="7592" y="43163"/>
                </a:cubicBezTo>
                <a:cubicBezTo>
                  <a:pt x="7636" y="43119"/>
                  <a:pt x="7645" y="43049"/>
                  <a:pt x="7601" y="43005"/>
                </a:cubicBezTo>
                <a:cubicBezTo>
                  <a:pt x="7582" y="42981"/>
                  <a:pt x="7552" y="42968"/>
                  <a:pt x="7522" y="42968"/>
                </a:cubicBezTo>
                <a:close/>
                <a:moveTo>
                  <a:pt x="6707" y="43700"/>
                </a:moveTo>
                <a:cubicBezTo>
                  <a:pt x="6678" y="43700"/>
                  <a:pt x="6650" y="43711"/>
                  <a:pt x="6628" y="43733"/>
                </a:cubicBezTo>
                <a:cubicBezTo>
                  <a:pt x="6549" y="43803"/>
                  <a:pt x="6470" y="43882"/>
                  <a:pt x="6391" y="43952"/>
                </a:cubicBezTo>
                <a:cubicBezTo>
                  <a:pt x="6347" y="43996"/>
                  <a:pt x="6347" y="44066"/>
                  <a:pt x="6382" y="44110"/>
                </a:cubicBezTo>
                <a:cubicBezTo>
                  <a:pt x="6409" y="44136"/>
                  <a:pt x="6435" y="44145"/>
                  <a:pt x="6470" y="44145"/>
                </a:cubicBezTo>
                <a:cubicBezTo>
                  <a:pt x="6496" y="44145"/>
                  <a:pt x="6523" y="44136"/>
                  <a:pt x="6540" y="44110"/>
                </a:cubicBezTo>
                <a:cubicBezTo>
                  <a:pt x="6619" y="44040"/>
                  <a:pt x="6698" y="43961"/>
                  <a:pt x="6777" y="43891"/>
                </a:cubicBezTo>
                <a:cubicBezTo>
                  <a:pt x="6830" y="43847"/>
                  <a:pt x="6830" y="43777"/>
                  <a:pt x="6786" y="43733"/>
                </a:cubicBezTo>
                <a:cubicBezTo>
                  <a:pt x="6764" y="43711"/>
                  <a:pt x="6735" y="43700"/>
                  <a:pt x="6707" y="43700"/>
                </a:cubicBezTo>
                <a:close/>
                <a:moveTo>
                  <a:pt x="100136" y="43701"/>
                </a:moveTo>
                <a:cubicBezTo>
                  <a:pt x="100124" y="43701"/>
                  <a:pt x="100111" y="43703"/>
                  <a:pt x="100098" y="43707"/>
                </a:cubicBezTo>
                <a:cubicBezTo>
                  <a:pt x="100046" y="43724"/>
                  <a:pt x="100011" y="43794"/>
                  <a:pt x="100028" y="43847"/>
                </a:cubicBezTo>
                <a:cubicBezTo>
                  <a:pt x="100072" y="43952"/>
                  <a:pt x="100107" y="44057"/>
                  <a:pt x="100151" y="44163"/>
                </a:cubicBezTo>
                <a:cubicBezTo>
                  <a:pt x="100169" y="44206"/>
                  <a:pt x="100204" y="44233"/>
                  <a:pt x="100247" y="44233"/>
                </a:cubicBezTo>
                <a:cubicBezTo>
                  <a:pt x="100265" y="44233"/>
                  <a:pt x="100283" y="44224"/>
                  <a:pt x="100291" y="44224"/>
                </a:cubicBezTo>
                <a:cubicBezTo>
                  <a:pt x="100344" y="44198"/>
                  <a:pt x="100379" y="44136"/>
                  <a:pt x="100353" y="44084"/>
                </a:cubicBezTo>
                <a:cubicBezTo>
                  <a:pt x="100318" y="43978"/>
                  <a:pt x="100274" y="43882"/>
                  <a:pt x="100239" y="43777"/>
                </a:cubicBezTo>
                <a:cubicBezTo>
                  <a:pt x="100225" y="43728"/>
                  <a:pt x="100183" y="43701"/>
                  <a:pt x="100136" y="43701"/>
                </a:cubicBezTo>
                <a:close/>
                <a:moveTo>
                  <a:pt x="5918" y="44463"/>
                </a:moveTo>
                <a:cubicBezTo>
                  <a:pt x="5889" y="44463"/>
                  <a:pt x="5861" y="44474"/>
                  <a:pt x="5839" y="44496"/>
                </a:cubicBezTo>
                <a:cubicBezTo>
                  <a:pt x="5760" y="44575"/>
                  <a:pt x="5690" y="44653"/>
                  <a:pt x="5611" y="44732"/>
                </a:cubicBezTo>
                <a:cubicBezTo>
                  <a:pt x="5567" y="44776"/>
                  <a:pt x="5576" y="44846"/>
                  <a:pt x="5620" y="44890"/>
                </a:cubicBezTo>
                <a:cubicBezTo>
                  <a:pt x="5637" y="44908"/>
                  <a:pt x="5664" y="44916"/>
                  <a:pt x="5690" y="44916"/>
                </a:cubicBezTo>
                <a:cubicBezTo>
                  <a:pt x="5725" y="44916"/>
                  <a:pt x="5751" y="44908"/>
                  <a:pt x="5769" y="44881"/>
                </a:cubicBezTo>
                <a:cubicBezTo>
                  <a:pt x="5848" y="44802"/>
                  <a:pt x="5927" y="44724"/>
                  <a:pt x="5997" y="44645"/>
                </a:cubicBezTo>
                <a:cubicBezTo>
                  <a:pt x="6041" y="44601"/>
                  <a:pt x="6041" y="44539"/>
                  <a:pt x="5997" y="44496"/>
                </a:cubicBezTo>
                <a:cubicBezTo>
                  <a:pt x="5975" y="44474"/>
                  <a:pt x="5946" y="44463"/>
                  <a:pt x="5918" y="44463"/>
                </a:cubicBezTo>
                <a:close/>
                <a:moveTo>
                  <a:pt x="100555" y="44713"/>
                </a:moveTo>
                <a:cubicBezTo>
                  <a:pt x="100540" y="44713"/>
                  <a:pt x="100525" y="44716"/>
                  <a:pt x="100510" y="44724"/>
                </a:cubicBezTo>
                <a:cubicBezTo>
                  <a:pt x="100458" y="44750"/>
                  <a:pt x="100432" y="44811"/>
                  <a:pt x="100458" y="44873"/>
                </a:cubicBezTo>
                <a:cubicBezTo>
                  <a:pt x="100510" y="44969"/>
                  <a:pt x="100554" y="45065"/>
                  <a:pt x="100607" y="45171"/>
                </a:cubicBezTo>
                <a:cubicBezTo>
                  <a:pt x="100624" y="45206"/>
                  <a:pt x="100659" y="45223"/>
                  <a:pt x="100703" y="45223"/>
                </a:cubicBezTo>
                <a:cubicBezTo>
                  <a:pt x="100721" y="45223"/>
                  <a:pt x="100738" y="45223"/>
                  <a:pt x="100756" y="45214"/>
                </a:cubicBezTo>
                <a:cubicBezTo>
                  <a:pt x="100808" y="45188"/>
                  <a:pt x="100826" y="45118"/>
                  <a:pt x="100800" y="45065"/>
                </a:cubicBezTo>
                <a:cubicBezTo>
                  <a:pt x="100747" y="44969"/>
                  <a:pt x="100703" y="44873"/>
                  <a:pt x="100659" y="44776"/>
                </a:cubicBezTo>
                <a:cubicBezTo>
                  <a:pt x="100640" y="44738"/>
                  <a:pt x="100597" y="44713"/>
                  <a:pt x="100555" y="44713"/>
                </a:cubicBezTo>
                <a:close/>
                <a:moveTo>
                  <a:pt x="5181" y="45269"/>
                </a:moveTo>
                <a:cubicBezTo>
                  <a:pt x="5150" y="45269"/>
                  <a:pt x="5118" y="45282"/>
                  <a:pt x="5094" y="45311"/>
                </a:cubicBezTo>
                <a:cubicBezTo>
                  <a:pt x="5024" y="45390"/>
                  <a:pt x="4954" y="45477"/>
                  <a:pt x="4884" y="45556"/>
                </a:cubicBezTo>
                <a:cubicBezTo>
                  <a:pt x="4840" y="45600"/>
                  <a:pt x="4848" y="45670"/>
                  <a:pt x="4892" y="45714"/>
                </a:cubicBezTo>
                <a:cubicBezTo>
                  <a:pt x="4919" y="45732"/>
                  <a:pt x="4945" y="45740"/>
                  <a:pt x="4962" y="45740"/>
                </a:cubicBezTo>
                <a:cubicBezTo>
                  <a:pt x="4997" y="45740"/>
                  <a:pt x="5033" y="45723"/>
                  <a:pt x="5050" y="45697"/>
                </a:cubicBezTo>
                <a:cubicBezTo>
                  <a:pt x="5120" y="45618"/>
                  <a:pt x="5190" y="45530"/>
                  <a:pt x="5260" y="45451"/>
                </a:cubicBezTo>
                <a:cubicBezTo>
                  <a:pt x="5304" y="45407"/>
                  <a:pt x="5296" y="45337"/>
                  <a:pt x="5252" y="45293"/>
                </a:cubicBezTo>
                <a:cubicBezTo>
                  <a:pt x="5232" y="45278"/>
                  <a:pt x="5207" y="45269"/>
                  <a:pt x="5181" y="45269"/>
                </a:cubicBezTo>
                <a:close/>
                <a:moveTo>
                  <a:pt x="101077" y="45678"/>
                </a:moveTo>
                <a:cubicBezTo>
                  <a:pt x="101057" y="45678"/>
                  <a:pt x="101038" y="45684"/>
                  <a:pt x="101019" y="45697"/>
                </a:cubicBezTo>
                <a:cubicBezTo>
                  <a:pt x="100966" y="45723"/>
                  <a:pt x="100949" y="45793"/>
                  <a:pt x="100975" y="45846"/>
                </a:cubicBezTo>
                <a:cubicBezTo>
                  <a:pt x="101028" y="45942"/>
                  <a:pt x="101089" y="46030"/>
                  <a:pt x="101142" y="46126"/>
                </a:cubicBezTo>
                <a:cubicBezTo>
                  <a:pt x="101159" y="46161"/>
                  <a:pt x="101203" y="46179"/>
                  <a:pt x="101238" y="46179"/>
                </a:cubicBezTo>
                <a:cubicBezTo>
                  <a:pt x="101256" y="46179"/>
                  <a:pt x="101273" y="46179"/>
                  <a:pt x="101291" y="46170"/>
                </a:cubicBezTo>
                <a:cubicBezTo>
                  <a:pt x="101343" y="46135"/>
                  <a:pt x="101361" y="46065"/>
                  <a:pt x="101334" y="46012"/>
                </a:cubicBezTo>
                <a:cubicBezTo>
                  <a:pt x="101273" y="45924"/>
                  <a:pt x="101220" y="45828"/>
                  <a:pt x="101168" y="45732"/>
                </a:cubicBezTo>
                <a:cubicBezTo>
                  <a:pt x="101145" y="45698"/>
                  <a:pt x="101112" y="45678"/>
                  <a:pt x="101077" y="45678"/>
                </a:cubicBezTo>
                <a:close/>
                <a:moveTo>
                  <a:pt x="4489" y="46114"/>
                </a:moveTo>
                <a:cubicBezTo>
                  <a:pt x="4456" y="46114"/>
                  <a:pt x="4422" y="46130"/>
                  <a:pt x="4401" y="46161"/>
                </a:cubicBezTo>
                <a:cubicBezTo>
                  <a:pt x="4331" y="46249"/>
                  <a:pt x="4270" y="46336"/>
                  <a:pt x="4200" y="46424"/>
                </a:cubicBezTo>
                <a:cubicBezTo>
                  <a:pt x="4165" y="46468"/>
                  <a:pt x="4173" y="46538"/>
                  <a:pt x="4226" y="46573"/>
                </a:cubicBezTo>
                <a:cubicBezTo>
                  <a:pt x="4244" y="46591"/>
                  <a:pt x="4270" y="46599"/>
                  <a:pt x="4287" y="46599"/>
                </a:cubicBezTo>
                <a:cubicBezTo>
                  <a:pt x="4322" y="46599"/>
                  <a:pt x="4358" y="46582"/>
                  <a:pt x="4375" y="46556"/>
                </a:cubicBezTo>
                <a:cubicBezTo>
                  <a:pt x="4445" y="46468"/>
                  <a:pt x="4507" y="46380"/>
                  <a:pt x="4577" y="46293"/>
                </a:cubicBezTo>
                <a:cubicBezTo>
                  <a:pt x="4612" y="46240"/>
                  <a:pt x="4603" y="46179"/>
                  <a:pt x="4550" y="46135"/>
                </a:cubicBezTo>
                <a:cubicBezTo>
                  <a:pt x="4533" y="46121"/>
                  <a:pt x="4511" y="46114"/>
                  <a:pt x="4489" y="46114"/>
                </a:cubicBezTo>
                <a:close/>
                <a:moveTo>
                  <a:pt x="101638" y="46616"/>
                </a:moveTo>
                <a:cubicBezTo>
                  <a:pt x="101618" y="46616"/>
                  <a:pt x="101599" y="46622"/>
                  <a:pt x="101580" y="46634"/>
                </a:cubicBezTo>
                <a:cubicBezTo>
                  <a:pt x="101527" y="46661"/>
                  <a:pt x="101510" y="46731"/>
                  <a:pt x="101545" y="46784"/>
                </a:cubicBezTo>
                <a:cubicBezTo>
                  <a:pt x="101597" y="46880"/>
                  <a:pt x="101659" y="46968"/>
                  <a:pt x="101720" y="47064"/>
                </a:cubicBezTo>
                <a:cubicBezTo>
                  <a:pt x="101738" y="47090"/>
                  <a:pt x="101773" y="47117"/>
                  <a:pt x="101808" y="47117"/>
                </a:cubicBezTo>
                <a:cubicBezTo>
                  <a:pt x="101834" y="47117"/>
                  <a:pt x="101852" y="47108"/>
                  <a:pt x="101869" y="47099"/>
                </a:cubicBezTo>
                <a:cubicBezTo>
                  <a:pt x="101922" y="47064"/>
                  <a:pt x="101939" y="46994"/>
                  <a:pt x="101904" y="46941"/>
                </a:cubicBezTo>
                <a:cubicBezTo>
                  <a:pt x="101843" y="46854"/>
                  <a:pt x="101790" y="46757"/>
                  <a:pt x="101729" y="46670"/>
                </a:cubicBezTo>
                <a:cubicBezTo>
                  <a:pt x="101706" y="46636"/>
                  <a:pt x="101673" y="46616"/>
                  <a:pt x="101638" y="46616"/>
                </a:cubicBezTo>
                <a:close/>
                <a:moveTo>
                  <a:pt x="3846" y="47002"/>
                </a:moveTo>
                <a:cubicBezTo>
                  <a:pt x="3811" y="47002"/>
                  <a:pt x="3775" y="47019"/>
                  <a:pt x="3753" y="47046"/>
                </a:cubicBezTo>
                <a:cubicBezTo>
                  <a:pt x="3691" y="47143"/>
                  <a:pt x="3630" y="47231"/>
                  <a:pt x="3569" y="47327"/>
                </a:cubicBezTo>
                <a:cubicBezTo>
                  <a:pt x="3534" y="47371"/>
                  <a:pt x="3542" y="47441"/>
                  <a:pt x="3595" y="47476"/>
                </a:cubicBezTo>
                <a:cubicBezTo>
                  <a:pt x="3612" y="47485"/>
                  <a:pt x="3639" y="47494"/>
                  <a:pt x="3656" y="47494"/>
                </a:cubicBezTo>
                <a:cubicBezTo>
                  <a:pt x="3691" y="47494"/>
                  <a:pt x="3726" y="47476"/>
                  <a:pt x="3753" y="47441"/>
                </a:cubicBezTo>
                <a:cubicBezTo>
                  <a:pt x="3814" y="47353"/>
                  <a:pt x="3867" y="47266"/>
                  <a:pt x="3937" y="47169"/>
                </a:cubicBezTo>
                <a:cubicBezTo>
                  <a:pt x="3963" y="47125"/>
                  <a:pt x="3954" y="47055"/>
                  <a:pt x="3902" y="47020"/>
                </a:cubicBezTo>
                <a:cubicBezTo>
                  <a:pt x="3886" y="47007"/>
                  <a:pt x="3866" y="47002"/>
                  <a:pt x="3846" y="47002"/>
                </a:cubicBezTo>
                <a:close/>
                <a:moveTo>
                  <a:pt x="102226" y="47541"/>
                </a:moveTo>
                <a:cubicBezTo>
                  <a:pt x="102206" y="47541"/>
                  <a:pt x="102186" y="47545"/>
                  <a:pt x="102167" y="47555"/>
                </a:cubicBezTo>
                <a:cubicBezTo>
                  <a:pt x="102115" y="47590"/>
                  <a:pt x="102097" y="47660"/>
                  <a:pt x="102132" y="47713"/>
                </a:cubicBezTo>
                <a:cubicBezTo>
                  <a:pt x="102185" y="47800"/>
                  <a:pt x="102246" y="47897"/>
                  <a:pt x="102307" y="47984"/>
                </a:cubicBezTo>
                <a:cubicBezTo>
                  <a:pt x="102325" y="48019"/>
                  <a:pt x="102360" y="48037"/>
                  <a:pt x="102395" y="48037"/>
                </a:cubicBezTo>
                <a:cubicBezTo>
                  <a:pt x="102421" y="48037"/>
                  <a:pt x="102439" y="48037"/>
                  <a:pt x="102456" y="48019"/>
                </a:cubicBezTo>
                <a:cubicBezTo>
                  <a:pt x="102509" y="47993"/>
                  <a:pt x="102527" y="47923"/>
                  <a:pt x="102492" y="47870"/>
                </a:cubicBezTo>
                <a:cubicBezTo>
                  <a:pt x="102430" y="47774"/>
                  <a:pt x="102378" y="47686"/>
                  <a:pt x="102316" y="47590"/>
                </a:cubicBezTo>
                <a:cubicBezTo>
                  <a:pt x="102294" y="47556"/>
                  <a:pt x="102260" y="47541"/>
                  <a:pt x="102226" y="47541"/>
                </a:cubicBezTo>
                <a:close/>
                <a:moveTo>
                  <a:pt x="3252" y="47919"/>
                </a:moveTo>
                <a:cubicBezTo>
                  <a:pt x="3213" y="47919"/>
                  <a:pt x="3175" y="47937"/>
                  <a:pt x="3157" y="47967"/>
                </a:cubicBezTo>
                <a:cubicBezTo>
                  <a:pt x="3095" y="48063"/>
                  <a:pt x="3043" y="48160"/>
                  <a:pt x="2981" y="48256"/>
                </a:cubicBezTo>
                <a:cubicBezTo>
                  <a:pt x="2955" y="48309"/>
                  <a:pt x="2973" y="48370"/>
                  <a:pt x="3025" y="48405"/>
                </a:cubicBezTo>
                <a:cubicBezTo>
                  <a:pt x="3043" y="48414"/>
                  <a:pt x="3060" y="48423"/>
                  <a:pt x="3078" y="48423"/>
                </a:cubicBezTo>
                <a:cubicBezTo>
                  <a:pt x="3113" y="48423"/>
                  <a:pt x="3157" y="48405"/>
                  <a:pt x="3174" y="48370"/>
                </a:cubicBezTo>
                <a:cubicBezTo>
                  <a:pt x="3227" y="48274"/>
                  <a:pt x="3288" y="48177"/>
                  <a:pt x="3341" y="48090"/>
                </a:cubicBezTo>
                <a:cubicBezTo>
                  <a:pt x="3376" y="48037"/>
                  <a:pt x="3358" y="47967"/>
                  <a:pt x="3306" y="47932"/>
                </a:cubicBezTo>
                <a:cubicBezTo>
                  <a:pt x="3289" y="47923"/>
                  <a:pt x="3270" y="47919"/>
                  <a:pt x="3252" y="47919"/>
                </a:cubicBezTo>
                <a:close/>
                <a:moveTo>
                  <a:pt x="102792" y="48472"/>
                </a:moveTo>
                <a:cubicBezTo>
                  <a:pt x="102775" y="48472"/>
                  <a:pt x="102759" y="48476"/>
                  <a:pt x="102746" y="48484"/>
                </a:cubicBezTo>
                <a:cubicBezTo>
                  <a:pt x="102693" y="48519"/>
                  <a:pt x="102676" y="48581"/>
                  <a:pt x="102702" y="48633"/>
                </a:cubicBezTo>
                <a:cubicBezTo>
                  <a:pt x="102763" y="48730"/>
                  <a:pt x="102816" y="48826"/>
                  <a:pt x="102868" y="48922"/>
                </a:cubicBezTo>
                <a:cubicBezTo>
                  <a:pt x="102886" y="48957"/>
                  <a:pt x="102930" y="48975"/>
                  <a:pt x="102965" y="48975"/>
                </a:cubicBezTo>
                <a:cubicBezTo>
                  <a:pt x="102982" y="48975"/>
                  <a:pt x="103000" y="48966"/>
                  <a:pt x="103017" y="48957"/>
                </a:cubicBezTo>
                <a:cubicBezTo>
                  <a:pt x="103070" y="48931"/>
                  <a:pt x="103088" y="48861"/>
                  <a:pt x="103061" y="48808"/>
                </a:cubicBezTo>
                <a:cubicBezTo>
                  <a:pt x="103000" y="48712"/>
                  <a:pt x="102947" y="48616"/>
                  <a:pt x="102895" y="48528"/>
                </a:cubicBezTo>
                <a:cubicBezTo>
                  <a:pt x="102871" y="48492"/>
                  <a:pt x="102830" y="48472"/>
                  <a:pt x="102792" y="48472"/>
                </a:cubicBezTo>
                <a:close/>
                <a:moveTo>
                  <a:pt x="2701" y="48871"/>
                </a:moveTo>
                <a:cubicBezTo>
                  <a:pt x="2661" y="48871"/>
                  <a:pt x="2622" y="48895"/>
                  <a:pt x="2604" y="48931"/>
                </a:cubicBezTo>
                <a:cubicBezTo>
                  <a:pt x="2552" y="49028"/>
                  <a:pt x="2499" y="49124"/>
                  <a:pt x="2447" y="49220"/>
                </a:cubicBezTo>
                <a:cubicBezTo>
                  <a:pt x="2420" y="49273"/>
                  <a:pt x="2447" y="49343"/>
                  <a:pt x="2499" y="49369"/>
                </a:cubicBezTo>
                <a:cubicBezTo>
                  <a:pt x="2517" y="49378"/>
                  <a:pt x="2534" y="49378"/>
                  <a:pt x="2552" y="49378"/>
                </a:cubicBezTo>
                <a:cubicBezTo>
                  <a:pt x="2587" y="49378"/>
                  <a:pt x="2631" y="49361"/>
                  <a:pt x="2648" y="49317"/>
                </a:cubicBezTo>
                <a:cubicBezTo>
                  <a:pt x="2701" y="49220"/>
                  <a:pt x="2745" y="49124"/>
                  <a:pt x="2797" y="49028"/>
                </a:cubicBezTo>
                <a:cubicBezTo>
                  <a:pt x="2824" y="48975"/>
                  <a:pt x="2806" y="48914"/>
                  <a:pt x="2753" y="48887"/>
                </a:cubicBezTo>
                <a:cubicBezTo>
                  <a:pt x="2737" y="48876"/>
                  <a:pt x="2719" y="48871"/>
                  <a:pt x="2701" y="48871"/>
                </a:cubicBezTo>
                <a:close/>
                <a:moveTo>
                  <a:pt x="103333" y="49427"/>
                </a:moveTo>
                <a:cubicBezTo>
                  <a:pt x="103315" y="49427"/>
                  <a:pt x="103297" y="49431"/>
                  <a:pt x="103280" y="49440"/>
                </a:cubicBezTo>
                <a:cubicBezTo>
                  <a:pt x="103228" y="49466"/>
                  <a:pt x="103202" y="49536"/>
                  <a:pt x="103228" y="49589"/>
                </a:cubicBezTo>
                <a:cubicBezTo>
                  <a:pt x="103280" y="49685"/>
                  <a:pt x="103333" y="49781"/>
                  <a:pt x="103377" y="49878"/>
                </a:cubicBezTo>
                <a:cubicBezTo>
                  <a:pt x="103394" y="49922"/>
                  <a:pt x="103438" y="49939"/>
                  <a:pt x="103473" y="49939"/>
                </a:cubicBezTo>
                <a:cubicBezTo>
                  <a:pt x="103491" y="49939"/>
                  <a:pt x="103508" y="49939"/>
                  <a:pt x="103526" y="49930"/>
                </a:cubicBezTo>
                <a:cubicBezTo>
                  <a:pt x="103579" y="49904"/>
                  <a:pt x="103605" y="49834"/>
                  <a:pt x="103579" y="49781"/>
                </a:cubicBezTo>
                <a:cubicBezTo>
                  <a:pt x="103526" y="49685"/>
                  <a:pt x="103473" y="49589"/>
                  <a:pt x="103429" y="49483"/>
                </a:cubicBezTo>
                <a:cubicBezTo>
                  <a:pt x="103411" y="49447"/>
                  <a:pt x="103372" y="49427"/>
                  <a:pt x="103333" y="49427"/>
                </a:cubicBezTo>
                <a:close/>
                <a:moveTo>
                  <a:pt x="2210" y="49841"/>
                </a:moveTo>
                <a:cubicBezTo>
                  <a:pt x="2171" y="49841"/>
                  <a:pt x="2133" y="49866"/>
                  <a:pt x="2113" y="49904"/>
                </a:cubicBezTo>
                <a:cubicBezTo>
                  <a:pt x="2061" y="50009"/>
                  <a:pt x="2017" y="50106"/>
                  <a:pt x="1973" y="50211"/>
                </a:cubicBezTo>
                <a:cubicBezTo>
                  <a:pt x="1947" y="50264"/>
                  <a:pt x="1973" y="50325"/>
                  <a:pt x="2026" y="50351"/>
                </a:cubicBezTo>
                <a:cubicBezTo>
                  <a:pt x="2043" y="50360"/>
                  <a:pt x="2061" y="50360"/>
                  <a:pt x="2070" y="50360"/>
                </a:cubicBezTo>
                <a:cubicBezTo>
                  <a:pt x="2113" y="50360"/>
                  <a:pt x="2149" y="50342"/>
                  <a:pt x="2175" y="50299"/>
                </a:cubicBezTo>
                <a:cubicBezTo>
                  <a:pt x="2219" y="50202"/>
                  <a:pt x="2263" y="50097"/>
                  <a:pt x="2306" y="50001"/>
                </a:cubicBezTo>
                <a:cubicBezTo>
                  <a:pt x="2333" y="49948"/>
                  <a:pt x="2306" y="49878"/>
                  <a:pt x="2254" y="49852"/>
                </a:cubicBezTo>
                <a:cubicBezTo>
                  <a:pt x="2240" y="49845"/>
                  <a:pt x="2225" y="49841"/>
                  <a:pt x="2210" y="49841"/>
                </a:cubicBezTo>
                <a:close/>
                <a:moveTo>
                  <a:pt x="103784" y="50421"/>
                </a:moveTo>
                <a:cubicBezTo>
                  <a:pt x="103771" y="50421"/>
                  <a:pt x="103757" y="50424"/>
                  <a:pt x="103745" y="50430"/>
                </a:cubicBezTo>
                <a:cubicBezTo>
                  <a:pt x="103684" y="50456"/>
                  <a:pt x="103657" y="50518"/>
                  <a:pt x="103684" y="50570"/>
                </a:cubicBezTo>
                <a:cubicBezTo>
                  <a:pt x="103719" y="50676"/>
                  <a:pt x="103763" y="50772"/>
                  <a:pt x="103798" y="50877"/>
                </a:cubicBezTo>
                <a:cubicBezTo>
                  <a:pt x="103815" y="50921"/>
                  <a:pt x="103859" y="50947"/>
                  <a:pt x="103903" y="50947"/>
                </a:cubicBezTo>
                <a:cubicBezTo>
                  <a:pt x="103912" y="50947"/>
                  <a:pt x="103929" y="50947"/>
                  <a:pt x="103938" y="50939"/>
                </a:cubicBezTo>
                <a:cubicBezTo>
                  <a:pt x="103999" y="50921"/>
                  <a:pt x="104026" y="50860"/>
                  <a:pt x="104008" y="50798"/>
                </a:cubicBezTo>
                <a:cubicBezTo>
                  <a:pt x="103964" y="50702"/>
                  <a:pt x="103929" y="50597"/>
                  <a:pt x="103885" y="50491"/>
                </a:cubicBezTo>
                <a:cubicBezTo>
                  <a:pt x="103872" y="50451"/>
                  <a:pt x="103828" y="50421"/>
                  <a:pt x="103784" y="50421"/>
                </a:cubicBezTo>
                <a:close/>
                <a:moveTo>
                  <a:pt x="1773" y="50845"/>
                </a:moveTo>
                <a:cubicBezTo>
                  <a:pt x="1730" y="50845"/>
                  <a:pt x="1687" y="50871"/>
                  <a:pt x="1666" y="50912"/>
                </a:cubicBezTo>
                <a:cubicBezTo>
                  <a:pt x="1623" y="51017"/>
                  <a:pt x="1579" y="51114"/>
                  <a:pt x="1544" y="51219"/>
                </a:cubicBezTo>
                <a:cubicBezTo>
                  <a:pt x="1517" y="51272"/>
                  <a:pt x="1544" y="51342"/>
                  <a:pt x="1605" y="51359"/>
                </a:cubicBezTo>
                <a:cubicBezTo>
                  <a:pt x="1614" y="51368"/>
                  <a:pt x="1631" y="51368"/>
                  <a:pt x="1640" y="51368"/>
                </a:cubicBezTo>
                <a:cubicBezTo>
                  <a:pt x="1684" y="51368"/>
                  <a:pt x="1728" y="51342"/>
                  <a:pt x="1745" y="51298"/>
                </a:cubicBezTo>
                <a:cubicBezTo>
                  <a:pt x="1789" y="51202"/>
                  <a:pt x="1824" y="51096"/>
                  <a:pt x="1868" y="51000"/>
                </a:cubicBezTo>
                <a:cubicBezTo>
                  <a:pt x="1894" y="50939"/>
                  <a:pt x="1868" y="50877"/>
                  <a:pt x="1807" y="50851"/>
                </a:cubicBezTo>
                <a:cubicBezTo>
                  <a:pt x="1796" y="50847"/>
                  <a:pt x="1784" y="50845"/>
                  <a:pt x="1773" y="50845"/>
                </a:cubicBezTo>
                <a:close/>
                <a:moveTo>
                  <a:pt x="104132" y="51460"/>
                </a:moveTo>
                <a:cubicBezTo>
                  <a:pt x="104123" y="51460"/>
                  <a:pt x="104114" y="51461"/>
                  <a:pt x="104104" y="51464"/>
                </a:cubicBezTo>
                <a:cubicBezTo>
                  <a:pt x="104043" y="51482"/>
                  <a:pt x="104008" y="51535"/>
                  <a:pt x="104026" y="51596"/>
                </a:cubicBezTo>
                <a:cubicBezTo>
                  <a:pt x="104052" y="51701"/>
                  <a:pt x="104078" y="51806"/>
                  <a:pt x="104104" y="51912"/>
                </a:cubicBezTo>
                <a:cubicBezTo>
                  <a:pt x="104122" y="51964"/>
                  <a:pt x="104166" y="51999"/>
                  <a:pt x="104210" y="51999"/>
                </a:cubicBezTo>
                <a:lnTo>
                  <a:pt x="104236" y="51999"/>
                </a:lnTo>
                <a:cubicBezTo>
                  <a:pt x="104297" y="51982"/>
                  <a:pt x="104332" y="51920"/>
                  <a:pt x="104315" y="51868"/>
                </a:cubicBezTo>
                <a:cubicBezTo>
                  <a:pt x="104297" y="51754"/>
                  <a:pt x="104262" y="51649"/>
                  <a:pt x="104236" y="51543"/>
                </a:cubicBezTo>
                <a:cubicBezTo>
                  <a:pt x="104221" y="51493"/>
                  <a:pt x="104177" y="51460"/>
                  <a:pt x="104132" y="51460"/>
                </a:cubicBezTo>
                <a:close/>
                <a:moveTo>
                  <a:pt x="1370" y="51868"/>
                </a:moveTo>
                <a:cubicBezTo>
                  <a:pt x="1325" y="51868"/>
                  <a:pt x="1285" y="51898"/>
                  <a:pt x="1272" y="51938"/>
                </a:cubicBezTo>
                <a:cubicBezTo>
                  <a:pt x="1237" y="52043"/>
                  <a:pt x="1202" y="52148"/>
                  <a:pt x="1167" y="52253"/>
                </a:cubicBezTo>
                <a:cubicBezTo>
                  <a:pt x="1140" y="52306"/>
                  <a:pt x="1176" y="52376"/>
                  <a:pt x="1237" y="52394"/>
                </a:cubicBezTo>
                <a:lnTo>
                  <a:pt x="1272" y="52394"/>
                </a:lnTo>
                <a:cubicBezTo>
                  <a:pt x="1316" y="52394"/>
                  <a:pt x="1360" y="52367"/>
                  <a:pt x="1368" y="52324"/>
                </a:cubicBezTo>
                <a:cubicBezTo>
                  <a:pt x="1403" y="52218"/>
                  <a:pt x="1439" y="52113"/>
                  <a:pt x="1482" y="52017"/>
                </a:cubicBezTo>
                <a:cubicBezTo>
                  <a:pt x="1500" y="51955"/>
                  <a:pt x="1465" y="51894"/>
                  <a:pt x="1412" y="51876"/>
                </a:cubicBezTo>
                <a:cubicBezTo>
                  <a:pt x="1398" y="51870"/>
                  <a:pt x="1384" y="51868"/>
                  <a:pt x="1370" y="51868"/>
                </a:cubicBezTo>
                <a:close/>
                <a:moveTo>
                  <a:pt x="104374" y="52530"/>
                </a:moveTo>
                <a:cubicBezTo>
                  <a:pt x="104366" y="52530"/>
                  <a:pt x="104358" y="52531"/>
                  <a:pt x="104350" y="52534"/>
                </a:cubicBezTo>
                <a:cubicBezTo>
                  <a:pt x="104289" y="52543"/>
                  <a:pt x="104245" y="52595"/>
                  <a:pt x="104253" y="52657"/>
                </a:cubicBezTo>
                <a:cubicBezTo>
                  <a:pt x="104280" y="52762"/>
                  <a:pt x="104297" y="52876"/>
                  <a:pt x="104315" y="52981"/>
                </a:cubicBezTo>
                <a:cubicBezTo>
                  <a:pt x="104324" y="53034"/>
                  <a:pt x="104367" y="53077"/>
                  <a:pt x="104420" y="53077"/>
                </a:cubicBezTo>
                <a:cubicBezTo>
                  <a:pt x="104429" y="53069"/>
                  <a:pt x="104429" y="53069"/>
                  <a:pt x="104438" y="53069"/>
                </a:cubicBezTo>
                <a:cubicBezTo>
                  <a:pt x="104499" y="53060"/>
                  <a:pt x="104534" y="53007"/>
                  <a:pt x="104525" y="52946"/>
                </a:cubicBezTo>
                <a:cubicBezTo>
                  <a:pt x="104508" y="52841"/>
                  <a:pt x="104490" y="52727"/>
                  <a:pt x="104473" y="52622"/>
                </a:cubicBezTo>
                <a:cubicBezTo>
                  <a:pt x="104465" y="52569"/>
                  <a:pt x="104420" y="52530"/>
                  <a:pt x="104374" y="52530"/>
                </a:cubicBezTo>
                <a:close/>
                <a:moveTo>
                  <a:pt x="1039" y="52906"/>
                </a:moveTo>
                <a:cubicBezTo>
                  <a:pt x="989" y="52906"/>
                  <a:pt x="945" y="52939"/>
                  <a:pt x="930" y="52990"/>
                </a:cubicBezTo>
                <a:cubicBezTo>
                  <a:pt x="895" y="53095"/>
                  <a:pt x="869" y="53200"/>
                  <a:pt x="842" y="53305"/>
                </a:cubicBezTo>
                <a:cubicBezTo>
                  <a:pt x="825" y="53358"/>
                  <a:pt x="860" y="53419"/>
                  <a:pt x="913" y="53437"/>
                </a:cubicBezTo>
                <a:cubicBezTo>
                  <a:pt x="921" y="53446"/>
                  <a:pt x="930" y="53446"/>
                  <a:pt x="948" y="53446"/>
                </a:cubicBezTo>
                <a:cubicBezTo>
                  <a:pt x="991" y="53446"/>
                  <a:pt x="1035" y="53410"/>
                  <a:pt x="1053" y="53367"/>
                </a:cubicBezTo>
                <a:cubicBezTo>
                  <a:pt x="1079" y="53261"/>
                  <a:pt x="1105" y="53156"/>
                  <a:pt x="1140" y="53051"/>
                </a:cubicBezTo>
                <a:cubicBezTo>
                  <a:pt x="1158" y="52990"/>
                  <a:pt x="1123" y="52928"/>
                  <a:pt x="1070" y="52911"/>
                </a:cubicBezTo>
                <a:cubicBezTo>
                  <a:pt x="1060" y="52908"/>
                  <a:pt x="1049" y="52906"/>
                  <a:pt x="1039" y="52906"/>
                </a:cubicBezTo>
                <a:close/>
                <a:moveTo>
                  <a:pt x="42892" y="53332"/>
                </a:moveTo>
                <a:cubicBezTo>
                  <a:pt x="42787" y="53332"/>
                  <a:pt x="42673" y="53340"/>
                  <a:pt x="42559" y="53349"/>
                </a:cubicBezTo>
                <a:cubicBezTo>
                  <a:pt x="42498" y="53358"/>
                  <a:pt x="42454" y="53419"/>
                  <a:pt x="42463" y="53472"/>
                </a:cubicBezTo>
                <a:cubicBezTo>
                  <a:pt x="42472" y="53533"/>
                  <a:pt x="42515" y="53568"/>
                  <a:pt x="42568" y="53568"/>
                </a:cubicBezTo>
                <a:lnTo>
                  <a:pt x="42586" y="53568"/>
                </a:lnTo>
                <a:cubicBezTo>
                  <a:pt x="42691" y="53560"/>
                  <a:pt x="42796" y="53551"/>
                  <a:pt x="42901" y="53551"/>
                </a:cubicBezTo>
                <a:cubicBezTo>
                  <a:pt x="42962" y="53542"/>
                  <a:pt x="43006" y="53498"/>
                  <a:pt x="43006" y="53437"/>
                </a:cubicBezTo>
                <a:cubicBezTo>
                  <a:pt x="43006" y="53375"/>
                  <a:pt x="42954" y="53332"/>
                  <a:pt x="42901" y="53332"/>
                </a:cubicBezTo>
                <a:close/>
                <a:moveTo>
                  <a:pt x="43663" y="53400"/>
                </a:moveTo>
                <a:cubicBezTo>
                  <a:pt x="43610" y="53400"/>
                  <a:pt x="43566" y="53434"/>
                  <a:pt x="43550" y="53489"/>
                </a:cubicBezTo>
                <a:cubicBezTo>
                  <a:pt x="43541" y="53551"/>
                  <a:pt x="43576" y="53603"/>
                  <a:pt x="43637" y="53621"/>
                </a:cubicBezTo>
                <a:cubicBezTo>
                  <a:pt x="43708" y="53638"/>
                  <a:pt x="43786" y="53656"/>
                  <a:pt x="43857" y="53682"/>
                </a:cubicBezTo>
                <a:cubicBezTo>
                  <a:pt x="43883" y="53691"/>
                  <a:pt x="43909" y="53700"/>
                  <a:pt x="43935" y="53709"/>
                </a:cubicBezTo>
                <a:lnTo>
                  <a:pt x="43971" y="53709"/>
                </a:lnTo>
                <a:cubicBezTo>
                  <a:pt x="44023" y="53709"/>
                  <a:pt x="44067" y="53682"/>
                  <a:pt x="44076" y="53638"/>
                </a:cubicBezTo>
                <a:cubicBezTo>
                  <a:pt x="44102" y="53577"/>
                  <a:pt x="44067" y="53516"/>
                  <a:pt x="44006" y="53498"/>
                </a:cubicBezTo>
                <a:cubicBezTo>
                  <a:pt x="43979" y="53489"/>
                  <a:pt x="43953" y="53481"/>
                  <a:pt x="43927" y="53472"/>
                </a:cubicBezTo>
                <a:cubicBezTo>
                  <a:pt x="43848" y="53446"/>
                  <a:pt x="43760" y="53419"/>
                  <a:pt x="43681" y="53402"/>
                </a:cubicBezTo>
                <a:cubicBezTo>
                  <a:pt x="43675" y="53401"/>
                  <a:pt x="43669" y="53400"/>
                  <a:pt x="43663" y="53400"/>
                </a:cubicBezTo>
                <a:close/>
                <a:moveTo>
                  <a:pt x="41820" y="53529"/>
                </a:moveTo>
                <a:cubicBezTo>
                  <a:pt x="41810" y="53529"/>
                  <a:pt x="41799" y="53530"/>
                  <a:pt x="41788" y="53533"/>
                </a:cubicBezTo>
                <a:cubicBezTo>
                  <a:pt x="41683" y="53577"/>
                  <a:pt x="41577" y="53612"/>
                  <a:pt x="41481" y="53665"/>
                </a:cubicBezTo>
                <a:cubicBezTo>
                  <a:pt x="41420" y="53691"/>
                  <a:pt x="41393" y="53752"/>
                  <a:pt x="41420" y="53805"/>
                </a:cubicBezTo>
                <a:cubicBezTo>
                  <a:pt x="41437" y="53849"/>
                  <a:pt x="41481" y="53875"/>
                  <a:pt x="41525" y="53875"/>
                </a:cubicBezTo>
                <a:cubicBezTo>
                  <a:pt x="41542" y="53875"/>
                  <a:pt x="41551" y="53866"/>
                  <a:pt x="41569" y="53866"/>
                </a:cubicBezTo>
                <a:cubicBezTo>
                  <a:pt x="41665" y="53822"/>
                  <a:pt x="41770" y="53779"/>
                  <a:pt x="41867" y="53744"/>
                </a:cubicBezTo>
                <a:cubicBezTo>
                  <a:pt x="41919" y="53726"/>
                  <a:pt x="41954" y="53665"/>
                  <a:pt x="41928" y="53603"/>
                </a:cubicBezTo>
                <a:cubicBezTo>
                  <a:pt x="41914" y="53560"/>
                  <a:pt x="41870" y="53529"/>
                  <a:pt x="41820" y="53529"/>
                </a:cubicBezTo>
                <a:close/>
                <a:moveTo>
                  <a:pt x="104523" y="53611"/>
                </a:moveTo>
                <a:cubicBezTo>
                  <a:pt x="104518" y="53611"/>
                  <a:pt x="104513" y="53611"/>
                  <a:pt x="104508" y="53612"/>
                </a:cubicBezTo>
                <a:cubicBezTo>
                  <a:pt x="104446" y="53621"/>
                  <a:pt x="104403" y="53673"/>
                  <a:pt x="104411" y="53735"/>
                </a:cubicBezTo>
                <a:cubicBezTo>
                  <a:pt x="104429" y="53840"/>
                  <a:pt x="104438" y="53954"/>
                  <a:pt x="104455" y="54059"/>
                </a:cubicBezTo>
                <a:cubicBezTo>
                  <a:pt x="104455" y="54121"/>
                  <a:pt x="104508" y="54156"/>
                  <a:pt x="104560" y="54156"/>
                </a:cubicBezTo>
                <a:lnTo>
                  <a:pt x="104569" y="54156"/>
                </a:lnTo>
                <a:cubicBezTo>
                  <a:pt x="104630" y="54147"/>
                  <a:pt x="104674" y="54094"/>
                  <a:pt x="104665" y="54033"/>
                </a:cubicBezTo>
                <a:cubicBezTo>
                  <a:pt x="104657" y="53928"/>
                  <a:pt x="104648" y="53822"/>
                  <a:pt x="104630" y="53709"/>
                </a:cubicBezTo>
                <a:cubicBezTo>
                  <a:pt x="104622" y="53652"/>
                  <a:pt x="104578" y="53611"/>
                  <a:pt x="104523" y="53611"/>
                </a:cubicBezTo>
                <a:close/>
                <a:moveTo>
                  <a:pt x="44665" y="53822"/>
                </a:moveTo>
                <a:cubicBezTo>
                  <a:pt x="44628" y="53822"/>
                  <a:pt x="44592" y="53841"/>
                  <a:pt x="44575" y="53875"/>
                </a:cubicBezTo>
                <a:cubicBezTo>
                  <a:pt x="44540" y="53928"/>
                  <a:pt x="44549" y="53989"/>
                  <a:pt x="44602" y="54024"/>
                </a:cubicBezTo>
                <a:cubicBezTo>
                  <a:pt x="44689" y="54085"/>
                  <a:pt x="44777" y="54147"/>
                  <a:pt x="44865" y="54208"/>
                </a:cubicBezTo>
                <a:cubicBezTo>
                  <a:pt x="44882" y="54226"/>
                  <a:pt x="44909" y="54234"/>
                  <a:pt x="44926" y="54234"/>
                </a:cubicBezTo>
                <a:cubicBezTo>
                  <a:pt x="44961" y="54234"/>
                  <a:pt x="44996" y="54217"/>
                  <a:pt x="45014" y="54191"/>
                </a:cubicBezTo>
                <a:cubicBezTo>
                  <a:pt x="45058" y="54147"/>
                  <a:pt x="45049" y="54077"/>
                  <a:pt x="44996" y="54042"/>
                </a:cubicBezTo>
                <a:cubicBezTo>
                  <a:pt x="44909" y="53972"/>
                  <a:pt x="44821" y="53901"/>
                  <a:pt x="44724" y="53840"/>
                </a:cubicBezTo>
                <a:cubicBezTo>
                  <a:pt x="44706" y="53828"/>
                  <a:pt x="44685" y="53822"/>
                  <a:pt x="44665" y="53822"/>
                </a:cubicBezTo>
                <a:close/>
                <a:moveTo>
                  <a:pt x="40852" y="54027"/>
                </a:moveTo>
                <a:cubicBezTo>
                  <a:pt x="40832" y="54027"/>
                  <a:pt x="40813" y="54032"/>
                  <a:pt x="40797" y="54042"/>
                </a:cubicBezTo>
                <a:cubicBezTo>
                  <a:pt x="40701" y="54112"/>
                  <a:pt x="40613" y="54173"/>
                  <a:pt x="40526" y="54243"/>
                </a:cubicBezTo>
                <a:cubicBezTo>
                  <a:pt x="40473" y="54278"/>
                  <a:pt x="40464" y="54348"/>
                  <a:pt x="40499" y="54392"/>
                </a:cubicBezTo>
                <a:cubicBezTo>
                  <a:pt x="40526" y="54427"/>
                  <a:pt x="40552" y="54436"/>
                  <a:pt x="40587" y="54436"/>
                </a:cubicBezTo>
                <a:cubicBezTo>
                  <a:pt x="40613" y="54436"/>
                  <a:pt x="40640" y="54427"/>
                  <a:pt x="40657" y="54419"/>
                </a:cubicBezTo>
                <a:cubicBezTo>
                  <a:pt x="40745" y="54348"/>
                  <a:pt x="40832" y="54287"/>
                  <a:pt x="40920" y="54226"/>
                </a:cubicBezTo>
                <a:cubicBezTo>
                  <a:pt x="40964" y="54191"/>
                  <a:pt x="40981" y="54129"/>
                  <a:pt x="40946" y="54077"/>
                </a:cubicBezTo>
                <a:cubicBezTo>
                  <a:pt x="40924" y="54043"/>
                  <a:pt x="40887" y="54027"/>
                  <a:pt x="40852" y="54027"/>
                </a:cubicBezTo>
                <a:close/>
                <a:moveTo>
                  <a:pt x="744" y="53967"/>
                </a:moveTo>
                <a:cubicBezTo>
                  <a:pt x="700" y="53967"/>
                  <a:pt x="655" y="54000"/>
                  <a:pt x="641" y="54050"/>
                </a:cubicBezTo>
                <a:cubicBezTo>
                  <a:pt x="615" y="54156"/>
                  <a:pt x="588" y="54261"/>
                  <a:pt x="562" y="54366"/>
                </a:cubicBezTo>
                <a:cubicBezTo>
                  <a:pt x="553" y="54427"/>
                  <a:pt x="588" y="54489"/>
                  <a:pt x="650" y="54497"/>
                </a:cubicBezTo>
                <a:cubicBezTo>
                  <a:pt x="658" y="54506"/>
                  <a:pt x="667" y="54506"/>
                  <a:pt x="676" y="54506"/>
                </a:cubicBezTo>
                <a:cubicBezTo>
                  <a:pt x="720" y="54506"/>
                  <a:pt x="764" y="54471"/>
                  <a:pt x="781" y="54419"/>
                </a:cubicBezTo>
                <a:cubicBezTo>
                  <a:pt x="807" y="54313"/>
                  <a:pt x="825" y="54208"/>
                  <a:pt x="851" y="54103"/>
                </a:cubicBezTo>
                <a:cubicBezTo>
                  <a:pt x="869" y="54042"/>
                  <a:pt x="834" y="53980"/>
                  <a:pt x="772" y="53972"/>
                </a:cubicBezTo>
                <a:cubicBezTo>
                  <a:pt x="763" y="53968"/>
                  <a:pt x="754" y="53967"/>
                  <a:pt x="744" y="53967"/>
                </a:cubicBezTo>
                <a:close/>
                <a:moveTo>
                  <a:pt x="45475" y="54548"/>
                </a:moveTo>
                <a:cubicBezTo>
                  <a:pt x="45451" y="54548"/>
                  <a:pt x="45427" y="54557"/>
                  <a:pt x="45408" y="54576"/>
                </a:cubicBezTo>
                <a:cubicBezTo>
                  <a:pt x="45356" y="54611"/>
                  <a:pt x="45356" y="54682"/>
                  <a:pt x="45391" y="54734"/>
                </a:cubicBezTo>
                <a:cubicBezTo>
                  <a:pt x="45461" y="54813"/>
                  <a:pt x="45522" y="54892"/>
                  <a:pt x="45583" y="54988"/>
                </a:cubicBezTo>
                <a:cubicBezTo>
                  <a:pt x="45610" y="55015"/>
                  <a:pt x="45636" y="55032"/>
                  <a:pt x="45671" y="55032"/>
                </a:cubicBezTo>
                <a:cubicBezTo>
                  <a:pt x="45697" y="55032"/>
                  <a:pt x="45715" y="55023"/>
                  <a:pt x="45741" y="55015"/>
                </a:cubicBezTo>
                <a:cubicBezTo>
                  <a:pt x="45785" y="54980"/>
                  <a:pt x="45803" y="54909"/>
                  <a:pt x="45768" y="54857"/>
                </a:cubicBezTo>
                <a:cubicBezTo>
                  <a:pt x="45697" y="54769"/>
                  <a:pt x="45627" y="54673"/>
                  <a:pt x="45557" y="54594"/>
                </a:cubicBezTo>
                <a:cubicBezTo>
                  <a:pt x="45537" y="54564"/>
                  <a:pt x="45506" y="54548"/>
                  <a:pt x="45475" y="54548"/>
                </a:cubicBezTo>
                <a:close/>
                <a:moveTo>
                  <a:pt x="40018" y="54736"/>
                </a:moveTo>
                <a:cubicBezTo>
                  <a:pt x="39991" y="54736"/>
                  <a:pt x="39965" y="54747"/>
                  <a:pt x="39947" y="54769"/>
                </a:cubicBezTo>
                <a:cubicBezTo>
                  <a:pt x="39868" y="54848"/>
                  <a:pt x="39789" y="54936"/>
                  <a:pt x="39719" y="55023"/>
                </a:cubicBezTo>
                <a:cubicBezTo>
                  <a:pt x="39684" y="55067"/>
                  <a:pt x="39684" y="55137"/>
                  <a:pt x="39737" y="55172"/>
                </a:cubicBezTo>
                <a:cubicBezTo>
                  <a:pt x="39754" y="55190"/>
                  <a:pt x="39780" y="55199"/>
                  <a:pt x="39807" y="55199"/>
                </a:cubicBezTo>
                <a:cubicBezTo>
                  <a:pt x="39833" y="55199"/>
                  <a:pt x="39868" y="55190"/>
                  <a:pt x="39886" y="55164"/>
                </a:cubicBezTo>
                <a:cubicBezTo>
                  <a:pt x="39956" y="55076"/>
                  <a:pt x="40026" y="54997"/>
                  <a:pt x="40105" y="54918"/>
                </a:cubicBezTo>
                <a:cubicBezTo>
                  <a:pt x="40140" y="54874"/>
                  <a:pt x="40140" y="54804"/>
                  <a:pt x="40096" y="54769"/>
                </a:cubicBezTo>
                <a:cubicBezTo>
                  <a:pt x="40074" y="54747"/>
                  <a:pt x="40046" y="54736"/>
                  <a:pt x="40018" y="54736"/>
                </a:cubicBezTo>
                <a:close/>
                <a:moveTo>
                  <a:pt x="104630" y="54699"/>
                </a:moveTo>
                <a:cubicBezTo>
                  <a:pt x="104569" y="54708"/>
                  <a:pt x="104525" y="54760"/>
                  <a:pt x="104525" y="54822"/>
                </a:cubicBezTo>
                <a:lnTo>
                  <a:pt x="104560" y="55146"/>
                </a:lnTo>
                <a:cubicBezTo>
                  <a:pt x="104569" y="55207"/>
                  <a:pt x="104613" y="55243"/>
                  <a:pt x="104665" y="55243"/>
                </a:cubicBezTo>
                <a:cubicBezTo>
                  <a:pt x="104668" y="55245"/>
                  <a:pt x="104670" y="55246"/>
                  <a:pt x="104672" y="55246"/>
                </a:cubicBezTo>
                <a:cubicBezTo>
                  <a:pt x="104675" y="55246"/>
                  <a:pt x="104677" y="55243"/>
                  <a:pt x="104683" y="55243"/>
                </a:cubicBezTo>
                <a:cubicBezTo>
                  <a:pt x="104744" y="55243"/>
                  <a:pt x="104788" y="55190"/>
                  <a:pt x="104779" y="55129"/>
                </a:cubicBezTo>
                <a:lnTo>
                  <a:pt x="104744" y="54795"/>
                </a:lnTo>
                <a:cubicBezTo>
                  <a:pt x="104744" y="54743"/>
                  <a:pt x="104692" y="54699"/>
                  <a:pt x="104630" y="54699"/>
                </a:cubicBezTo>
                <a:close/>
                <a:moveTo>
                  <a:pt x="520" y="55031"/>
                </a:moveTo>
                <a:cubicBezTo>
                  <a:pt x="465" y="55031"/>
                  <a:pt x="420" y="55072"/>
                  <a:pt x="404" y="55120"/>
                </a:cubicBezTo>
                <a:cubicBezTo>
                  <a:pt x="387" y="55234"/>
                  <a:pt x="360" y="55339"/>
                  <a:pt x="343" y="55444"/>
                </a:cubicBezTo>
                <a:cubicBezTo>
                  <a:pt x="334" y="55506"/>
                  <a:pt x="378" y="55567"/>
                  <a:pt x="439" y="55576"/>
                </a:cubicBezTo>
                <a:lnTo>
                  <a:pt x="457" y="55576"/>
                </a:lnTo>
                <a:cubicBezTo>
                  <a:pt x="509" y="55576"/>
                  <a:pt x="553" y="55541"/>
                  <a:pt x="562" y="55488"/>
                </a:cubicBezTo>
                <a:cubicBezTo>
                  <a:pt x="579" y="55374"/>
                  <a:pt x="597" y="55269"/>
                  <a:pt x="623" y="55164"/>
                </a:cubicBezTo>
                <a:cubicBezTo>
                  <a:pt x="632" y="55102"/>
                  <a:pt x="597" y="55050"/>
                  <a:pt x="536" y="55032"/>
                </a:cubicBezTo>
                <a:cubicBezTo>
                  <a:pt x="530" y="55031"/>
                  <a:pt x="525" y="55031"/>
                  <a:pt x="520" y="55031"/>
                </a:cubicBezTo>
                <a:close/>
                <a:moveTo>
                  <a:pt x="46055" y="55473"/>
                </a:moveTo>
                <a:cubicBezTo>
                  <a:pt x="46040" y="55473"/>
                  <a:pt x="46026" y="55475"/>
                  <a:pt x="46013" y="55479"/>
                </a:cubicBezTo>
                <a:cubicBezTo>
                  <a:pt x="45960" y="55506"/>
                  <a:pt x="45934" y="55576"/>
                  <a:pt x="45960" y="55628"/>
                </a:cubicBezTo>
                <a:cubicBezTo>
                  <a:pt x="46004" y="55725"/>
                  <a:pt x="46048" y="55821"/>
                  <a:pt x="46092" y="55926"/>
                </a:cubicBezTo>
                <a:cubicBezTo>
                  <a:pt x="46109" y="55961"/>
                  <a:pt x="46153" y="55988"/>
                  <a:pt x="46197" y="55988"/>
                </a:cubicBezTo>
                <a:lnTo>
                  <a:pt x="46232" y="55988"/>
                </a:lnTo>
                <a:cubicBezTo>
                  <a:pt x="46294" y="55961"/>
                  <a:pt x="46320" y="55900"/>
                  <a:pt x="46294" y="55839"/>
                </a:cubicBezTo>
                <a:cubicBezTo>
                  <a:pt x="46250" y="55733"/>
                  <a:pt x="46206" y="55637"/>
                  <a:pt x="46162" y="55532"/>
                </a:cubicBezTo>
                <a:cubicBezTo>
                  <a:pt x="46142" y="55492"/>
                  <a:pt x="46098" y="55473"/>
                  <a:pt x="46055" y="55473"/>
                </a:cubicBezTo>
                <a:close/>
                <a:moveTo>
                  <a:pt x="39355" y="55601"/>
                </a:moveTo>
                <a:cubicBezTo>
                  <a:pt x="39320" y="55601"/>
                  <a:pt x="39286" y="55621"/>
                  <a:pt x="39263" y="55655"/>
                </a:cubicBezTo>
                <a:cubicBezTo>
                  <a:pt x="39202" y="55751"/>
                  <a:pt x="39149" y="55847"/>
                  <a:pt x="39097" y="55944"/>
                </a:cubicBezTo>
                <a:cubicBezTo>
                  <a:pt x="39070" y="55996"/>
                  <a:pt x="39088" y="56067"/>
                  <a:pt x="39141" y="56093"/>
                </a:cubicBezTo>
                <a:cubicBezTo>
                  <a:pt x="39158" y="56102"/>
                  <a:pt x="39176" y="56110"/>
                  <a:pt x="39193" y="56110"/>
                </a:cubicBezTo>
                <a:cubicBezTo>
                  <a:pt x="39237" y="56110"/>
                  <a:pt x="39272" y="56084"/>
                  <a:pt x="39290" y="56049"/>
                </a:cubicBezTo>
                <a:cubicBezTo>
                  <a:pt x="39342" y="55953"/>
                  <a:pt x="39395" y="55865"/>
                  <a:pt x="39447" y="55769"/>
                </a:cubicBezTo>
                <a:cubicBezTo>
                  <a:pt x="39482" y="55716"/>
                  <a:pt x="39465" y="55646"/>
                  <a:pt x="39412" y="55619"/>
                </a:cubicBezTo>
                <a:cubicBezTo>
                  <a:pt x="39394" y="55607"/>
                  <a:pt x="39374" y="55601"/>
                  <a:pt x="39355" y="55601"/>
                </a:cubicBezTo>
                <a:close/>
                <a:moveTo>
                  <a:pt x="104751" y="55794"/>
                </a:moveTo>
                <a:cubicBezTo>
                  <a:pt x="104746" y="55794"/>
                  <a:pt x="104741" y="55794"/>
                  <a:pt x="104736" y="55795"/>
                </a:cubicBezTo>
                <a:cubicBezTo>
                  <a:pt x="104674" y="55795"/>
                  <a:pt x="104630" y="55847"/>
                  <a:pt x="104639" y="55909"/>
                </a:cubicBezTo>
                <a:cubicBezTo>
                  <a:pt x="104657" y="56023"/>
                  <a:pt x="104665" y="56128"/>
                  <a:pt x="104674" y="56242"/>
                </a:cubicBezTo>
                <a:cubicBezTo>
                  <a:pt x="104683" y="56294"/>
                  <a:pt x="104736" y="56338"/>
                  <a:pt x="104788" y="56338"/>
                </a:cubicBezTo>
                <a:lnTo>
                  <a:pt x="104797" y="56338"/>
                </a:lnTo>
                <a:cubicBezTo>
                  <a:pt x="104858" y="56330"/>
                  <a:pt x="104902" y="56277"/>
                  <a:pt x="104893" y="56216"/>
                </a:cubicBezTo>
                <a:cubicBezTo>
                  <a:pt x="104885" y="56102"/>
                  <a:pt x="104867" y="55996"/>
                  <a:pt x="104858" y="55891"/>
                </a:cubicBezTo>
                <a:cubicBezTo>
                  <a:pt x="104850" y="55835"/>
                  <a:pt x="104806" y="55794"/>
                  <a:pt x="104751" y="55794"/>
                </a:cubicBezTo>
                <a:close/>
                <a:moveTo>
                  <a:pt x="336" y="56109"/>
                </a:moveTo>
                <a:cubicBezTo>
                  <a:pt x="280" y="56109"/>
                  <a:pt x="228" y="56151"/>
                  <a:pt x="220" y="56207"/>
                </a:cubicBezTo>
                <a:cubicBezTo>
                  <a:pt x="211" y="56312"/>
                  <a:pt x="194" y="56426"/>
                  <a:pt x="176" y="56531"/>
                </a:cubicBezTo>
                <a:cubicBezTo>
                  <a:pt x="167" y="56592"/>
                  <a:pt x="211" y="56645"/>
                  <a:pt x="273" y="56654"/>
                </a:cubicBezTo>
                <a:lnTo>
                  <a:pt x="290" y="56654"/>
                </a:lnTo>
                <a:cubicBezTo>
                  <a:pt x="343" y="56654"/>
                  <a:pt x="387" y="56619"/>
                  <a:pt x="395" y="56557"/>
                </a:cubicBezTo>
                <a:cubicBezTo>
                  <a:pt x="413" y="56452"/>
                  <a:pt x="422" y="56347"/>
                  <a:pt x="439" y="56233"/>
                </a:cubicBezTo>
                <a:cubicBezTo>
                  <a:pt x="448" y="56181"/>
                  <a:pt x="404" y="56119"/>
                  <a:pt x="352" y="56110"/>
                </a:cubicBezTo>
                <a:cubicBezTo>
                  <a:pt x="346" y="56110"/>
                  <a:pt x="341" y="56109"/>
                  <a:pt x="336" y="56109"/>
                </a:cubicBezTo>
                <a:close/>
                <a:moveTo>
                  <a:pt x="46439" y="56500"/>
                </a:moveTo>
                <a:cubicBezTo>
                  <a:pt x="46429" y="56500"/>
                  <a:pt x="46418" y="56502"/>
                  <a:pt x="46407" y="56505"/>
                </a:cubicBezTo>
                <a:cubicBezTo>
                  <a:pt x="46346" y="56522"/>
                  <a:pt x="46311" y="56575"/>
                  <a:pt x="46329" y="56636"/>
                </a:cubicBezTo>
                <a:cubicBezTo>
                  <a:pt x="46355" y="56742"/>
                  <a:pt x="46381" y="56847"/>
                  <a:pt x="46399" y="56952"/>
                </a:cubicBezTo>
                <a:cubicBezTo>
                  <a:pt x="46416" y="57004"/>
                  <a:pt x="46460" y="57040"/>
                  <a:pt x="46513" y="57040"/>
                </a:cubicBezTo>
                <a:lnTo>
                  <a:pt x="46530" y="57040"/>
                </a:lnTo>
                <a:cubicBezTo>
                  <a:pt x="46592" y="57022"/>
                  <a:pt x="46627" y="56969"/>
                  <a:pt x="46618" y="56908"/>
                </a:cubicBezTo>
                <a:cubicBezTo>
                  <a:pt x="46592" y="56794"/>
                  <a:pt x="46565" y="56689"/>
                  <a:pt x="46539" y="56584"/>
                </a:cubicBezTo>
                <a:cubicBezTo>
                  <a:pt x="46524" y="56533"/>
                  <a:pt x="46486" y="56500"/>
                  <a:pt x="46439" y="56500"/>
                </a:cubicBezTo>
                <a:close/>
                <a:moveTo>
                  <a:pt x="38898" y="56588"/>
                </a:moveTo>
                <a:cubicBezTo>
                  <a:pt x="38848" y="56588"/>
                  <a:pt x="38804" y="56619"/>
                  <a:pt x="38790" y="56663"/>
                </a:cubicBezTo>
                <a:cubicBezTo>
                  <a:pt x="38755" y="56768"/>
                  <a:pt x="38720" y="56873"/>
                  <a:pt x="38693" y="56978"/>
                </a:cubicBezTo>
                <a:cubicBezTo>
                  <a:pt x="38676" y="57040"/>
                  <a:pt x="38702" y="57101"/>
                  <a:pt x="38764" y="57118"/>
                </a:cubicBezTo>
                <a:lnTo>
                  <a:pt x="38799" y="57118"/>
                </a:lnTo>
                <a:cubicBezTo>
                  <a:pt x="38843" y="57118"/>
                  <a:pt x="38886" y="57092"/>
                  <a:pt x="38904" y="57040"/>
                </a:cubicBezTo>
                <a:cubicBezTo>
                  <a:pt x="38930" y="56943"/>
                  <a:pt x="38965" y="56838"/>
                  <a:pt x="39000" y="56733"/>
                </a:cubicBezTo>
                <a:cubicBezTo>
                  <a:pt x="39018" y="56680"/>
                  <a:pt x="38983" y="56619"/>
                  <a:pt x="38930" y="56592"/>
                </a:cubicBezTo>
                <a:cubicBezTo>
                  <a:pt x="38919" y="56589"/>
                  <a:pt x="38908" y="56588"/>
                  <a:pt x="38898" y="56588"/>
                </a:cubicBezTo>
                <a:close/>
                <a:moveTo>
                  <a:pt x="104891" y="56872"/>
                </a:moveTo>
                <a:cubicBezTo>
                  <a:pt x="104886" y="56872"/>
                  <a:pt x="104881" y="56872"/>
                  <a:pt x="104876" y="56873"/>
                </a:cubicBezTo>
                <a:cubicBezTo>
                  <a:pt x="104814" y="56891"/>
                  <a:pt x="104771" y="56943"/>
                  <a:pt x="104788" y="57004"/>
                </a:cubicBezTo>
                <a:cubicBezTo>
                  <a:pt x="104806" y="57110"/>
                  <a:pt x="104823" y="57224"/>
                  <a:pt x="104850" y="57329"/>
                </a:cubicBezTo>
                <a:cubicBezTo>
                  <a:pt x="104858" y="57381"/>
                  <a:pt x="104902" y="57416"/>
                  <a:pt x="104955" y="57416"/>
                </a:cubicBezTo>
                <a:lnTo>
                  <a:pt x="104981" y="57416"/>
                </a:lnTo>
                <a:cubicBezTo>
                  <a:pt x="105034" y="57399"/>
                  <a:pt x="105077" y="57346"/>
                  <a:pt x="105060" y="57285"/>
                </a:cubicBezTo>
                <a:cubicBezTo>
                  <a:pt x="105042" y="57180"/>
                  <a:pt x="105016" y="57075"/>
                  <a:pt x="104999" y="56969"/>
                </a:cubicBezTo>
                <a:cubicBezTo>
                  <a:pt x="104991" y="56913"/>
                  <a:pt x="104946" y="56872"/>
                  <a:pt x="104891" y="56872"/>
                </a:cubicBezTo>
                <a:close/>
                <a:moveTo>
                  <a:pt x="211" y="57197"/>
                </a:moveTo>
                <a:cubicBezTo>
                  <a:pt x="150" y="57197"/>
                  <a:pt x="97" y="57241"/>
                  <a:pt x="97" y="57294"/>
                </a:cubicBezTo>
                <a:cubicBezTo>
                  <a:pt x="89" y="57408"/>
                  <a:pt x="71" y="57513"/>
                  <a:pt x="62" y="57627"/>
                </a:cubicBezTo>
                <a:cubicBezTo>
                  <a:pt x="62" y="57688"/>
                  <a:pt x="106" y="57741"/>
                  <a:pt x="167" y="57741"/>
                </a:cubicBezTo>
                <a:lnTo>
                  <a:pt x="176" y="57741"/>
                </a:lnTo>
                <a:cubicBezTo>
                  <a:pt x="181" y="57742"/>
                  <a:pt x="185" y="57742"/>
                  <a:pt x="190" y="57742"/>
                </a:cubicBezTo>
                <a:cubicBezTo>
                  <a:pt x="237" y="57742"/>
                  <a:pt x="281" y="57700"/>
                  <a:pt x="281" y="57644"/>
                </a:cubicBezTo>
                <a:cubicBezTo>
                  <a:pt x="290" y="57539"/>
                  <a:pt x="299" y="57425"/>
                  <a:pt x="316" y="57320"/>
                </a:cubicBezTo>
                <a:cubicBezTo>
                  <a:pt x="316" y="57259"/>
                  <a:pt x="273" y="57206"/>
                  <a:pt x="211" y="57197"/>
                </a:cubicBezTo>
                <a:close/>
                <a:moveTo>
                  <a:pt x="46609" y="57574"/>
                </a:moveTo>
                <a:cubicBezTo>
                  <a:pt x="46548" y="57583"/>
                  <a:pt x="46504" y="57636"/>
                  <a:pt x="46513" y="57697"/>
                </a:cubicBezTo>
                <a:cubicBezTo>
                  <a:pt x="46521" y="57802"/>
                  <a:pt x="46530" y="57907"/>
                  <a:pt x="46530" y="58021"/>
                </a:cubicBezTo>
                <a:cubicBezTo>
                  <a:pt x="46539" y="58074"/>
                  <a:pt x="46583" y="58127"/>
                  <a:pt x="46644" y="58127"/>
                </a:cubicBezTo>
                <a:cubicBezTo>
                  <a:pt x="46706" y="58118"/>
                  <a:pt x="46758" y="58074"/>
                  <a:pt x="46749" y="58013"/>
                </a:cubicBezTo>
                <a:cubicBezTo>
                  <a:pt x="46749" y="57899"/>
                  <a:pt x="46741" y="57785"/>
                  <a:pt x="46732" y="57679"/>
                </a:cubicBezTo>
                <a:cubicBezTo>
                  <a:pt x="46723" y="57618"/>
                  <a:pt x="46670" y="57574"/>
                  <a:pt x="46609" y="57574"/>
                </a:cubicBezTo>
                <a:close/>
                <a:moveTo>
                  <a:pt x="38622" y="57652"/>
                </a:moveTo>
                <a:cubicBezTo>
                  <a:pt x="38569" y="57652"/>
                  <a:pt x="38526" y="57686"/>
                  <a:pt x="38518" y="57741"/>
                </a:cubicBezTo>
                <a:cubicBezTo>
                  <a:pt x="38492" y="57846"/>
                  <a:pt x="38474" y="57960"/>
                  <a:pt x="38466" y="58065"/>
                </a:cubicBezTo>
                <a:cubicBezTo>
                  <a:pt x="38457" y="58127"/>
                  <a:pt x="38501" y="58179"/>
                  <a:pt x="38553" y="58188"/>
                </a:cubicBezTo>
                <a:lnTo>
                  <a:pt x="38571" y="58188"/>
                </a:lnTo>
                <a:cubicBezTo>
                  <a:pt x="38575" y="58189"/>
                  <a:pt x="38580" y="58189"/>
                  <a:pt x="38584" y="58189"/>
                </a:cubicBezTo>
                <a:cubicBezTo>
                  <a:pt x="38632" y="58189"/>
                  <a:pt x="38677" y="58148"/>
                  <a:pt x="38685" y="58100"/>
                </a:cubicBezTo>
                <a:cubicBezTo>
                  <a:pt x="38693" y="57986"/>
                  <a:pt x="38711" y="57881"/>
                  <a:pt x="38729" y="57776"/>
                </a:cubicBezTo>
                <a:cubicBezTo>
                  <a:pt x="38737" y="57715"/>
                  <a:pt x="38702" y="57662"/>
                  <a:pt x="38641" y="57653"/>
                </a:cubicBezTo>
                <a:cubicBezTo>
                  <a:pt x="38635" y="57652"/>
                  <a:pt x="38628" y="57652"/>
                  <a:pt x="38622" y="57652"/>
                </a:cubicBezTo>
                <a:close/>
                <a:moveTo>
                  <a:pt x="105145" y="57938"/>
                </a:moveTo>
                <a:cubicBezTo>
                  <a:pt x="105134" y="57938"/>
                  <a:pt x="105123" y="57939"/>
                  <a:pt x="105113" y="57942"/>
                </a:cubicBezTo>
                <a:cubicBezTo>
                  <a:pt x="105060" y="57960"/>
                  <a:pt x="105025" y="58021"/>
                  <a:pt x="105042" y="58083"/>
                </a:cubicBezTo>
                <a:cubicBezTo>
                  <a:pt x="105077" y="58188"/>
                  <a:pt x="105113" y="58293"/>
                  <a:pt x="105148" y="58398"/>
                </a:cubicBezTo>
                <a:cubicBezTo>
                  <a:pt x="105156" y="58442"/>
                  <a:pt x="105200" y="58468"/>
                  <a:pt x="105244" y="58468"/>
                </a:cubicBezTo>
                <a:cubicBezTo>
                  <a:pt x="105262" y="58468"/>
                  <a:pt x="105270" y="58468"/>
                  <a:pt x="105279" y="58460"/>
                </a:cubicBezTo>
                <a:cubicBezTo>
                  <a:pt x="105340" y="58442"/>
                  <a:pt x="105367" y="58381"/>
                  <a:pt x="105349" y="58328"/>
                </a:cubicBezTo>
                <a:cubicBezTo>
                  <a:pt x="105314" y="58223"/>
                  <a:pt x="105288" y="58118"/>
                  <a:pt x="105253" y="58013"/>
                </a:cubicBezTo>
                <a:cubicBezTo>
                  <a:pt x="105238" y="57969"/>
                  <a:pt x="105194" y="57938"/>
                  <a:pt x="105145" y="57938"/>
                </a:cubicBezTo>
                <a:close/>
                <a:moveTo>
                  <a:pt x="119" y="58292"/>
                </a:moveTo>
                <a:cubicBezTo>
                  <a:pt x="64" y="58292"/>
                  <a:pt x="18" y="58341"/>
                  <a:pt x="18" y="58398"/>
                </a:cubicBezTo>
                <a:cubicBezTo>
                  <a:pt x="18" y="58503"/>
                  <a:pt x="10" y="58617"/>
                  <a:pt x="10" y="58723"/>
                </a:cubicBezTo>
                <a:cubicBezTo>
                  <a:pt x="10" y="58784"/>
                  <a:pt x="54" y="58837"/>
                  <a:pt x="115" y="58837"/>
                </a:cubicBezTo>
                <a:cubicBezTo>
                  <a:pt x="176" y="58837"/>
                  <a:pt x="229" y="58793"/>
                  <a:pt x="229" y="58731"/>
                </a:cubicBezTo>
                <a:cubicBezTo>
                  <a:pt x="229" y="58626"/>
                  <a:pt x="238" y="58512"/>
                  <a:pt x="238" y="58407"/>
                </a:cubicBezTo>
                <a:cubicBezTo>
                  <a:pt x="238" y="58346"/>
                  <a:pt x="194" y="58293"/>
                  <a:pt x="132" y="58293"/>
                </a:cubicBezTo>
                <a:cubicBezTo>
                  <a:pt x="128" y="58292"/>
                  <a:pt x="123" y="58292"/>
                  <a:pt x="119" y="58292"/>
                </a:cubicBezTo>
                <a:close/>
                <a:moveTo>
                  <a:pt x="46635" y="58670"/>
                </a:moveTo>
                <a:cubicBezTo>
                  <a:pt x="46583" y="58670"/>
                  <a:pt x="46530" y="58714"/>
                  <a:pt x="46521" y="58766"/>
                </a:cubicBezTo>
                <a:cubicBezTo>
                  <a:pt x="46513" y="58880"/>
                  <a:pt x="46504" y="58986"/>
                  <a:pt x="46495" y="59091"/>
                </a:cubicBezTo>
                <a:cubicBezTo>
                  <a:pt x="46486" y="59152"/>
                  <a:pt x="46530" y="59205"/>
                  <a:pt x="46592" y="59213"/>
                </a:cubicBezTo>
                <a:lnTo>
                  <a:pt x="46600" y="59213"/>
                </a:lnTo>
                <a:cubicBezTo>
                  <a:pt x="46653" y="59213"/>
                  <a:pt x="46706" y="59178"/>
                  <a:pt x="46714" y="59117"/>
                </a:cubicBezTo>
                <a:cubicBezTo>
                  <a:pt x="46723" y="59012"/>
                  <a:pt x="46732" y="58898"/>
                  <a:pt x="46741" y="58784"/>
                </a:cubicBezTo>
                <a:cubicBezTo>
                  <a:pt x="46741" y="58731"/>
                  <a:pt x="46697" y="58679"/>
                  <a:pt x="46635" y="58670"/>
                </a:cubicBezTo>
                <a:close/>
                <a:moveTo>
                  <a:pt x="38509" y="58740"/>
                </a:moveTo>
                <a:cubicBezTo>
                  <a:pt x="38448" y="58740"/>
                  <a:pt x="38395" y="58784"/>
                  <a:pt x="38395" y="58845"/>
                </a:cubicBezTo>
                <a:cubicBezTo>
                  <a:pt x="38387" y="58951"/>
                  <a:pt x="38387" y="59064"/>
                  <a:pt x="38387" y="59178"/>
                </a:cubicBezTo>
                <a:cubicBezTo>
                  <a:pt x="38387" y="59240"/>
                  <a:pt x="38431" y="59284"/>
                  <a:pt x="38492" y="59284"/>
                </a:cubicBezTo>
                <a:cubicBezTo>
                  <a:pt x="38553" y="59284"/>
                  <a:pt x="38606" y="59240"/>
                  <a:pt x="38606" y="59178"/>
                </a:cubicBezTo>
                <a:cubicBezTo>
                  <a:pt x="38606" y="59064"/>
                  <a:pt x="38606" y="58959"/>
                  <a:pt x="38615" y="58854"/>
                </a:cubicBezTo>
                <a:cubicBezTo>
                  <a:pt x="38615" y="58793"/>
                  <a:pt x="38571" y="58740"/>
                  <a:pt x="38509" y="58740"/>
                </a:cubicBezTo>
                <a:close/>
                <a:moveTo>
                  <a:pt x="105519" y="58967"/>
                </a:moveTo>
                <a:cubicBezTo>
                  <a:pt x="105504" y="58967"/>
                  <a:pt x="105488" y="58970"/>
                  <a:pt x="105472" y="58977"/>
                </a:cubicBezTo>
                <a:cubicBezTo>
                  <a:pt x="105419" y="59003"/>
                  <a:pt x="105393" y="59064"/>
                  <a:pt x="105411" y="59117"/>
                </a:cubicBezTo>
                <a:cubicBezTo>
                  <a:pt x="105454" y="59222"/>
                  <a:pt x="105498" y="59319"/>
                  <a:pt x="105542" y="59424"/>
                </a:cubicBezTo>
                <a:cubicBezTo>
                  <a:pt x="105560" y="59468"/>
                  <a:pt x="105603" y="59485"/>
                  <a:pt x="105638" y="59485"/>
                </a:cubicBezTo>
                <a:cubicBezTo>
                  <a:pt x="105656" y="59485"/>
                  <a:pt x="105674" y="59485"/>
                  <a:pt x="105682" y="59476"/>
                </a:cubicBezTo>
                <a:cubicBezTo>
                  <a:pt x="105744" y="59459"/>
                  <a:pt x="105770" y="59389"/>
                  <a:pt x="105744" y="59336"/>
                </a:cubicBezTo>
                <a:cubicBezTo>
                  <a:pt x="105700" y="59240"/>
                  <a:pt x="105656" y="59135"/>
                  <a:pt x="105612" y="59038"/>
                </a:cubicBezTo>
                <a:cubicBezTo>
                  <a:pt x="105599" y="58993"/>
                  <a:pt x="105562" y="58967"/>
                  <a:pt x="105519" y="58967"/>
                </a:cubicBezTo>
                <a:close/>
                <a:moveTo>
                  <a:pt x="106" y="59389"/>
                </a:moveTo>
                <a:cubicBezTo>
                  <a:pt x="45" y="59389"/>
                  <a:pt x="1" y="59433"/>
                  <a:pt x="1" y="59494"/>
                </a:cubicBezTo>
                <a:cubicBezTo>
                  <a:pt x="1" y="59608"/>
                  <a:pt x="1" y="59713"/>
                  <a:pt x="1" y="59827"/>
                </a:cubicBezTo>
                <a:cubicBezTo>
                  <a:pt x="1" y="59888"/>
                  <a:pt x="54" y="59932"/>
                  <a:pt x="115" y="59932"/>
                </a:cubicBezTo>
                <a:cubicBezTo>
                  <a:pt x="176" y="59932"/>
                  <a:pt x="220" y="59880"/>
                  <a:pt x="220" y="59818"/>
                </a:cubicBezTo>
                <a:cubicBezTo>
                  <a:pt x="220" y="59713"/>
                  <a:pt x="220" y="59599"/>
                  <a:pt x="220" y="59494"/>
                </a:cubicBezTo>
                <a:cubicBezTo>
                  <a:pt x="220" y="59433"/>
                  <a:pt x="167" y="59389"/>
                  <a:pt x="106" y="59389"/>
                </a:cubicBezTo>
                <a:close/>
                <a:moveTo>
                  <a:pt x="46494" y="59756"/>
                </a:moveTo>
                <a:cubicBezTo>
                  <a:pt x="46441" y="59756"/>
                  <a:pt x="46398" y="59790"/>
                  <a:pt x="46390" y="59845"/>
                </a:cubicBezTo>
                <a:cubicBezTo>
                  <a:pt x="46364" y="59959"/>
                  <a:pt x="46346" y="60064"/>
                  <a:pt x="46329" y="60169"/>
                </a:cubicBezTo>
                <a:cubicBezTo>
                  <a:pt x="46320" y="60230"/>
                  <a:pt x="46355" y="60283"/>
                  <a:pt x="46416" y="60300"/>
                </a:cubicBezTo>
                <a:lnTo>
                  <a:pt x="46434" y="60300"/>
                </a:lnTo>
                <a:cubicBezTo>
                  <a:pt x="46486" y="60300"/>
                  <a:pt x="46530" y="60265"/>
                  <a:pt x="46548" y="60213"/>
                </a:cubicBezTo>
                <a:cubicBezTo>
                  <a:pt x="46565" y="60099"/>
                  <a:pt x="46583" y="59994"/>
                  <a:pt x="46600" y="59880"/>
                </a:cubicBezTo>
                <a:cubicBezTo>
                  <a:pt x="46609" y="59827"/>
                  <a:pt x="46574" y="59766"/>
                  <a:pt x="46513" y="59757"/>
                </a:cubicBezTo>
                <a:cubicBezTo>
                  <a:pt x="46506" y="59756"/>
                  <a:pt x="46500" y="59756"/>
                  <a:pt x="46494" y="59756"/>
                </a:cubicBezTo>
                <a:close/>
                <a:moveTo>
                  <a:pt x="38509" y="59827"/>
                </a:moveTo>
                <a:cubicBezTo>
                  <a:pt x="38448" y="59836"/>
                  <a:pt x="38395" y="59888"/>
                  <a:pt x="38404" y="59941"/>
                </a:cubicBezTo>
                <a:cubicBezTo>
                  <a:pt x="38404" y="60055"/>
                  <a:pt x="38413" y="60169"/>
                  <a:pt x="38422" y="60274"/>
                </a:cubicBezTo>
                <a:cubicBezTo>
                  <a:pt x="38431" y="60336"/>
                  <a:pt x="38474" y="60379"/>
                  <a:pt x="38536" y="60379"/>
                </a:cubicBezTo>
                <a:lnTo>
                  <a:pt x="38544" y="60379"/>
                </a:lnTo>
                <a:cubicBezTo>
                  <a:pt x="38597" y="60371"/>
                  <a:pt x="38650" y="60318"/>
                  <a:pt x="38641" y="60257"/>
                </a:cubicBezTo>
                <a:cubicBezTo>
                  <a:pt x="38632" y="60151"/>
                  <a:pt x="38623" y="60046"/>
                  <a:pt x="38623" y="59932"/>
                </a:cubicBezTo>
                <a:cubicBezTo>
                  <a:pt x="38615" y="59871"/>
                  <a:pt x="38571" y="59827"/>
                  <a:pt x="38509" y="59827"/>
                </a:cubicBezTo>
                <a:close/>
                <a:moveTo>
                  <a:pt x="105955" y="59966"/>
                </a:moveTo>
                <a:cubicBezTo>
                  <a:pt x="105940" y="59966"/>
                  <a:pt x="105924" y="59969"/>
                  <a:pt x="105910" y="59976"/>
                </a:cubicBezTo>
                <a:cubicBezTo>
                  <a:pt x="105858" y="60002"/>
                  <a:pt x="105831" y="60073"/>
                  <a:pt x="105858" y="60125"/>
                </a:cubicBezTo>
                <a:cubicBezTo>
                  <a:pt x="105910" y="60222"/>
                  <a:pt x="105954" y="60318"/>
                  <a:pt x="105998" y="60423"/>
                </a:cubicBezTo>
                <a:cubicBezTo>
                  <a:pt x="106015" y="60458"/>
                  <a:pt x="106059" y="60485"/>
                  <a:pt x="106103" y="60485"/>
                </a:cubicBezTo>
                <a:cubicBezTo>
                  <a:pt x="106112" y="60485"/>
                  <a:pt x="106129" y="60476"/>
                  <a:pt x="106147" y="60476"/>
                </a:cubicBezTo>
                <a:cubicBezTo>
                  <a:pt x="106200" y="60449"/>
                  <a:pt x="106226" y="60379"/>
                  <a:pt x="106200" y="60327"/>
                </a:cubicBezTo>
                <a:cubicBezTo>
                  <a:pt x="106156" y="60230"/>
                  <a:pt x="106103" y="60134"/>
                  <a:pt x="106059" y="60029"/>
                </a:cubicBezTo>
                <a:cubicBezTo>
                  <a:pt x="106040" y="59990"/>
                  <a:pt x="105997" y="59966"/>
                  <a:pt x="105955" y="59966"/>
                </a:cubicBezTo>
                <a:close/>
                <a:moveTo>
                  <a:pt x="141" y="60476"/>
                </a:moveTo>
                <a:cubicBezTo>
                  <a:pt x="80" y="60485"/>
                  <a:pt x="36" y="60537"/>
                  <a:pt x="36" y="60590"/>
                </a:cubicBezTo>
                <a:cubicBezTo>
                  <a:pt x="45" y="60704"/>
                  <a:pt x="45" y="60809"/>
                  <a:pt x="54" y="60923"/>
                </a:cubicBezTo>
                <a:cubicBezTo>
                  <a:pt x="62" y="60984"/>
                  <a:pt x="106" y="61028"/>
                  <a:pt x="167" y="61028"/>
                </a:cubicBezTo>
                <a:lnTo>
                  <a:pt x="176" y="61028"/>
                </a:lnTo>
                <a:cubicBezTo>
                  <a:pt x="229" y="61019"/>
                  <a:pt x="281" y="60967"/>
                  <a:pt x="273" y="60905"/>
                </a:cubicBezTo>
                <a:cubicBezTo>
                  <a:pt x="264" y="60800"/>
                  <a:pt x="264" y="60695"/>
                  <a:pt x="255" y="60581"/>
                </a:cubicBezTo>
                <a:cubicBezTo>
                  <a:pt x="246" y="60520"/>
                  <a:pt x="194" y="60476"/>
                  <a:pt x="141" y="60476"/>
                </a:cubicBezTo>
                <a:close/>
                <a:moveTo>
                  <a:pt x="46270" y="60831"/>
                </a:moveTo>
                <a:cubicBezTo>
                  <a:pt x="46221" y="60831"/>
                  <a:pt x="46178" y="60863"/>
                  <a:pt x="46171" y="60914"/>
                </a:cubicBezTo>
                <a:cubicBezTo>
                  <a:pt x="46144" y="61019"/>
                  <a:pt x="46118" y="61124"/>
                  <a:pt x="46092" y="61230"/>
                </a:cubicBezTo>
                <a:cubicBezTo>
                  <a:pt x="46074" y="61291"/>
                  <a:pt x="46118" y="61352"/>
                  <a:pt x="46171" y="61361"/>
                </a:cubicBezTo>
                <a:cubicBezTo>
                  <a:pt x="46180" y="61370"/>
                  <a:pt x="46188" y="61370"/>
                  <a:pt x="46197" y="61370"/>
                </a:cubicBezTo>
                <a:cubicBezTo>
                  <a:pt x="46250" y="61370"/>
                  <a:pt x="46294" y="61335"/>
                  <a:pt x="46302" y="61282"/>
                </a:cubicBezTo>
                <a:cubicBezTo>
                  <a:pt x="46329" y="61177"/>
                  <a:pt x="46355" y="61072"/>
                  <a:pt x="46381" y="60967"/>
                </a:cubicBezTo>
                <a:cubicBezTo>
                  <a:pt x="46399" y="60905"/>
                  <a:pt x="46355" y="60844"/>
                  <a:pt x="46302" y="60835"/>
                </a:cubicBezTo>
                <a:cubicBezTo>
                  <a:pt x="46292" y="60832"/>
                  <a:pt x="46281" y="60831"/>
                  <a:pt x="46270" y="60831"/>
                </a:cubicBezTo>
                <a:close/>
                <a:moveTo>
                  <a:pt x="38613" y="60922"/>
                </a:moveTo>
                <a:cubicBezTo>
                  <a:pt x="38608" y="60922"/>
                  <a:pt x="38602" y="60922"/>
                  <a:pt x="38597" y="60923"/>
                </a:cubicBezTo>
                <a:cubicBezTo>
                  <a:pt x="38536" y="60932"/>
                  <a:pt x="38492" y="60984"/>
                  <a:pt x="38501" y="61046"/>
                </a:cubicBezTo>
                <a:cubicBezTo>
                  <a:pt x="38509" y="61151"/>
                  <a:pt x="38527" y="61265"/>
                  <a:pt x="38536" y="61370"/>
                </a:cubicBezTo>
                <a:cubicBezTo>
                  <a:pt x="38544" y="61422"/>
                  <a:pt x="38597" y="61466"/>
                  <a:pt x="38650" y="61466"/>
                </a:cubicBezTo>
                <a:lnTo>
                  <a:pt x="38658" y="61466"/>
                </a:lnTo>
                <a:cubicBezTo>
                  <a:pt x="38720" y="61458"/>
                  <a:pt x="38764" y="61405"/>
                  <a:pt x="38755" y="61344"/>
                </a:cubicBezTo>
                <a:cubicBezTo>
                  <a:pt x="38737" y="61238"/>
                  <a:pt x="38729" y="61124"/>
                  <a:pt x="38720" y="61019"/>
                </a:cubicBezTo>
                <a:cubicBezTo>
                  <a:pt x="38712" y="60963"/>
                  <a:pt x="38667" y="60922"/>
                  <a:pt x="38613" y="60922"/>
                </a:cubicBezTo>
                <a:close/>
                <a:moveTo>
                  <a:pt x="106440" y="60955"/>
                </a:moveTo>
                <a:cubicBezTo>
                  <a:pt x="106422" y="60955"/>
                  <a:pt x="106403" y="60959"/>
                  <a:pt x="106384" y="60967"/>
                </a:cubicBezTo>
                <a:cubicBezTo>
                  <a:pt x="106331" y="60993"/>
                  <a:pt x="106313" y="61054"/>
                  <a:pt x="106340" y="61107"/>
                </a:cubicBezTo>
                <a:cubicBezTo>
                  <a:pt x="106384" y="61212"/>
                  <a:pt x="106427" y="61309"/>
                  <a:pt x="106480" y="61405"/>
                </a:cubicBezTo>
                <a:cubicBezTo>
                  <a:pt x="106498" y="61449"/>
                  <a:pt x="106541" y="61466"/>
                  <a:pt x="106576" y="61466"/>
                </a:cubicBezTo>
                <a:cubicBezTo>
                  <a:pt x="106594" y="61466"/>
                  <a:pt x="106612" y="61466"/>
                  <a:pt x="106629" y="61458"/>
                </a:cubicBezTo>
                <a:cubicBezTo>
                  <a:pt x="106682" y="61431"/>
                  <a:pt x="106708" y="61361"/>
                  <a:pt x="106673" y="61309"/>
                </a:cubicBezTo>
                <a:cubicBezTo>
                  <a:pt x="106629" y="61212"/>
                  <a:pt x="106585" y="61116"/>
                  <a:pt x="106533" y="61010"/>
                </a:cubicBezTo>
                <a:cubicBezTo>
                  <a:pt x="106514" y="60974"/>
                  <a:pt x="106480" y="60955"/>
                  <a:pt x="106440" y="60955"/>
                </a:cubicBezTo>
                <a:close/>
                <a:moveTo>
                  <a:pt x="236" y="61570"/>
                </a:moveTo>
                <a:cubicBezTo>
                  <a:pt x="231" y="61570"/>
                  <a:pt x="225" y="61571"/>
                  <a:pt x="220" y="61571"/>
                </a:cubicBezTo>
                <a:cubicBezTo>
                  <a:pt x="159" y="61580"/>
                  <a:pt x="115" y="61633"/>
                  <a:pt x="124" y="61694"/>
                </a:cubicBezTo>
                <a:cubicBezTo>
                  <a:pt x="132" y="61799"/>
                  <a:pt x="150" y="61913"/>
                  <a:pt x="159" y="62019"/>
                </a:cubicBezTo>
                <a:cubicBezTo>
                  <a:pt x="167" y="62071"/>
                  <a:pt x="220" y="62115"/>
                  <a:pt x="273" y="62115"/>
                </a:cubicBezTo>
                <a:lnTo>
                  <a:pt x="281" y="62115"/>
                </a:lnTo>
                <a:cubicBezTo>
                  <a:pt x="343" y="62106"/>
                  <a:pt x="387" y="62054"/>
                  <a:pt x="378" y="61992"/>
                </a:cubicBezTo>
                <a:cubicBezTo>
                  <a:pt x="369" y="61887"/>
                  <a:pt x="352" y="61773"/>
                  <a:pt x="343" y="61668"/>
                </a:cubicBezTo>
                <a:cubicBezTo>
                  <a:pt x="335" y="61612"/>
                  <a:pt x="290" y="61570"/>
                  <a:pt x="236" y="61570"/>
                </a:cubicBezTo>
                <a:close/>
                <a:moveTo>
                  <a:pt x="46011" y="61891"/>
                </a:moveTo>
                <a:cubicBezTo>
                  <a:pt x="45967" y="61891"/>
                  <a:pt x="45922" y="61924"/>
                  <a:pt x="45908" y="61975"/>
                </a:cubicBezTo>
                <a:lnTo>
                  <a:pt x="45829" y="62290"/>
                </a:lnTo>
                <a:cubicBezTo>
                  <a:pt x="45811" y="62352"/>
                  <a:pt x="45846" y="62413"/>
                  <a:pt x="45908" y="62431"/>
                </a:cubicBezTo>
                <a:lnTo>
                  <a:pt x="45934" y="62431"/>
                </a:lnTo>
                <a:cubicBezTo>
                  <a:pt x="45987" y="62431"/>
                  <a:pt x="46031" y="62395"/>
                  <a:pt x="46039" y="62343"/>
                </a:cubicBezTo>
                <a:lnTo>
                  <a:pt x="46118" y="62027"/>
                </a:lnTo>
                <a:cubicBezTo>
                  <a:pt x="46136" y="61966"/>
                  <a:pt x="46101" y="61913"/>
                  <a:pt x="46039" y="61896"/>
                </a:cubicBezTo>
                <a:cubicBezTo>
                  <a:pt x="46030" y="61893"/>
                  <a:pt x="46021" y="61891"/>
                  <a:pt x="46011" y="61891"/>
                </a:cubicBezTo>
                <a:close/>
                <a:moveTo>
                  <a:pt x="106906" y="61938"/>
                </a:moveTo>
                <a:cubicBezTo>
                  <a:pt x="106890" y="61938"/>
                  <a:pt x="106873" y="61941"/>
                  <a:pt x="106857" y="61948"/>
                </a:cubicBezTo>
                <a:cubicBezTo>
                  <a:pt x="106804" y="61975"/>
                  <a:pt x="106778" y="62036"/>
                  <a:pt x="106804" y="62097"/>
                </a:cubicBezTo>
                <a:cubicBezTo>
                  <a:pt x="106848" y="62194"/>
                  <a:pt x="106892" y="62290"/>
                  <a:pt x="106936" y="62395"/>
                </a:cubicBezTo>
                <a:cubicBezTo>
                  <a:pt x="106953" y="62439"/>
                  <a:pt x="106997" y="62457"/>
                  <a:pt x="107041" y="62457"/>
                </a:cubicBezTo>
                <a:cubicBezTo>
                  <a:pt x="107050" y="62457"/>
                  <a:pt x="107067" y="62457"/>
                  <a:pt x="107085" y="62448"/>
                </a:cubicBezTo>
                <a:cubicBezTo>
                  <a:pt x="107137" y="62431"/>
                  <a:pt x="107164" y="62360"/>
                  <a:pt x="107137" y="62308"/>
                </a:cubicBezTo>
                <a:cubicBezTo>
                  <a:pt x="107094" y="62203"/>
                  <a:pt x="107050" y="62106"/>
                  <a:pt x="107006" y="62001"/>
                </a:cubicBezTo>
                <a:cubicBezTo>
                  <a:pt x="106987" y="61963"/>
                  <a:pt x="106949" y="61938"/>
                  <a:pt x="106906" y="61938"/>
                </a:cubicBezTo>
                <a:close/>
                <a:moveTo>
                  <a:pt x="38756" y="62008"/>
                </a:moveTo>
                <a:cubicBezTo>
                  <a:pt x="38750" y="62008"/>
                  <a:pt x="38744" y="62009"/>
                  <a:pt x="38737" y="62010"/>
                </a:cubicBezTo>
                <a:cubicBezTo>
                  <a:pt x="38685" y="62019"/>
                  <a:pt x="38641" y="62071"/>
                  <a:pt x="38650" y="62133"/>
                </a:cubicBezTo>
                <a:cubicBezTo>
                  <a:pt x="38667" y="62238"/>
                  <a:pt x="38685" y="62352"/>
                  <a:pt x="38702" y="62457"/>
                </a:cubicBezTo>
                <a:cubicBezTo>
                  <a:pt x="38711" y="62509"/>
                  <a:pt x="38755" y="62545"/>
                  <a:pt x="38816" y="62545"/>
                </a:cubicBezTo>
                <a:lnTo>
                  <a:pt x="38834" y="62545"/>
                </a:lnTo>
                <a:cubicBezTo>
                  <a:pt x="38886" y="62536"/>
                  <a:pt x="38930" y="62483"/>
                  <a:pt x="38921" y="62422"/>
                </a:cubicBezTo>
                <a:cubicBezTo>
                  <a:pt x="38904" y="62317"/>
                  <a:pt x="38886" y="62203"/>
                  <a:pt x="38869" y="62097"/>
                </a:cubicBezTo>
                <a:cubicBezTo>
                  <a:pt x="38861" y="62042"/>
                  <a:pt x="38811" y="62008"/>
                  <a:pt x="38756" y="62008"/>
                </a:cubicBezTo>
                <a:close/>
                <a:moveTo>
                  <a:pt x="379" y="62657"/>
                </a:moveTo>
                <a:cubicBezTo>
                  <a:pt x="373" y="62657"/>
                  <a:pt x="367" y="62658"/>
                  <a:pt x="360" y="62658"/>
                </a:cubicBezTo>
                <a:cubicBezTo>
                  <a:pt x="299" y="62667"/>
                  <a:pt x="255" y="62720"/>
                  <a:pt x="273" y="62781"/>
                </a:cubicBezTo>
                <a:cubicBezTo>
                  <a:pt x="290" y="62886"/>
                  <a:pt x="308" y="63000"/>
                  <a:pt x="325" y="63106"/>
                </a:cubicBezTo>
                <a:cubicBezTo>
                  <a:pt x="334" y="63158"/>
                  <a:pt x="378" y="63202"/>
                  <a:pt x="430" y="63202"/>
                </a:cubicBezTo>
                <a:cubicBezTo>
                  <a:pt x="439" y="63202"/>
                  <a:pt x="448" y="63193"/>
                  <a:pt x="457" y="63193"/>
                </a:cubicBezTo>
                <a:cubicBezTo>
                  <a:pt x="509" y="63184"/>
                  <a:pt x="553" y="63132"/>
                  <a:pt x="544" y="63070"/>
                </a:cubicBezTo>
                <a:cubicBezTo>
                  <a:pt x="527" y="62965"/>
                  <a:pt x="501" y="62851"/>
                  <a:pt x="483" y="62746"/>
                </a:cubicBezTo>
                <a:cubicBezTo>
                  <a:pt x="475" y="62691"/>
                  <a:pt x="432" y="62657"/>
                  <a:pt x="379" y="62657"/>
                </a:cubicBezTo>
                <a:close/>
                <a:moveTo>
                  <a:pt x="107320" y="62951"/>
                </a:moveTo>
                <a:cubicBezTo>
                  <a:pt x="107309" y="62951"/>
                  <a:pt x="107297" y="62953"/>
                  <a:pt x="107286" y="62957"/>
                </a:cubicBezTo>
                <a:cubicBezTo>
                  <a:pt x="107225" y="62983"/>
                  <a:pt x="107199" y="63044"/>
                  <a:pt x="107216" y="63097"/>
                </a:cubicBezTo>
                <a:cubicBezTo>
                  <a:pt x="107260" y="63202"/>
                  <a:pt x="107295" y="63307"/>
                  <a:pt x="107330" y="63404"/>
                </a:cubicBezTo>
                <a:cubicBezTo>
                  <a:pt x="107348" y="63456"/>
                  <a:pt x="107392" y="63482"/>
                  <a:pt x="107435" y="63482"/>
                </a:cubicBezTo>
                <a:cubicBezTo>
                  <a:pt x="107444" y="63482"/>
                  <a:pt x="107462" y="63482"/>
                  <a:pt x="107471" y="63474"/>
                </a:cubicBezTo>
                <a:cubicBezTo>
                  <a:pt x="107523" y="63456"/>
                  <a:pt x="107558" y="63395"/>
                  <a:pt x="107541" y="63333"/>
                </a:cubicBezTo>
                <a:cubicBezTo>
                  <a:pt x="107506" y="63228"/>
                  <a:pt x="107462" y="63123"/>
                  <a:pt x="107427" y="63027"/>
                </a:cubicBezTo>
                <a:cubicBezTo>
                  <a:pt x="107413" y="62978"/>
                  <a:pt x="107366" y="62951"/>
                  <a:pt x="107320" y="62951"/>
                </a:cubicBezTo>
                <a:close/>
                <a:moveTo>
                  <a:pt x="45757" y="62953"/>
                </a:moveTo>
                <a:cubicBezTo>
                  <a:pt x="45706" y="62953"/>
                  <a:pt x="45661" y="62991"/>
                  <a:pt x="45654" y="63035"/>
                </a:cubicBezTo>
                <a:cubicBezTo>
                  <a:pt x="45627" y="63149"/>
                  <a:pt x="45601" y="63255"/>
                  <a:pt x="45575" y="63360"/>
                </a:cubicBezTo>
                <a:cubicBezTo>
                  <a:pt x="45566" y="63421"/>
                  <a:pt x="45601" y="63482"/>
                  <a:pt x="45662" y="63491"/>
                </a:cubicBezTo>
                <a:lnTo>
                  <a:pt x="45689" y="63491"/>
                </a:lnTo>
                <a:cubicBezTo>
                  <a:pt x="45732" y="63491"/>
                  <a:pt x="45785" y="63456"/>
                  <a:pt x="45794" y="63404"/>
                </a:cubicBezTo>
                <a:cubicBezTo>
                  <a:pt x="45811" y="63298"/>
                  <a:pt x="45838" y="63193"/>
                  <a:pt x="45864" y="63088"/>
                </a:cubicBezTo>
                <a:cubicBezTo>
                  <a:pt x="45873" y="63027"/>
                  <a:pt x="45838" y="62974"/>
                  <a:pt x="45785" y="62957"/>
                </a:cubicBezTo>
                <a:cubicBezTo>
                  <a:pt x="45776" y="62954"/>
                  <a:pt x="45766" y="62953"/>
                  <a:pt x="45757" y="62953"/>
                </a:cubicBezTo>
                <a:close/>
                <a:moveTo>
                  <a:pt x="38940" y="63087"/>
                </a:moveTo>
                <a:cubicBezTo>
                  <a:pt x="38934" y="63087"/>
                  <a:pt x="38928" y="63087"/>
                  <a:pt x="38921" y="63088"/>
                </a:cubicBezTo>
                <a:cubicBezTo>
                  <a:pt x="38869" y="63097"/>
                  <a:pt x="38825" y="63149"/>
                  <a:pt x="38834" y="63211"/>
                </a:cubicBezTo>
                <a:lnTo>
                  <a:pt x="38886" y="63535"/>
                </a:lnTo>
                <a:cubicBezTo>
                  <a:pt x="38895" y="63588"/>
                  <a:pt x="38948" y="63623"/>
                  <a:pt x="39000" y="63623"/>
                </a:cubicBezTo>
                <a:cubicBezTo>
                  <a:pt x="39000" y="63626"/>
                  <a:pt x="39001" y="63627"/>
                  <a:pt x="39003" y="63627"/>
                </a:cubicBezTo>
                <a:cubicBezTo>
                  <a:pt x="39006" y="63627"/>
                  <a:pt x="39012" y="63623"/>
                  <a:pt x="39018" y="63623"/>
                </a:cubicBezTo>
                <a:cubicBezTo>
                  <a:pt x="39079" y="63614"/>
                  <a:pt x="39114" y="63561"/>
                  <a:pt x="39105" y="63500"/>
                </a:cubicBezTo>
                <a:lnTo>
                  <a:pt x="39053" y="63176"/>
                </a:lnTo>
                <a:cubicBezTo>
                  <a:pt x="39045" y="63121"/>
                  <a:pt x="38995" y="63087"/>
                  <a:pt x="38940" y="63087"/>
                </a:cubicBezTo>
                <a:close/>
                <a:moveTo>
                  <a:pt x="590" y="63732"/>
                </a:moveTo>
                <a:cubicBezTo>
                  <a:pt x="581" y="63732"/>
                  <a:pt x="571" y="63734"/>
                  <a:pt x="562" y="63737"/>
                </a:cubicBezTo>
                <a:cubicBezTo>
                  <a:pt x="501" y="63745"/>
                  <a:pt x="466" y="63807"/>
                  <a:pt x="474" y="63859"/>
                </a:cubicBezTo>
                <a:cubicBezTo>
                  <a:pt x="501" y="63973"/>
                  <a:pt x="518" y="64079"/>
                  <a:pt x="544" y="64184"/>
                </a:cubicBezTo>
                <a:cubicBezTo>
                  <a:pt x="562" y="64236"/>
                  <a:pt x="606" y="64271"/>
                  <a:pt x="650" y="64271"/>
                </a:cubicBezTo>
                <a:lnTo>
                  <a:pt x="676" y="64271"/>
                </a:lnTo>
                <a:cubicBezTo>
                  <a:pt x="737" y="64254"/>
                  <a:pt x="772" y="64192"/>
                  <a:pt x="764" y="64140"/>
                </a:cubicBezTo>
                <a:cubicBezTo>
                  <a:pt x="737" y="64026"/>
                  <a:pt x="711" y="63921"/>
                  <a:pt x="693" y="63816"/>
                </a:cubicBezTo>
                <a:cubicBezTo>
                  <a:pt x="679" y="63765"/>
                  <a:pt x="635" y="63732"/>
                  <a:pt x="590" y="63732"/>
                </a:cubicBezTo>
                <a:close/>
                <a:moveTo>
                  <a:pt x="107660" y="63995"/>
                </a:moveTo>
                <a:cubicBezTo>
                  <a:pt x="107650" y="63995"/>
                  <a:pt x="107639" y="63997"/>
                  <a:pt x="107628" y="64000"/>
                </a:cubicBezTo>
                <a:cubicBezTo>
                  <a:pt x="107567" y="64008"/>
                  <a:pt x="107532" y="64070"/>
                  <a:pt x="107549" y="64131"/>
                </a:cubicBezTo>
                <a:cubicBezTo>
                  <a:pt x="107576" y="64236"/>
                  <a:pt x="107602" y="64342"/>
                  <a:pt x="107628" y="64447"/>
                </a:cubicBezTo>
                <a:cubicBezTo>
                  <a:pt x="107637" y="64499"/>
                  <a:pt x="107681" y="64534"/>
                  <a:pt x="107734" y="64534"/>
                </a:cubicBezTo>
                <a:lnTo>
                  <a:pt x="107760" y="64534"/>
                </a:lnTo>
                <a:cubicBezTo>
                  <a:pt x="107812" y="64517"/>
                  <a:pt x="107856" y="64455"/>
                  <a:pt x="107839" y="64403"/>
                </a:cubicBezTo>
                <a:cubicBezTo>
                  <a:pt x="107812" y="64289"/>
                  <a:pt x="107786" y="64184"/>
                  <a:pt x="107760" y="64079"/>
                </a:cubicBezTo>
                <a:cubicBezTo>
                  <a:pt x="107753" y="64028"/>
                  <a:pt x="107709" y="63995"/>
                  <a:pt x="107660" y="63995"/>
                </a:cubicBezTo>
                <a:close/>
                <a:moveTo>
                  <a:pt x="45542" y="64025"/>
                </a:moveTo>
                <a:cubicBezTo>
                  <a:pt x="45487" y="64025"/>
                  <a:pt x="45442" y="64066"/>
                  <a:pt x="45434" y="64122"/>
                </a:cubicBezTo>
                <a:cubicBezTo>
                  <a:pt x="45417" y="64228"/>
                  <a:pt x="45399" y="64333"/>
                  <a:pt x="45382" y="64447"/>
                </a:cubicBezTo>
                <a:cubicBezTo>
                  <a:pt x="45373" y="64508"/>
                  <a:pt x="45417" y="64561"/>
                  <a:pt x="45478" y="64569"/>
                </a:cubicBezTo>
                <a:lnTo>
                  <a:pt x="45487" y="64569"/>
                </a:lnTo>
                <a:cubicBezTo>
                  <a:pt x="45540" y="64569"/>
                  <a:pt x="45592" y="64534"/>
                  <a:pt x="45601" y="64473"/>
                </a:cubicBezTo>
                <a:cubicBezTo>
                  <a:pt x="45610" y="64368"/>
                  <a:pt x="45627" y="64263"/>
                  <a:pt x="45645" y="64157"/>
                </a:cubicBezTo>
                <a:cubicBezTo>
                  <a:pt x="45654" y="64096"/>
                  <a:pt x="45619" y="64035"/>
                  <a:pt x="45557" y="64026"/>
                </a:cubicBezTo>
                <a:cubicBezTo>
                  <a:pt x="45552" y="64025"/>
                  <a:pt x="45547" y="64025"/>
                  <a:pt x="45542" y="64025"/>
                </a:cubicBezTo>
                <a:close/>
                <a:moveTo>
                  <a:pt x="39121" y="64165"/>
                </a:moveTo>
                <a:cubicBezTo>
                  <a:pt x="39116" y="64165"/>
                  <a:pt x="39111" y="64165"/>
                  <a:pt x="39105" y="64166"/>
                </a:cubicBezTo>
                <a:cubicBezTo>
                  <a:pt x="39044" y="64175"/>
                  <a:pt x="39000" y="64228"/>
                  <a:pt x="39009" y="64289"/>
                </a:cubicBezTo>
                <a:cubicBezTo>
                  <a:pt x="39027" y="64394"/>
                  <a:pt x="39044" y="64508"/>
                  <a:pt x="39062" y="64613"/>
                </a:cubicBezTo>
                <a:cubicBezTo>
                  <a:pt x="39062" y="64666"/>
                  <a:pt x="39114" y="64710"/>
                  <a:pt x="39167" y="64710"/>
                </a:cubicBezTo>
                <a:lnTo>
                  <a:pt x="39184" y="64710"/>
                </a:lnTo>
                <a:cubicBezTo>
                  <a:pt x="39246" y="64701"/>
                  <a:pt x="39281" y="64648"/>
                  <a:pt x="39272" y="64587"/>
                </a:cubicBezTo>
                <a:cubicBezTo>
                  <a:pt x="39263" y="64473"/>
                  <a:pt x="39246" y="64368"/>
                  <a:pt x="39228" y="64254"/>
                </a:cubicBezTo>
                <a:cubicBezTo>
                  <a:pt x="39220" y="64206"/>
                  <a:pt x="39176" y="64165"/>
                  <a:pt x="39121" y="64165"/>
                </a:cubicBezTo>
                <a:close/>
                <a:moveTo>
                  <a:pt x="844" y="64793"/>
                </a:moveTo>
                <a:cubicBezTo>
                  <a:pt x="835" y="64793"/>
                  <a:pt x="825" y="64794"/>
                  <a:pt x="816" y="64797"/>
                </a:cubicBezTo>
                <a:cubicBezTo>
                  <a:pt x="755" y="64815"/>
                  <a:pt x="720" y="64876"/>
                  <a:pt x="737" y="64929"/>
                </a:cubicBezTo>
                <a:cubicBezTo>
                  <a:pt x="764" y="65043"/>
                  <a:pt x="799" y="65139"/>
                  <a:pt x="825" y="65253"/>
                </a:cubicBezTo>
                <a:cubicBezTo>
                  <a:pt x="842" y="65297"/>
                  <a:pt x="886" y="65332"/>
                  <a:pt x="930" y="65332"/>
                </a:cubicBezTo>
                <a:cubicBezTo>
                  <a:pt x="939" y="65332"/>
                  <a:pt x="948" y="65323"/>
                  <a:pt x="965" y="65323"/>
                </a:cubicBezTo>
                <a:cubicBezTo>
                  <a:pt x="1018" y="65306"/>
                  <a:pt x="1053" y="65244"/>
                  <a:pt x="1035" y="65192"/>
                </a:cubicBezTo>
                <a:cubicBezTo>
                  <a:pt x="1009" y="65087"/>
                  <a:pt x="974" y="64981"/>
                  <a:pt x="948" y="64876"/>
                </a:cubicBezTo>
                <a:cubicBezTo>
                  <a:pt x="933" y="64826"/>
                  <a:pt x="889" y="64793"/>
                  <a:pt x="844" y="64793"/>
                </a:cubicBezTo>
                <a:close/>
                <a:moveTo>
                  <a:pt x="107863" y="65068"/>
                </a:moveTo>
                <a:cubicBezTo>
                  <a:pt x="107858" y="65068"/>
                  <a:pt x="107853" y="65068"/>
                  <a:pt x="107847" y="65069"/>
                </a:cubicBezTo>
                <a:cubicBezTo>
                  <a:pt x="107786" y="65078"/>
                  <a:pt x="107751" y="65130"/>
                  <a:pt x="107751" y="65192"/>
                </a:cubicBezTo>
                <a:cubicBezTo>
                  <a:pt x="107769" y="65297"/>
                  <a:pt x="107786" y="65411"/>
                  <a:pt x="107795" y="65516"/>
                </a:cubicBezTo>
                <a:cubicBezTo>
                  <a:pt x="107804" y="65569"/>
                  <a:pt x="107847" y="65613"/>
                  <a:pt x="107900" y="65613"/>
                </a:cubicBezTo>
                <a:lnTo>
                  <a:pt x="107918" y="65613"/>
                </a:lnTo>
                <a:cubicBezTo>
                  <a:pt x="107979" y="65604"/>
                  <a:pt x="108023" y="65551"/>
                  <a:pt x="108014" y="65490"/>
                </a:cubicBezTo>
                <a:cubicBezTo>
                  <a:pt x="108005" y="65385"/>
                  <a:pt x="107988" y="65271"/>
                  <a:pt x="107970" y="65165"/>
                </a:cubicBezTo>
                <a:cubicBezTo>
                  <a:pt x="107962" y="65109"/>
                  <a:pt x="107918" y="65068"/>
                  <a:pt x="107863" y="65068"/>
                </a:cubicBezTo>
                <a:close/>
                <a:moveTo>
                  <a:pt x="45417" y="65113"/>
                </a:moveTo>
                <a:cubicBezTo>
                  <a:pt x="45356" y="65113"/>
                  <a:pt x="45303" y="65157"/>
                  <a:pt x="45303" y="65218"/>
                </a:cubicBezTo>
                <a:cubicBezTo>
                  <a:pt x="45294" y="65323"/>
                  <a:pt x="45285" y="65437"/>
                  <a:pt x="45285" y="65551"/>
                </a:cubicBezTo>
                <a:cubicBezTo>
                  <a:pt x="45285" y="65604"/>
                  <a:pt x="45329" y="65656"/>
                  <a:pt x="45391" y="65656"/>
                </a:cubicBezTo>
                <a:lnTo>
                  <a:pt x="45399" y="65656"/>
                </a:lnTo>
                <a:cubicBezTo>
                  <a:pt x="45403" y="65657"/>
                  <a:pt x="45407" y="65657"/>
                  <a:pt x="45411" y="65657"/>
                </a:cubicBezTo>
                <a:cubicBezTo>
                  <a:pt x="45459" y="65657"/>
                  <a:pt x="45505" y="65608"/>
                  <a:pt x="45505" y="65551"/>
                </a:cubicBezTo>
                <a:cubicBezTo>
                  <a:pt x="45505" y="65446"/>
                  <a:pt x="45513" y="65341"/>
                  <a:pt x="45522" y="65227"/>
                </a:cubicBezTo>
                <a:cubicBezTo>
                  <a:pt x="45522" y="65174"/>
                  <a:pt x="45478" y="65122"/>
                  <a:pt x="45417" y="65113"/>
                </a:cubicBezTo>
                <a:close/>
                <a:moveTo>
                  <a:pt x="39268" y="65252"/>
                </a:moveTo>
                <a:cubicBezTo>
                  <a:pt x="39264" y="65252"/>
                  <a:pt x="39259" y="65252"/>
                  <a:pt x="39255" y="65253"/>
                </a:cubicBezTo>
                <a:cubicBezTo>
                  <a:pt x="39193" y="65253"/>
                  <a:pt x="39149" y="65306"/>
                  <a:pt x="39149" y="65367"/>
                </a:cubicBezTo>
                <a:cubicBezTo>
                  <a:pt x="39167" y="65481"/>
                  <a:pt x="39176" y="65586"/>
                  <a:pt x="39184" y="65691"/>
                </a:cubicBezTo>
                <a:cubicBezTo>
                  <a:pt x="39193" y="65753"/>
                  <a:pt x="39237" y="65797"/>
                  <a:pt x="39298" y="65797"/>
                </a:cubicBezTo>
                <a:lnTo>
                  <a:pt x="39307" y="65797"/>
                </a:lnTo>
                <a:cubicBezTo>
                  <a:pt x="39360" y="65788"/>
                  <a:pt x="39412" y="65735"/>
                  <a:pt x="39404" y="65674"/>
                </a:cubicBezTo>
                <a:cubicBezTo>
                  <a:pt x="39395" y="65569"/>
                  <a:pt x="39386" y="65455"/>
                  <a:pt x="39368" y="65350"/>
                </a:cubicBezTo>
                <a:cubicBezTo>
                  <a:pt x="39368" y="65293"/>
                  <a:pt x="39317" y="65252"/>
                  <a:pt x="39268" y="65252"/>
                </a:cubicBezTo>
                <a:close/>
                <a:moveTo>
                  <a:pt x="82063" y="66085"/>
                </a:moveTo>
                <a:cubicBezTo>
                  <a:pt x="82059" y="66085"/>
                  <a:pt x="82054" y="66085"/>
                  <a:pt x="82050" y="66086"/>
                </a:cubicBezTo>
                <a:cubicBezTo>
                  <a:pt x="81944" y="66086"/>
                  <a:pt x="81830" y="66095"/>
                  <a:pt x="81725" y="66103"/>
                </a:cubicBezTo>
                <a:cubicBezTo>
                  <a:pt x="81664" y="66112"/>
                  <a:pt x="81611" y="66165"/>
                  <a:pt x="81620" y="66226"/>
                </a:cubicBezTo>
                <a:cubicBezTo>
                  <a:pt x="81629" y="66279"/>
                  <a:pt x="81673" y="66323"/>
                  <a:pt x="81734" y="66323"/>
                </a:cubicBezTo>
                <a:lnTo>
                  <a:pt x="81743" y="66323"/>
                </a:lnTo>
                <a:cubicBezTo>
                  <a:pt x="81848" y="66314"/>
                  <a:pt x="81953" y="66305"/>
                  <a:pt x="82058" y="66305"/>
                </a:cubicBezTo>
                <a:cubicBezTo>
                  <a:pt x="82120" y="66296"/>
                  <a:pt x="82172" y="66252"/>
                  <a:pt x="82163" y="66191"/>
                </a:cubicBezTo>
                <a:cubicBezTo>
                  <a:pt x="82163" y="66134"/>
                  <a:pt x="82118" y="66085"/>
                  <a:pt x="82063" y="66085"/>
                </a:cubicBezTo>
                <a:close/>
                <a:moveTo>
                  <a:pt x="82816" y="66085"/>
                </a:moveTo>
                <a:cubicBezTo>
                  <a:pt x="82761" y="66085"/>
                  <a:pt x="82716" y="66134"/>
                  <a:pt x="82716" y="66191"/>
                </a:cubicBezTo>
                <a:cubicBezTo>
                  <a:pt x="82707" y="66252"/>
                  <a:pt x="82760" y="66296"/>
                  <a:pt x="82821" y="66305"/>
                </a:cubicBezTo>
                <a:cubicBezTo>
                  <a:pt x="82926" y="66305"/>
                  <a:pt x="83031" y="66314"/>
                  <a:pt x="83145" y="66323"/>
                </a:cubicBezTo>
                <a:lnTo>
                  <a:pt x="83154" y="66323"/>
                </a:lnTo>
                <a:cubicBezTo>
                  <a:pt x="83207" y="66323"/>
                  <a:pt x="83259" y="66279"/>
                  <a:pt x="83259" y="66217"/>
                </a:cubicBezTo>
                <a:cubicBezTo>
                  <a:pt x="83259" y="66165"/>
                  <a:pt x="83215" y="66112"/>
                  <a:pt x="83154" y="66103"/>
                </a:cubicBezTo>
                <a:cubicBezTo>
                  <a:pt x="83049" y="66095"/>
                  <a:pt x="82935" y="66086"/>
                  <a:pt x="82830" y="66086"/>
                </a:cubicBezTo>
                <a:cubicBezTo>
                  <a:pt x="82825" y="66085"/>
                  <a:pt x="82821" y="66085"/>
                  <a:pt x="82816" y="66085"/>
                </a:cubicBezTo>
                <a:close/>
                <a:moveTo>
                  <a:pt x="1160" y="65844"/>
                </a:moveTo>
                <a:cubicBezTo>
                  <a:pt x="1148" y="65844"/>
                  <a:pt x="1135" y="65846"/>
                  <a:pt x="1123" y="65849"/>
                </a:cubicBezTo>
                <a:cubicBezTo>
                  <a:pt x="1070" y="65867"/>
                  <a:pt x="1035" y="65928"/>
                  <a:pt x="1053" y="65989"/>
                </a:cubicBezTo>
                <a:cubicBezTo>
                  <a:pt x="1088" y="66086"/>
                  <a:pt x="1123" y="66191"/>
                  <a:pt x="1158" y="66296"/>
                </a:cubicBezTo>
                <a:cubicBezTo>
                  <a:pt x="1176" y="66340"/>
                  <a:pt x="1219" y="66375"/>
                  <a:pt x="1263" y="66375"/>
                </a:cubicBezTo>
                <a:cubicBezTo>
                  <a:pt x="1281" y="66375"/>
                  <a:pt x="1290" y="66366"/>
                  <a:pt x="1298" y="66366"/>
                </a:cubicBezTo>
                <a:cubicBezTo>
                  <a:pt x="1360" y="66349"/>
                  <a:pt x="1386" y="66279"/>
                  <a:pt x="1368" y="66226"/>
                </a:cubicBezTo>
                <a:cubicBezTo>
                  <a:pt x="1333" y="66121"/>
                  <a:pt x="1298" y="66016"/>
                  <a:pt x="1263" y="65919"/>
                </a:cubicBezTo>
                <a:cubicBezTo>
                  <a:pt x="1249" y="65871"/>
                  <a:pt x="1208" y="65844"/>
                  <a:pt x="1160" y="65844"/>
                </a:cubicBezTo>
                <a:close/>
                <a:moveTo>
                  <a:pt x="83907" y="66199"/>
                </a:moveTo>
                <a:cubicBezTo>
                  <a:pt x="83854" y="66199"/>
                  <a:pt x="83811" y="66232"/>
                  <a:pt x="83803" y="66288"/>
                </a:cubicBezTo>
                <a:cubicBezTo>
                  <a:pt x="83794" y="66349"/>
                  <a:pt x="83829" y="66401"/>
                  <a:pt x="83890" y="66410"/>
                </a:cubicBezTo>
                <a:cubicBezTo>
                  <a:pt x="83996" y="66428"/>
                  <a:pt x="84109" y="66454"/>
                  <a:pt x="84215" y="66472"/>
                </a:cubicBezTo>
                <a:lnTo>
                  <a:pt x="84232" y="66472"/>
                </a:lnTo>
                <a:cubicBezTo>
                  <a:pt x="84285" y="66472"/>
                  <a:pt x="84329" y="66437"/>
                  <a:pt x="84337" y="66384"/>
                </a:cubicBezTo>
                <a:cubicBezTo>
                  <a:pt x="84355" y="66323"/>
                  <a:pt x="84311" y="66270"/>
                  <a:pt x="84259" y="66252"/>
                </a:cubicBezTo>
                <a:cubicBezTo>
                  <a:pt x="84145" y="66235"/>
                  <a:pt x="84039" y="66217"/>
                  <a:pt x="83925" y="66200"/>
                </a:cubicBezTo>
                <a:cubicBezTo>
                  <a:pt x="83919" y="66199"/>
                  <a:pt x="83913" y="66199"/>
                  <a:pt x="83907" y="66199"/>
                </a:cubicBezTo>
                <a:close/>
                <a:moveTo>
                  <a:pt x="80969" y="66199"/>
                </a:moveTo>
                <a:cubicBezTo>
                  <a:pt x="80964" y="66199"/>
                  <a:pt x="80959" y="66199"/>
                  <a:pt x="80954" y="66200"/>
                </a:cubicBezTo>
                <a:cubicBezTo>
                  <a:pt x="80840" y="66217"/>
                  <a:pt x="80735" y="66244"/>
                  <a:pt x="80629" y="66261"/>
                </a:cubicBezTo>
                <a:cubicBezTo>
                  <a:pt x="80568" y="66279"/>
                  <a:pt x="80533" y="66331"/>
                  <a:pt x="80542" y="66393"/>
                </a:cubicBezTo>
                <a:cubicBezTo>
                  <a:pt x="80551" y="66445"/>
                  <a:pt x="80594" y="66480"/>
                  <a:pt x="80647" y="66480"/>
                </a:cubicBezTo>
                <a:lnTo>
                  <a:pt x="80673" y="66480"/>
                </a:lnTo>
                <a:cubicBezTo>
                  <a:pt x="80778" y="66454"/>
                  <a:pt x="80884" y="66437"/>
                  <a:pt x="80989" y="66419"/>
                </a:cubicBezTo>
                <a:cubicBezTo>
                  <a:pt x="81050" y="66410"/>
                  <a:pt x="81085" y="66349"/>
                  <a:pt x="81077" y="66296"/>
                </a:cubicBezTo>
                <a:cubicBezTo>
                  <a:pt x="81068" y="66240"/>
                  <a:pt x="81024" y="66199"/>
                  <a:pt x="80969" y="66199"/>
                </a:cubicBezTo>
                <a:close/>
                <a:moveTo>
                  <a:pt x="107953" y="66156"/>
                </a:moveTo>
                <a:cubicBezTo>
                  <a:pt x="107891" y="66165"/>
                  <a:pt x="107847" y="66209"/>
                  <a:pt x="107847" y="66270"/>
                </a:cubicBezTo>
                <a:cubicBezTo>
                  <a:pt x="107847" y="66384"/>
                  <a:pt x="107856" y="66489"/>
                  <a:pt x="107856" y="66594"/>
                </a:cubicBezTo>
                <a:cubicBezTo>
                  <a:pt x="107856" y="66656"/>
                  <a:pt x="107900" y="66708"/>
                  <a:pt x="107961" y="66708"/>
                </a:cubicBezTo>
                <a:cubicBezTo>
                  <a:pt x="108023" y="66708"/>
                  <a:pt x="108075" y="66656"/>
                  <a:pt x="108075" y="66594"/>
                </a:cubicBezTo>
                <a:cubicBezTo>
                  <a:pt x="108075" y="66489"/>
                  <a:pt x="108067" y="66375"/>
                  <a:pt x="108067" y="66261"/>
                </a:cubicBezTo>
                <a:cubicBezTo>
                  <a:pt x="108067" y="66200"/>
                  <a:pt x="108014" y="66156"/>
                  <a:pt x="107953" y="66156"/>
                </a:cubicBezTo>
                <a:close/>
                <a:moveTo>
                  <a:pt x="84976" y="66432"/>
                </a:moveTo>
                <a:cubicBezTo>
                  <a:pt x="84931" y="66432"/>
                  <a:pt x="84887" y="66465"/>
                  <a:pt x="84872" y="66515"/>
                </a:cubicBezTo>
                <a:cubicBezTo>
                  <a:pt x="84855" y="66568"/>
                  <a:pt x="84890" y="66629"/>
                  <a:pt x="84951" y="66647"/>
                </a:cubicBezTo>
                <a:cubicBezTo>
                  <a:pt x="85056" y="66673"/>
                  <a:pt x="85161" y="66708"/>
                  <a:pt x="85258" y="66743"/>
                </a:cubicBezTo>
                <a:lnTo>
                  <a:pt x="85293" y="66743"/>
                </a:lnTo>
                <a:cubicBezTo>
                  <a:pt x="85337" y="66743"/>
                  <a:pt x="85381" y="66717"/>
                  <a:pt x="85398" y="66664"/>
                </a:cubicBezTo>
                <a:cubicBezTo>
                  <a:pt x="85416" y="66612"/>
                  <a:pt x="85381" y="66551"/>
                  <a:pt x="85328" y="66533"/>
                </a:cubicBezTo>
                <a:cubicBezTo>
                  <a:pt x="85223" y="66498"/>
                  <a:pt x="85118" y="66463"/>
                  <a:pt x="85004" y="66437"/>
                </a:cubicBezTo>
                <a:cubicBezTo>
                  <a:pt x="84994" y="66433"/>
                  <a:pt x="84985" y="66432"/>
                  <a:pt x="84976" y="66432"/>
                </a:cubicBezTo>
                <a:close/>
                <a:moveTo>
                  <a:pt x="45413" y="66208"/>
                </a:moveTo>
                <a:cubicBezTo>
                  <a:pt x="45408" y="66208"/>
                  <a:pt x="45404" y="66208"/>
                  <a:pt x="45399" y="66209"/>
                </a:cubicBezTo>
                <a:cubicBezTo>
                  <a:pt x="45338" y="66209"/>
                  <a:pt x="45294" y="66261"/>
                  <a:pt x="45294" y="66323"/>
                </a:cubicBezTo>
                <a:cubicBezTo>
                  <a:pt x="45303" y="66428"/>
                  <a:pt x="45303" y="66542"/>
                  <a:pt x="45312" y="66656"/>
                </a:cubicBezTo>
                <a:cubicBezTo>
                  <a:pt x="45320" y="66708"/>
                  <a:pt x="45364" y="66752"/>
                  <a:pt x="45426" y="66752"/>
                </a:cubicBezTo>
                <a:lnTo>
                  <a:pt x="45434" y="66752"/>
                </a:lnTo>
                <a:cubicBezTo>
                  <a:pt x="45496" y="66752"/>
                  <a:pt x="45540" y="66700"/>
                  <a:pt x="45531" y="66638"/>
                </a:cubicBezTo>
                <a:cubicBezTo>
                  <a:pt x="45522" y="66524"/>
                  <a:pt x="45513" y="66419"/>
                  <a:pt x="45513" y="66314"/>
                </a:cubicBezTo>
                <a:cubicBezTo>
                  <a:pt x="45513" y="66257"/>
                  <a:pt x="45468" y="66208"/>
                  <a:pt x="45413" y="66208"/>
                </a:cubicBezTo>
                <a:close/>
                <a:moveTo>
                  <a:pt x="79908" y="66450"/>
                </a:moveTo>
                <a:cubicBezTo>
                  <a:pt x="79897" y="66450"/>
                  <a:pt x="79886" y="66451"/>
                  <a:pt x="79876" y="66454"/>
                </a:cubicBezTo>
                <a:cubicBezTo>
                  <a:pt x="79770" y="66480"/>
                  <a:pt x="79665" y="66515"/>
                  <a:pt x="79560" y="66551"/>
                </a:cubicBezTo>
                <a:cubicBezTo>
                  <a:pt x="79499" y="66568"/>
                  <a:pt x="79472" y="66629"/>
                  <a:pt x="79490" y="66682"/>
                </a:cubicBezTo>
                <a:cubicBezTo>
                  <a:pt x="79499" y="66726"/>
                  <a:pt x="79542" y="66761"/>
                  <a:pt x="79595" y="66761"/>
                </a:cubicBezTo>
                <a:cubicBezTo>
                  <a:pt x="79604" y="66761"/>
                  <a:pt x="79613" y="66761"/>
                  <a:pt x="79621" y="66752"/>
                </a:cubicBezTo>
                <a:cubicBezTo>
                  <a:pt x="79727" y="66726"/>
                  <a:pt x="79832" y="66691"/>
                  <a:pt x="79937" y="66664"/>
                </a:cubicBezTo>
                <a:cubicBezTo>
                  <a:pt x="79998" y="66647"/>
                  <a:pt x="80025" y="66586"/>
                  <a:pt x="80016" y="66524"/>
                </a:cubicBezTo>
                <a:cubicBezTo>
                  <a:pt x="80001" y="66481"/>
                  <a:pt x="79957" y="66450"/>
                  <a:pt x="79908" y="66450"/>
                </a:cubicBezTo>
                <a:close/>
                <a:moveTo>
                  <a:pt x="39333" y="66340"/>
                </a:moveTo>
                <a:cubicBezTo>
                  <a:pt x="39272" y="66340"/>
                  <a:pt x="39228" y="66393"/>
                  <a:pt x="39228" y="66454"/>
                </a:cubicBezTo>
                <a:cubicBezTo>
                  <a:pt x="39237" y="66559"/>
                  <a:pt x="39237" y="66673"/>
                  <a:pt x="39237" y="66778"/>
                </a:cubicBezTo>
                <a:cubicBezTo>
                  <a:pt x="39237" y="66840"/>
                  <a:pt x="39281" y="66892"/>
                  <a:pt x="39342" y="66892"/>
                </a:cubicBezTo>
                <a:cubicBezTo>
                  <a:pt x="39404" y="66892"/>
                  <a:pt x="39456" y="66840"/>
                  <a:pt x="39456" y="66778"/>
                </a:cubicBezTo>
                <a:cubicBezTo>
                  <a:pt x="39456" y="66664"/>
                  <a:pt x="39456" y="66559"/>
                  <a:pt x="39447" y="66445"/>
                </a:cubicBezTo>
                <a:cubicBezTo>
                  <a:pt x="39447" y="66384"/>
                  <a:pt x="39395" y="66340"/>
                  <a:pt x="39342" y="66340"/>
                </a:cubicBezTo>
                <a:close/>
                <a:moveTo>
                  <a:pt x="86018" y="66773"/>
                </a:moveTo>
                <a:cubicBezTo>
                  <a:pt x="85971" y="66773"/>
                  <a:pt x="85929" y="66800"/>
                  <a:pt x="85915" y="66849"/>
                </a:cubicBezTo>
                <a:cubicBezTo>
                  <a:pt x="85889" y="66901"/>
                  <a:pt x="85924" y="66962"/>
                  <a:pt x="85977" y="66989"/>
                </a:cubicBezTo>
                <a:cubicBezTo>
                  <a:pt x="86082" y="67024"/>
                  <a:pt x="86178" y="67068"/>
                  <a:pt x="86283" y="67103"/>
                </a:cubicBezTo>
                <a:cubicBezTo>
                  <a:pt x="86292" y="67112"/>
                  <a:pt x="86310" y="67112"/>
                  <a:pt x="86318" y="67112"/>
                </a:cubicBezTo>
                <a:cubicBezTo>
                  <a:pt x="86362" y="67112"/>
                  <a:pt x="86406" y="67085"/>
                  <a:pt x="86424" y="67041"/>
                </a:cubicBezTo>
                <a:cubicBezTo>
                  <a:pt x="86450" y="66989"/>
                  <a:pt x="86415" y="66927"/>
                  <a:pt x="86362" y="66901"/>
                </a:cubicBezTo>
                <a:cubicBezTo>
                  <a:pt x="86257" y="66857"/>
                  <a:pt x="86161" y="66822"/>
                  <a:pt x="86056" y="66778"/>
                </a:cubicBezTo>
                <a:cubicBezTo>
                  <a:pt x="86043" y="66775"/>
                  <a:pt x="86030" y="66773"/>
                  <a:pt x="86018" y="66773"/>
                </a:cubicBezTo>
                <a:close/>
                <a:moveTo>
                  <a:pt x="78867" y="66799"/>
                </a:moveTo>
                <a:cubicBezTo>
                  <a:pt x="78855" y="66799"/>
                  <a:pt x="78843" y="66801"/>
                  <a:pt x="78832" y="66805"/>
                </a:cubicBezTo>
                <a:cubicBezTo>
                  <a:pt x="78727" y="66849"/>
                  <a:pt x="78622" y="66892"/>
                  <a:pt x="78526" y="66927"/>
                </a:cubicBezTo>
                <a:cubicBezTo>
                  <a:pt x="78464" y="66954"/>
                  <a:pt x="78438" y="67015"/>
                  <a:pt x="78464" y="67076"/>
                </a:cubicBezTo>
                <a:cubicBezTo>
                  <a:pt x="78482" y="67112"/>
                  <a:pt x="78526" y="67138"/>
                  <a:pt x="78569" y="67138"/>
                </a:cubicBezTo>
                <a:cubicBezTo>
                  <a:pt x="78572" y="67141"/>
                  <a:pt x="78576" y="67142"/>
                  <a:pt x="78581" y="67142"/>
                </a:cubicBezTo>
                <a:cubicBezTo>
                  <a:pt x="78589" y="67142"/>
                  <a:pt x="78599" y="67138"/>
                  <a:pt x="78605" y="67138"/>
                </a:cubicBezTo>
                <a:cubicBezTo>
                  <a:pt x="78710" y="67094"/>
                  <a:pt x="78806" y="67050"/>
                  <a:pt x="78911" y="67015"/>
                </a:cubicBezTo>
                <a:cubicBezTo>
                  <a:pt x="78964" y="66989"/>
                  <a:pt x="78999" y="66927"/>
                  <a:pt x="78973" y="66866"/>
                </a:cubicBezTo>
                <a:cubicBezTo>
                  <a:pt x="78959" y="66824"/>
                  <a:pt x="78912" y="66799"/>
                  <a:pt x="78867" y="66799"/>
                </a:cubicBezTo>
                <a:close/>
                <a:moveTo>
                  <a:pt x="1529" y="66869"/>
                </a:moveTo>
                <a:cubicBezTo>
                  <a:pt x="1517" y="66869"/>
                  <a:pt x="1504" y="66871"/>
                  <a:pt x="1491" y="66875"/>
                </a:cubicBezTo>
                <a:cubicBezTo>
                  <a:pt x="1439" y="66901"/>
                  <a:pt x="1412" y="66962"/>
                  <a:pt x="1430" y="67015"/>
                </a:cubicBezTo>
                <a:cubicBezTo>
                  <a:pt x="1474" y="67120"/>
                  <a:pt x="1517" y="67225"/>
                  <a:pt x="1561" y="67322"/>
                </a:cubicBezTo>
                <a:cubicBezTo>
                  <a:pt x="1579" y="67366"/>
                  <a:pt x="1614" y="67392"/>
                  <a:pt x="1658" y="67392"/>
                </a:cubicBezTo>
                <a:cubicBezTo>
                  <a:pt x="1675" y="67392"/>
                  <a:pt x="1684" y="67392"/>
                  <a:pt x="1702" y="67383"/>
                </a:cubicBezTo>
                <a:cubicBezTo>
                  <a:pt x="1754" y="67357"/>
                  <a:pt x="1780" y="67296"/>
                  <a:pt x="1763" y="67243"/>
                </a:cubicBezTo>
                <a:cubicBezTo>
                  <a:pt x="1719" y="67138"/>
                  <a:pt x="1675" y="67041"/>
                  <a:pt x="1640" y="66936"/>
                </a:cubicBezTo>
                <a:cubicBezTo>
                  <a:pt x="1619" y="66895"/>
                  <a:pt x="1577" y="66869"/>
                  <a:pt x="1529" y="66869"/>
                </a:cubicBezTo>
                <a:close/>
                <a:moveTo>
                  <a:pt x="87027" y="67201"/>
                </a:moveTo>
                <a:cubicBezTo>
                  <a:pt x="86983" y="67201"/>
                  <a:pt x="86943" y="67221"/>
                  <a:pt x="86923" y="67261"/>
                </a:cubicBezTo>
                <a:cubicBezTo>
                  <a:pt x="86897" y="67322"/>
                  <a:pt x="86923" y="67383"/>
                  <a:pt x="86976" y="67410"/>
                </a:cubicBezTo>
                <a:cubicBezTo>
                  <a:pt x="87072" y="67453"/>
                  <a:pt x="87169" y="67506"/>
                  <a:pt x="87265" y="67550"/>
                </a:cubicBezTo>
                <a:cubicBezTo>
                  <a:pt x="87283" y="67559"/>
                  <a:pt x="87300" y="67559"/>
                  <a:pt x="87318" y="67559"/>
                </a:cubicBezTo>
                <a:cubicBezTo>
                  <a:pt x="87362" y="67559"/>
                  <a:pt x="87397" y="67541"/>
                  <a:pt x="87414" y="67497"/>
                </a:cubicBezTo>
                <a:cubicBezTo>
                  <a:pt x="87441" y="67445"/>
                  <a:pt x="87423" y="67383"/>
                  <a:pt x="87362" y="67357"/>
                </a:cubicBezTo>
                <a:cubicBezTo>
                  <a:pt x="87265" y="67304"/>
                  <a:pt x="87169" y="67261"/>
                  <a:pt x="87072" y="67208"/>
                </a:cubicBezTo>
                <a:cubicBezTo>
                  <a:pt x="87057" y="67204"/>
                  <a:pt x="87042" y="67201"/>
                  <a:pt x="87027" y="67201"/>
                </a:cubicBezTo>
                <a:close/>
                <a:moveTo>
                  <a:pt x="77870" y="67240"/>
                </a:moveTo>
                <a:cubicBezTo>
                  <a:pt x="77852" y="67240"/>
                  <a:pt x="77834" y="67244"/>
                  <a:pt x="77816" y="67252"/>
                </a:cubicBezTo>
                <a:cubicBezTo>
                  <a:pt x="77719" y="67296"/>
                  <a:pt x="77623" y="67348"/>
                  <a:pt x="77526" y="67401"/>
                </a:cubicBezTo>
                <a:cubicBezTo>
                  <a:pt x="77465" y="67427"/>
                  <a:pt x="77447" y="67488"/>
                  <a:pt x="77474" y="67541"/>
                </a:cubicBezTo>
                <a:cubicBezTo>
                  <a:pt x="77491" y="67585"/>
                  <a:pt x="77535" y="67602"/>
                  <a:pt x="77570" y="67602"/>
                </a:cubicBezTo>
                <a:cubicBezTo>
                  <a:pt x="77588" y="67602"/>
                  <a:pt x="77605" y="67602"/>
                  <a:pt x="77623" y="67594"/>
                </a:cubicBezTo>
                <a:cubicBezTo>
                  <a:pt x="77719" y="67541"/>
                  <a:pt x="77816" y="67497"/>
                  <a:pt x="77912" y="67445"/>
                </a:cubicBezTo>
                <a:cubicBezTo>
                  <a:pt x="77973" y="67418"/>
                  <a:pt x="77991" y="67357"/>
                  <a:pt x="77965" y="67304"/>
                </a:cubicBezTo>
                <a:cubicBezTo>
                  <a:pt x="77946" y="67261"/>
                  <a:pt x="77911" y="67240"/>
                  <a:pt x="77870" y="67240"/>
                </a:cubicBezTo>
                <a:close/>
                <a:moveTo>
                  <a:pt x="107953" y="67252"/>
                </a:moveTo>
                <a:cubicBezTo>
                  <a:pt x="107891" y="67252"/>
                  <a:pt x="107839" y="67296"/>
                  <a:pt x="107830" y="67357"/>
                </a:cubicBezTo>
                <a:cubicBezTo>
                  <a:pt x="107830" y="67462"/>
                  <a:pt x="107821" y="67567"/>
                  <a:pt x="107804" y="67681"/>
                </a:cubicBezTo>
                <a:cubicBezTo>
                  <a:pt x="107804" y="67743"/>
                  <a:pt x="107847" y="67795"/>
                  <a:pt x="107909" y="67795"/>
                </a:cubicBezTo>
                <a:lnTo>
                  <a:pt x="107918" y="67795"/>
                </a:lnTo>
                <a:cubicBezTo>
                  <a:pt x="107970" y="67795"/>
                  <a:pt x="108023" y="67760"/>
                  <a:pt x="108023" y="67699"/>
                </a:cubicBezTo>
                <a:cubicBezTo>
                  <a:pt x="108032" y="67594"/>
                  <a:pt x="108040" y="67480"/>
                  <a:pt x="108049" y="67366"/>
                </a:cubicBezTo>
                <a:cubicBezTo>
                  <a:pt x="108058" y="67313"/>
                  <a:pt x="108005" y="67261"/>
                  <a:pt x="107953" y="67252"/>
                </a:cubicBezTo>
                <a:close/>
                <a:moveTo>
                  <a:pt x="45511" y="67294"/>
                </a:moveTo>
                <a:cubicBezTo>
                  <a:pt x="45506" y="67294"/>
                  <a:pt x="45501" y="67295"/>
                  <a:pt x="45496" y="67296"/>
                </a:cubicBezTo>
                <a:cubicBezTo>
                  <a:pt x="45434" y="67304"/>
                  <a:pt x="45399" y="67366"/>
                  <a:pt x="45408" y="67427"/>
                </a:cubicBezTo>
                <a:cubicBezTo>
                  <a:pt x="45426" y="67532"/>
                  <a:pt x="45443" y="67637"/>
                  <a:pt x="45461" y="67751"/>
                </a:cubicBezTo>
                <a:cubicBezTo>
                  <a:pt x="45478" y="67804"/>
                  <a:pt x="45522" y="67839"/>
                  <a:pt x="45575" y="67839"/>
                </a:cubicBezTo>
                <a:lnTo>
                  <a:pt x="45592" y="67839"/>
                </a:lnTo>
                <a:cubicBezTo>
                  <a:pt x="45654" y="67822"/>
                  <a:pt x="45689" y="67769"/>
                  <a:pt x="45680" y="67708"/>
                </a:cubicBezTo>
                <a:cubicBezTo>
                  <a:pt x="45662" y="67602"/>
                  <a:pt x="45645" y="67497"/>
                  <a:pt x="45627" y="67392"/>
                </a:cubicBezTo>
                <a:cubicBezTo>
                  <a:pt x="45611" y="67336"/>
                  <a:pt x="45566" y="67294"/>
                  <a:pt x="45511" y="67294"/>
                </a:cubicBezTo>
                <a:close/>
                <a:moveTo>
                  <a:pt x="39311" y="67435"/>
                </a:moveTo>
                <a:cubicBezTo>
                  <a:pt x="39256" y="67435"/>
                  <a:pt x="39211" y="67484"/>
                  <a:pt x="39211" y="67532"/>
                </a:cubicBezTo>
                <a:cubicBezTo>
                  <a:pt x="39202" y="67646"/>
                  <a:pt x="39193" y="67751"/>
                  <a:pt x="39176" y="67857"/>
                </a:cubicBezTo>
                <a:cubicBezTo>
                  <a:pt x="39167" y="67918"/>
                  <a:pt x="39211" y="67971"/>
                  <a:pt x="39272" y="67979"/>
                </a:cubicBezTo>
                <a:lnTo>
                  <a:pt x="39290" y="67979"/>
                </a:lnTo>
                <a:cubicBezTo>
                  <a:pt x="39342" y="67979"/>
                  <a:pt x="39386" y="67944"/>
                  <a:pt x="39395" y="67883"/>
                </a:cubicBezTo>
                <a:cubicBezTo>
                  <a:pt x="39404" y="67778"/>
                  <a:pt x="39421" y="67664"/>
                  <a:pt x="39430" y="67550"/>
                </a:cubicBezTo>
                <a:cubicBezTo>
                  <a:pt x="39430" y="67497"/>
                  <a:pt x="39386" y="67445"/>
                  <a:pt x="39325" y="67436"/>
                </a:cubicBezTo>
                <a:cubicBezTo>
                  <a:pt x="39320" y="67435"/>
                  <a:pt x="39316" y="67435"/>
                  <a:pt x="39311" y="67435"/>
                </a:cubicBezTo>
                <a:close/>
                <a:moveTo>
                  <a:pt x="88002" y="67696"/>
                </a:moveTo>
                <a:cubicBezTo>
                  <a:pt x="87962" y="67696"/>
                  <a:pt x="87923" y="67715"/>
                  <a:pt x="87905" y="67751"/>
                </a:cubicBezTo>
                <a:cubicBezTo>
                  <a:pt x="87870" y="67804"/>
                  <a:pt x="87896" y="67874"/>
                  <a:pt x="87949" y="67900"/>
                </a:cubicBezTo>
                <a:cubicBezTo>
                  <a:pt x="88045" y="67953"/>
                  <a:pt x="88133" y="68006"/>
                  <a:pt x="88229" y="68058"/>
                </a:cubicBezTo>
                <a:cubicBezTo>
                  <a:pt x="88247" y="68067"/>
                  <a:pt x="88265" y="68076"/>
                  <a:pt x="88282" y="68076"/>
                </a:cubicBezTo>
                <a:cubicBezTo>
                  <a:pt x="88326" y="68076"/>
                  <a:pt x="88361" y="68049"/>
                  <a:pt x="88378" y="68014"/>
                </a:cubicBezTo>
                <a:cubicBezTo>
                  <a:pt x="88414" y="67962"/>
                  <a:pt x="88396" y="67900"/>
                  <a:pt x="88343" y="67865"/>
                </a:cubicBezTo>
                <a:cubicBezTo>
                  <a:pt x="88247" y="67813"/>
                  <a:pt x="88151" y="67760"/>
                  <a:pt x="88054" y="67708"/>
                </a:cubicBezTo>
                <a:cubicBezTo>
                  <a:pt x="88038" y="67699"/>
                  <a:pt x="88020" y="67696"/>
                  <a:pt x="88002" y="67696"/>
                </a:cubicBezTo>
                <a:close/>
                <a:moveTo>
                  <a:pt x="76895" y="67748"/>
                </a:moveTo>
                <a:cubicBezTo>
                  <a:pt x="76877" y="67748"/>
                  <a:pt x="76859" y="67752"/>
                  <a:pt x="76843" y="67760"/>
                </a:cubicBezTo>
                <a:cubicBezTo>
                  <a:pt x="76746" y="67813"/>
                  <a:pt x="76650" y="67865"/>
                  <a:pt x="76553" y="67927"/>
                </a:cubicBezTo>
                <a:cubicBezTo>
                  <a:pt x="76501" y="67953"/>
                  <a:pt x="76483" y="68023"/>
                  <a:pt x="76518" y="68076"/>
                </a:cubicBezTo>
                <a:cubicBezTo>
                  <a:pt x="76536" y="68111"/>
                  <a:pt x="76571" y="68128"/>
                  <a:pt x="76615" y="68128"/>
                </a:cubicBezTo>
                <a:cubicBezTo>
                  <a:pt x="76632" y="68128"/>
                  <a:pt x="76650" y="68120"/>
                  <a:pt x="76667" y="68111"/>
                </a:cubicBezTo>
                <a:cubicBezTo>
                  <a:pt x="76764" y="68058"/>
                  <a:pt x="76851" y="68006"/>
                  <a:pt x="76948" y="67953"/>
                </a:cubicBezTo>
                <a:cubicBezTo>
                  <a:pt x="77000" y="67927"/>
                  <a:pt x="77018" y="67857"/>
                  <a:pt x="76992" y="67804"/>
                </a:cubicBezTo>
                <a:cubicBezTo>
                  <a:pt x="76973" y="67768"/>
                  <a:pt x="76934" y="67748"/>
                  <a:pt x="76895" y="67748"/>
                </a:cubicBezTo>
                <a:close/>
                <a:moveTo>
                  <a:pt x="1966" y="67873"/>
                </a:moveTo>
                <a:cubicBezTo>
                  <a:pt x="1950" y="67873"/>
                  <a:pt x="1935" y="67876"/>
                  <a:pt x="1921" y="67883"/>
                </a:cubicBezTo>
                <a:cubicBezTo>
                  <a:pt x="1868" y="67909"/>
                  <a:pt x="1842" y="67971"/>
                  <a:pt x="1868" y="68032"/>
                </a:cubicBezTo>
                <a:cubicBezTo>
                  <a:pt x="1912" y="68128"/>
                  <a:pt x="1964" y="68225"/>
                  <a:pt x="2008" y="68330"/>
                </a:cubicBezTo>
                <a:cubicBezTo>
                  <a:pt x="2026" y="68365"/>
                  <a:pt x="2070" y="68391"/>
                  <a:pt x="2105" y="68391"/>
                </a:cubicBezTo>
                <a:cubicBezTo>
                  <a:pt x="2122" y="68391"/>
                  <a:pt x="2140" y="68383"/>
                  <a:pt x="2157" y="68383"/>
                </a:cubicBezTo>
                <a:cubicBezTo>
                  <a:pt x="2210" y="68356"/>
                  <a:pt x="2236" y="68286"/>
                  <a:pt x="2210" y="68234"/>
                </a:cubicBezTo>
                <a:cubicBezTo>
                  <a:pt x="2157" y="68137"/>
                  <a:pt x="2113" y="68032"/>
                  <a:pt x="2070" y="67936"/>
                </a:cubicBezTo>
                <a:cubicBezTo>
                  <a:pt x="2050" y="67897"/>
                  <a:pt x="2008" y="67873"/>
                  <a:pt x="1966" y="67873"/>
                </a:cubicBezTo>
                <a:close/>
                <a:moveTo>
                  <a:pt x="88954" y="68239"/>
                </a:moveTo>
                <a:cubicBezTo>
                  <a:pt x="88917" y="68239"/>
                  <a:pt x="88876" y="68259"/>
                  <a:pt x="88852" y="68295"/>
                </a:cubicBezTo>
                <a:cubicBezTo>
                  <a:pt x="88826" y="68339"/>
                  <a:pt x="88843" y="68409"/>
                  <a:pt x="88896" y="68444"/>
                </a:cubicBezTo>
                <a:cubicBezTo>
                  <a:pt x="88983" y="68497"/>
                  <a:pt x="89080" y="68558"/>
                  <a:pt x="89167" y="68610"/>
                </a:cubicBezTo>
                <a:cubicBezTo>
                  <a:pt x="89185" y="68619"/>
                  <a:pt x="89211" y="68628"/>
                  <a:pt x="89229" y="68628"/>
                </a:cubicBezTo>
                <a:cubicBezTo>
                  <a:pt x="89264" y="68628"/>
                  <a:pt x="89299" y="68610"/>
                  <a:pt x="89325" y="68575"/>
                </a:cubicBezTo>
                <a:cubicBezTo>
                  <a:pt x="89351" y="68523"/>
                  <a:pt x="89334" y="68453"/>
                  <a:pt x="89290" y="68426"/>
                </a:cubicBezTo>
                <a:cubicBezTo>
                  <a:pt x="89194" y="68365"/>
                  <a:pt x="89097" y="68312"/>
                  <a:pt x="89001" y="68251"/>
                </a:cubicBezTo>
                <a:cubicBezTo>
                  <a:pt x="88987" y="68243"/>
                  <a:pt x="88971" y="68239"/>
                  <a:pt x="88954" y="68239"/>
                </a:cubicBezTo>
                <a:close/>
                <a:moveTo>
                  <a:pt x="75948" y="68300"/>
                </a:moveTo>
                <a:cubicBezTo>
                  <a:pt x="75930" y="68300"/>
                  <a:pt x="75913" y="68304"/>
                  <a:pt x="75896" y="68312"/>
                </a:cubicBezTo>
                <a:cubicBezTo>
                  <a:pt x="75799" y="68374"/>
                  <a:pt x="75703" y="68426"/>
                  <a:pt x="75615" y="68488"/>
                </a:cubicBezTo>
                <a:cubicBezTo>
                  <a:pt x="75563" y="68523"/>
                  <a:pt x="75545" y="68593"/>
                  <a:pt x="75580" y="68637"/>
                </a:cubicBezTo>
                <a:cubicBezTo>
                  <a:pt x="75598" y="68672"/>
                  <a:pt x="75633" y="68689"/>
                  <a:pt x="75668" y="68689"/>
                </a:cubicBezTo>
                <a:cubicBezTo>
                  <a:pt x="75694" y="68689"/>
                  <a:pt x="75712" y="68689"/>
                  <a:pt x="75729" y="68672"/>
                </a:cubicBezTo>
                <a:cubicBezTo>
                  <a:pt x="75826" y="68619"/>
                  <a:pt x="75913" y="68558"/>
                  <a:pt x="76010" y="68505"/>
                </a:cubicBezTo>
                <a:cubicBezTo>
                  <a:pt x="76062" y="68470"/>
                  <a:pt x="76080" y="68400"/>
                  <a:pt x="76045" y="68348"/>
                </a:cubicBezTo>
                <a:cubicBezTo>
                  <a:pt x="76021" y="68318"/>
                  <a:pt x="75985" y="68300"/>
                  <a:pt x="75948" y="68300"/>
                </a:cubicBezTo>
                <a:close/>
                <a:moveTo>
                  <a:pt x="107814" y="68338"/>
                </a:moveTo>
                <a:cubicBezTo>
                  <a:pt x="107760" y="68338"/>
                  <a:pt x="107715" y="68378"/>
                  <a:pt x="107707" y="68426"/>
                </a:cubicBezTo>
                <a:cubicBezTo>
                  <a:pt x="107690" y="68540"/>
                  <a:pt x="107663" y="68646"/>
                  <a:pt x="107646" y="68751"/>
                </a:cubicBezTo>
                <a:cubicBezTo>
                  <a:pt x="107628" y="68803"/>
                  <a:pt x="107672" y="68865"/>
                  <a:pt x="107725" y="68882"/>
                </a:cubicBezTo>
                <a:lnTo>
                  <a:pt x="107751" y="68882"/>
                </a:lnTo>
                <a:cubicBezTo>
                  <a:pt x="107804" y="68882"/>
                  <a:pt x="107847" y="68847"/>
                  <a:pt x="107856" y="68795"/>
                </a:cubicBezTo>
                <a:cubicBezTo>
                  <a:pt x="107883" y="68689"/>
                  <a:pt x="107900" y="68575"/>
                  <a:pt x="107918" y="68470"/>
                </a:cubicBezTo>
                <a:cubicBezTo>
                  <a:pt x="107935" y="68409"/>
                  <a:pt x="107891" y="68356"/>
                  <a:pt x="107830" y="68339"/>
                </a:cubicBezTo>
                <a:cubicBezTo>
                  <a:pt x="107825" y="68338"/>
                  <a:pt x="107819" y="68338"/>
                  <a:pt x="107814" y="68338"/>
                </a:cubicBezTo>
                <a:close/>
                <a:moveTo>
                  <a:pt x="45734" y="68364"/>
                </a:moveTo>
                <a:cubicBezTo>
                  <a:pt x="45728" y="68364"/>
                  <a:pt x="45721" y="68364"/>
                  <a:pt x="45715" y="68365"/>
                </a:cubicBezTo>
                <a:cubicBezTo>
                  <a:pt x="45662" y="68383"/>
                  <a:pt x="45627" y="68444"/>
                  <a:pt x="45645" y="68505"/>
                </a:cubicBezTo>
                <a:cubicBezTo>
                  <a:pt x="45671" y="68610"/>
                  <a:pt x="45697" y="68716"/>
                  <a:pt x="45732" y="68821"/>
                </a:cubicBezTo>
                <a:cubicBezTo>
                  <a:pt x="45750" y="68865"/>
                  <a:pt x="45794" y="68900"/>
                  <a:pt x="45838" y="68900"/>
                </a:cubicBezTo>
                <a:cubicBezTo>
                  <a:pt x="45846" y="68900"/>
                  <a:pt x="45855" y="68900"/>
                  <a:pt x="45873" y="68891"/>
                </a:cubicBezTo>
                <a:cubicBezTo>
                  <a:pt x="45925" y="68873"/>
                  <a:pt x="45960" y="68812"/>
                  <a:pt x="45943" y="68759"/>
                </a:cubicBezTo>
                <a:cubicBezTo>
                  <a:pt x="45908" y="68654"/>
                  <a:pt x="45882" y="68549"/>
                  <a:pt x="45855" y="68444"/>
                </a:cubicBezTo>
                <a:cubicBezTo>
                  <a:pt x="45839" y="68397"/>
                  <a:pt x="45789" y="68364"/>
                  <a:pt x="45734" y="68364"/>
                </a:cubicBezTo>
                <a:close/>
                <a:moveTo>
                  <a:pt x="39160" y="68519"/>
                </a:moveTo>
                <a:cubicBezTo>
                  <a:pt x="39114" y="68519"/>
                  <a:pt x="39068" y="68557"/>
                  <a:pt x="39053" y="68602"/>
                </a:cubicBezTo>
                <a:cubicBezTo>
                  <a:pt x="39035" y="68707"/>
                  <a:pt x="39009" y="68812"/>
                  <a:pt x="38983" y="68917"/>
                </a:cubicBezTo>
                <a:cubicBezTo>
                  <a:pt x="38965" y="68979"/>
                  <a:pt x="39000" y="69040"/>
                  <a:pt x="39062" y="69049"/>
                </a:cubicBezTo>
                <a:cubicBezTo>
                  <a:pt x="39070" y="69058"/>
                  <a:pt x="39079" y="69058"/>
                  <a:pt x="39088" y="69058"/>
                </a:cubicBezTo>
                <a:cubicBezTo>
                  <a:pt x="39132" y="69058"/>
                  <a:pt x="39184" y="69022"/>
                  <a:pt x="39193" y="68979"/>
                </a:cubicBezTo>
                <a:cubicBezTo>
                  <a:pt x="39219" y="68865"/>
                  <a:pt x="39246" y="68759"/>
                  <a:pt x="39272" y="68654"/>
                </a:cubicBezTo>
                <a:cubicBezTo>
                  <a:pt x="39281" y="68593"/>
                  <a:pt x="39246" y="68532"/>
                  <a:pt x="39184" y="68523"/>
                </a:cubicBezTo>
                <a:cubicBezTo>
                  <a:pt x="39176" y="68520"/>
                  <a:pt x="39168" y="68519"/>
                  <a:pt x="39160" y="68519"/>
                </a:cubicBezTo>
                <a:close/>
                <a:moveTo>
                  <a:pt x="89871" y="68817"/>
                </a:moveTo>
                <a:cubicBezTo>
                  <a:pt x="89836" y="68817"/>
                  <a:pt x="89802" y="68833"/>
                  <a:pt x="89781" y="68865"/>
                </a:cubicBezTo>
                <a:cubicBezTo>
                  <a:pt x="89755" y="68917"/>
                  <a:pt x="89763" y="68987"/>
                  <a:pt x="89816" y="69022"/>
                </a:cubicBezTo>
                <a:cubicBezTo>
                  <a:pt x="89913" y="69075"/>
                  <a:pt x="90000" y="69136"/>
                  <a:pt x="90088" y="69198"/>
                </a:cubicBezTo>
                <a:cubicBezTo>
                  <a:pt x="90114" y="69207"/>
                  <a:pt x="90132" y="69215"/>
                  <a:pt x="90149" y="69215"/>
                </a:cubicBezTo>
                <a:cubicBezTo>
                  <a:pt x="90184" y="69215"/>
                  <a:pt x="90219" y="69198"/>
                  <a:pt x="90246" y="69163"/>
                </a:cubicBezTo>
                <a:cubicBezTo>
                  <a:pt x="90281" y="69119"/>
                  <a:pt x="90263" y="69049"/>
                  <a:pt x="90211" y="69014"/>
                </a:cubicBezTo>
                <a:cubicBezTo>
                  <a:pt x="90123" y="68952"/>
                  <a:pt x="90026" y="68891"/>
                  <a:pt x="89939" y="68838"/>
                </a:cubicBezTo>
                <a:cubicBezTo>
                  <a:pt x="89918" y="68824"/>
                  <a:pt x="89894" y="68817"/>
                  <a:pt x="89871" y="68817"/>
                </a:cubicBezTo>
                <a:close/>
                <a:moveTo>
                  <a:pt x="75034" y="68887"/>
                </a:moveTo>
                <a:cubicBezTo>
                  <a:pt x="75012" y="68887"/>
                  <a:pt x="74988" y="68894"/>
                  <a:pt x="74967" y="68909"/>
                </a:cubicBezTo>
                <a:cubicBezTo>
                  <a:pt x="74870" y="68961"/>
                  <a:pt x="74783" y="69022"/>
                  <a:pt x="74695" y="69084"/>
                </a:cubicBezTo>
                <a:cubicBezTo>
                  <a:pt x="74642" y="69119"/>
                  <a:pt x="74625" y="69189"/>
                  <a:pt x="74660" y="69233"/>
                </a:cubicBezTo>
                <a:cubicBezTo>
                  <a:pt x="74677" y="69268"/>
                  <a:pt x="74712" y="69285"/>
                  <a:pt x="74756" y="69285"/>
                </a:cubicBezTo>
                <a:cubicBezTo>
                  <a:pt x="74774" y="69285"/>
                  <a:pt x="74791" y="69277"/>
                  <a:pt x="74809" y="69268"/>
                </a:cubicBezTo>
                <a:cubicBezTo>
                  <a:pt x="74905" y="69207"/>
                  <a:pt x="74993" y="69145"/>
                  <a:pt x="75089" y="69084"/>
                </a:cubicBezTo>
                <a:cubicBezTo>
                  <a:pt x="75133" y="69058"/>
                  <a:pt x="75151" y="68987"/>
                  <a:pt x="75116" y="68935"/>
                </a:cubicBezTo>
                <a:cubicBezTo>
                  <a:pt x="75100" y="68903"/>
                  <a:pt x="75068" y="68887"/>
                  <a:pt x="75034" y="68887"/>
                </a:cubicBezTo>
                <a:close/>
                <a:moveTo>
                  <a:pt x="2455" y="68853"/>
                </a:moveTo>
                <a:cubicBezTo>
                  <a:pt x="2437" y="68853"/>
                  <a:pt x="2419" y="68857"/>
                  <a:pt x="2403" y="68865"/>
                </a:cubicBezTo>
                <a:cubicBezTo>
                  <a:pt x="2350" y="68891"/>
                  <a:pt x="2333" y="68961"/>
                  <a:pt x="2359" y="69014"/>
                </a:cubicBezTo>
                <a:cubicBezTo>
                  <a:pt x="2412" y="69110"/>
                  <a:pt x="2464" y="69207"/>
                  <a:pt x="2517" y="69303"/>
                </a:cubicBezTo>
                <a:cubicBezTo>
                  <a:pt x="2534" y="69338"/>
                  <a:pt x="2578" y="69364"/>
                  <a:pt x="2613" y="69364"/>
                </a:cubicBezTo>
                <a:cubicBezTo>
                  <a:pt x="2631" y="69364"/>
                  <a:pt x="2648" y="69356"/>
                  <a:pt x="2666" y="69347"/>
                </a:cubicBezTo>
                <a:cubicBezTo>
                  <a:pt x="2718" y="69321"/>
                  <a:pt x="2736" y="69250"/>
                  <a:pt x="2710" y="69198"/>
                </a:cubicBezTo>
                <a:cubicBezTo>
                  <a:pt x="2657" y="69101"/>
                  <a:pt x="2604" y="69005"/>
                  <a:pt x="2552" y="68909"/>
                </a:cubicBezTo>
                <a:cubicBezTo>
                  <a:pt x="2534" y="68872"/>
                  <a:pt x="2495" y="68853"/>
                  <a:pt x="2455" y="68853"/>
                </a:cubicBezTo>
                <a:close/>
                <a:moveTo>
                  <a:pt x="90785" y="69422"/>
                </a:moveTo>
                <a:cubicBezTo>
                  <a:pt x="90753" y="69422"/>
                  <a:pt x="90722" y="69438"/>
                  <a:pt x="90701" y="69470"/>
                </a:cubicBezTo>
                <a:cubicBezTo>
                  <a:pt x="90666" y="69522"/>
                  <a:pt x="90675" y="69583"/>
                  <a:pt x="90728" y="69619"/>
                </a:cubicBezTo>
                <a:lnTo>
                  <a:pt x="90999" y="69803"/>
                </a:lnTo>
                <a:cubicBezTo>
                  <a:pt x="91017" y="69820"/>
                  <a:pt x="91043" y="69820"/>
                  <a:pt x="91061" y="69820"/>
                </a:cubicBezTo>
                <a:cubicBezTo>
                  <a:pt x="91096" y="69820"/>
                  <a:pt x="91131" y="69803"/>
                  <a:pt x="91149" y="69776"/>
                </a:cubicBezTo>
                <a:cubicBezTo>
                  <a:pt x="91184" y="69724"/>
                  <a:pt x="91175" y="69654"/>
                  <a:pt x="91122" y="69627"/>
                </a:cubicBezTo>
                <a:lnTo>
                  <a:pt x="90850" y="69443"/>
                </a:lnTo>
                <a:cubicBezTo>
                  <a:pt x="90829" y="69429"/>
                  <a:pt x="90807" y="69422"/>
                  <a:pt x="90785" y="69422"/>
                </a:cubicBezTo>
                <a:close/>
                <a:moveTo>
                  <a:pt x="74110" y="69490"/>
                </a:moveTo>
                <a:cubicBezTo>
                  <a:pt x="74090" y="69490"/>
                  <a:pt x="74071" y="69495"/>
                  <a:pt x="74055" y="69505"/>
                </a:cubicBezTo>
                <a:lnTo>
                  <a:pt x="73783" y="69689"/>
                </a:lnTo>
                <a:cubicBezTo>
                  <a:pt x="73731" y="69724"/>
                  <a:pt x="73713" y="69794"/>
                  <a:pt x="73748" y="69846"/>
                </a:cubicBezTo>
                <a:cubicBezTo>
                  <a:pt x="73775" y="69873"/>
                  <a:pt x="73810" y="69890"/>
                  <a:pt x="73845" y="69890"/>
                </a:cubicBezTo>
                <a:cubicBezTo>
                  <a:pt x="73862" y="69890"/>
                  <a:pt x="73880" y="69882"/>
                  <a:pt x="73897" y="69873"/>
                </a:cubicBezTo>
                <a:lnTo>
                  <a:pt x="74169" y="69689"/>
                </a:lnTo>
                <a:cubicBezTo>
                  <a:pt x="74222" y="69654"/>
                  <a:pt x="74239" y="69592"/>
                  <a:pt x="74204" y="69540"/>
                </a:cubicBezTo>
                <a:cubicBezTo>
                  <a:pt x="74182" y="69506"/>
                  <a:pt x="74145" y="69490"/>
                  <a:pt x="74110" y="69490"/>
                </a:cubicBezTo>
                <a:close/>
                <a:moveTo>
                  <a:pt x="46086" y="69403"/>
                </a:moveTo>
                <a:cubicBezTo>
                  <a:pt x="46074" y="69403"/>
                  <a:pt x="46061" y="69405"/>
                  <a:pt x="46048" y="69408"/>
                </a:cubicBezTo>
                <a:cubicBezTo>
                  <a:pt x="45995" y="69434"/>
                  <a:pt x="45969" y="69496"/>
                  <a:pt x="45987" y="69548"/>
                </a:cubicBezTo>
                <a:cubicBezTo>
                  <a:pt x="46031" y="69654"/>
                  <a:pt x="46066" y="69759"/>
                  <a:pt x="46109" y="69855"/>
                </a:cubicBezTo>
                <a:cubicBezTo>
                  <a:pt x="46127" y="69899"/>
                  <a:pt x="46171" y="69925"/>
                  <a:pt x="46215" y="69925"/>
                </a:cubicBezTo>
                <a:cubicBezTo>
                  <a:pt x="46223" y="69925"/>
                  <a:pt x="46241" y="69925"/>
                  <a:pt x="46258" y="69917"/>
                </a:cubicBezTo>
                <a:cubicBezTo>
                  <a:pt x="46311" y="69890"/>
                  <a:pt x="46337" y="69829"/>
                  <a:pt x="46311" y="69776"/>
                </a:cubicBezTo>
                <a:cubicBezTo>
                  <a:pt x="46267" y="69671"/>
                  <a:pt x="46232" y="69575"/>
                  <a:pt x="46188" y="69470"/>
                </a:cubicBezTo>
                <a:cubicBezTo>
                  <a:pt x="46174" y="69428"/>
                  <a:pt x="46133" y="69403"/>
                  <a:pt x="46086" y="69403"/>
                </a:cubicBezTo>
                <a:close/>
                <a:moveTo>
                  <a:pt x="107561" y="69404"/>
                </a:moveTo>
                <a:cubicBezTo>
                  <a:pt x="107512" y="69404"/>
                  <a:pt x="107467" y="69435"/>
                  <a:pt x="107453" y="69478"/>
                </a:cubicBezTo>
                <a:cubicBezTo>
                  <a:pt x="107418" y="69583"/>
                  <a:pt x="107392" y="69689"/>
                  <a:pt x="107348" y="69785"/>
                </a:cubicBezTo>
                <a:cubicBezTo>
                  <a:pt x="107330" y="69846"/>
                  <a:pt x="107365" y="69908"/>
                  <a:pt x="107418" y="69925"/>
                </a:cubicBezTo>
                <a:cubicBezTo>
                  <a:pt x="107427" y="69934"/>
                  <a:pt x="107444" y="69934"/>
                  <a:pt x="107453" y="69934"/>
                </a:cubicBezTo>
                <a:cubicBezTo>
                  <a:pt x="107497" y="69934"/>
                  <a:pt x="107541" y="69908"/>
                  <a:pt x="107558" y="69864"/>
                </a:cubicBezTo>
                <a:cubicBezTo>
                  <a:pt x="107593" y="69759"/>
                  <a:pt x="107628" y="69654"/>
                  <a:pt x="107663" y="69548"/>
                </a:cubicBezTo>
                <a:cubicBezTo>
                  <a:pt x="107681" y="69487"/>
                  <a:pt x="107646" y="69426"/>
                  <a:pt x="107593" y="69408"/>
                </a:cubicBezTo>
                <a:cubicBezTo>
                  <a:pt x="107582" y="69405"/>
                  <a:pt x="107572" y="69404"/>
                  <a:pt x="107561" y="69404"/>
                </a:cubicBezTo>
                <a:close/>
                <a:moveTo>
                  <a:pt x="38844" y="69565"/>
                </a:moveTo>
                <a:cubicBezTo>
                  <a:pt x="38804" y="69565"/>
                  <a:pt x="38766" y="69591"/>
                  <a:pt x="38746" y="69636"/>
                </a:cubicBezTo>
                <a:cubicBezTo>
                  <a:pt x="38711" y="69733"/>
                  <a:pt x="38667" y="69838"/>
                  <a:pt x="38623" y="69934"/>
                </a:cubicBezTo>
                <a:cubicBezTo>
                  <a:pt x="38597" y="69987"/>
                  <a:pt x="38623" y="70057"/>
                  <a:pt x="38676" y="70074"/>
                </a:cubicBezTo>
                <a:cubicBezTo>
                  <a:pt x="38693" y="70083"/>
                  <a:pt x="38711" y="70083"/>
                  <a:pt x="38720" y="70083"/>
                </a:cubicBezTo>
                <a:cubicBezTo>
                  <a:pt x="38764" y="70083"/>
                  <a:pt x="38807" y="70066"/>
                  <a:pt x="38825" y="70022"/>
                </a:cubicBezTo>
                <a:cubicBezTo>
                  <a:pt x="38869" y="69925"/>
                  <a:pt x="38913" y="69820"/>
                  <a:pt x="38956" y="69715"/>
                </a:cubicBezTo>
                <a:cubicBezTo>
                  <a:pt x="38974" y="69662"/>
                  <a:pt x="38948" y="69592"/>
                  <a:pt x="38886" y="69575"/>
                </a:cubicBezTo>
                <a:cubicBezTo>
                  <a:pt x="38873" y="69568"/>
                  <a:pt x="38858" y="69565"/>
                  <a:pt x="38844" y="69565"/>
                </a:cubicBezTo>
                <a:close/>
                <a:moveTo>
                  <a:pt x="2991" y="69808"/>
                </a:moveTo>
                <a:cubicBezTo>
                  <a:pt x="2973" y="69808"/>
                  <a:pt x="2954" y="69812"/>
                  <a:pt x="2937" y="69820"/>
                </a:cubicBezTo>
                <a:cubicBezTo>
                  <a:pt x="2885" y="69855"/>
                  <a:pt x="2867" y="69917"/>
                  <a:pt x="2902" y="69969"/>
                </a:cubicBezTo>
                <a:cubicBezTo>
                  <a:pt x="2955" y="70066"/>
                  <a:pt x="3016" y="70162"/>
                  <a:pt x="3078" y="70250"/>
                </a:cubicBezTo>
                <a:cubicBezTo>
                  <a:pt x="3095" y="70285"/>
                  <a:pt x="3130" y="70302"/>
                  <a:pt x="3165" y="70302"/>
                </a:cubicBezTo>
                <a:cubicBezTo>
                  <a:pt x="3192" y="70302"/>
                  <a:pt x="3209" y="70302"/>
                  <a:pt x="3227" y="70285"/>
                </a:cubicBezTo>
                <a:cubicBezTo>
                  <a:pt x="3279" y="70258"/>
                  <a:pt x="3297" y="70188"/>
                  <a:pt x="3262" y="70136"/>
                </a:cubicBezTo>
                <a:cubicBezTo>
                  <a:pt x="3200" y="70039"/>
                  <a:pt x="3148" y="69952"/>
                  <a:pt x="3087" y="69855"/>
                </a:cubicBezTo>
                <a:cubicBezTo>
                  <a:pt x="3069" y="69825"/>
                  <a:pt x="3031" y="69808"/>
                  <a:pt x="2991" y="69808"/>
                </a:cubicBezTo>
                <a:close/>
                <a:moveTo>
                  <a:pt x="91692" y="70036"/>
                </a:moveTo>
                <a:cubicBezTo>
                  <a:pt x="91659" y="70036"/>
                  <a:pt x="91625" y="70052"/>
                  <a:pt x="91604" y="70083"/>
                </a:cubicBezTo>
                <a:cubicBezTo>
                  <a:pt x="91569" y="70136"/>
                  <a:pt x="91587" y="70206"/>
                  <a:pt x="91631" y="70232"/>
                </a:cubicBezTo>
                <a:lnTo>
                  <a:pt x="91902" y="70425"/>
                </a:lnTo>
                <a:cubicBezTo>
                  <a:pt x="91920" y="70434"/>
                  <a:pt x="91946" y="70443"/>
                  <a:pt x="91964" y="70443"/>
                </a:cubicBezTo>
                <a:cubicBezTo>
                  <a:pt x="91999" y="70443"/>
                  <a:pt x="92034" y="70425"/>
                  <a:pt x="92060" y="70390"/>
                </a:cubicBezTo>
                <a:cubicBezTo>
                  <a:pt x="92086" y="70346"/>
                  <a:pt x="92078" y="70276"/>
                  <a:pt x="92025" y="70241"/>
                </a:cubicBezTo>
                <a:lnTo>
                  <a:pt x="91753" y="70057"/>
                </a:lnTo>
                <a:cubicBezTo>
                  <a:pt x="91736" y="70043"/>
                  <a:pt x="91714" y="70036"/>
                  <a:pt x="91692" y="70036"/>
                </a:cubicBezTo>
                <a:close/>
                <a:moveTo>
                  <a:pt x="73205" y="70100"/>
                </a:moveTo>
                <a:cubicBezTo>
                  <a:pt x="73184" y="70100"/>
                  <a:pt x="73163" y="70105"/>
                  <a:pt x="73143" y="70118"/>
                </a:cubicBezTo>
                <a:lnTo>
                  <a:pt x="72872" y="70302"/>
                </a:lnTo>
                <a:cubicBezTo>
                  <a:pt x="72819" y="70329"/>
                  <a:pt x="72802" y="70399"/>
                  <a:pt x="72837" y="70451"/>
                </a:cubicBezTo>
                <a:cubicBezTo>
                  <a:pt x="72863" y="70486"/>
                  <a:pt x="72898" y="70504"/>
                  <a:pt x="72933" y="70504"/>
                </a:cubicBezTo>
                <a:cubicBezTo>
                  <a:pt x="72951" y="70504"/>
                  <a:pt x="72968" y="70495"/>
                  <a:pt x="72994" y="70478"/>
                </a:cubicBezTo>
                <a:lnTo>
                  <a:pt x="73266" y="70302"/>
                </a:lnTo>
                <a:cubicBezTo>
                  <a:pt x="73319" y="70267"/>
                  <a:pt x="73327" y="70197"/>
                  <a:pt x="73292" y="70145"/>
                </a:cubicBezTo>
                <a:cubicBezTo>
                  <a:pt x="73276" y="70117"/>
                  <a:pt x="73242" y="70100"/>
                  <a:pt x="73205" y="70100"/>
                </a:cubicBezTo>
                <a:close/>
                <a:moveTo>
                  <a:pt x="46542" y="70404"/>
                </a:moveTo>
                <a:cubicBezTo>
                  <a:pt x="46524" y="70404"/>
                  <a:pt x="46505" y="70408"/>
                  <a:pt x="46486" y="70416"/>
                </a:cubicBezTo>
                <a:cubicBezTo>
                  <a:pt x="46434" y="70443"/>
                  <a:pt x="46416" y="70504"/>
                  <a:pt x="46443" y="70565"/>
                </a:cubicBezTo>
                <a:cubicBezTo>
                  <a:pt x="46495" y="70662"/>
                  <a:pt x="46548" y="70758"/>
                  <a:pt x="46600" y="70855"/>
                </a:cubicBezTo>
                <a:cubicBezTo>
                  <a:pt x="46618" y="70890"/>
                  <a:pt x="46653" y="70907"/>
                  <a:pt x="46697" y="70907"/>
                </a:cubicBezTo>
                <a:cubicBezTo>
                  <a:pt x="46714" y="70907"/>
                  <a:pt x="46732" y="70907"/>
                  <a:pt x="46749" y="70898"/>
                </a:cubicBezTo>
                <a:cubicBezTo>
                  <a:pt x="46802" y="70863"/>
                  <a:pt x="46819" y="70802"/>
                  <a:pt x="46793" y="70749"/>
                </a:cubicBezTo>
                <a:cubicBezTo>
                  <a:pt x="46741" y="70653"/>
                  <a:pt x="46688" y="70556"/>
                  <a:pt x="46635" y="70460"/>
                </a:cubicBezTo>
                <a:cubicBezTo>
                  <a:pt x="46617" y="70424"/>
                  <a:pt x="46582" y="70404"/>
                  <a:pt x="46542" y="70404"/>
                </a:cubicBezTo>
                <a:close/>
                <a:moveTo>
                  <a:pt x="107159" y="70422"/>
                </a:moveTo>
                <a:cubicBezTo>
                  <a:pt x="107121" y="70422"/>
                  <a:pt x="107086" y="70443"/>
                  <a:pt x="107067" y="70486"/>
                </a:cubicBezTo>
                <a:cubicBezTo>
                  <a:pt x="107015" y="70583"/>
                  <a:pt x="106971" y="70679"/>
                  <a:pt x="106918" y="70767"/>
                </a:cubicBezTo>
                <a:cubicBezTo>
                  <a:pt x="106892" y="70828"/>
                  <a:pt x="106910" y="70890"/>
                  <a:pt x="106962" y="70916"/>
                </a:cubicBezTo>
                <a:cubicBezTo>
                  <a:pt x="106980" y="70925"/>
                  <a:pt x="106997" y="70933"/>
                  <a:pt x="107015" y="70933"/>
                </a:cubicBezTo>
                <a:cubicBezTo>
                  <a:pt x="107050" y="70933"/>
                  <a:pt x="107094" y="70916"/>
                  <a:pt x="107111" y="70872"/>
                </a:cubicBezTo>
                <a:cubicBezTo>
                  <a:pt x="107164" y="70776"/>
                  <a:pt x="107216" y="70679"/>
                  <a:pt x="107260" y="70574"/>
                </a:cubicBezTo>
                <a:cubicBezTo>
                  <a:pt x="107286" y="70521"/>
                  <a:pt x="107260" y="70460"/>
                  <a:pt x="107208" y="70434"/>
                </a:cubicBezTo>
                <a:cubicBezTo>
                  <a:pt x="107192" y="70426"/>
                  <a:pt x="107175" y="70422"/>
                  <a:pt x="107159" y="70422"/>
                </a:cubicBezTo>
                <a:close/>
                <a:moveTo>
                  <a:pt x="38371" y="70547"/>
                </a:moveTo>
                <a:cubicBezTo>
                  <a:pt x="38334" y="70547"/>
                  <a:pt x="38298" y="70566"/>
                  <a:pt x="38281" y="70600"/>
                </a:cubicBezTo>
                <a:cubicBezTo>
                  <a:pt x="38220" y="70697"/>
                  <a:pt x="38168" y="70784"/>
                  <a:pt x="38106" y="70881"/>
                </a:cubicBezTo>
                <a:cubicBezTo>
                  <a:pt x="38080" y="70933"/>
                  <a:pt x="38089" y="70995"/>
                  <a:pt x="38141" y="71030"/>
                </a:cubicBezTo>
                <a:cubicBezTo>
                  <a:pt x="38159" y="71039"/>
                  <a:pt x="38185" y="71047"/>
                  <a:pt x="38203" y="71047"/>
                </a:cubicBezTo>
                <a:cubicBezTo>
                  <a:pt x="38238" y="71047"/>
                  <a:pt x="38273" y="71030"/>
                  <a:pt x="38290" y="70995"/>
                </a:cubicBezTo>
                <a:cubicBezTo>
                  <a:pt x="38352" y="70907"/>
                  <a:pt x="38413" y="70811"/>
                  <a:pt x="38466" y="70714"/>
                </a:cubicBezTo>
                <a:cubicBezTo>
                  <a:pt x="38501" y="70662"/>
                  <a:pt x="38483" y="70592"/>
                  <a:pt x="38431" y="70565"/>
                </a:cubicBezTo>
                <a:cubicBezTo>
                  <a:pt x="38412" y="70553"/>
                  <a:pt x="38391" y="70547"/>
                  <a:pt x="38371" y="70547"/>
                </a:cubicBezTo>
                <a:close/>
                <a:moveTo>
                  <a:pt x="92605" y="70652"/>
                </a:moveTo>
                <a:cubicBezTo>
                  <a:pt x="92567" y="70652"/>
                  <a:pt x="92530" y="70672"/>
                  <a:pt x="92507" y="70706"/>
                </a:cubicBezTo>
                <a:cubicBezTo>
                  <a:pt x="92472" y="70749"/>
                  <a:pt x="92490" y="70819"/>
                  <a:pt x="92542" y="70855"/>
                </a:cubicBezTo>
                <a:cubicBezTo>
                  <a:pt x="92630" y="70916"/>
                  <a:pt x="92718" y="70977"/>
                  <a:pt x="92814" y="71039"/>
                </a:cubicBezTo>
                <a:cubicBezTo>
                  <a:pt x="92832" y="71056"/>
                  <a:pt x="92849" y="71056"/>
                  <a:pt x="92875" y="71056"/>
                </a:cubicBezTo>
                <a:cubicBezTo>
                  <a:pt x="92910" y="71056"/>
                  <a:pt x="92946" y="71039"/>
                  <a:pt x="92963" y="71012"/>
                </a:cubicBezTo>
                <a:cubicBezTo>
                  <a:pt x="92998" y="70960"/>
                  <a:pt x="92981" y="70890"/>
                  <a:pt x="92937" y="70855"/>
                </a:cubicBezTo>
                <a:cubicBezTo>
                  <a:pt x="92840" y="70793"/>
                  <a:pt x="92753" y="70732"/>
                  <a:pt x="92665" y="70670"/>
                </a:cubicBezTo>
                <a:cubicBezTo>
                  <a:pt x="92646" y="70658"/>
                  <a:pt x="92626" y="70652"/>
                  <a:pt x="92605" y="70652"/>
                </a:cubicBezTo>
                <a:close/>
                <a:moveTo>
                  <a:pt x="72286" y="70700"/>
                </a:moveTo>
                <a:cubicBezTo>
                  <a:pt x="72267" y="70700"/>
                  <a:pt x="72247" y="70705"/>
                  <a:pt x="72232" y="70714"/>
                </a:cubicBezTo>
                <a:cubicBezTo>
                  <a:pt x="72135" y="70776"/>
                  <a:pt x="72048" y="70837"/>
                  <a:pt x="71951" y="70890"/>
                </a:cubicBezTo>
                <a:cubicBezTo>
                  <a:pt x="71899" y="70925"/>
                  <a:pt x="71890" y="70995"/>
                  <a:pt x="71916" y="71047"/>
                </a:cubicBezTo>
                <a:cubicBezTo>
                  <a:pt x="71942" y="71074"/>
                  <a:pt x="71978" y="71091"/>
                  <a:pt x="72013" y="71091"/>
                </a:cubicBezTo>
                <a:cubicBezTo>
                  <a:pt x="72018" y="71094"/>
                  <a:pt x="72024" y="71095"/>
                  <a:pt x="72030" y="71095"/>
                </a:cubicBezTo>
                <a:cubicBezTo>
                  <a:pt x="72045" y="71095"/>
                  <a:pt x="72062" y="71089"/>
                  <a:pt x="72074" y="71082"/>
                </a:cubicBezTo>
                <a:cubicBezTo>
                  <a:pt x="72162" y="71021"/>
                  <a:pt x="72258" y="70960"/>
                  <a:pt x="72346" y="70898"/>
                </a:cubicBezTo>
                <a:cubicBezTo>
                  <a:pt x="72398" y="70872"/>
                  <a:pt x="72416" y="70802"/>
                  <a:pt x="72381" y="70749"/>
                </a:cubicBezTo>
                <a:cubicBezTo>
                  <a:pt x="72358" y="70716"/>
                  <a:pt x="72321" y="70700"/>
                  <a:pt x="72286" y="70700"/>
                </a:cubicBezTo>
                <a:close/>
                <a:moveTo>
                  <a:pt x="3595" y="70720"/>
                </a:moveTo>
                <a:cubicBezTo>
                  <a:pt x="3573" y="70720"/>
                  <a:pt x="3551" y="70727"/>
                  <a:pt x="3534" y="70741"/>
                </a:cubicBezTo>
                <a:cubicBezTo>
                  <a:pt x="3481" y="70776"/>
                  <a:pt x="3472" y="70846"/>
                  <a:pt x="3507" y="70898"/>
                </a:cubicBezTo>
                <a:cubicBezTo>
                  <a:pt x="3569" y="70986"/>
                  <a:pt x="3639" y="71074"/>
                  <a:pt x="3700" y="71161"/>
                </a:cubicBezTo>
                <a:cubicBezTo>
                  <a:pt x="3726" y="71188"/>
                  <a:pt x="3753" y="71205"/>
                  <a:pt x="3788" y="71205"/>
                </a:cubicBezTo>
                <a:cubicBezTo>
                  <a:pt x="3814" y="71205"/>
                  <a:pt x="3840" y="71196"/>
                  <a:pt x="3858" y="71179"/>
                </a:cubicBezTo>
                <a:cubicBezTo>
                  <a:pt x="3902" y="71144"/>
                  <a:pt x="3911" y="71074"/>
                  <a:pt x="3875" y="71030"/>
                </a:cubicBezTo>
                <a:cubicBezTo>
                  <a:pt x="3814" y="70942"/>
                  <a:pt x="3744" y="70855"/>
                  <a:pt x="3683" y="70767"/>
                </a:cubicBezTo>
                <a:cubicBezTo>
                  <a:pt x="3662" y="70735"/>
                  <a:pt x="3628" y="70720"/>
                  <a:pt x="3595" y="70720"/>
                </a:cubicBezTo>
                <a:close/>
                <a:moveTo>
                  <a:pt x="93508" y="71265"/>
                </a:moveTo>
                <a:cubicBezTo>
                  <a:pt x="93474" y="71265"/>
                  <a:pt x="93441" y="71283"/>
                  <a:pt x="93419" y="71310"/>
                </a:cubicBezTo>
                <a:cubicBezTo>
                  <a:pt x="93384" y="71363"/>
                  <a:pt x="93401" y="71433"/>
                  <a:pt x="93445" y="71468"/>
                </a:cubicBezTo>
                <a:cubicBezTo>
                  <a:pt x="93542" y="71521"/>
                  <a:pt x="93629" y="71582"/>
                  <a:pt x="93726" y="71643"/>
                </a:cubicBezTo>
                <a:cubicBezTo>
                  <a:pt x="93743" y="71652"/>
                  <a:pt x="93769" y="71661"/>
                  <a:pt x="93787" y="71661"/>
                </a:cubicBezTo>
                <a:cubicBezTo>
                  <a:pt x="93822" y="71661"/>
                  <a:pt x="93857" y="71643"/>
                  <a:pt x="93875" y="71608"/>
                </a:cubicBezTo>
                <a:cubicBezTo>
                  <a:pt x="93910" y="71556"/>
                  <a:pt x="93892" y="71494"/>
                  <a:pt x="93848" y="71459"/>
                </a:cubicBezTo>
                <a:cubicBezTo>
                  <a:pt x="93752" y="71398"/>
                  <a:pt x="93664" y="71345"/>
                  <a:pt x="93568" y="71284"/>
                </a:cubicBezTo>
                <a:cubicBezTo>
                  <a:pt x="93549" y="71271"/>
                  <a:pt x="93528" y="71265"/>
                  <a:pt x="93508" y="71265"/>
                </a:cubicBezTo>
                <a:close/>
                <a:moveTo>
                  <a:pt x="71355" y="71281"/>
                </a:moveTo>
                <a:cubicBezTo>
                  <a:pt x="71337" y="71281"/>
                  <a:pt x="71319" y="71285"/>
                  <a:pt x="71303" y="71293"/>
                </a:cubicBezTo>
                <a:cubicBezTo>
                  <a:pt x="71215" y="71354"/>
                  <a:pt x="71118" y="71407"/>
                  <a:pt x="71022" y="71468"/>
                </a:cubicBezTo>
                <a:cubicBezTo>
                  <a:pt x="70969" y="71494"/>
                  <a:pt x="70961" y="71565"/>
                  <a:pt x="70987" y="71617"/>
                </a:cubicBezTo>
                <a:cubicBezTo>
                  <a:pt x="71005" y="71652"/>
                  <a:pt x="71048" y="71670"/>
                  <a:pt x="71083" y="71670"/>
                </a:cubicBezTo>
                <a:cubicBezTo>
                  <a:pt x="71101" y="71670"/>
                  <a:pt x="71118" y="71661"/>
                  <a:pt x="71136" y="71652"/>
                </a:cubicBezTo>
                <a:cubicBezTo>
                  <a:pt x="71232" y="71600"/>
                  <a:pt x="71320" y="71538"/>
                  <a:pt x="71417" y="71486"/>
                </a:cubicBezTo>
                <a:cubicBezTo>
                  <a:pt x="71469" y="71451"/>
                  <a:pt x="71487" y="71389"/>
                  <a:pt x="71460" y="71337"/>
                </a:cubicBezTo>
                <a:cubicBezTo>
                  <a:pt x="71436" y="71300"/>
                  <a:pt x="71395" y="71281"/>
                  <a:pt x="71355" y="71281"/>
                </a:cubicBezTo>
                <a:close/>
                <a:moveTo>
                  <a:pt x="47090" y="71345"/>
                </a:moveTo>
                <a:cubicBezTo>
                  <a:pt x="47069" y="71345"/>
                  <a:pt x="47048" y="71351"/>
                  <a:pt x="47030" y="71363"/>
                </a:cubicBezTo>
                <a:cubicBezTo>
                  <a:pt x="46977" y="71398"/>
                  <a:pt x="46968" y="71468"/>
                  <a:pt x="47004" y="71521"/>
                </a:cubicBezTo>
                <a:cubicBezTo>
                  <a:pt x="47065" y="71608"/>
                  <a:pt x="47126" y="71696"/>
                  <a:pt x="47188" y="71792"/>
                </a:cubicBezTo>
                <a:cubicBezTo>
                  <a:pt x="47205" y="71819"/>
                  <a:pt x="47240" y="71836"/>
                  <a:pt x="47275" y="71836"/>
                </a:cubicBezTo>
                <a:cubicBezTo>
                  <a:pt x="47302" y="71836"/>
                  <a:pt x="47319" y="71828"/>
                  <a:pt x="47337" y="71819"/>
                </a:cubicBezTo>
                <a:cubicBezTo>
                  <a:pt x="47389" y="71784"/>
                  <a:pt x="47398" y="71714"/>
                  <a:pt x="47363" y="71661"/>
                </a:cubicBezTo>
                <a:cubicBezTo>
                  <a:pt x="47302" y="71573"/>
                  <a:pt x="47240" y="71486"/>
                  <a:pt x="47179" y="71398"/>
                </a:cubicBezTo>
                <a:cubicBezTo>
                  <a:pt x="47162" y="71364"/>
                  <a:pt x="47127" y="71345"/>
                  <a:pt x="47090" y="71345"/>
                </a:cubicBezTo>
                <a:close/>
                <a:moveTo>
                  <a:pt x="106613" y="71368"/>
                </a:moveTo>
                <a:cubicBezTo>
                  <a:pt x="106579" y="71368"/>
                  <a:pt x="106545" y="71384"/>
                  <a:pt x="106524" y="71416"/>
                </a:cubicBezTo>
                <a:cubicBezTo>
                  <a:pt x="106462" y="71503"/>
                  <a:pt x="106401" y="71591"/>
                  <a:pt x="106340" y="71679"/>
                </a:cubicBezTo>
                <a:cubicBezTo>
                  <a:pt x="106296" y="71722"/>
                  <a:pt x="106305" y="71792"/>
                  <a:pt x="106357" y="71828"/>
                </a:cubicBezTo>
                <a:cubicBezTo>
                  <a:pt x="106375" y="71845"/>
                  <a:pt x="106401" y="71854"/>
                  <a:pt x="106419" y="71854"/>
                </a:cubicBezTo>
                <a:cubicBezTo>
                  <a:pt x="106454" y="71854"/>
                  <a:pt x="106489" y="71836"/>
                  <a:pt x="106506" y="71810"/>
                </a:cubicBezTo>
                <a:cubicBezTo>
                  <a:pt x="106576" y="71722"/>
                  <a:pt x="106647" y="71635"/>
                  <a:pt x="106708" y="71538"/>
                </a:cubicBezTo>
                <a:cubicBezTo>
                  <a:pt x="106743" y="71494"/>
                  <a:pt x="106725" y="71424"/>
                  <a:pt x="106682" y="71389"/>
                </a:cubicBezTo>
                <a:cubicBezTo>
                  <a:pt x="106661" y="71375"/>
                  <a:pt x="106637" y="71368"/>
                  <a:pt x="106613" y="71368"/>
                </a:cubicBezTo>
                <a:close/>
                <a:moveTo>
                  <a:pt x="37752" y="71449"/>
                </a:moveTo>
                <a:cubicBezTo>
                  <a:pt x="37719" y="71449"/>
                  <a:pt x="37688" y="71465"/>
                  <a:pt x="37668" y="71494"/>
                </a:cubicBezTo>
                <a:cubicBezTo>
                  <a:pt x="37598" y="71573"/>
                  <a:pt x="37536" y="71661"/>
                  <a:pt x="37458" y="71740"/>
                </a:cubicBezTo>
                <a:cubicBezTo>
                  <a:pt x="37422" y="71784"/>
                  <a:pt x="37431" y="71854"/>
                  <a:pt x="37475" y="71898"/>
                </a:cubicBezTo>
                <a:cubicBezTo>
                  <a:pt x="37493" y="71915"/>
                  <a:pt x="37519" y="71924"/>
                  <a:pt x="37545" y="71924"/>
                </a:cubicBezTo>
                <a:cubicBezTo>
                  <a:pt x="37571" y="71924"/>
                  <a:pt x="37607" y="71906"/>
                  <a:pt x="37624" y="71889"/>
                </a:cubicBezTo>
                <a:cubicBezTo>
                  <a:pt x="37703" y="71801"/>
                  <a:pt x="37773" y="71714"/>
                  <a:pt x="37843" y="71626"/>
                </a:cubicBezTo>
                <a:cubicBezTo>
                  <a:pt x="37878" y="71582"/>
                  <a:pt x="37870" y="71512"/>
                  <a:pt x="37826" y="71477"/>
                </a:cubicBezTo>
                <a:cubicBezTo>
                  <a:pt x="37803" y="71458"/>
                  <a:pt x="37777" y="71449"/>
                  <a:pt x="37752" y="71449"/>
                </a:cubicBezTo>
                <a:close/>
                <a:moveTo>
                  <a:pt x="4282" y="71574"/>
                </a:moveTo>
                <a:cubicBezTo>
                  <a:pt x="4256" y="71574"/>
                  <a:pt x="4229" y="71583"/>
                  <a:pt x="4209" y="71600"/>
                </a:cubicBezTo>
                <a:cubicBezTo>
                  <a:pt x="4165" y="71643"/>
                  <a:pt x="4156" y="71714"/>
                  <a:pt x="4200" y="71757"/>
                </a:cubicBezTo>
                <a:cubicBezTo>
                  <a:pt x="4279" y="71845"/>
                  <a:pt x="4358" y="71924"/>
                  <a:pt x="4428" y="72003"/>
                </a:cubicBezTo>
                <a:cubicBezTo>
                  <a:pt x="4454" y="72020"/>
                  <a:pt x="4480" y="72029"/>
                  <a:pt x="4507" y="72029"/>
                </a:cubicBezTo>
                <a:cubicBezTo>
                  <a:pt x="4533" y="72029"/>
                  <a:pt x="4568" y="72020"/>
                  <a:pt x="4585" y="72003"/>
                </a:cubicBezTo>
                <a:cubicBezTo>
                  <a:pt x="4629" y="71959"/>
                  <a:pt x="4629" y="71889"/>
                  <a:pt x="4585" y="71845"/>
                </a:cubicBezTo>
                <a:cubicBezTo>
                  <a:pt x="4515" y="71775"/>
                  <a:pt x="4436" y="71696"/>
                  <a:pt x="4358" y="71608"/>
                </a:cubicBezTo>
                <a:cubicBezTo>
                  <a:pt x="4339" y="71585"/>
                  <a:pt x="4311" y="71574"/>
                  <a:pt x="4282" y="71574"/>
                </a:cubicBezTo>
                <a:close/>
                <a:moveTo>
                  <a:pt x="70415" y="71833"/>
                </a:moveTo>
                <a:cubicBezTo>
                  <a:pt x="70398" y="71833"/>
                  <a:pt x="70381" y="71837"/>
                  <a:pt x="70365" y="71845"/>
                </a:cubicBezTo>
                <a:cubicBezTo>
                  <a:pt x="70268" y="71898"/>
                  <a:pt x="70172" y="71950"/>
                  <a:pt x="70075" y="72003"/>
                </a:cubicBezTo>
                <a:cubicBezTo>
                  <a:pt x="70023" y="72038"/>
                  <a:pt x="70005" y="72099"/>
                  <a:pt x="70031" y="72152"/>
                </a:cubicBezTo>
                <a:cubicBezTo>
                  <a:pt x="70049" y="72196"/>
                  <a:pt x="70093" y="72213"/>
                  <a:pt x="70128" y="72213"/>
                </a:cubicBezTo>
                <a:cubicBezTo>
                  <a:pt x="70145" y="72213"/>
                  <a:pt x="70163" y="72204"/>
                  <a:pt x="70181" y="72196"/>
                </a:cubicBezTo>
                <a:cubicBezTo>
                  <a:pt x="70277" y="72143"/>
                  <a:pt x="70373" y="72091"/>
                  <a:pt x="70470" y="72038"/>
                </a:cubicBezTo>
                <a:cubicBezTo>
                  <a:pt x="70522" y="72012"/>
                  <a:pt x="70540" y="71942"/>
                  <a:pt x="70514" y="71889"/>
                </a:cubicBezTo>
                <a:cubicBezTo>
                  <a:pt x="70489" y="71853"/>
                  <a:pt x="70453" y="71833"/>
                  <a:pt x="70415" y="71833"/>
                </a:cubicBezTo>
                <a:close/>
                <a:moveTo>
                  <a:pt x="94445" y="71842"/>
                </a:moveTo>
                <a:cubicBezTo>
                  <a:pt x="94405" y="71842"/>
                  <a:pt x="94366" y="71861"/>
                  <a:pt x="94348" y="71898"/>
                </a:cubicBezTo>
                <a:cubicBezTo>
                  <a:pt x="94313" y="71950"/>
                  <a:pt x="94331" y="72012"/>
                  <a:pt x="94383" y="72047"/>
                </a:cubicBezTo>
                <a:cubicBezTo>
                  <a:pt x="94480" y="72099"/>
                  <a:pt x="94576" y="72152"/>
                  <a:pt x="94672" y="72213"/>
                </a:cubicBezTo>
                <a:cubicBezTo>
                  <a:pt x="94690" y="72222"/>
                  <a:pt x="94707" y="72222"/>
                  <a:pt x="94725" y="72222"/>
                </a:cubicBezTo>
                <a:cubicBezTo>
                  <a:pt x="94760" y="72222"/>
                  <a:pt x="94804" y="72204"/>
                  <a:pt x="94821" y="72169"/>
                </a:cubicBezTo>
                <a:cubicBezTo>
                  <a:pt x="94848" y="72117"/>
                  <a:pt x="94830" y="72047"/>
                  <a:pt x="94778" y="72020"/>
                </a:cubicBezTo>
                <a:cubicBezTo>
                  <a:pt x="94681" y="71968"/>
                  <a:pt x="94585" y="71915"/>
                  <a:pt x="94497" y="71854"/>
                </a:cubicBezTo>
                <a:cubicBezTo>
                  <a:pt x="94481" y="71846"/>
                  <a:pt x="94463" y="71842"/>
                  <a:pt x="94445" y="71842"/>
                </a:cubicBezTo>
                <a:close/>
                <a:moveTo>
                  <a:pt x="105918" y="72207"/>
                </a:moveTo>
                <a:cubicBezTo>
                  <a:pt x="105891" y="72207"/>
                  <a:pt x="105862" y="72218"/>
                  <a:pt x="105840" y="72240"/>
                </a:cubicBezTo>
                <a:cubicBezTo>
                  <a:pt x="105761" y="72318"/>
                  <a:pt x="105682" y="72389"/>
                  <a:pt x="105603" y="72459"/>
                </a:cubicBezTo>
                <a:cubicBezTo>
                  <a:pt x="105560" y="72503"/>
                  <a:pt x="105560" y="72573"/>
                  <a:pt x="105595" y="72616"/>
                </a:cubicBezTo>
                <a:cubicBezTo>
                  <a:pt x="105621" y="72643"/>
                  <a:pt x="105647" y="72652"/>
                  <a:pt x="105682" y="72652"/>
                </a:cubicBezTo>
                <a:cubicBezTo>
                  <a:pt x="105700" y="72652"/>
                  <a:pt x="105726" y="72643"/>
                  <a:pt x="105752" y="72625"/>
                </a:cubicBezTo>
                <a:cubicBezTo>
                  <a:pt x="105831" y="72555"/>
                  <a:pt x="105919" y="72476"/>
                  <a:pt x="105989" y="72397"/>
                </a:cubicBezTo>
                <a:cubicBezTo>
                  <a:pt x="106033" y="72353"/>
                  <a:pt x="106033" y="72283"/>
                  <a:pt x="105989" y="72240"/>
                </a:cubicBezTo>
                <a:cubicBezTo>
                  <a:pt x="105972" y="72218"/>
                  <a:pt x="105945" y="72207"/>
                  <a:pt x="105918" y="72207"/>
                </a:cubicBezTo>
                <a:close/>
                <a:moveTo>
                  <a:pt x="47738" y="72227"/>
                </a:moveTo>
                <a:cubicBezTo>
                  <a:pt x="47715" y="72227"/>
                  <a:pt x="47692" y="72234"/>
                  <a:pt x="47670" y="72248"/>
                </a:cubicBezTo>
                <a:cubicBezTo>
                  <a:pt x="47626" y="72292"/>
                  <a:pt x="47617" y="72362"/>
                  <a:pt x="47652" y="72406"/>
                </a:cubicBezTo>
                <a:cubicBezTo>
                  <a:pt x="47722" y="72494"/>
                  <a:pt x="47801" y="72573"/>
                  <a:pt x="47871" y="72660"/>
                </a:cubicBezTo>
                <a:cubicBezTo>
                  <a:pt x="47898" y="72687"/>
                  <a:pt x="47924" y="72695"/>
                  <a:pt x="47950" y="72695"/>
                </a:cubicBezTo>
                <a:cubicBezTo>
                  <a:pt x="47977" y="72695"/>
                  <a:pt x="48003" y="72687"/>
                  <a:pt x="48029" y="72669"/>
                </a:cubicBezTo>
                <a:cubicBezTo>
                  <a:pt x="48073" y="72625"/>
                  <a:pt x="48073" y="72555"/>
                  <a:pt x="48038" y="72511"/>
                </a:cubicBezTo>
                <a:cubicBezTo>
                  <a:pt x="47968" y="72432"/>
                  <a:pt x="47898" y="72353"/>
                  <a:pt x="47828" y="72266"/>
                </a:cubicBezTo>
                <a:cubicBezTo>
                  <a:pt x="47802" y="72240"/>
                  <a:pt x="47771" y="72227"/>
                  <a:pt x="47738" y="72227"/>
                </a:cubicBezTo>
                <a:close/>
                <a:moveTo>
                  <a:pt x="37019" y="72259"/>
                </a:moveTo>
                <a:cubicBezTo>
                  <a:pt x="36991" y="72259"/>
                  <a:pt x="36962" y="72270"/>
                  <a:pt x="36940" y="72292"/>
                </a:cubicBezTo>
                <a:cubicBezTo>
                  <a:pt x="36870" y="72371"/>
                  <a:pt x="36791" y="72441"/>
                  <a:pt x="36704" y="72511"/>
                </a:cubicBezTo>
                <a:cubicBezTo>
                  <a:pt x="36660" y="72555"/>
                  <a:pt x="36660" y="72625"/>
                  <a:pt x="36704" y="72669"/>
                </a:cubicBezTo>
                <a:cubicBezTo>
                  <a:pt x="36721" y="72695"/>
                  <a:pt x="36747" y="72704"/>
                  <a:pt x="36783" y="72704"/>
                </a:cubicBezTo>
                <a:cubicBezTo>
                  <a:pt x="36809" y="72704"/>
                  <a:pt x="36835" y="72695"/>
                  <a:pt x="36853" y="72678"/>
                </a:cubicBezTo>
                <a:cubicBezTo>
                  <a:pt x="36940" y="72599"/>
                  <a:pt x="37019" y="72529"/>
                  <a:pt x="37098" y="72450"/>
                </a:cubicBezTo>
                <a:cubicBezTo>
                  <a:pt x="37142" y="72406"/>
                  <a:pt x="37142" y="72336"/>
                  <a:pt x="37098" y="72292"/>
                </a:cubicBezTo>
                <a:cubicBezTo>
                  <a:pt x="37076" y="72270"/>
                  <a:pt x="37048" y="72259"/>
                  <a:pt x="37019" y="72259"/>
                </a:cubicBezTo>
                <a:close/>
                <a:moveTo>
                  <a:pt x="5080" y="72317"/>
                </a:moveTo>
                <a:cubicBezTo>
                  <a:pt x="5049" y="72317"/>
                  <a:pt x="5017" y="72332"/>
                  <a:pt x="4997" y="72362"/>
                </a:cubicBezTo>
                <a:cubicBezTo>
                  <a:pt x="4962" y="72406"/>
                  <a:pt x="4971" y="72476"/>
                  <a:pt x="5015" y="72511"/>
                </a:cubicBezTo>
                <a:cubicBezTo>
                  <a:pt x="5103" y="72581"/>
                  <a:pt x="5199" y="72652"/>
                  <a:pt x="5287" y="72713"/>
                </a:cubicBezTo>
                <a:cubicBezTo>
                  <a:pt x="5313" y="72722"/>
                  <a:pt x="5331" y="72730"/>
                  <a:pt x="5348" y="72730"/>
                </a:cubicBezTo>
                <a:cubicBezTo>
                  <a:pt x="5383" y="72730"/>
                  <a:pt x="5418" y="72713"/>
                  <a:pt x="5445" y="72678"/>
                </a:cubicBezTo>
                <a:cubicBezTo>
                  <a:pt x="5471" y="72625"/>
                  <a:pt x="5462" y="72564"/>
                  <a:pt x="5409" y="72529"/>
                </a:cubicBezTo>
                <a:cubicBezTo>
                  <a:pt x="5322" y="72467"/>
                  <a:pt x="5234" y="72406"/>
                  <a:pt x="5146" y="72345"/>
                </a:cubicBezTo>
                <a:cubicBezTo>
                  <a:pt x="5128" y="72326"/>
                  <a:pt x="5104" y="72317"/>
                  <a:pt x="5080" y="72317"/>
                </a:cubicBezTo>
                <a:close/>
                <a:moveTo>
                  <a:pt x="69453" y="72355"/>
                </a:moveTo>
                <a:cubicBezTo>
                  <a:pt x="69435" y="72355"/>
                  <a:pt x="69417" y="72360"/>
                  <a:pt x="69400" y="72371"/>
                </a:cubicBezTo>
                <a:cubicBezTo>
                  <a:pt x="69304" y="72415"/>
                  <a:pt x="69208" y="72467"/>
                  <a:pt x="69111" y="72520"/>
                </a:cubicBezTo>
                <a:cubicBezTo>
                  <a:pt x="69058" y="72546"/>
                  <a:pt x="69032" y="72616"/>
                  <a:pt x="69067" y="72669"/>
                </a:cubicBezTo>
                <a:cubicBezTo>
                  <a:pt x="69085" y="72704"/>
                  <a:pt x="69120" y="72730"/>
                  <a:pt x="69164" y="72730"/>
                </a:cubicBezTo>
                <a:cubicBezTo>
                  <a:pt x="69181" y="72722"/>
                  <a:pt x="69199" y="72722"/>
                  <a:pt x="69208" y="72713"/>
                </a:cubicBezTo>
                <a:cubicBezTo>
                  <a:pt x="69313" y="72660"/>
                  <a:pt x="69409" y="72616"/>
                  <a:pt x="69506" y="72564"/>
                </a:cubicBezTo>
                <a:cubicBezTo>
                  <a:pt x="69558" y="72538"/>
                  <a:pt x="69576" y="72467"/>
                  <a:pt x="69549" y="72415"/>
                </a:cubicBezTo>
                <a:cubicBezTo>
                  <a:pt x="69531" y="72379"/>
                  <a:pt x="69493" y="72355"/>
                  <a:pt x="69453" y="72355"/>
                </a:cubicBezTo>
                <a:close/>
                <a:moveTo>
                  <a:pt x="95397" y="72368"/>
                </a:moveTo>
                <a:cubicBezTo>
                  <a:pt x="95357" y="72368"/>
                  <a:pt x="95322" y="72387"/>
                  <a:pt x="95304" y="72424"/>
                </a:cubicBezTo>
                <a:cubicBezTo>
                  <a:pt x="95277" y="72485"/>
                  <a:pt x="95295" y="72546"/>
                  <a:pt x="95347" y="72573"/>
                </a:cubicBezTo>
                <a:cubicBezTo>
                  <a:pt x="95444" y="72625"/>
                  <a:pt x="95540" y="72678"/>
                  <a:pt x="95645" y="72722"/>
                </a:cubicBezTo>
                <a:cubicBezTo>
                  <a:pt x="95654" y="72730"/>
                  <a:pt x="95672" y="72739"/>
                  <a:pt x="95689" y="72739"/>
                </a:cubicBezTo>
                <a:cubicBezTo>
                  <a:pt x="95733" y="72739"/>
                  <a:pt x="95768" y="72713"/>
                  <a:pt x="95786" y="72678"/>
                </a:cubicBezTo>
                <a:cubicBezTo>
                  <a:pt x="95821" y="72616"/>
                  <a:pt x="95794" y="72555"/>
                  <a:pt x="95742" y="72529"/>
                </a:cubicBezTo>
                <a:cubicBezTo>
                  <a:pt x="95645" y="72476"/>
                  <a:pt x="95549" y="72432"/>
                  <a:pt x="95453" y="72380"/>
                </a:cubicBezTo>
                <a:cubicBezTo>
                  <a:pt x="95434" y="72372"/>
                  <a:pt x="95415" y="72368"/>
                  <a:pt x="95397" y="72368"/>
                </a:cubicBezTo>
                <a:close/>
                <a:moveTo>
                  <a:pt x="6018" y="72869"/>
                </a:moveTo>
                <a:cubicBezTo>
                  <a:pt x="5976" y="72869"/>
                  <a:pt x="5939" y="72894"/>
                  <a:pt x="5927" y="72932"/>
                </a:cubicBezTo>
                <a:cubicBezTo>
                  <a:pt x="5900" y="72993"/>
                  <a:pt x="5927" y="73055"/>
                  <a:pt x="5979" y="73081"/>
                </a:cubicBezTo>
                <a:cubicBezTo>
                  <a:pt x="6058" y="73107"/>
                  <a:pt x="6146" y="73142"/>
                  <a:pt x="6225" y="73169"/>
                </a:cubicBezTo>
                <a:lnTo>
                  <a:pt x="6304" y="73186"/>
                </a:lnTo>
                <a:cubicBezTo>
                  <a:pt x="6312" y="73195"/>
                  <a:pt x="6321" y="73195"/>
                  <a:pt x="6330" y="73195"/>
                </a:cubicBezTo>
                <a:cubicBezTo>
                  <a:pt x="6382" y="73195"/>
                  <a:pt x="6426" y="73169"/>
                  <a:pt x="6435" y="73116"/>
                </a:cubicBezTo>
                <a:cubicBezTo>
                  <a:pt x="6461" y="73064"/>
                  <a:pt x="6426" y="73002"/>
                  <a:pt x="6365" y="72985"/>
                </a:cubicBezTo>
                <a:lnTo>
                  <a:pt x="6286" y="72958"/>
                </a:lnTo>
                <a:cubicBezTo>
                  <a:pt x="6216" y="72932"/>
                  <a:pt x="6137" y="72906"/>
                  <a:pt x="6067" y="72879"/>
                </a:cubicBezTo>
                <a:cubicBezTo>
                  <a:pt x="6050" y="72872"/>
                  <a:pt x="6034" y="72869"/>
                  <a:pt x="6018" y="72869"/>
                </a:cubicBezTo>
                <a:close/>
                <a:moveTo>
                  <a:pt x="96382" y="72843"/>
                </a:moveTo>
                <a:cubicBezTo>
                  <a:pt x="96343" y="72843"/>
                  <a:pt x="96305" y="72867"/>
                  <a:pt x="96285" y="72906"/>
                </a:cubicBezTo>
                <a:cubicBezTo>
                  <a:pt x="96259" y="72958"/>
                  <a:pt x="96285" y="73028"/>
                  <a:pt x="96338" y="73055"/>
                </a:cubicBezTo>
                <a:cubicBezTo>
                  <a:pt x="96443" y="73099"/>
                  <a:pt x="96540" y="73142"/>
                  <a:pt x="96645" y="73186"/>
                </a:cubicBezTo>
                <a:cubicBezTo>
                  <a:pt x="96662" y="73186"/>
                  <a:pt x="96671" y="73195"/>
                  <a:pt x="96689" y="73195"/>
                </a:cubicBezTo>
                <a:cubicBezTo>
                  <a:pt x="96732" y="73195"/>
                  <a:pt x="96767" y="73169"/>
                  <a:pt x="96785" y="73125"/>
                </a:cubicBezTo>
                <a:cubicBezTo>
                  <a:pt x="96811" y="73072"/>
                  <a:pt x="96785" y="73002"/>
                  <a:pt x="96732" y="72985"/>
                </a:cubicBezTo>
                <a:cubicBezTo>
                  <a:pt x="96627" y="72941"/>
                  <a:pt x="96531" y="72897"/>
                  <a:pt x="96426" y="72853"/>
                </a:cubicBezTo>
                <a:cubicBezTo>
                  <a:pt x="96411" y="72846"/>
                  <a:pt x="96397" y="72843"/>
                  <a:pt x="96382" y="72843"/>
                </a:cubicBezTo>
                <a:close/>
                <a:moveTo>
                  <a:pt x="68480" y="72846"/>
                </a:moveTo>
                <a:cubicBezTo>
                  <a:pt x="68462" y="72846"/>
                  <a:pt x="68444" y="72851"/>
                  <a:pt x="68427" y="72862"/>
                </a:cubicBezTo>
                <a:lnTo>
                  <a:pt x="68129" y="73002"/>
                </a:lnTo>
                <a:cubicBezTo>
                  <a:pt x="68077" y="73028"/>
                  <a:pt x="68050" y="73090"/>
                  <a:pt x="68077" y="73142"/>
                </a:cubicBezTo>
                <a:cubicBezTo>
                  <a:pt x="68094" y="73186"/>
                  <a:pt x="68138" y="73204"/>
                  <a:pt x="68173" y="73204"/>
                </a:cubicBezTo>
                <a:cubicBezTo>
                  <a:pt x="68178" y="73206"/>
                  <a:pt x="68183" y="73207"/>
                  <a:pt x="68189" y="73207"/>
                </a:cubicBezTo>
                <a:cubicBezTo>
                  <a:pt x="68201" y="73207"/>
                  <a:pt x="68213" y="73201"/>
                  <a:pt x="68226" y="73195"/>
                </a:cubicBezTo>
                <a:cubicBezTo>
                  <a:pt x="68322" y="73151"/>
                  <a:pt x="68427" y="73107"/>
                  <a:pt x="68524" y="73055"/>
                </a:cubicBezTo>
                <a:cubicBezTo>
                  <a:pt x="68576" y="73028"/>
                  <a:pt x="68603" y="72967"/>
                  <a:pt x="68576" y="72906"/>
                </a:cubicBezTo>
                <a:cubicBezTo>
                  <a:pt x="68558" y="72870"/>
                  <a:pt x="68520" y="72846"/>
                  <a:pt x="68480" y="72846"/>
                </a:cubicBezTo>
                <a:close/>
                <a:moveTo>
                  <a:pt x="105072" y="72905"/>
                </a:moveTo>
                <a:cubicBezTo>
                  <a:pt x="105052" y="72905"/>
                  <a:pt x="105032" y="72910"/>
                  <a:pt x="105016" y="72923"/>
                </a:cubicBezTo>
                <a:cubicBezTo>
                  <a:pt x="104928" y="72985"/>
                  <a:pt x="104832" y="73046"/>
                  <a:pt x="104744" y="73099"/>
                </a:cubicBezTo>
                <a:cubicBezTo>
                  <a:pt x="104692" y="73134"/>
                  <a:pt x="104674" y="73195"/>
                  <a:pt x="104709" y="73248"/>
                </a:cubicBezTo>
                <a:cubicBezTo>
                  <a:pt x="104727" y="73283"/>
                  <a:pt x="104762" y="73300"/>
                  <a:pt x="104797" y="73300"/>
                </a:cubicBezTo>
                <a:cubicBezTo>
                  <a:pt x="104814" y="73300"/>
                  <a:pt x="104841" y="73300"/>
                  <a:pt x="104858" y="73283"/>
                </a:cubicBezTo>
                <a:cubicBezTo>
                  <a:pt x="104955" y="73230"/>
                  <a:pt x="105042" y="73169"/>
                  <a:pt x="105139" y="73107"/>
                </a:cubicBezTo>
                <a:cubicBezTo>
                  <a:pt x="105191" y="73072"/>
                  <a:pt x="105200" y="73002"/>
                  <a:pt x="105165" y="72950"/>
                </a:cubicBezTo>
                <a:cubicBezTo>
                  <a:pt x="105143" y="72922"/>
                  <a:pt x="105107" y="72905"/>
                  <a:pt x="105072" y="72905"/>
                </a:cubicBezTo>
                <a:close/>
                <a:moveTo>
                  <a:pt x="36189" y="72981"/>
                </a:moveTo>
                <a:cubicBezTo>
                  <a:pt x="36166" y="72981"/>
                  <a:pt x="36143" y="72988"/>
                  <a:pt x="36125" y="73002"/>
                </a:cubicBezTo>
                <a:cubicBezTo>
                  <a:pt x="36037" y="73064"/>
                  <a:pt x="35950" y="73134"/>
                  <a:pt x="35862" y="73195"/>
                </a:cubicBezTo>
                <a:cubicBezTo>
                  <a:pt x="35810" y="73230"/>
                  <a:pt x="35801" y="73300"/>
                  <a:pt x="35836" y="73344"/>
                </a:cubicBezTo>
                <a:cubicBezTo>
                  <a:pt x="35862" y="73379"/>
                  <a:pt x="35888" y="73397"/>
                  <a:pt x="35923" y="73397"/>
                </a:cubicBezTo>
                <a:cubicBezTo>
                  <a:pt x="35950" y="73388"/>
                  <a:pt x="35976" y="73388"/>
                  <a:pt x="35994" y="73370"/>
                </a:cubicBezTo>
                <a:cubicBezTo>
                  <a:pt x="36081" y="73309"/>
                  <a:pt x="36169" y="73239"/>
                  <a:pt x="36257" y="73177"/>
                </a:cubicBezTo>
                <a:cubicBezTo>
                  <a:pt x="36309" y="73134"/>
                  <a:pt x="36318" y="73072"/>
                  <a:pt x="36274" y="73020"/>
                </a:cubicBezTo>
                <a:cubicBezTo>
                  <a:pt x="36254" y="72994"/>
                  <a:pt x="36221" y="72981"/>
                  <a:pt x="36189" y="72981"/>
                </a:cubicBezTo>
                <a:close/>
                <a:moveTo>
                  <a:pt x="48485" y="73031"/>
                </a:moveTo>
                <a:cubicBezTo>
                  <a:pt x="48456" y="73031"/>
                  <a:pt x="48428" y="73042"/>
                  <a:pt x="48406" y="73064"/>
                </a:cubicBezTo>
                <a:cubicBezTo>
                  <a:pt x="48362" y="73107"/>
                  <a:pt x="48362" y="73177"/>
                  <a:pt x="48406" y="73213"/>
                </a:cubicBezTo>
                <a:cubicBezTo>
                  <a:pt x="48485" y="73291"/>
                  <a:pt x="48564" y="73370"/>
                  <a:pt x="48652" y="73440"/>
                </a:cubicBezTo>
                <a:cubicBezTo>
                  <a:pt x="48669" y="73458"/>
                  <a:pt x="48695" y="73476"/>
                  <a:pt x="48722" y="73476"/>
                </a:cubicBezTo>
                <a:cubicBezTo>
                  <a:pt x="48757" y="73476"/>
                  <a:pt x="48783" y="73458"/>
                  <a:pt x="48809" y="73432"/>
                </a:cubicBezTo>
                <a:cubicBezTo>
                  <a:pt x="48844" y="73388"/>
                  <a:pt x="48844" y="73318"/>
                  <a:pt x="48801" y="73283"/>
                </a:cubicBezTo>
                <a:cubicBezTo>
                  <a:pt x="48722" y="73213"/>
                  <a:pt x="48634" y="73134"/>
                  <a:pt x="48564" y="73064"/>
                </a:cubicBezTo>
                <a:cubicBezTo>
                  <a:pt x="48542" y="73042"/>
                  <a:pt x="48513" y="73031"/>
                  <a:pt x="48485" y="73031"/>
                </a:cubicBezTo>
                <a:close/>
                <a:moveTo>
                  <a:pt x="7069" y="73199"/>
                </a:moveTo>
                <a:cubicBezTo>
                  <a:pt x="7020" y="73199"/>
                  <a:pt x="6975" y="73231"/>
                  <a:pt x="6961" y="73274"/>
                </a:cubicBezTo>
                <a:cubicBezTo>
                  <a:pt x="6943" y="73335"/>
                  <a:pt x="6979" y="73397"/>
                  <a:pt x="7040" y="73414"/>
                </a:cubicBezTo>
                <a:cubicBezTo>
                  <a:pt x="7145" y="73440"/>
                  <a:pt x="7250" y="73467"/>
                  <a:pt x="7355" y="73502"/>
                </a:cubicBezTo>
                <a:lnTo>
                  <a:pt x="7382" y="73502"/>
                </a:lnTo>
                <a:cubicBezTo>
                  <a:pt x="7434" y="73502"/>
                  <a:pt x="7478" y="73467"/>
                  <a:pt x="7487" y="73423"/>
                </a:cubicBezTo>
                <a:cubicBezTo>
                  <a:pt x="7505" y="73362"/>
                  <a:pt x="7469" y="73300"/>
                  <a:pt x="7417" y="73283"/>
                </a:cubicBezTo>
                <a:cubicBezTo>
                  <a:pt x="7312" y="73256"/>
                  <a:pt x="7206" y="73230"/>
                  <a:pt x="7101" y="73204"/>
                </a:cubicBezTo>
                <a:cubicBezTo>
                  <a:pt x="7090" y="73201"/>
                  <a:pt x="7080" y="73199"/>
                  <a:pt x="7069" y="73199"/>
                </a:cubicBezTo>
                <a:close/>
                <a:moveTo>
                  <a:pt x="97401" y="73251"/>
                </a:moveTo>
                <a:cubicBezTo>
                  <a:pt x="97357" y="73251"/>
                  <a:pt x="97314" y="73278"/>
                  <a:pt x="97293" y="73327"/>
                </a:cubicBezTo>
                <a:cubicBezTo>
                  <a:pt x="97276" y="73379"/>
                  <a:pt x="97302" y="73440"/>
                  <a:pt x="97364" y="73467"/>
                </a:cubicBezTo>
                <a:cubicBezTo>
                  <a:pt x="97469" y="73502"/>
                  <a:pt x="97574" y="73537"/>
                  <a:pt x="97670" y="73572"/>
                </a:cubicBezTo>
                <a:cubicBezTo>
                  <a:pt x="97688" y="73581"/>
                  <a:pt x="97697" y="73581"/>
                  <a:pt x="97705" y="73581"/>
                </a:cubicBezTo>
                <a:cubicBezTo>
                  <a:pt x="97758" y="73581"/>
                  <a:pt x="97802" y="73554"/>
                  <a:pt x="97811" y="73511"/>
                </a:cubicBezTo>
                <a:cubicBezTo>
                  <a:pt x="97828" y="73449"/>
                  <a:pt x="97802" y="73388"/>
                  <a:pt x="97749" y="73370"/>
                </a:cubicBezTo>
                <a:cubicBezTo>
                  <a:pt x="97644" y="73335"/>
                  <a:pt x="97539" y="73300"/>
                  <a:pt x="97434" y="73256"/>
                </a:cubicBezTo>
                <a:cubicBezTo>
                  <a:pt x="97423" y="73253"/>
                  <a:pt x="97412" y="73251"/>
                  <a:pt x="97401" y="73251"/>
                </a:cubicBezTo>
                <a:close/>
                <a:moveTo>
                  <a:pt x="67482" y="73307"/>
                </a:moveTo>
                <a:cubicBezTo>
                  <a:pt x="67466" y="73307"/>
                  <a:pt x="67451" y="73311"/>
                  <a:pt x="67437" y="73318"/>
                </a:cubicBezTo>
                <a:cubicBezTo>
                  <a:pt x="67340" y="73362"/>
                  <a:pt x="67235" y="73405"/>
                  <a:pt x="67139" y="73449"/>
                </a:cubicBezTo>
                <a:cubicBezTo>
                  <a:pt x="67077" y="73476"/>
                  <a:pt x="67060" y="73537"/>
                  <a:pt x="67077" y="73589"/>
                </a:cubicBezTo>
                <a:cubicBezTo>
                  <a:pt x="67095" y="73633"/>
                  <a:pt x="67139" y="73660"/>
                  <a:pt x="67183" y="73660"/>
                </a:cubicBezTo>
                <a:cubicBezTo>
                  <a:pt x="67191" y="73660"/>
                  <a:pt x="67209" y="73660"/>
                  <a:pt x="67226" y="73651"/>
                </a:cubicBezTo>
                <a:cubicBezTo>
                  <a:pt x="67323" y="73607"/>
                  <a:pt x="67428" y="73563"/>
                  <a:pt x="67524" y="73519"/>
                </a:cubicBezTo>
                <a:cubicBezTo>
                  <a:pt x="67577" y="73493"/>
                  <a:pt x="67603" y="73432"/>
                  <a:pt x="67586" y="73370"/>
                </a:cubicBezTo>
                <a:cubicBezTo>
                  <a:pt x="67567" y="73332"/>
                  <a:pt x="67524" y="73307"/>
                  <a:pt x="67482" y="73307"/>
                </a:cubicBezTo>
                <a:close/>
                <a:moveTo>
                  <a:pt x="8134" y="73474"/>
                </a:moveTo>
                <a:cubicBezTo>
                  <a:pt x="8081" y="73474"/>
                  <a:pt x="8037" y="73507"/>
                  <a:pt x="8022" y="73554"/>
                </a:cubicBezTo>
                <a:cubicBezTo>
                  <a:pt x="8004" y="73616"/>
                  <a:pt x="8039" y="73677"/>
                  <a:pt x="8101" y="73686"/>
                </a:cubicBezTo>
                <a:cubicBezTo>
                  <a:pt x="8206" y="73712"/>
                  <a:pt x="8311" y="73738"/>
                  <a:pt x="8425" y="73765"/>
                </a:cubicBezTo>
                <a:cubicBezTo>
                  <a:pt x="8434" y="73774"/>
                  <a:pt x="8442" y="73774"/>
                  <a:pt x="8442" y="73774"/>
                </a:cubicBezTo>
                <a:cubicBezTo>
                  <a:pt x="8495" y="73774"/>
                  <a:pt x="8539" y="73738"/>
                  <a:pt x="8556" y="73686"/>
                </a:cubicBezTo>
                <a:cubicBezTo>
                  <a:pt x="8565" y="73625"/>
                  <a:pt x="8530" y="73572"/>
                  <a:pt x="8469" y="73554"/>
                </a:cubicBezTo>
                <a:cubicBezTo>
                  <a:pt x="8364" y="73528"/>
                  <a:pt x="8258" y="73502"/>
                  <a:pt x="8153" y="73476"/>
                </a:cubicBezTo>
                <a:cubicBezTo>
                  <a:pt x="8147" y="73475"/>
                  <a:pt x="8141" y="73474"/>
                  <a:pt x="8134" y="73474"/>
                </a:cubicBezTo>
                <a:close/>
                <a:moveTo>
                  <a:pt x="104121" y="73439"/>
                </a:moveTo>
                <a:cubicBezTo>
                  <a:pt x="104107" y="73439"/>
                  <a:pt x="104092" y="73442"/>
                  <a:pt x="104078" y="73449"/>
                </a:cubicBezTo>
                <a:cubicBezTo>
                  <a:pt x="103982" y="73493"/>
                  <a:pt x="103877" y="73537"/>
                  <a:pt x="103780" y="73572"/>
                </a:cubicBezTo>
                <a:cubicBezTo>
                  <a:pt x="103728" y="73598"/>
                  <a:pt x="103692" y="73660"/>
                  <a:pt x="103719" y="73712"/>
                </a:cubicBezTo>
                <a:cubicBezTo>
                  <a:pt x="103736" y="73756"/>
                  <a:pt x="103771" y="73782"/>
                  <a:pt x="103815" y="73782"/>
                </a:cubicBezTo>
                <a:lnTo>
                  <a:pt x="103859" y="73782"/>
                </a:lnTo>
                <a:cubicBezTo>
                  <a:pt x="103964" y="73738"/>
                  <a:pt x="104069" y="73695"/>
                  <a:pt x="104166" y="73651"/>
                </a:cubicBezTo>
                <a:cubicBezTo>
                  <a:pt x="104218" y="73625"/>
                  <a:pt x="104245" y="73563"/>
                  <a:pt x="104218" y="73502"/>
                </a:cubicBezTo>
                <a:cubicBezTo>
                  <a:pt x="104199" y="73463"/>
                  <a:pt x="104161" y="73439"/>
                  <a:pt x="104121" y="73439"/>
                </a:cubicBezTo>
                <a:close/>
                <a:moveTo>
                  <a:pt x="98440" y="73594"/>
                </a:moveTo>
                <a:cubicBezTo>
                  <a:pt x="98395" y="73594"/>
                  <a:pt x="98351" y="73625"/>
                  <a:pt x="98337" y="73668"/>
                </a:cubicBezTo>
                <a:cubicBezTo>
                  <a:pt x="98319" y="73730"/>
                  <a:pt x="98354" y="73791"/>
                  <a:pt x="98415" y="73809"/>
                </a:cubicBezTo>
                <a:cubicBezTo>
                  <a:pt x="98521" y="73835"/>
                  <a:pt x="98626" y="73870"/>
                  <a:pt x="98731" y="73896"/>
                </a:cubicBezTo>
                <a:lnTo>
                  <a:pt x="98757" y="73896"/>
                </a:lnTo>
                <a:cubicBezTo>
                  <a:pt x="98810" y="73896"/>
                  <a:pt x="98854" y="73861"/>
                  <a:pt x="98862" y="73817"/>
                </a:cubicBezTo>
                <a:cubicBezTo>
                  <a:pt x="98880" y="73756"/>
                  <a:pt x="98845" y="73695"/>
                  <a:pt x="98784" y="73677"/>
                </a:cubicBezTo>
                <a:cubicBezTo>
                  <a:pt x="98678" y="73651"/>
                  <a:pt x="98573" y="73625"/>
                  <a:pt x="98468" y="73598"/>
                </a:cubicBezTo>
                <a:cubicBezTo>
                  <a:pt x="98459" y="73595"/>
                  <a:pt x="98449" y="73594"/>
                  <a:pt x="98440" y="73594"/>
                </a:cubicBezTo>
                <a:close/>
                <a:moveTo>
                  <a:pt x="35291" y="73598"/>
                </a:moveTo>
                <a:cubicBezTo>
                  <a:pt x="35270" y="73598"/>
                  <a:pt x="35250" y="73603"/>
                  <a:pt x="35231" y="73616"/>
                </a:cubicBezTo>
                <a:cubicBezTo>
                  <a:pt x="35143" y="73668"/>
                  <a:pt x="35047" y="73721"/>
                  <a:pt x="34950" y="73774"/>
                </a:cubicBezTo>
                <a:cubicBezTo>
                  <a:pt x="34898" y="73809"/>
                  <a:pt x="34880" y="73870"/>
                  <a:pt x="34907" y="73923"/>
                </a:cubicBezTo>
                <a:cubicBezTo>
                  <a:pt x="34933" y="73958"/>
                  <a:pt x="34968" y="73984"/>
                  <a:pt x="35003" y="73984"/>
                </a:cubicBezTo>
                <a:cubicBezTo>
                  <a:pt x="35021" y="73984"/>
                  <a:pt x="35047" y="73975"/>
                  <a:pt x="35064" y="73966"/>
                </a:cubicBezTo>
                <a:cubicBezTo>
                  <a:pt x="35161" y="73914"/>
                  <a:pt x="35249" y="73852"/>
                  <a:pt x="35345" y="73800"/>
                </a:cubicBezTo>
                <a:cubicBezTo>
                  <a:pt x="35398" y="73765"/>
                  <a:pt x="35415" y="73703"/>
                  <a:pt x="35380" y="73651"/>
                </a:cubicBezTo>
                <a:cubicBezTo>
                  <a:pt x="35363" y="73617"/>
                  <a:pt x="35328" y="73598"/>
                  <a:pt x="35291" y="73598"/>
                </a:cubicBezTo>
                <a:close/>
                <a:moveTo>
                  <a:pt x="9189" y="73726"/>
                </a:moveTo>
                <a:cubicBezTo>
                  <a:pt x="9144" y="73726"/>
                  <a:pt x="9097" y="73764"/>
                  <a:pt x="9082" y="73809"/>
                </a:cubicBezTo>
                <a:cubicBezTo>
                  <a:pt x="9074" y="73870"/>
                  <a:pt x="9109" y="73931"/>
                  <a:pt x="9170" y="73940"/>
                </a:cubicBezTo>
                <a:cubicBezTo>
                  <a:pt x="9275" y="73966"/>
                  <a:pt x="9380" y="73993"/>
                  <a:pt x="9494" y="74010"/>
                </a:cubicBezTo>
                <a:cubicBezTo>
                  <a:pt x="9494" y="74019"/>
                  <a:pt x="9503" y="74019"/>
                  <a:pt x="9512" y="74019"/>
                </a:cubicBezTo>
                <a:cubicBezTo>
                  <a:pt x="9564" y="74019"/>
                  <a:pt x="9608" y="73984"/>
                  <a:pt x="9617" y="73931"/>
                </a:cubicBezTo>
                <a:cubicBezTo>
                  <a:pt x="9635" y="73870"/>
                  <a:pt x="9600" y="73809"/>
                  <a:pt x="9538" y="73800"/>
                </a:cubicBezTo>
                <a:cubicBezTo>
                  <a:pt x="9433" y="73774"/>
                  <a:pt x="9319" y="73756"/>
                  <a:pt x="9214" y="73730"/>
                </a:cubicBezTo>
                <a:cubicBezTo>
                  <a:pt x="9206" y="73727"/>
                  <a:pt x="9198" y="73726"/>
                  <a:pt x="9189" y="73726"/>
                </a:cubicBezTo>
                <a:close/>
                <a:moveTo>
                  <a:pt x="66467" y="73733"/>
                </a:moveTo>
                <a:cubicBezTo>
                  <a:pt x="66454" y="73733"/>
                  <a:pt x="66442" y="73735"/>
                  <a:pt x="66429" y="73738"/>
                </a:cubicBezTo>
                <a:cubicBezTo>
                  <a:pt x="66332" y="73782"/>
                  <a:pt x="66227" y="73826"/>
                  <a:pt x="66131" y="73861"/>
                </a:cubicBezTo>
                <a:cubicBezTo>
                  <a:pt x="66069" y="73888"/>
                  <a:pt x="66043" y="73949"/>
                  <a:pt x="66061" y="74001"/>
                </a:cubicBezTo>
                <a:cubicBezTo>
                  <a:pt x="66078" y="74045"/>
                  <a:pt x="66122" y="74072"/>
                  <a:pt x="66166" y="74072"/>
                </a:cubicBezTo>
                <a:cubicBezTo>
                  <a:pt x="66183" y="74072"/>
                  <a:pt x="66192" y="74072"/>
                  <a:pt x="66210" y="74063"/>
                </a:cubicBezTo>
                <a:cubicBezTo>
                  <a:pt x="66306" y="74028"/>
                  <a:pt x="66411" y="73984"/>
                  <a:pt x="66516" y="73949"/>
                </a:cubicBezTo>
                <a:cubicBezTo>
                  <a:pt x="66569" y="73923"/>
                  <a:pt x="66595" y="73861"/>
                  <a:pt x="66578" y="73800"/>
                </a:cubicBezTo>
                <a:cubicBezTo>
                  <a:pt x="66557" y="73758"/>
                  <a:pt x="66514" y="73733"/>
                  <a:pt x="66467" y="73733"/>
                </a:cubicBezTo>
                <a:close/>
                <a:moveTo>
                  <a:pt x="103080" y="73799"/>
                </a:moveTo>
                <a:cubicBezTo>
                  <a:pt x="103074" y="73799"/>
                  <a:pt x="103068" y="73799"/>
                  <a:pt x="103061" y="73800"/>
                </a:cubicBezTo>
                <a:cubicBezTo>
                  <a:pt x="102956" y="73826"/>
                  <a:pt x="102851" y="73852"/>
                  <a:pt x="102746" y="73879"/>
                </a:cubicBezTo>
                <a:cubicBezTo>
                  <a:pt x="102693" y="73888"/>
                  <a:pt x="102649" y="73949"/>
                  <a:pt x="102658" y="74001"/>
                </a:cubicBezTo>
                <a:cubicBezTo>
                  <a:pt x="102676" y="74054"/>
                  <a:pt x="102719" y="74089"/>
                  <a:pt x="102772" y="74089"/>
                </a:cubicBezTo>
                <a:lnTo>
                  <a:pt x="102790" y="74089"/>
                </a:lnTo>
                <a:cubicBezTo>
                  <a:pt x="102904" y="74072"/>
                  <a:pt x="103009" y="74045"/>
                  <a:pt x="103114" y="74019"/>
                </a:cubicBezTo>
                <a:cubicBezTo>
                  <a:pt x="103175" y="74001"/>
                  <a:pt x="103210" y="73940"/>
                  <a:pt x="103193" y="73879"/>
                </a:cubicBezTo>
                <a:cubicBezTo>
                  <a:pt x="103185" y="73832"/>
                  <a:pt x="103135" y="73799"/>
                  <a:pt x="103080" y="73799"/>
                </a:cubicBezTo>
                <a:close/>
                <a:moveTo>
                  <a:pt x="99513" y="73843"/>
                </a:moveTo>
                <a:cubicBezTo>
                  <a:pt x="99458" y="73843"/>
                  <a:pt x="99413" y="73883"/>
                  <a:pt x="99397" y="73931"/>
                </a:cubicBezTo>
                <a:cubicBezTo>
                  <a:pt x="99388" y="73993"/>
                  <a:pt x="99432" y="74054"/>
                  <a:pt x="99485" y="74063"/>
                </a:cubicBezTo>
                <a:cubicBezTo>
                  <a:pt x="99599" y="74080"/>
                  <a:pt x="99704" y="74107"/>
                  <a:pt x="99818" y="74115"/>
                </a:cubicBezTo>
                <a:cubicBezTo>
                  <a:pt x="99818" y="74124"/>
                  <a:pt x="99827" y="74124"/>
                  <a:pt x="99835" y="74124"/>
                </a:cubicBezTo>
                <a:cubicBezTo>
                  <a:pt x="99888" y="74115"/>
                  <a:pt x="99932" y="74080"/>
                  <a:pt x="99941" y="74028"/>
                </a:cubicBezTo>
                <a:cubicBezTo>
                  <a:pt x="99949" y="73966"/>
                  <a:pt x="99906" y="73914"/>
                  <a:pt x="99844" y="73905"/>
                </a:cubicBezTo>
                <a:cubicBezTo>
                  <a:pt x="99739" y="73888"/>
                  <a:pt x="99634" y="73870"/>
                  <a:pt x="99529" y="73844"/>
                </a:cubicBezTo>
                <a:cubicBezTo>
                  <a:pt x="99523" y="73843"/>
                  <a:pt x="99518" y="73843"/>
                  <a:pt x="99513" y="73843"/>
                </a:cubicBezTo>
                <a:close/>
                <a:moveTo>
                  <a:pt x="49311" y="73743"/>
                </a:moveTo>
                <a:cubicBezTo>
                  <a:pt x="49278" y="73743"/>
                  <a:pt x="49247" y="73757"/>
                  <a:pt x="49221" y="73782"/>
                </a:cubicBezTo>
                <a:cubicBezTo>
                  <a:pt x="49186" y="73835"/>
                  <a:pt x="49195" y="73905"/>
                  <a:pt x="49248" y="73940"/>
                </a:cubicBezTo>
                <a:cubicBezTo>
                  <a:pt x="49335" y="74010"/>
                  <a:pt x="49423" y="74072"/>
                  <a:pt x="49511" y="74133"/>
                </a:cubicBezTo>
                <a:cubicBezTo>
                  <a:pt x="49537" y="74150"/>
                  <a:pt x="49554" y="74159"/>
                  <a:pt x="49581" y="74159"/>
                </a:cubicBezTo>
                <a:cubicBezTo>
                  <a:pt x="49616" y="74159"/>
                  <a:pt x="49642" y="74142"/>
                  <a:pt x="49668" y="74107"/>
                </a:cubicBezTo>
                <a:cubicBezTo>
                  <a:pt x="49703" y="74063"/>
                  <a:pt x="49686" y="73993"/>
                  <a:pt x="49642" y="73958"/>
                </a:cubicBezTo>
                <a:cubicBezTo>
                  <a:pt x="49554" y="73896"/>
                  <a:pt x="49467" y="73835"/>
                  <a:pt x="49379" y="73765"/>
                </a:cubicBezTo>
                <a:cubicBezTo>
                  <a:pt x="49357" y="73750"/>
                  <a:pt x="49334" y="73743"/>
                  <a:pt x="49311" y="73743"/>
                </a:cubicBezTo>
                <a:close/>
                <a:moveTo>
                  <a:pt x="100583" y="73992"/>
                </a:moveTo>
                <a:cubicBezTo>
                  <a:pt x="100528" y="73992"/>
                  <a:pt x="100484" y="74033"/>
                  <a:pt x="100484" y="74089"/>
                </a:cubicBezTo>
                <a:cubicBezTo>
                  <a:pt x="100475" y="74150"/>
                  <a:pt x="100519" y="74203"/>
                  <a:pt x="100581" y="74212"/>
                </a:cubicBezTo>
                <a:cubicBezTo>
                  <a:pt x="100695" y="74221"/>
                  <a:pt x="100800" y="74229"/>
                  <a:pt x="100914" y="74229"/>
                </a:cubicBezTo>
                <a:cubicBezTo>
                  <a:pt x="100975" y="74229"/>
                  <a:pt x="101028" y="74186"/>
                  <a:pt x="101028" y="74124"/>
                </a:cubicBezTo>
                <a:cubicBezTo>
                  <a:pt x="101028" y="74063"/>
                  <a:pt x="100984" y="74010"/>
                  <a:pt x="100922" y="74010"/>
                </a:cubicBezTo>
                <a:cubicBezTo>
                  <a:pt x="100817" y="74010"/>
                  <a:pt x="100703" y="74001"/>
                  <a:pt x="100598" y="73993"/>
                </a:cubicBezTo>
                <a:cubicBezTo>
                  <a:pt x="100593" y="73992"/>
                  <a:pt x="100588" y="73992"/>
                  <a:pt x="100583" y="73992"/>
                </a:cubicBezTo>
                <a:close/>
                <a:moveTo>
                  <a:pt x="102016" y="73983"/>
                </a:moveTo>
                <a:cubicBezTo>
                  <a:pt x="102011" y="73983"/>
                  <a:pt x="102006" y="73983"/>
                  <a:pt x="102001" y="73984"/>
                </a:cubicBezTo>
                <a:cubicBezTo>
                  <a:pt x="101895" y="73993"/>
                  <a:pt x="101790" y="74001"/>
                  <a:pt x="101676" y="74010"/>
                </a:cubicBezTo>
                <a:cubicBezTo>
                  <a:pt x="101615" y="74010"/>
                  <a:pt x="101571" y="74063"/>
                  <a:pt x="101571" y="74124"/>
                </a:cubicBezTo>
                <a:cubicBezTo>
                  <a:pt x="101580" y="74177"/>
                  <a:pt x="101624" y="74229"/>
                  <a:pt x="101685" y="74229"/>
                </a:cubicBezTo>
                <a:lnTo>
                  <a:pt x="101694" y="74229"/>
                </a:lnTo>
                <a:cubicBezTo>
                  <a:pt x="101799" y="74221"/>
                  <a:pt x="101913" y="74212"/>
                  <a:pt x="102018" y="74203"/>
                </a:cubicBezTo>
                <a:cubicBezTo>
                  <a:pt x="102080" y="74194"/>
                  <a:pt x="102123" y="74142"/>
                  <a:pt x="102123" y="74080"/>
                </a:cubicBezTo>
                <a:cubicBezTo>
                  <a:pt x="102115" y="74024"/>
                  <a:pt x="102071" y="73983"/>
                  <a:pt x="102016" y="73983"/>
                </a:cubicBezTo>
                <a:close/>
                <a:moveTo>
                  <a:pt x="10265" y="73956"/>
                </a:moveTo>
                <a:cubicBezTo>
                  <a:pt x="10212" y="73956"/>
                  <a:pt x="10168" y="73990"/>
                  <a:pt x="10152" y="74045"/>
                </a:cubicBezTo>
                <a:cubicBezTo>
                  <a:pt x="10143" y="74107"/>
                  <a:pt x="10178" y="74159"/>
                  <a:pt x="10239" y="74177"/>
                </a:cubicBezTo>
                <a:lnTo>
                  <a:pt x="10564" y="74247"/>
                </a:lnTo>
                <a:lnTo>
                  <a:pt x="10581" y="74247"/>
                </a:lnTo>
                <a:cubicBezTo>
                  <a:pt x="10634" y="74247"/>
                  <a:pt x="10678" y="74212"/>
                  <a:pt x="10687" y="74159"/>
                </a:cubicBezTo>
                <a:cubicBezTo>
                  <a:pt x="10704" y="74098"/>
                  <a:pt x="10669" y="74045"/>
                  <a:pt x="10608" y="74028"/>
                </a:cubicBezTo>
                <a:lnTo>
                  <a:pt x="10283" y="73958"/>
                </a:lnTo>
                <a:cubicBezTo>
                  <a:pt x="10277" y="73957"/>
                  <a:pt x="10271" y="73956"/>
                  <a:pt x="10265" y="73956"/>
                </a:cubicBezTo>
                <a:close/>
                <a:moveTo>
                  <a:pt x="65450" y="74128"/>
                </a:moveTo>
                <a:cubicBezTo>
                  <a:pt x="65437" y="74128"/>
                  <a:pt x="65425" y="74129"/>
                  <a:pt x="65412" y="74133"/>
                </a:cubicBezTo>
                <a:cubicBezTo>
                  <a:pt x="65307" y="74168"/>
                  <a:pt x="65210" y="74203"/>
                  <a:pt x="65105" y="74238"/>
                </a:cubicBezTo>
                <a:cubicBezTo>
                  <a:pt x="65044" y="74264"/>
                  <a:pt x="65017" y="74326"/>
                  <a:pt x="65035" y="74378"/>
                </a:cubicBezTo>
                <a:cubicBezTo>
                  <a:pt x="65052" y="74422"/>
                  <a:pt x="65096" y="74457"/>
                  <a:pt x="65140" y="74457"/>
                </a:cubicBezTo>
                <a:cubicBezTo>
                  <a:pt x="65158" y="74457"/>
                  <a:pt x="65166" y="74449"/>
                  <a:pt x="65175" y="74449"/>
                </a:cubicBezTo>
                <a:cubicBezTo>
                  <a:pt x="65280" y="74413"/>
                  <a:pt x="65386" y="74378"/>
                  <a:pt x="65491" y="74335"/>
                </a:cubicBezTo>
                <a:cubicBezTo>
                  <a:pt x="65543" y="74317"/>
                  <a:pt x="65570" y="74256"/>
                  <a:pt x="65552" y="74194"/>
                </a:cubicBezTo>
                <a:cubicBezTo>
                  <a:pt x="65538" y="74153"/>
                  <a:pt x="65497" y="74128"/>
                  <a:pt x="65450" y="74128"/>
                </a:cubicBezTo>
                <a:close/>
                <a:moveTo>
                  <a:pt x="11336" y="74184"/>
                </a:moveTo>
                <a:cubicBezTo>
                  <a:pt x="11288" y="74184"/>
                  <a:pt x="11238" y="74218"/>
                  <a:pt x="11230" y="74273"/>
                </a:cubicBezTo>
                <a:cubicBezTo>
                  <a:pt x="11212" y="74326"/>
                  <a:pt x="11256" y="74387"/>
                  <a:pt x="11309" y="74396"/>
                </a:cubicBezTo>
                <a:lnTo>
                  <a:pt x="11633" y="74466"/>
                </a:lnTo>
                <a:lnTo>
                  <a:pt x="11660" y="74466"/>
                </a:lnTo>
                <a:cubicBezTo>
                  <a:pt x="11703" y="74466"/>
                  <a:pt x="11747" y="74431"/>
                  <a:pt x="11765" y="74387"/>
                </a:cubicBezTo>
                <a:cubicBezTo>
                  <a:pt x="11773" y="74326"/>
                  <a:pt x="11738" y="74264"/>
                  <a:pt x="11677" y="74256"/>
                </a:cubicBezTo>
                <a:lnTo>
                  <a:pt x="11353" y="74186"/>
                </a:lnTo>
                <a:cubicBezTo>
                  <a:pt x="11347" y="74185"/>
                  <a:pt x="11342" y="74184"/>
                  <a:pt x="11336" y="74184"/>
                </a:cubicBezTo>
                <a:close/>
                <a:moveTo>
                  <a:pt x="34324" y="74114"/>
                </a:moveTo>
                <a:cubicBezTo>
                  <a:pt x="34308" y="74114"/>
                  <a:pt x="34292" y="74117"/>
                  <a:pt x="34275" y="74124"/>
                </a:cubicBezTo>
                <a:cubicBezTo>
                  <a:pt x="34214" y="74159"/>
                  <a:pt x="34153" y="74186"/>
                  <a:pt x="34083" y="74221"/>
                </a:cubicBezTo>
                <a:lnTo>
                  <a:pt x="33986" y="74264"/>
                </a:lnTo>
                <a:cubicBezTo>
                  <a:pt x="33925" y="74282"/>
                  <a:pt x="33907" y="74352"/>
                  <a:pt x="33925" y="74405"/>
                </a:cubicBezTo>
                <a:cubicBezTo>
                  <a:pt x="33942" y="74449"/>
                  <a:pt x="33986" y="74475"/>
                  <a:pt x="34030" y="74475"/>
                </a:cubicBezTo>
                <a:cubicBezTo>
                  <a:pt x="34048" y="74475"/>
                  <a:pt x="34056" y="74466"/>
                  <a:pt x="34074" y="74466"/>
                </a:cubicBezTo>
                <a:lnTo>
                  <a:pt x="34179" y="74413"/>
                </a:lnTo>
                <a:cubicBezTo>
                  <a:pt x="34240" y="74387"/>
                  <a:pt x="34311" y="74352"/>
                  <a:pt x="34372" y="74326"/>
                </a:cubicBezTo>
                <a:cubicBezTo>
                  <a:pt x="34425" y="74300"/>
                  <a:pt x="34451" y="74229"/>
                  <a:pt x="34425" y="74177"/>
                </a:cubicBezTo>
                <a:cubicBezTo>
                  <a:pt x="34405" y="74138"/>
                  <a:pt x="34367" y="74114"/>
                  <a:pt x="34324" y="74114"/>
                </a:cubicBezTo>
                <a:close/>
                <a:moveTo>
                  <a:pt x="12412" y="74412"/>
                </a:moveTo>
                <a:cubicBezTo>
                  <a:pt x="12357" y="74412"/>
                  <a:pt x="12307" y="74445"/>
                  <a:pt x="12299" y="74492"/>
                </a:cubicBezTo>
                <a:cubicBezTo>
                  <a:pt x="12282" y="74554"/>
                  <a:pt x="12326" y="74615"/>
                  <a:pt x="12378" y="74624"/>
                </a:cubicBezTo>
                <a:lnTo>
                  <a:pt x="12405" y="74633"/>
                </a:lnTo>
                <a:cubicBezTo>
                  <a:pt x="12501" y="74659"/>
                  <a:pt x="12606" y="74676"/>
                  <a:pt x="12703" y="74694"/>
                </a:cubicBezTo>
                <a:cubicBezTo>
                  <a:pt x="12711" y="74703"/>
                  <a:pt x="12720" y="74703"/>
                  <a:pt x="12729" y="74703"/>
                </a:cubicBezTo>
                <a:cubicBezTo>
                  <a:pt x="12773" y="74703"/>
                  <a:pt x="12825" y="74668"/>
                  <a:pt x="12834" y="74615"/>
                </a:cubicBezTo>
                <a:cubicBezTo>
                  <a:pt x="12843" y="74554"/>
                  <a:pt x="12808" y="74492"/>
                  <a:pt x="12747" y="74484"/>
                </a:cubicBezTo>
                <a:cubicBezTo>
                  <a:pt x="12650" y="74457"/>
                  <a:pt x="12554" y="74440"/>
                  <a:pt x="12448" y="74413"/>
                </a:cubicBezTo>
                <a:lnTo>
                  <a:pt x="12431" y="74413"/>
                </a:lnTo>
                <a:cubicBezTo>
                  <a:pt x="12425" y="74413"/>
                  <a:pt x="12418" y="74412"/>
                  <a:pt x="12412" y="74412"/>
                </a:cubicBezTo>
                <a:close/>
                <a:moveTo>
                  <a:pt x="50216" y="74351"/>
                </a:moveTo>
                <a:cubicBezTo>
                  <a:pt x="50180" y="74351"/>
                  <a:pt x="50147" y="74371"/>
                  <a:pt x="50124" y="74405"/>
                </a:cubicBezTo>
                <a:cubicBezTo>
                  <a:pt x="50098" y="74457"/>
                  <a:pt x="50115" y="74527"/>
                  <a:pt x="50168" y="74562"/>
                </a:cubicBezTo>
                <a:cubicBezTo>
                  <a:pt x="50264" y="74615"/>
                  <a:pt x="50361" y="74668"/>
                  <a:pt x="50457" y="74720"/>
                </a:cubicBezTo>
                <a:cubicBezTo>
                  <a:pt x="50466" y="74729"/>
                  <a:pt x="50484" y="74738"/>
                  <a:pt x="50501" y="74738"/>
                </a:cubicBezTo>
                <a:cubicBezTo>
                  <a:pt x="50545" y="74729"/>
                  <a:pt x="50580" y="74712"/>
                  <a:pt x="50606" y="74676"/>
                </a:cubicBezTo>
                <a:cubicBezTo>
                  <a:pt x="50633" y="74624"/>
                  <a:pt x="50615" y="74554"/>
                  <a:pt x="50554" y="74527"/>
                </a:cubicBezTo>
                <a:cubicBezTo>
                  <a:pt x="50466" y="74475"/>
                  <a:pt x="50370" y="74422"/>
                  <a:pt x="50273" y="74370"/>
                </a:cubicBezTo>
                <a:cubicBezTo>
                  <a:pt x="50255" y="74357"/>
                  <a:pt x="50235" y="74351"/>
                  <a:pt x="50216" y="74351"/>
                </a:cubicBezTo>
                <a:close/>
                <a:moveTo>
                  <a:pt x="64415" y="74478"/>
                </a:moveTo>
                <a:cubicBezTo>
                  <a:pt x="64403" y="74478"/>
                  <a:pt x="64390" y="74480"/>
                  <a:pt x="64378" y="74484"/>
                </a:cubicBezTo>
                <a:cubicBezTo>
                  <a:pt x="64281" y="74519"/>
                  <a:pt x="64176" y="74545"/>
                  <a:pt x="64071" y="74580"/>
                </a:cubicBezTo>
                <a:cubicBezTo>
                  <a:pt x="64009" y="74598"/>
                  <a:pt x="63974" y="74659"/>
                  <a:pt x="64001" y="74720"/>
                </a:cubicBezTo>
                <a:cubicBezTo>
                  <a:pt x="64009" y="74764"/>
                  <a:pt x="64053" y="74790"/>
                  <a:pt x="64106" y="74790"/>
                </a:cubicBezTo>
                <a:cubicBezTo>
                  <a:pt x="64109" y="74793"/>
                  <a:pt x="64112" y="74794"/>
                  <a:pt x="64115" y="74794"/>
                </a:cubicBezTo>
                <a:cubicBezTo>
                  <a:pt x="64120" y="74794"/>
                  <a:pt x="64126" y="74790"/>
                  <a:pt x="64132" y="74790"/>
                </a:cubicBezTo>
                <a:cubicBezTo>
                  <a:pt x="64237" y="74755"/>
                  <a:pt x="64342" y="74729"/>
                  <a:pt x="64448" y="74694"/>
                </a:cubicBezTo>
                <a:cubicBezTo>
                  <a:pt x="64509" y="74676"/>
                  <a:pt x="64535" y="74615"/>
                  <a:pt x="64518" y="74554"/>
                </a:cubicBezTo>
                <a:cubicBezTo>
                  <a:pt x="64504" y="74505"/>
                  <a:pt x="64462" y="74478"/>
                  <a:pt x="64415" y="74478"/>
                </a:cubicBezTo>
                <a:close/>
                <a:moveTo>
                  <a:pt x="33319" y="74540"/>
                </a:moveTo>
                <a:cubicBezTo>
                  <a:pt x="33307" y="74540"/>
                  <a:pt x="33296" y="74541"/>
                  <a:pt x="33285" y="74545"/>
                </a:cubicBezTo>
                <a:cubicBezTo>
                  <a:pt x="33180" y="74580"/>
                  <a:pt x="33075" y="74615"/>
                  <a:pt x="32978" y="74650"/>
                </a:cubicBezTo>
                <a:cubicBezTo>
                  <a:pt x="32917" y="74676"/>
                  <a:pt x="32890" y="74738"/>
                  <a:pt x="32908" y="74790"/>
                </a:cubicBezTo>
                <a:cubicBezTo>
                  <a:pt x="32926" y="74834"/>
                  <a:pt x="32961" y="74869"/>
                  <a:pt x="33013" y="74869"/>
                </a:cubicBezTo>
                <a:cubicBezTo>
                  <a:pt x="33022" y="74869"/>
                  <a:pt x="33031" y="74869"/>
                  <a:pt x="33048" y="74861"/>
                </a:cubicBezTo>
                <a:cubicBezTo>
                  <a:pt x="33145" y="74825"/>
                  <a:pt x="33250" y="74790"/>
                  <a:pt x="33355" y="74747"/>
                </a:cubicBezTo>
                <a:cubicBezTo>
                  <a:pt x="33416" y="74729"/>
                  <a:pt x="33443" y="74668"/>
                  <a:pt x="33425" y="74606"/>
                </a:cubicBezTo>
                <a:cubicBezTo>
                  <a:pt x="33404" y="74565"/>
                  <a:pt x="33362" y="74540"/>
                  <a:pt x="33319" y="74540"/>
                </a:cubicBezTo>
                <a:close/>
                <a:moveTo>
                  <a:pt x="13482" y="74631"/>
                </a:moveTo>
                <a:cubicBezTo>
                  <a:pt x="13427" y="74631"/>
                  <a:pt x="13377" y="74665"/>
                  <a:pt x="13369" y="74720"/>
                </a:cubicBezTo>
                <a:cubicBezTo>
                  <a:pt x="13360" y="74782"/>
                  <a:pt x="13395" y="74843"/>
                  <a:pt x="13457" y="74852"/>
                </a:cubicBezTo>
                <a:cubicBezTo>
                  <a:pt x="13562" y="74869"/>
                  <a:pt x="13676" y="74896"/>
                  <a:pt x="13781" y="74913"/>
                </a:cubicBezTo>
                <a:lnTo>
                  <a:pt x="13798" y="74913"/>
                </a:lnTo>
                <a:cubicBezTo>
                  <a:pt x="13851" y="74913"/>
                  <a:pt x="13895" y="74878"/>
                  <a:pt x="13904" y="74825"/>
                </a:cubicBezTo>
                <a:cubicBezTo>
                  <a:pt x="13921" y="74764"/>
                  <a:pt x="13877" y="74712"/>
                  <a:pt x="13816" y="74703"/>
                </a:cubicBezTo>
                <a:cubicBezTo>
                  <a:pt x="13711" y="74676"/>
                  <a:pt x="13606" y="74659"/>
                  <a:pt x="13500" y="74633"/>
                </a:cubicBezTo>
                <a:cubicBezTo>
                  <a:pt x="13494" y="74632"/>
                  <a:pt x="13488" y="74631"/>
                  <a:pt x="13482" y="74631"/>
                </a:cubicBezTo>
                <a:close/>
                <a:moveTo>
                  <a:pt x="63366" y="74786"/>
                </a:moveTo>
                <a:cubicBezTo>
                  <a:pt x="63356" y="74786"/>
                  <a:pt x="63345" y="74787"/>
                  <a:pt x="63334" y="74790"/>
                </a:cubicBezTo>
                <a:cubicBezTo>
                  <a:pt x="63229" y="74825"/>
                  <a:pt x="63124" y="74852"/>
                  <a:pt x="63019" y="74878"/>
                </a:cubicBezTo>
                <a:cubicBezTo>
                  <a:pt x="62957" y="74896"/>
                  <a:pt x="62931" y="74957"/>
                  <a:pt x="62940" y="75010"/>
                </a:cubicBezTo>
                <a:cubicBezTo>
                  <a:pt x="62957" y="75062"/>
                  <a:pt x="63001" y="75097"/>
                  <a:pt x="63045" y="75097"/>
                </a:cubicBezTo>
                <a:cubicBezTo>
                  <a:pt x="63054" y="75097"/>
                  <a:pt x="63071" y="75088"/>
                  <a:pt x="63080" y="75088"/>
                </a:cubicBezTo>
                <a:cubicBezTo>
                  <a:pt x="63185" y="75062"/>
                  <a:pt x="63291" y="75036"/>
                  <a:pt x="63396" y="75001"/>
                </a:cubicBezTo>
                <a:cubicBezTo>
                  <a:pt x="63448" y="74992"/>
                  <a:pt x="63483" y="74931"/>
                  <a:pt x="63475" y="74869"/>
                </a:cubicBezTo>
                <a:cubicBezTo>
                  <a:pt x="63460" y="74819"/>
                  <a:pt x="63416" y="74786"/>
                  <a:pt x="63366" y="74786"/>
                </a:cubicBezTo>
                <a:close/>
                <a:moveTo>
                  <a:pt x="14543" y="74839"/>
                </a:moveTo>
                <a:cubicBezTo>
                  <a:pt x="14494" y="74839"/>
                  <a:pt x="14455" y="74879"/>
                  <a:pt x="14447" y="74931"/>
                </a:cubicBezTo>
                <a:cubicBezTo>
                  <a:pt x="14430" y="74983"/>
                  <a:pt x="14473" y="75045"/>
                  <a:pt x="14535" y="75053"/>
                </a:cubicBezTo>
                <a:cubicBezTo>
                  <a:pt x="14640" y="75071"/>
                  <a:pt x="14745" y="75097"/>
                  <a:pt x="14859" y="75115"/>
                </a:cubicBezTo>
                <a:lnTo>
                  <a:pt x="14877" y="75115"/>
                </a:lnTo>
                <a:cubicBezTo>
                  <a:pt x="14929" y="75115"/>
                  <a:pt x="14973" y="75071"/>
                  <a:pt x="14982" y="75018"/>
                </a:cubicBezTo>
                <a:cubicBezTo>
                  <a:pt x="14991" y="74966"/>
                  <a:pt x="14956" y="74904"/>
                  <a:pt x="14894" y="74896"/>
                </a:cubicBezTo>
                <a:cubicBezTo>
                  <a:pt x="14789" y="74878"/>
                  <a:pt x="14675" y="74861"/>
                  <a:pt x="14570" y="74843"/>
                </a:cubicBezTo>
                <a:cubicBezTo>
                  <a:pt x="14561" y="74840"/>
                  <a:pt x="14551" y="74839"/>
                  <a:pt x="14543" y="74839"/>
                </a:cubicBezTo>
                <a:close/>
                <a:moveTo>
                  <a:pt x="32279" y="74874"/>
                </a:moveTo>
                <a:cubicBezTo>
                  <a:pt x="32269" y="74874"/>
                  <a:pt x="32260" y="74875"/>
                  <a:pt x="32251" y="74878"/>
                </a:cubicBezTo>
                <a:cubicBezTo>
                  <a:pt x="32145" y="74904"/>
                  <a:pt x="32040" y="74939"/>
                  <a:pt x="31935" y="74966"/>
                </a:cubicBezTo>
                <a:cubicBezTo>
                  <a:pt x="31874" y="74983"/>
                  <a:pt x="31839" y="75036"/>
                  <a:pt x="31856" y="75097"/>
                </a:cubicBezTo>
                <a:cubicBezTo>
                  <a:pt x="31865" y="75150"/>
                  <a:pt x="31909" y="75176"/>
                  <a:pt x="31961" y="75176"/>
                </a:cubicBezTo>
                <a:lnTo>
                  <a:pt x="31988" y="75176"/>
                </a:lnTo>
                <a:cubicBezTo>
                  <a:pt x="32093" y="75150"/>
                  <a:pt x="32198" y="75124"/>
                  <a:pt x="32303" y="75088"/>
                </a:cubicBezTo>
                <a:cubicBezTo>
                  <a:pt x="32365" y="75071"/>
                  <a:pt x="32400" y="75010"/>
                  <a:pt x="32382" y="74957"/>
                </a:cubicBezTo>
                <a:cubicBezTo>
                  <a:pt x="32368" y="74906"/>
                  <a:pt x="32323" y="74874"/>
                  <a:pt x="32279" y="74874"/>
                </a:cubicBezTo>
                <a:close/>
                <a:moveTo>
                  <a:pt x="51193" y="74850"/>
                </a:moveTo>
                <a:cubicBezTo>
                  <a:pt x="51151" y="74850"/>
                  <a:pt x="51110" y="74875"/>
                  <a:pt x="51097" y="74913"/>
                </a:cubicBezTo>
                <a:cubicBezTo>
                  <a:pt x="51071" y="74974"/>
                  <a:pt x="51097" y="75036"/>
                  <a:pt x="51150" y="75062"/>
                </a:cubicBezTo>
                <a:cubicBezTo>
                  <a:pt x="51255" y="75106"/>
                  <a:pt x="51351" y="75150"/>
                  <a:pt x="51457" y="75185"/>
                </a:cubicBezTo>
                <a:cubicBezTo>
                  <a:pt x="51474" y="75194"/>
                  <a:pt x="51483" y="75194"/>
                  <a:pt x="51500" y="75194"/>
                </a:cubicBezTo>
                <a:cubicBezTo>
                  <a:pt x="51544" y="75194"/>
                  <a:pt x="51579" y="75167"/>
                  <a:pt x="51597" y="75124"/>
                </a:cubicBezTo>
                <a:cubicBezTo>
                  <a:pt x="51623" y="75071"/>
                  <a:pt x="51597" y="75001"/>
                  <a:pt x="51536" y="74983"/>
                </a:cubicBezTo>
                <a:cubicBezTo>
                  <a:pt x="51439" y="74939"/>
                  <a:pt x="51334" y="74904"/>
                  <a:pt x="51237" y="74861"/>
                </a:cubicBezTo>
                <a:cubicBezTo>
                  <a:pt x="51223" y="74853"/>
                  <a:pt x="51208" y="74850"/>
                  <a:pt x="51193" y="74850"/>
                </a:cubicBezTo>
                <a:close/>
                <a:moveTo>
                  <a:pt x="15632" y="75017"/>
                </a:moveTo>
                <a:cubicBezTo>
                  <a:pt x="15578" y="75017"/>
                  <a:pt x="15533" y="75058"/>
                  <a:pt x="15525" y="75106"/>
                </a:cubicBezTo>
                <a:cubicBezTo>
                  <a:pt x="15517" y="75167"/>
                  <a:pt x="15552" y="75229"/>
                  <a:pt x="15613" y="75237"/>
                </a:cubicBezTo>
                <a:cubicBezTo>
                  <a:pt x="15718" y="75255"/>
                  <a:pt x="15832" y="75264"/>
                  <a:pt x="15937" y="75281"/>
                </a:cubicBezTo>
                <a:lnTo>
                  <a:pt x="15955" y="75281"/>
                </a:lnTo>
                <a:cubicBezTo>
                  <a:pt x="15959" y="75282"/>
                  <a:pt x="15964" y="75282"/>
                  <a:pt x="15968" y="75282"/>
                </a:cubicBezTo>
                <a:cubicBezTo>
                  <a:pt x="16016" y="75282"/>
                  <a:pt x="16060" y="75242"/>
                  <a:pt x="16060" y="75194"/>
                </a:cubicBezTo>
                <a:cubicBezTo>
                  <a:pt x="16069" y="75132"/>
                  <a:pt x="16034" y="75080"/>
                  <a:pt x="15972" y="75071"/>
                </a:cubicBezTo>
                <a:cubicBezTo>
                  <a:pt x="15867" y="75053"/>
                  <a:pt x="15753" y="75036"/>
                  <a:pt x="15648" y="75018"/>
                </a:cubicBezTo>
                <a:cubicBezTo>
                  <a:pt x="15643" y="75018"/>
                  <a:pt x="15637" y="75017"/>
                  <a:pt x="15632" y="75017"/>
                </a:cubicBezTo>
                <a:close/>
                <a:moveTo>
                  <a:pt x="62310" y="75058"/>
                </a:moveTo>
                <a:cubicBezTo>
                  <a:pt x="62301" y="75058"/>
                  <a:pt x="62292" y="75059"/>
                  <a:pt x="62282" y="75062"/>
                </a:cubicBezTo>
                <a:cubicBezTo>
                  <a:pt x="62177" y="75080"/>
                  <a:pt x="62063" y="75106"/>
                  <a:pt x="61958" y="75132"/>
                </a:cubicBezTo>
                <a:cubicBezTo>
                  <a:pt x="61906" y="75141"/>
                  <a:pt x="61862" y="75202"/>
                  <a:pt x="61879" y="75264"/>
                </a:cubicBezTo>
                <a:cubicBezTo>
                  <a:pt x="61888" y="75308"/>
                  <a:pt x="61932" y="75343"/>
                  <a:pt x="61984" y="75343"/>
                </a:cubicBezTo>
                <a:lnTo>
                  <a:pt x="62011" y="75343"/>
                </a:lnTo>
                <a:cubicBezTo>
                  <a:pt x="62116" y="75325"/>
                  <a:pt x="62221" y="75299"/>
                  <a:pt x="62326" y="75273"/>
                </a:cubicBezTo>
                <a:cubicBezTo>
                  <a:pt x="62388" y="75264"/>
                  <a:pt x="62423" y="75202"/>
                  <a:pt x="62414" y="75141"/>
                </a:cubicBezTo>
                <a:cubicBezTo>
                  <a:pt x="62399" y="75090"/>
                  <a:pt x="62355" y="75058"/>
                  <a:pt x="62310" y="75058"/>
                </a:cubicBezTo>
                <a:close/>
                <a:moveTo>
                  <a:pt x="31218" y="75137"/>
                </a:moveTo>
                <a:cubicBezTo>
                  <a:pt x="31209" y="75137"/>
                  <a:pt x="31199" y="75138"/>
                  <a:pt x="31190" y="75141"/>
                </a:cubicBezTo>
                <a:cubicBezTo>
                  <a:pt x="31085" y="75159"/>
                  <a:pt x="30980" y="75185"/>
                  <a:pt x="30874" y="75202"/>
                </a:cubicBezTo>
                <a:cubicBezTo>
                  <a:pt x="30813" y="75211"/>
                  <a:pt x="30769" y="75273"/>
                  <a:pt x="30787" y="75334"/>
                </a:cubicBezTo>
                <a:cubicBezTo>
                  <a:pt x="30795" y="75386"/>
                  <a:pt x="30839" y="75422"/>
                  <a:pt x="30892" y="75422"/>
                </a:cubicBezTo>
                <a:lnTo>
                  <a:pt x="30909" y="75422"/>
                </a:lnTo>
                <a:cubicBezTo>
                  <a:pt x="31023" y="75395"/>
                  <a:pt x="31129" y="75378"/>
                  <a:pt x="31234" y="75351"/>
                </a:cubicBezTo>
                <a:cubicBezTo>
                  <a:pt x="31295" y="75343"/>
                  <a:pt x="31339" y="75281"/>
                  <a:pt x="31321" y="75220"/>
                </a:cubicBezTo>
                <a:cubicBezTo>
                  <a:pt x="31314" y="75175"/>
                  <a:pt x="31269" y="75137"/>
                  <a:pt x="31218" y="75137"/>
                </a:cubicBezTo>
                <a:close/>
                <a:moveTo>
                  <a:pt x="16711" y="75175"/>
                </a:moveTo>
                <a:cubicBezTo>
                  <a:pt x="16656" y="75175"/>
                  <a:pt x="16612" y="75216"/>
                  <a:pt x="16603" y="75273"/>
                </a:cubicBezTo>
                <a:cubicBezTo>
                  <a:pt x="16595" y="75334"/>
                  <a:pt x="16639" y="75386"/>
                  <a:pt x="16700" y="75395"/>
                </a:cubicBezTo>
                <a:cubicBezTo>
                  <a:pt x="16805" y="75413"/>
                  <a:pt x="16910" y="75422"/>
                  <a:pt x="17024" y="75439"/>
                </a:cubicBezTo>
                <a:lnTo>
                  <a:pt x="17042" y="75439"/>
                </a:lnTo>
                <a:cubicBezTo>
                  <a:pt x="17094" y="75439"/>
                  <a:pt x="17138" y="75395"/>
                  <a:pt x="17147" y="75343"/>
                </a:cubicBezTo>
                <a:cubicBezTo>
                  <a:pt x="17156" y="75281"/>
                  <a:pt x="17112" y="75229"/>
                  <a:pt x="17051" y="75220"/>
                </a:cubicBezTo>
                <a:cubicBezTo>
                  <a:pt x="16945" y="75211"/>
                  <a:pt x="16840" y="75194"/>
                  <a:pt x="16726" y="75176"/>
                </a:cubicBezTo>
                <a:cubicBezTo>
                  <a:pt x="16721" y="75175"/>
                  <a:pt x="16716" y="75175"/>
                  <a:pt x="16711" y="75175"/>
                </a:cubicBezTo>
                <a:close/>
                <a:moveTo>
                  <a:pt x="52222" y="75224"/>
                </a:moveTo>
                <a:cubicBezTo>
                  <a:pt x="52173" y="75224"/>
                  <a:pt x="52128" y="75256"/>
                  <a:pt x="52114" y="75299"/>
                </a:cubicBezTo>
                <a:cubicBezTo>
                  <a:pt x="52097" y="75360"/>
                  <a:pt x="52132" y="75422"/>
                  <a:pt x="52193" y="75439"/>
                </a:cubicBezTo>
                <a:cubicBezTo>
                  <a:pt x="52298" y="75474"/>
                  <a:pt x="52403" y="75500"/>
                  <a:pt x="52509" y="75527"/>
                </a:cubicBezTo>
                <a:cubicBezTo>
                  <a:pt x="52517" y="75535"/>
                  <a:pt x="52526" y="75535"/>
                  <a:pt x="52535" y="75535"/>
                </a:cubicBezTo>
                <a:cubicBezTo>
                  <a:pt x="52587" y="75535"/>
                  <a:pt x="52631" y="75500"/>
                  <a:pt x="52640" y="75448"/>
                </a:cubicBezTo>
                <a:cubicBezTo>
                  <a:pt x="52658" y="75395"/>
                  <a:pt x="52622" y="75334"/>
                  <a:pt x="52570" y="75316"/>
                </a:cubicBezTo>
                <a:cubicBezTo>
                  <a:pt x="52465" y="75290"/>
                  <a:pt x="52359" y="75264"/>
                  <a:pt x="52254" y="75229"/>
                </a:cubicBezTo>
                <a:cubicBezTo>
                  <a:pt x="52243" y="75226"/>
                  <a:pt x="52233" y="75224"/>
                  <a:pt x="52222" y="75224"/>
                </a:cubicBezTo>
                <a:close/>
                <a:moveTo>
                  <a:pt x="61229" y="75271"/>
                </a:moveTo>
                <a:cubicBezTo>
                  <a:pt x="61223" y="75271"/>
                  <a:pt x="61218" y="75272"/>
                  <a:pt x="61213" y="75273"/>
                </a:cubicBezTo>
                <a:cubicBezTo>
                  <a:pt x="61108" y="75299"/>
                  <a:pt x="61003" y="75316"/>
                  <a:pt x="60889" y="75334"/>
                </a:cubicBezTo>
                <a:cubicBezTo>
                  <a:pt x="60836" y="75343"/>
                  <a:pt x="60792" y="75395"/>
                  <a:pt x="60801" y="75457"/>
                </a:cubicBezTo>
                <a:cubicBezTo>
                  <a:pt x="60810" y="75509"/>
                  <a:pt x="60854" y="75553"/>
                  <a:pt x="60906" y="75553"/>
                </a:cubicBezTo>
                <a:cubicBezTo>
                  <a:pt x="60915" y="75553"/>
                  <a:pt x="60924" y="75553"/>
                  <a:pt x="60924" y="75544"/>
                </a:cubicBezTo>
                <a:cubicBezTo>
                  <a:pt x="61038" y="75527"/>
                  <a:pt x="61143" y="75509"/>
                  <a:pt x="61248" y="75492"/>
                </a:cubicBezTo>
                <a:cubicBezTo>
                  <a:pt x="61309" y="75483"/>
                  <a:pt x="61353" y="75422"/>
                  <a:pt x="61345" y="75369"/>
                </a:cubicBezTo>
                <a:cubicBezTo>
                  <a:pt x="61328" y="75313"/>
                  <a:pt x="61283" y="75271"/>
                  <a:pt x="61229" y="75271"/>
                </a:cubicBezTo>
                <a:close/>
                <a:moveTo>
                  <a:pt x="17798" y="75315"/>
                </a:moveTo>
                <a:cubicBezTo>
                  <a:pt x="17743" y="75315"/>
                  <a:pt x="17698" y="75357"/>
                  <a:pt x="17690" y="75413"/>
                </a:cubicBezTo>
                <a:cubicBezTo>
                  <a:pt x="17682" y="75474"/>
                  <a:pt x="17726" y="75527"/>
                  <a:pt x="17787" y="75535"/>
                </a:cubicBezTo>
                <a:cubicBezTo>
                  <a:pt x="17892" y="75544"/>
                  <a:pt x="18006" y="75562"/>
                  <a:pt x="18111" y="75571"/>
                </a:cubicBezTo>
                <a:lnTo>
                  <a:pt x="18129" y="75571"/>
                </a:lnTo>
                <a:cubicBezTo>
                  <a:pt x="18181" y="75571"/>
                  <a:pt x="18225" y="75527"/>
                  <a:pt x="18234" y="75474"/>
                </a:cubicBezTo>
                <a:cubicBezTo>
                  <a:pt x="18243" y="75413"/>
                  <a:pt x="18199" y="75360"/>
                  <a:pt x="18138" y="75351"/>
                </a:cubicBezTo>
                <a:cubicBezTo>
                  <a:pt x="18032" y="75343"/>
                  <a:pt x="17918" y="75325"/>
                  <a:pt x="17813" y="75316"/>
                </a:cubicBezTo>
                <a:cubicBezTo>
                  <a:pt x="17808" y="75316"/>
                  <a:pt x="17803" y="75315"/>
                  <a:pt x="17798" y="75315"/>
                </a:cubicBezTo>
                <a:close/>
                <a:moveTo>
                  <a:pt x="30139" y="75333"/>
                </a:moveTo>
                <a:cubicBezTo>
                  <a:pt x="30133" y="75333"/>
                  <a:pt x="30127" y="75333"/>
                  <a:pt x="30120" y="75334"/>
                </a:cubicBezTo>
                <a:cubicBezTo>
                  <a:pt x="30015" y="75351"/>
                  <a:pt x="29901" y="75360"/>
                  <a:pt x="29796" y="75378"/>
                </a:cubicBezTo>
                <a:cubicBezTo>
                  <a:pt x="29735" y="75386"/>
                  <a:pt x="29691" y="75439"/>
                  <a:pt x="29700" y="75500"/>
                </a:cubicBezTo>
                <a:cubicBezTo>
                  <a:pt x="29708" y="75562"/>
                  <a:pt x="29761" y="75597"/>
                  <a:pt x="29814" y="75597"/>
                </a:cubicBezTo>
                <a:lnTo>
                  <a:pt x="29831" y="75597"/>
                </a:lnTo>
                <a:cubicBezTo>
                  <a:pt x="29936" y="75579"/>
                  <a:pt x="30042" y="75562"/>
                  <a:pt x="30156" y="75553"/>
                </a:cubicBezTo>
                <a:cubicBezTo>
                  <a:pt x="30217" y="75544"/>
                  <a:pt x="30252" y="75483"/>
                  <a:pt x="30243" y="75422"/>
                </a:cubicBezTo>
                <a:cubicBezTo>
                  <a:pt x="30235" y="75366"/>
                  <a:pt x="30192" y="75333"/>
                  <a:pt x="30139" y="75333"/>
                </a:cubicBezTo>
                <a:close/>
                <a:moveTo>
                  <a:pt x="18900" y="75430"/>
                </a:moveTo>
                <a:cubicBezTo>
                  <a:pt x="18839" y="75430"/>
                  <a:pt x="18786" y="75474"/>
                  <a:pt x="18777" y="75527"/>
                </a:cubicBezTo>
                <a:cubicBezTo>
                  <a:pt x="18777" y="75588"/>
                  <a:pt x="18821" y="75641"/>
                  <a:pt x="18874" y="75649"/>
                </a:cubicBezTo>
                <a:cubicBezTo>
                  <a:pt x="18988" y="75658"/>
                  <a:pt x="19093" y="75667"/>
                  <a:pt x="19207" y="75685"/>
                </a:cubicBezTo>
                <a:lnTo>
                  <a:pt x="19216" y="75685"/>
                </a:lnTo>
                <a:cubicBezTo>
                  <a:pt x="19268" y="75685"/>
                  <a:pt x="19321" y="75641"/>
                  <a:pt x="19321" y="75579"/>
                </a:cubicBezTo>
                <a:cubicBezTo>
                  <a:pt x="19330" y="75518"/>
                  <a:pt x="19286" y="75465"/>
                  <a:pt x="19224" y="75465"/>
                </a:cubicBezTo>
                <a:cubicBezTo>
                  <a:pt x="19119" y="75457"/>
                  <a:pt x="19005" y="75439"/>
                  <a:pt x="18900" y="75430"/>
                </a:cubicBezTo>
                <a:close/>
                <a:moveTo>
                  <a:pt x="60150" y="75438"/>
                </a:moveTo>
                <a:cubicBezTo>
                  <a:pt x="60145" y="75438"/>
                  <a:pt x="60140" y="75438"/>
                  <a:pt x="60135" y="75439"/>
                </a:cubicBezTo>
                <a:cubicBezTo>
                  <a:pt x="60030" y="75457"/>
                  <a:pt x="59924" y="75465"/>
                  <a:pt x="59810" y="75483"/>
                </a:cubicBezTo>
                <a:cubicBezTo>
                  <a:pt x="59758" y="75483"/>
                  <a:pt x="59714" y="75535"/>
                  <a:pt x="59714" y="75597"/>
                </a:cubicBezTo>
                <a:cubicBezTo>
                  <a:pt x="59723" y="75658"/>
                  <a:pt x="59775" y="75693"/>
                  <a:pt x="59828" y="75693"/>
                </a:cubicBezTo>
                <a:cubicBezTo>
                  <a:pt x="59828" y="75698"/>
                  <a:pt x="59830" y="75700"/>
                  <a:pt x="59832" y="75700"/>
                </a:cubicBezTo>
                <a:cubicBezTo>
                  <a:pt x="59835" y="75700"/>
                  <a:pt x="59837" y="75698"/>
                  <a:pt x="59837" y="75693"/>
                </a:cubicBezTo>
                <a:cubicBezTo>
                  <a:pt x="59942" y="75685"/>
                  <a:pt x="60056" y="75676"/>
                  <a:pt x="60161" y="75658"/>
                </a:cubicBezTo>
                <a:cubicBezTo>
                  <a:pt x="60222" y="75649"/>
                  <a:pt x="60266" y="75597"/>
                  <a:pt x="60258" y="75535"/>
                </a:cubicBezTo>
                <a:cubicBezTo>
                  <a:pt x="60250" y="75479"/>
                  <a:pt x="60205" y="75438"/>
                  <a:pt x="60150" y="75438"/>
                </a:cubicBezTo>
                <a:close/>
                <a:moveTo>
                  <a:pt x="29058" y="75473"/>
                </a:moveTo>
                <a:cubicBezTo>
                  <a:pt x="29053" y="75473"/>
                  <a:pt x="29048" y="75473"/>
                  <a:pt x="29042" y="75474"/>
                </a:cubicBezTo>
                <a:cubicBezTo>
                  <a:pt x="28928" y="75483"/>
                  <a:pt x="28823" y="75492"/>
                  <a:pt x="28718" y="75509"/>
                </a:cubicBezTo>
                <a:cubicBezTo>
                  <a:pt x="28657" y="75509"/>
                  <a:pt x="28613" y="75562"/>
                  <a:pt x="28613" y="75623"/>
                </a:cubicBezTo>
                <a:cubicBezTo>
                  <a:pt x="28622" y="75685"/>
                  <a:pt x="28665" y="75728"/>
                  <a:pt x="28727" y="75728"/>
                </a:cubicBezTo>
                <a:cubicBezTo>
                  <a:pt x="28727" y="75720"/>
                  <a:pt x="28735" y="75720"/>
                  <a:pt x="28735" y="75720"/>
                </a:cubicBezTo>
                <a:cubicBezTo>
                  <a:pt x="28841" y="75711"/>
                  <a:pt x="28955" y="75702"/>
                  <a:pt x="29060" y="75693"/>
                </a:cubicBezTo>
                <a:cubicBezTo>
                  <a:pt x="29121" y="75685"/>
                  <a:pt x="29165" y="75632"/>
                  <a:pt x="29156" y="75571"/>
                </a:cubicBezTo>
                <a:cubicBezTo>
                  <a:pt x="29156" y="75514"/>
                  <a:pt x="29112" y="75473"/>
                  <a:pt x="29058" y="75473"/>
                </a:cubicBezTo>
                <a:close/>
                <a:moveTo>
                  <a:pt x="53288" y="75482"/>
                </a:moveTo>
                <a:cubicBezTo>
                  <a:pt x="53234" y="75482"/>
                  <a:pt x="53190" y="75515"/>
                  <a:pt x="53175" y="75571"/>
                </a:cubicBezTo>
                <a:cubicBezTo>
                  <a:pt x="53166" y="75632"/>
                  <a:pt x="53201" y="75693"/>
                  <a:pt x="53262" y="75702"/>
                </a:cubicBezTo>
                <a:cubicBezTo>
                  <a:pt x="53368" y="75720"/>
                  <a:pt x="53482" y="75737"/>
                  <a:pt x="53587" y="75755"/>
                </a:cubicBezTo>
                <a:lnTo>
                  <a:pt x="53604" y="75755"/>
                </a:lnTo>
                <a:cubicBezTo>
                  <a:pt x="53609" y="75755"/>
                  <a:pt x="53613" y="75756"/>
                  <a:pt x="53618" y="75756"/>
                </a:cubicBezTo>
                <a:cubicBezTo>
                  <a:pt x="53666" y="75756"/>
                  <a:pt x="53710" y="75715"/>
                  <a:pt x="53718" y="75667"/>
                </a:cubicBezTo>
                <a:cubicBezTo>
                  <a:pt x="53727" y="75606"/>
                  <a:pt x="53683" y="75553"/>
                  <a:pt x="53622" y="75544"/>
                </a:cubicBezTo>
                <a:cubicBezTo>
                  <a:pt x="53517" y="75527"/>
                  <a:pt x="53411" y="75509"/>
                  <a:pt x="53306" y="75483"/>
                </a:cubicBezTo>
                <a:cubicBezTo>
                  <a:pt x="53300" y="75482"/>
                  <a:pt x="53294" y="75482"/>
                  <a:pt x="53288" y="75482"/>
                </a:cubicBezTo>
                <a:close/>
                <a:moveTo>
                  <a:pt x="19974" y="75526"/>
                </a:moveTo>
                <a:cubicBezTo>
                  <a:pt x="19918" y="75526"/>
                  <a:pt x="19873" y="75575"/>
                  <a:pt x="19873" y="75632"/>
                </a:cubicBezTo>
                <a:cubicBezTo>
                  <a:pt x="19864" y="75685"/>
                  <a:pt x="19908" y="75737"/>
                  <a:pt x="19970" y="75746"/>
                </a:cubicBezTo>
                <a:cubicBezTo>
                  <a:pt x="20084" y="75755"/>
                  <a:pt x="20189" y="75763"/>
                  <a:pt x="20303" y="75772"/>
                </a:cubicBezTo>
                <a:cubicBezTo>
                  <a:pt x="20364" y="75772"/>
                  <a:pt x="20408" y="75728"/>
                  <a:pt x="20417" y="75667"/>
                </a:cubicBezTo>
                <a:cubicBezTo>
                  <a:pt x="20417" y="75606"/>
                  <a:pt x="20373" y="75553"/>
                  <a:pt x="20311" y="75553"/>
                </a:cubicBezTo>
                <a:cubicBezTo>
                  <a:pt x="20206" y="75544"/>
                  <a:pt x="20092" y="75535"/>
                  <a:pt x="19987" y="75527"/>
                </a:cubicBezTo>
                <a:cubicBezTo>
                  <a:pt x="19983" y="75526"/>
                  <a:pt x="19978" y="75526"/>
                  <a:pt x="19974" y="75526"/>
                </a:cubicBezTo>
                <a:close/>
                <a:moveTo>
                  <a:pt x="59070" y="75552"/>
                </a:moveTo>
                <a:cubicBezTo>
                  <a:pt x="59066" y="75552"/>
                  <a:pt x="59061" y="75552"/>
                  <a:pt x="59057" y="75553"/>
                </a:cubicBezTo>
                <a:cubicBezTo>
                  <a:pt x="58943" y="75562"/>
                  <a:pt x="58837" y="75571"/>
                  <a:pt x="58724" y="75588"/>
                </a:cubicBezTo>
                <a:cubicBezTo>
                  <a:pt x="58671" y="75588"/>
                  <a:pt x="58618" y="75641"/>
                  <a:pt x="58627" y="75702"/>
                </a:cubicBezTo>
                <a:cubicBezTo>
                  <a:pt x="58627" y="75763"/>
                  <a:pt x="58680" y="75798"/>
                  <a:pt x="58741" y="75798"/>
                </a:cubicBezTo>
                <a:lnTo>
                  <a:pt x="58750" y="75798"/>
                </a:lnTo>
                <a:cubicBezTo>
                  <a:pt x="58855" y="75790"/>
                  <a:pt x="58969" y="75781"/>
                  <a:pt x="59074" y="75772"/>
                </a:cubicBezTo>
                <a:cubicBezTo>
                  <a:pt x="59136" y="75763"/>
                  <a:pt x="59179" y="75711"/>
                  <a:pt x="59171" y="75649"/>
                </a:cubicBezTo>
                <a:cubicBezTo>
                  <a:pt x="59171" y="75601"/>
                  <a:pt x="59125" y="75552"/>
                  <a:pt x="59070" y="75552"/>
                </a:cubicBezTo>
                <a:close/>
                <a:moveTo>
                  <a:pt x="27971" y="75569"/>
                </a:moveTo>
                <a:cubicBezTo>
                  <a:pt x="27966" y="75569"/>
                  <a:pt x="27961" y="75570"/>
                  <a:pt x="27955" y="75571"/>
                </a:cubicBezTo>
                <a:cubicBezTo>
                  <a:pt x="27841" y="75579"/>
                  <a:pt x="27736" y="75579"/>
                  <a:pt x="27631" y="75588"/>
                </a:cubicBezTo>
                <a:cubicBezTo>
                  <a:pt x="27570" y="75597"/>
                  <a:pt x="27517" y="75649"/>
                  <a:pt x="27526" y="75702"/>
                </a:cubicBezTo>
                <a:cubicBezTo>
                  <a:pt x="27526" y="75763"/>
                  <a:pt x="27578" y="75807"/>
                  <a:pt x="27631" y="75807"/>
                </a:cubicBezTo>
                <a:lnTo>
                  <a:pt x="27640" y="75807"/>
                </a:lnTo>
                <a:cubicBezTo>
                  <a:pt x="27754" y="75798"/>
                  <a:pt x="27859" y="75798"/>
                  <a:pt x="27973" y="75790"/>
                </a:cubicBezTo>
                <a:cubicBezTo>
                  <a:pt x="28025" y="75781"/>
                  <a:pt x="28078" y="75728"/>
                  <a:pt x="28069" y="75667"/>
                </a:cubicBezTo>
                <a:cubicBezTo>
                  <a:pt x="28069" y="75611"/>
                  <a:pt x="28025" y="75569"/>
                  <a:pt x="27971" y="75569"/>
                </a:cubicBezTo>
                <a:close/>
                <a:moveTo>
                  <a:pt x="21059" y="75605"/>
                </a:moveTo>
                <a:cubicBezTo>
                  <a:pt x="21004" y="75605"/>
                  <a:pt x="20960" y="75646"/>
                  <a:pt x="20960" y="75702"/>
                </a:cubicBezTo>
                <a:cubicBezTo>
                  <a:pt x="20960" y="75763"/>
                  <a:pt x="21004" y="75816"/>
                  <a:pt x="21065" y="75825"/>
                </a:cubicBezTo>
                <a:cubicBezTo>
                  <a:pt x="21171" y="75825"/>
                  <a:pt x="21284" y="75834"/>
                  <a:pt x="21390" y="75842"/>
                </a:cubicBezTo>
                <a:lnTo>
                  <a:pt x="21398" y="75842"/>
                </a:lnTo>
                <a:cubicBezTo>
                  <a:pt x="21460" y="75842"/>
                  <a:pt x="21504" y="75790"/>
                  <a:pt x="21504" y="75737"/>
                </a:cubicBezTo>
                <a:cubicBezTo>
                  <a:pt x="21512" y="75676"/>
                  <a:pt x="21460" y="75623"/>
                  <a:pt x="21407" y="75623"/>
                </a:cubicBezTo>
                <a:cubicBezTo>
                  <a:pt x="21293" y="75614"/>
                  <a:pt x="21188" y="75606"/>
                  <a:pt x="21074" y="75606"/>
                </a:cubicBezTo>
                <a:cubicBezTo>
                  <a:pt x="21069" y="75605"/>
                  <a:pt x="21064" y="75605"/>
                  <a:pt x="21059" y="75605"/>
                </a:cubicBezTo>
                <a:close/>
                <a:moveTo>
                  <a:pt x="26873" y="75631"/>
                </a:moveTo>
                <a:cubicBezTo>
                  <a:pt x="26869" y="75631"/>
                  <a:pt x="26864" y="75631"/>
                  <a:pt x="26860" y="75632"/>
                </a:cubicBezTo>
                <a:cubicBezTo>
                  <a:pt x="26754" y="75641"/>
                  <a:pt x="26649" y="75641"/>
                  <a:pt x="26535" y="75649"/>
                </a:cubicBezTo>
                <a:cubicBezTo>
                  <a:pt x="26474" y="75649"/>
                  <a:pt x="26430" y="75702"/>
                  <a:pt x="26430" y="75763"/>
                </a:cubicBezTo>
                <a:cubicBezTo>
                  <a:pt x="26430" y="75816"/>
                  <a:pt x="26483" y="75869"/>
                  <a:pt x="26544" y="75869"/>
                </a:cubicBezTo>
                <a:cubicBezTo>
                  <a:pt x="26658" y="75860"/>
                  <a:pt x="26763" y="75860"/>
                  <a:pt x="26877" y="75851"/>
                </a:cubicBezTo>
                <a:cubicBezTo>
                  <a:pt x="26938" y="75851"/>
                  <a:pt x="26982" y="75798"/>
                  <a:pt x="26982" y="75737"/>
                </a:cubicBezTo>
                <a:cubicBezTo>
                  <a:pt x="26974" y="75680"/>
                  <a:pt x="26928" y="75631"/>
                  <a:pt x="26873" y="75631"/>
                </a:cubicBezTo>
                <a:close/>
                <a:moveTo>
                  <a:pt x="22170" y="75649"/>
                </a:moveTo>
                <a:cubicBezTo>
                  <a:pt x="22108" y="75649"/>
                  <a:pt x="22056" y="75702"/>
                  <a:pt x="22056" y="75755"/>
                </a:cubicBezTo>
                <a:cubicBezTo>
                  <a:pt x="22047" y="75816"/>
                  <a:pt x="22100" y="75869"/>
                  <a:pt x="22161" y="75869"/>
                </a:cubicBezTo>
                <a:cubicBezTo>
                  <a:pt x="22266" y="75877"/>
                  <a:pt x="22380" y="75877"/>
                  <a:pt x="22485" y="75886"/>
                </a:cubicBezTo>
                <a:lnTo>
                  <a:pt x="22494" y="75886"/>
                </a:lnTo>
                <a:cubicBezTo>
                  <a:pt x="22547" y="75886"/>
                  <a:pt x="22599" y="75834"/>
                  <a:pt x="22599" y="75781"/>
                </a:cubicBezTo>
                <a:cubicBezTo>
                  <a:pt x="22599" y="75720"/>
                  <a:pt x="22556" y="75667"/>
                  <a:pt x="22494" y="75667"/>
                </a:cubicBezTo>
                <a:cubicBezTo>
                  <a:pt x="22389" y="75658"/>
                  <a:pt x="22275" y="75658"/>
                  <a:pt x="22170" y="75649"/>
                </a:cubicBezTo>
                <a:close/>
                <a:moveTo>
                  <a:pt x="54376" y="75641"/>
                </a:moveTo>
                <a:cubicBezTo>
                  <a:pt x="54314" y="75641"/>
                  <a:pt x="54262" y="75676"/>
                  <a:pt x="54262" y="75737"/>
                </a:cubicBezTo>
                <a:cubicBezTo>
                  <a:pt x="54253" y="75798"/>
                  <a:pt x="54297" y="75851"/>
                  <a:pt x="54358" y="75860"/>
                </a:cubicBezTo>
                <a:cubicBezTo>
                  <a:pt x="54463" y="75869"/>
                  <a:pt x="54577" y="75877"/>
                  <a:pt x="54682" y="75886"/>
                </a:cubicBezTo>
                <a:lnTo>
                  <a:pt x="54691" y="75886"/>
                </a:lnTo>
                <a:cubicBezTo>
                  <a:pt x="54753" y="75886"/>
                  <a:pt x="54796" y="75842"/>
                  <a:pt x="54805" y="75790"/>
                </a:cubicBezTo>
                <a:cubicBezTo>
                  <a:pt x="54805" y="75728"/>
                  <a:pt x="54761" y="75676"/>
                  <a:pt x="54700" y="75667"/>
                </a:cubicBezTo>
                <a:cubicBezTo>
                  <a:pt x="54595" y="75658"/>
                  <a:pt x="54490" y="75649"/>
                  <a:pt x="54376" y="75641"/>
                </a:cubicBezTo>
                <a:close/>
                <a:moveTo>
                  <a:pt x="57970" y="75641"/>
                </a:moveTo>
                <a:cubicBezTo>
                  <a:pt x="57856" y="75649"/>
                  <a:pt x="57751" y="75658"/>
                  <a:pt x="57637" y="75667"/>
                </a:cubicBezTo>
                <a:cubicBezTo>
                  <a:pt x="57584" y="75667"/>
                  <a:pt x="57531" y="75720"/>
                  <a:pt x="57540" y="75781"/>
                </a:cubicBezTo>
                <a:cubicBezTo>
                  <a:pt x="57540" y="75842"/>
                  <a:pt x="57593" y="75886"/>
                  <a:pt x="57645" y="75886"/>
                </a:cubicBezTo>
                <a:lnTo>
                  <a:pt x="57654" y="75886"/>
                </a:lnTo>
                <a:cubicBezTo>
                  <a:pt x="57759" y="75877"/>
                  <a:pt x="57873" y="75869"/>
                  <a:pt x="57978" y="75860"/>
                </a:cubicBezTo>
                <a:cubicBezTo>
                  <a:pt x="58040" y="75860"/>
                  <a:pt x="58092" y="75807"/>
                  <a:pt x="58084" y="75746"/>
                </a:cubicBezTo>
                <a:cubicBezTo>
                  <a:pt x="58084" y="75685"/>
                  <a:pt x="58022" y="75641"/>
                  <a:pt x="57970" y="75641"/>
                </a:cubicBezTo>
                <a:close/>
                <a:moveTo>
                  <a:pt x="25773" y="75676"/>
                </a:moveTo>
                <a:cubicBezTo>
                  <a:pt x="25659" y="75676"/>
                  <a:pt x="25553" y="75676"/>
                  <a:pt x="25439" y="75685"/>
                </a:cubicBezTo>
                <a:cubicBezTo>
                  <a:pt x="25387" y="75685"/>
                  <a:pt x="25334" y="75737"/>
                  <a:pt x="25334" y="75790"/>
                </a:cubicBezTo>
                <a:cubicBezTo>
                  <a:pt x="25334" y="75851"/>
                  <a:pt x="25387" y="75904"/>
                  <a:pt x="25448" y="75904"/>
                </a:cubicBezTo>
                <a:cubicBezTo>
                  <a:pt x="25562" y="75895"/>
                  <a:pt x="25667" y="75895"/>
                  <a:pt x="25781" y="75895"/>
                </a:cubicBezTo>
                <a:cubicBezTo>
                  <a:pt x="25834" y="75895"/>
                  <a:pt x="25887" y="75842"/>
                  <a:pt x="25887" y="75781"/>
                </a:cubicBezTo>
                <a:cubicBezTo>
                  <a:pt x="25887" y="75720"/>
                  <a:pt x="25834" y="75676"/>
                  <a:pt x="25773" y="75676"/>
                </a:cubicBezTo>
                <a:close/>
                <a:moveTo>
                  <a:pt x="23257" y="75685"/>
                </a:moveTo>
                <a:cubicBezTo>
                  <a:pt x="23195" y="75685"/>
                  <a:pt x="23152" y="75728"/>
                  <a:pt x="23152" y="75790"/>
                </a:cubicBezTo>
                <a:cubicBezTo>
                  <a:pt x="23143" y="75851"/>
                  <a:pt x="23195" y="75904"/>
                  <a:pt x="23257" y="75904"/>
                </a:cubicBezTo>
                <a:cubicBezTo>
                  <a:pt x="23362" y="75904"/>
                  <a:pt x="23476" y="75904"/>
                  <a:pt x="23581" y="75912"/>
                </a:cubicBezTo>
                <a:cubicBezTo>
                  <a:pt x="23642" y="75912"/>
                  <a:pt x="23695" y="75860"/>
                  <a:pt x="23695" y="75798"/>
                </a:cubicBezTo>
                <a:cubicBezTo>
                  <a:pt x="23695" y="75737"/>
                  <a:pt x="23651" y="75693"/>
                  <a:pt x="23590" y="75693"/>
                </a:cubicBezTo>
                <a:cubicBezTo>
                  <a:pt x="23476" y="75685"/>
                  <a:pt x="23371" y="75685"/>
                  <a:pt x="23257" y="75685"/>
                </a:cubicBezTo>
                <a:close/>
                <a:moveTo>
                  <a:pt x="24690" y="75692"/>
                </a:moveTo>
                <a:cubicBezTo>
                  <a:pt x="24686" y="75692"/>
                  <a:pt x="24681" y="75693"/>
                  <a:pt x="24677" y="75693"/>
                </a:cubicBezTo>
                <a:lnTo>
                  <a:pt x="24353" y="75693"/>
                </a:lnTo>
                <a:cubicBezTo>
                  <a:pt x="24291" y="75693"/>
                  <a:pt x="24239" y="75746"/>
                  <a:pt x="24239" y="75807"/>
                </a:cubicBezTo>
                <a:cubicBezTo>
                  <a:pt x="24239" y="75860"/>
                  <a:pt x="24291" y="75912"/>
                  <a:pt x="24353" y="75912"/>
                </a:cubicBezTo>
                <a:lnTo>
                  <a:pt x="24677" y="75912"/>
                </a:lnTo>
                <a:cubicBezTo>
                  <a:pt x="24738" y="75912"/>
                  <a:pt x="24791" y="75860"/>
                  <a:pt x="24791" y="75798"/>
                </a:cubicBezTo>
                <a:cubicBezTo>
                  <a:pt x="24791" y="75742"/>
                  <a:pt x="24746" y="75692"/>
                  <a:pt x="24690" y="75692"/>
                </a:cubicBezTo>
                <a:close/>
                <a:moveTo>
                  <a:pt x="56874" y="75702"/>
                </a:moveTo>
                <a:cubicBezTo>
                  <a:pt x="56769" y="75711"/>
                  <a:pt x="56655" y="75711"/>
                  <a:pt x="56550" y="75711"/>
                </a:cubicBezTo>
                <a:cubicBezTo>
                  <a:pt x="56488" y="75720"/>
                  <a:pt x="56444" y="75763"/>
                  <a:pt x="56444" y="75825"/>
                </a:cubicBezTo>
                <a:cubicBezTo>
                  <a:pt x="56444" y="75886"/>
                  <a:pt x="56497" y="75930"/>
                  <a:pt x="56550" y="75930"/>
                </a:cubicBezTo>
                <a:lnTo>
                  <a:pt x="56558" y="75930"/>
                </a:lnTo>
                <a:cubicBezTo>
                  <a:pt x="56664" y="75930"/>
                  <a:pt x="56777" y="75930"/>
                  <a:pt x="56883" y="75921"/>
                </a:cubicBezTo>
                <a:cubicBezTo>
                  <a:pt x="56944" y="75921"/>
                  <a:pt x="56997" y="75869"/>
                  <a:pt x="56988" y="75807"/>
                </a:cubicBezTo>
                <a:cubicBezTo>
                  <a:pt x="56988" y="75746"/>
                  <a:pt x="56935" y="75702"/>
                  <a:pt x="56874" y="75702"/>
                </a:cubicBezTo>
                <a:close/>
                <a:moveTo>
                  <a:pt x="55463" y="75711"/>
                </a:moveTo>
                <a:cubicBezTo>
                  <a:pt x="55401" y="75711"/>
                  <a:pt x="55349" y="75755"/>
                  <a:pt x="55349" y="75816"/>
                </a:cubicBezTo>
                <a:cubicBezTo>
                  <a:pt x="55349" y="75877"/>
                  <a:pt x="55392" y="75930"/>
                  <a:pt x="55454" y="75930"/>
                </a:cubicBezTo>
                <a:cubicBezTo>
                  <a:pt x="55568" y="75930"/>
                  <a:pt x="55673" y="75939"/>
                  <a:pt x="55787" y="75939"/>
                </a:cubicBezTo>
                <a:cubicBezTo>
                  <a:pt x="55848" y="75939"/>
                  <a:pt x="55892" y="75895"/>
                  <a:pt x="55901" y="75834"/>
                </a:cubicBezTo>
                <a:cubicBezTo>
                  <a:pt x="55901" y="75772"/>
                  <a:pt x="55848" y="75720"/>
                  <a:pt x="55787" y="75720"/>
                </a:cubicBezTo>
                <a:cubicBezTo>
                  <a:pt x="55682" y="75720"/>
                  <a:pt x="55568" y="75720"/>
                  <a:pt x="55463" y="7571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3"/>
          <p:cNvSpPr/>
          <p:nvPr/>
        </p:nvSpPr>
        <p:spPr>
          <a:xfrm>
            <a:off x="10937846" y="4867801"/>
            <a:ext cx="1549927" cy="1499943"/>
          </a:xfrm>
          <a:custGeom>
            <a:avLst/>
            <a:gdLst/>
            <a:ahLst/>
            <a:cxnLst/>
            <a:rect l="l" t="t" r="r" b="b"/>
            <a:pathLst>
              <a:path w="21644" h="20946" extrusionOk="0">
                <a:moveTo>
                  <a:pt x="10231" y="635"/>
                </a:moveTo>
                <a:cubicBezTo>
                  <a:pt x="10380" y="635"/>
                  <a:pt x="10529" y="714"/>
                  <a:pt x="10608" y="854"/>
                </a:cubicBezTo>
                <a:cubicBezTo>
                  <a:pt x="10730" y="1064"/>
                  <a:pt x="10660" y="1336"/>
                  <a:pt x="10450" y="1459"/>
                </a:cubicBezTo>
                <a:cubicBezTo>
                  <a:pt x="10381" y="1499"/>
                  <a:pt x="10308" y="1521"/>
                  <a:pt x="10234" y="1521"/>
                </a:cubicBezTo>
                <a:cubicBezTo>
                  <a:pt x="10195" y="1521"/>
                  <a:pt x="10156" y="1515"/>
                  <a:pt x="10117" y="1503"/>
                </a:cubicBezTo>
                <a:cubicBezTo>
                  <a:pt x="10003" y="1476"/>
                  <a:pt x="9906" y="1398"/>
                  <a:pt x="9845" y="1301"/>
                </a:cubicBezTo>
                <a:cubicBezTo>
                  <a:pt x="9792" y="1196"/>
                  <a:pt x="9775" y="1082"/>
                  <a:pt x="9801" y="968"/>
                </a:cubicBezTo>
                <a:cubicBezTo>
                  <a:pt x="9836" y="854"/>
                  <a:pt x="9906" y="758"/>
                  <a:pt x="10012" y="696"/>
                </a:cubicBezTo>
                <a:cubicBezTo>
                  <a:pt x="10082" y="661"/>
                  <a:pt x="10152" y="635"/>
                  <a:pt x="10231" y="635"/>
                </a:cubicBezTo>
                <a:close/>
                <a:moveTo>
                  <a:pt x="1228" y="9015"/>
                </a:moveTo>
                <a:cubicBezTo>
                  <a:pt x="1263" y="9015"/>
                  <a:pt x="1307" y="9024"/>
                  <a:pt x="1342" y="9033"/>
                </a:cubicBezTo>
                <a:cubicBezTo>
                  <a:pt x="1456" y="9059"/>
                  <a:pt x="1553" y="9129"/>
                  <a:pt x="1614" y="9234"/>
                </a:cubicBezTo>
                <a:cubicBezTo>
                  <a:pt x="1728" y="9445"/>
                  <a:pt x="1658" y="9716"/>
                  <a:pt x="1447" y="9839"/>
                </a:cubicBezTo>
                <a:cubicBezTo>
                  <a:pt x="1380" y="9879"/>
                  <a:pt x="1305" y="9897"/>
                  <a:pt x="1232" y="9897"/>
                </a:cubicBezTo>
                <a:cubicBezTo>
                  <a:pt x="1078" y="9897"/>
                  <a:pt x="928" y="9815"/>
                  <a:pt x="851" y="9673"/>
                </a:cubicBezTo>
                <a:cubicBezTo>
                  <a:pt x="790" y="9576"/>
                  <a:pt x="772" y="9453"/>
                  <a:pt x="807" y="9339"/>
                </a:cubicBezTo>
                <a:cubicBezTo>
                  <a:pt x="834" y="9225"/>
                  <a:pt x="904" y="9129"/>
                  <a:pt x="1009" y="9076"/>
                </a:cubicBezTo>
                <a:cubicBezTo>
                  <a:pt x="1079" y="9033"/>
                  <a:pt x="1149" y="9015"/>
                  <a:pt x="1228" y="9015"/>
                </a:cubicBezTo>
                <a:close/>
                <a:moveTo>
                  <a:pt x="10231" y="5255"/>
                </a:moveTo>
                <a:lnTo>
                  <a:pt x="12685" y="6675"/>
                </a:lnTo>
                <a:lnTo>
                  <a:pt x="12685" y="9515"/>
                </a:lnTo>
                <a:lnTo>
                  <a:pt x="10231" y="10926"/>
                </a:lnTo>
                <a:lnTo>
                  <a:pt x="7776" y="9515"/>
                </a:lnTo>
                <a:lnTo>
                  <a:pt x="7776" y="6675"/>
                </a:lnTo>
                <a:lnTo>
                  <a:pt x="10231" y="5255"/>
                </a:lnTo>
                <a:close/>
                <a:moveTo>
                  <a:pt x="7443" y="10067"/>
                </a:moveTo>
                <a:lnTo>
                  <a:pt x="9906" y="11487"/>
                </a:lnTo>
                <a:lnTo>
                  <a:pt x="9906" y="14327"/>
                </a:lnTo>
                <a:lnTo>
                  <a:pt x="7443" y="15738"/>
                </a:lnTo>
                <a:lnTo>
                  <a:pt x="4989" y="14327"/>
                </a:lnTo>
                <a:lnTo>
                  <a:pt x="4989" y="11487"/>
                </a:lnTo>
                <a:lnTo>
                  <a:pt x="7443" y="10067"/>
                </a:lnTo>
                <a:close/>
                <a:moveTo>
                  <a:pt x="18558" y="10067"/>
                </a:moveTo>
                <a:lnTo>
                  <a:pt x="21013" y="11487"/>
                </a:lnTo>
                <a:lnTo>
                  <a:pt x="21013" y="14327"/>
                </a:lnTo>
                <a:lnTo>
                  <a:pt x="18558" y="15738"/>
                </a:lnTo>
                <a:lnTo>
                  <a:pt x="16095" y="14327"/>
                </a:lnTo>
                <a:lnTo>
                  <a:pt x="16095" y="11487"/>
                </a:lnTo>
                <a:lnTo>
                  <a:pt x="18558" y="10067"/>
                </a:lnTo>
                <a:close/>
                <a:moveTo>
                  <a:pt x="18550" y="19429"/>
                </a:moveTo>
                <a:cubicBezTo>
                  <a:pt x="18593" y="19429"/>
                  <a:pt x="18628" y="19429"/>
                  <a:pt x="18672" y="19438"/>
                </a:cubicBezTo>
                <a:cubicBezTo>
                  <a:pt x="18786" y="19473"/>
                  <a:pt x="18874" y="19543"/>
                  <a:pt x="18935" y="19648"/>
                </a:cubicBezTo>
                <a:cubicBezTo>
                  <a:pt x="18997" y="19744"/>
                  <a:pt x="19014" y="19867"/>
                  <a:pt x="18979" y="19981"/>
                </a:cubicBezTo>
                <a:cubicBezTo>
                  <a:pt x="18953" y="20095"/>
                  <a:pt x="18874" y="20192"/>
                  <a:pt x="18777" y="20244"/>
                </a:cubicBezTo>
                <a:cubicBezTo>
                  <a:pt x="18708" y="20284"/>
                  <a:pt x="18636" y="20306"/>
                  <a:pt x="18561" y="20306"/>
                </a:cubicBezTo>
                <a:cubicBezTo>
                  <a:pt x="18523" y="20306"/>
                  <a:pt x="18483" y="20300"/>
                  <a:pt x="18444" y="20288"/>
                </a:cubicBezTo>
                <a:cubicBezTo>
                  <a:pt x="18330" y="20262"/>
                  <a:pt x="18234" y="20192"/>
                  <a:pt x="18173" y="20086"/>
                </a:cubicBezTo>
                <a:cubicBezTo>
                  <a:pt x="18050" y="19876"/>
                  <a:pt x="18120" y="19604"/>
                  <a:pt x="18330" y="19482"/>
                </a:cubicBezTo>
                <a:cubicBezTo>
                  <a:pt x="18401" y="19446"/>
                  <a:pt x="18479" y="19429"/>
                  <a:pt x="18550" y="19429"/>
                </a:cubicBezTo>
                <a:close/>
                <a:moveTo>
                  <a:pt x="10221" y="1"/>
                </a:moveTo>
                <a:cubicBezTo>
                  <a:pt x="10040" y="1"/>
                  <a:pt x="9856" y="47"/>
                  <a:pt x="9687" y="144"/>
                </a:cubicBezTo>
                <a:cubicBezTo>
                  <a:pt x="9179" y="442"/>
                  <a:pt x="9004" y="1100"/>
                  <a:pt x="9293" y="1617"/>
                </a:cubicBezTo>
                <a:cubicBezTo>
                  <a:pt x="9433" y="1853"/>
                  <a:pt x="9652" y="2029"/>
                  <a:pt x="9906" y="2108"/>
                </a:cubicBezTo>
                <a:lnTo>
                  <a:pt x="9906" y="4702"/>
                </a:lnTo>
                <a:lnTo>
                  <a:pt x="7136" y="6306"/>
                </a:lnTo>
                <a:lnTo>
                  <a:pt x="7136" y="9515"/>
                </a:lnTo>
                <a:lnTo>
                  <a:pt x="4638" y="10952"/>
                </a:lnTo>
                <a:lnTo>
                  <a:pt x="2298" y="9594"/>
                </a:lnTo>
                <a:cubicBezTo>
                  <a:pt x="2324" y="9366"/>
                  <a:pt x="2289" y="9129"/>
                  <a:pt x="2157" y="8919"/>
                </a:cubicBezTo>
                <a:cubicBezTo>
                  <a:pt x="1958" y="8572"/>
                  <a:pt x="1597" y="8379"/>
                  <a:pt x="1227" y="8379"/>
                </a:cubicBezTo>
                <a:cubicBezTo>
                  <a:pt x="1045" y="8379"/>
                  <a:pt x="861" y="8426"/>
                  <a:pt x="693" y="8524"/>
                </a:cubicBezTo>
                <a:cubicBezTo>
                  <a:pt x="176" y="8822"/>
                  <a:pt x="1" y="9480"/>
                  <a:pt x="299" y="9988"/>
                </a:cubicBezTo>
                <a:cubicBezTo>
                  <a:pt x="492" y="10339"/>
                  <a:pt x="860" y="10532"/>
                  <a:pt x="1228" y="10532"/>
                </a:cubicBezTo>
                <a:cubicBezTo>
                  <a:pt x="1412" y="10532"/>
                  <a:pt x="1596" y="10488"/>
                  <a:pt x="1763" y="10383"/>
                </a:cubicBezTo>
                <a:cubicBezTo>
                  <a:pt x="1859" y="10330"/>
                  <a:pt x="1947" y="10260"/>
                  <a:pt x="2026" y="10181"/>
                </a:cubicBezTo>
                <a:lnTo>
                  <a:pt x="4349" y="11522"/>
                </a:lnTo>
                <a:lnTo>
                  <a:pt x="4349" y="14687"/>
                </a:lnTo>
                <a:lnTo>
                  <a:pt x="7443" y="16475"/>
                </a:lnTo>
                <a:lnTo>
                  <a:pt x="10538" y="14687"/>
                </a:lnTo>
                <a:lnTo>
                  <a:pt x="10538" y="11487"/>
                </a:lnTo>
                <a:lnTo>
                  <a:pt x="12974" y="10085"/>
                </a:lnTo>
                <a:lnTo>
                  <a:pt x="15464" y="11522"/>
                </a:lnTo>
                <a:lnTo>
                  <a:pt x="15464" y="14687"/>
                </a:lnTo>
                <a:lnTo>
                  <a:pt x="18234" y="16291"/>
                </a:lnTo>
                <a:lnTo>
                  <a:pt x="18234" y="18842"/>
                </a:lnTo>
                <a:cubicBezTo>
                  <a:pt x="18164" y="18859"/>
                  <a:pt x="18085" y="18894"/>
                  <a:pt x="18015" y="18929"/>
                </a:cubicBezTo>
                <a:cubicBezTo>
                  <a:pt x="17506" y="19227"/>
                  <a:pt x="17322" y="19893"/>
                  <a:pt x="17620" y="20402"/>
                </a:cubicBezTo>
                <a:cubicBezTo>
                  <a:pt x="17769" y="20656"/>
                  <a:pt x="17997" y="20831"/>
                  <a:pt x="18278" y="20902"/>
                </a:cubicBezTo>
                <a:cubicBezTo>
                  <a:pt x="18365" y="20928"/>
                  <a:pt x="18462" y="20945"/>
                  <a:pt x="18558" y="20945"/>
                </a:cubicBezTo>
                <a:cubicBezTo>
                  <a:pt x="18742" y="20945"/>
                  <a:pt x="18927" y="20893"/>
                  <a:pt x="19093" y="20796"/>
                </a:cubicBezTo>
                <a:cubicBezTo>
                  <a:pt x="19338" y="20656"/>
                  <a:pt x="19523" y="20419"/>
                  <a:pt x="19593" y="20148"/>
                </a:cubicBezTo>
                <a:cubicBezTo>
                  <a:pt x="19672" y="19867"/>
                  <a:pt x="19628" y="19578"/>
                  <a:pt x="19488" y="19332"/>
                </a:cubicBezTo>
                <a:cubicBezTo>
                  <a:pt x="19347" y="19087"/>
                  <a:pt x="19119" y="18920"/>
                  <a:pt x="18874" y="18842"/>
                </a:cubicBezTo>
                <a:lnTo>
                  <a:pt x="18874" y="16291"/>
                </a:lnTo>
                <a:lnTo>
                  <a:pt x="21644" y="14695"/>
                </a:lnTo>
                <a:lnTo>
                  <a:pt x="21644" y="11119"/>
                </a:lnTo>
                <a:lnTo>
                  <a:pt x="18558" y="9331"/>
                </a:lnTo>
                <a:lnTo>
                  <a:pt x="15753" y="10952"/>
                </a:lnTo>
                <a:lnTo>
                  <a:pt x="13325" y="9550"/>
                </a:lnTo>
                <a:lnTo>
                  <a:pt x="13325" y="6306"/>
                </a:lnTo>
                <a:lnTo>
                  <a:pt x="10546" y="4702"/>
                </a:lnTo>
                <a:lnTo>
                  <a:pt x="10546" y="2108"/>
                </a:lnTo>
                <a:cubicBezTo>
                  <a:pt x="10625" y="2081"/>
                  <a:pt x="10695" y="2055"/>
                  <a:pt x="10765" y="2011"/>
                </a:cubicBezTo>
                <a:cubicBezTo>
                  <a:pt x="11283" y="1713"/>
                  <a:pt x="11458" y="1056"/>
                  <a:pt x="11160" y="539"/>
                </a:cubicBezTo>
                <a:cubicBezTo>
                  <a:pt x="10959" y="196"/>
                  <a:pt x="10595" y="1"/>
                  <a:pt x="1022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 name="Google Shape;144;p13"/>
          <p:cNvGrpSpPr/>
          <p:nvPr/>
        </p:nvGrpSpPr>
        <p:grpSpPr>
          <a:xfrm>
            <a:off x="343281" y="593368"/>
            <a:ext cx="552132" cy="545976"/>
            <a:chOff x="588675" y="3089150"/>
            <a:chExt cx="571724" cy="565349"/>
          </a:xfrm>
        </p:grpSpPr>
        <p:sp>
          <p:nvSpPr>
            <p:cNvPr id="145" name="Google Shape;145;p13"/>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13"/>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13"/>
          <p:cNvGrpSpPr/>
          <p:nvPr/>
        </p:nvGrpSpPr>
        <p:grpSpPr>
          <a:xfrm>
            <a:off x="5912780" y="6272441"/>
            <a:ext cx="366449" cy="391259"/>
            <a:chOff x="792350" y="2602475"/>
            <a:chExt cx="642894" cy="686419"/>
          </a:xfrm>
        </p:grpSpPr>
        <p:sp>
          <p:nvSpPr>
            <p:cNvPr id="148" name="Google Shape;148;p13"/>
            <p:cNvSpPr/>
            <p:nvPr/>
          </p:nvSpPr>
          <p:spPr>
            <a:xfrm>
              <a:off x="1013370" y="2602475"/>
              <a:ext cx="421874" cy="431948"/>
            </a:xfrm>
            <a:custGeom>
              <a:avLst/>
              <a:gdLst/>
              <a:ahLst/>
              <a:cxnLst/>
              <a:rect l="l" t="t" r="r" b="b"/>
              <a:pathLst>
                <a:path w="3682" h="3770" extrusionOk="0">
                  <a:moveTo>
                    <a:pt x="2492" y="1"/>
                  </a:moveTo>
                  <a:cubicBezTo>
                    <a:pt x="2171" y="1"/>
                    <a:pt x="1851" y="134"/>
                    <a:pt x="1622" y="395"/>
                  </a:cubicBezTo>
                  <a:lnTo>
                    <a:pt x="0" y="2218"/>
                  </a:lnTo>
                  <a:lnTo>
                    <a:pt x="1753" y="3770"/>
                  </a:lnTo>
                  <a:lnTo>
                    <a:pt x="3375" y="1947"/>
                  </a:lnTo>
                  <a:cubicBezTo>
                    <a:pt x="3586" y="1710"/>
                    <a:pt x="3682" y="1403"/>
                    <a:pt x="3664" y="1105"/>
                  </a:cubicBezTo>
                  <a:cubicBezTo>
                    <a:pt x="3647" y="807"/>
                    <a:pt x="3515" y="509"/>
                    <a:pt x="3270" y="299"/>
                  </a:cubicBezTo>
                  <a:cubicBezTo>
                    <a:pt x="3209" y="237"/>
                    <a:pt x="3130" y="193"/>
                    <a:pt x="3060" y="150"/>
                  </a:cubicBezTo>
                  <a:cubicBezTo>
                    <a:pt x="2884" y="50"/>
                    <a:pt x="2688" y="1"/>
                    <a:pt x="2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13"/>
            <p:cNvSpPr/>
            <p:nvPr/>
          </p:nvSpPr>
          <p:spPr>
            <a:xfrm>
              <a:off x="819505" y="2619547"/>
              <a:ext cx="615739" cy="669347"/>
            </a:xfrm>
            <a:custGeom>
              <a:avLst/>
              <a:gdLst/>
              <a:ahLst/>
              <a:cxnLst/>
              <a:rect l="l" t="t" r="r" b="b"/>
              <a:pathLst>
                <a:path w="5374" h="5842" extrusionOk="0">
                  <a:moveTo>
                    <a:pt x="4752" y="1"/>
                  </a:moveTo>
                  <a:cubicBezTo>
                    <a:pt x="4883" y="185"/>
                    <a:pt x="4962" y="395"/>
                    <a:pt x="4971" y="614"/>
                  </a:cubicBezTo>
                  <a:cubicBezTo>
                    <a:pt x="4988" y="912"/>
                    <a:pt x="4892" y="1219"/>
                    <a:pt x="4681" y="1456"/>
                  </a:cubicBezTo>
                  <a:lnTo>
                    <a:pt x="1438" y="5111"/>
                  </a:lnTo>
                  <a:cubicBezTo>
                    <a:pt x="1208" y="5368"/>
                    <a:pt x="886" y="5499"/>
                    <a:pt x="563" y="5499"/>
                  </a:cubicBezTo>
                  <a:cubicBezTo>
                    <a:pt x="369" y="5499"/>
                    <a:pt x="175" y="5452"/>
                    <a:pt x="0" y="5356"/>
                  </a:cubicBezTo>
                  <a:lnTo>
                    <a:pt x="0" y="5356"/>
                  </a:lnTo>
                  <a:cubicBezTo>
                    <a:pt x="44" y="5418"/>
                    <a:pt x="106" y="5488"/>
                    <a:pt x="167" y="5549"/>
                  </a:cubicBezTo>
                  <a:cubicBezTo>
                    <a:pt x="391" y="5744"/>
                    <a:pt x="671" y="5841"/>
                    <a:pt x="949" y="5841"/>
                  </a:cubicBezTo>
                  <a:cubicBezTo>
                    <a:pt x="1272" y="5841"/>
                    <a:pt x="1593" y="5711"/>
                    <a:pt x="1824" y="5453"/>
                  </a:cubicBezTo>
                  <a:lnTo>
                    <a:pt x="5067" y="1798"/>
                  </a:lnTo>
                  <a:cubicBezTo>
                    <a:pt x="5278" y="1561"/>
                    <a:pt x="5374" y="1254"/>
                    <a:pt x="5356" y="956"/>
                  </a:cubicBezTo>
                  <a:cubicBezTo>
                    <a:pt x="5339" y="658"/>
                    <a:pt x="5207" y="360"/>
                    <a:pt x="4962" y="150"/>
                  </a:cubicBezTo>
                  <a:cubicBezTo>
                    <a:pt x="4901" y="88"/>
                    <a:pt x="4822" y="44"/>
                    <a:pt x="4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3"/>
            <p:cNvSpPr/>
            <p:nvPr/>
          </p:nvSpPr>
          <p:spPr>
            <a:xfrm>
              <a:off x="792350" y="2856605"/>
              <a:ext cx="421989" cy="432062"/>
            </a:xfrm>
            <a:custGeom>
              <a:avLst/>
              <a:gdLst/>
              <a:ahLst/>
              <a:cxnLst/>
              <a:rect l="l" t="t" r="r" b="b"/>
              <a:pathLst>
                <a:path w="3683" h="3771" extrusionOk="0">
                  <a:moveTo>
                    <a:pt x="1929" y="0"/>
                  </a:moveTo>
                  <a:lnTo>
                    <a:pt x="308" y="1824"/>
                  </a:lnTo>
                  <a:cubicBezTo>
                    <a:pt x="97" y="2069"/>
                    <a:pt x="1" y="2376"/>
                    <a:pt x="18" y="2674"/>
                  </a:cubicBezTo>
                  <a:cubicBezTo>
                    <a:pt x="27" y="2884"/>
                    <a:pt x="106" y="3103"/>
                    <a:pt x="237" y="3279"/>
                  </a:cubicBezTo>
                  <a:cubicBezTo>
                    <a:pt x="281" y="3349"/>
                    <a:pt x="343" y="3419"/>
                    <a:pt x="404" y="3472"/>
                  </a:cubicBezTo>
                  <a:cubicBezTo>
                    <a:pt x="632" y="3671"/>
                    <a:pt x="913" y="3770"/>
                    <a:pt x="1191" y="3770"/>
                  </a:cubicBezTo>
                  <a:cubicBezTo>
                    <a:pt x="1513" y="3770"/>
                    <a:pt x="1831" y="3638"/>
                    <a:pt x="2061" y="3375"/>
                  </a:cubicBezTo>
                  <a:lnTo>
                    <a:pt x="3682" y="1552"/>
                  </a:lnTo>
                  <a:lnTo>
                    <a:pt x="19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92826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914377">
              <a:defRPr/>
            </a:pPr>
            <a:fld id="{DBA32C21-FD13-4697-ADCD-F9E33DDFF06F}" type="datetimeFigureOut">
              <a:rPr lang="vi-VN" sz="1200" smtClean="0">
                <a:solidFill>
                  <a:prstClr val="black">
                    <a:tint val="75000"/>
                  </a:prstClr>
                </a:solidFill>
              </a:rPr>
              <a:pPr defTabSz="914377">
                <a:defRPr/>
              </a:pPr>
              <a:t>08/12/2023</a:t>
            </a:fld>
            <a:endParaRPr lang="vi-VN" sz="1200">
              <a:solidFill>
                <a:prstClr val="black">
                  <a:tint val="75000"/>
                </a:prstClr>
              </a:solidFill>
            </a:endParaRPr>
          </a:p>
        </p:txBody>
      </p:sp>
      <p:sp>
        <p:nvSpPr>
          <p:cNvPr id="5" name="Footer Placeholder 4"/>
          <p:cNvSpPr>
            <a:spLocks noGrp="1"/>
          </p:cNvSpPr>
          <p:nvPr>
            <p:ph type="ftr" sz="quarter" idx="11"/>
          </p:nvPr>
        </p:nvSpPr>
        <p:spPr/>
        <p:txBody>
          <a:bodyPr/>
          <a:lstStyle/>
          <a:p>
            <a:pPr algn="ctr" defTabSz="914377">
              <a:defRPr/>
            </a:pPr>
            <a:endParaRPr lang="vi-VN" sz="1200">
              <a:solidFill>
                <a:prstClr val="black">
                  <a:tint val="75000"/>
                </a:prstClr>
              </a:solidFill>
            </a:endParaRPr>
          </a:p>
        </p:txBody>
      </p:sp>
      <p:sp>
        <p:nvSpPr>
          <p:cNvPr id="6" name="Slide Number Placeholder 5"/>
          <p:cNvSpPr>
            <a:spLocks noGrp="1"/>
          </p:cNvSpPr>
          <p:nvPr>
            <p:ph type="sldNum" sz="quarter" idx="12"/>
          </p:nvPr>
        </p:nvSpPr>
        <p:spPr/>
        <p:txBody>
          <a:bodyPr/>
          <a:lstStyle/>
          <a:p>
            <a:pPr algn="r" defTabSz="914377">
              <a:defRPr/>
            </a:pPr>
            <a:fld id="{2885D699-091F-4322-9983-565B97A178FD}" type="slidenum">
              <a:rPr lang="vi-VN" sz="1200" smtClean="0">
                <a:solidFill>
                  <a:prstClr val="black">
                    <a:tint val="75000"/>
                  </a:prstClr>
                </a:solidFill>
              </a:rPr>
              <a:pPr algn="r" defTabSz="914377">
                <a:defRPr/>
              </a:pPr>
              <a:t>‹#›</a:t>
            </a:fld>
            <a:endParaRPr lang="vi-VN" sz="1200">
              <a:solidFill>
                <a:prstClr val="black">
                  <a:tint val="75000"/>
                </a:prstClr>
              </a:solidFill>
            </a:endParaRPr>
          </a:p>
        </p:txBody>
      </p:sp>
    </p:spTree>
    <p:extLst>
      <p:ext uri="{BB962C8B-B14F-4D97-AF65-F5344CB8AC3E}">
        <p14:creationId xmlns:p14="http://schemas.microsoft.com/office/powerpoint/2010/main" val="3869659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23"/>
        <p:cNvGrpSpPr/>
        <p:nvPr/>
      </p:nvGrpSpPr>
      <p:grpSpPr>
        <a:xfrm>
          <a:off x="0" y="0"/>
          <a:ext cx="0" cy="0"/>
          <a:chOff x="0" y="0"/>
          <a:chExt cx="0" cy="0"/>
        </a:xfrm>
      </p:grpSpPr>
      <p:sp>
        <p:nvSpPr>
          <p:cNvPr id="624" name="Google Shape;624;p17"/>
          <p:cNvSpPr txBox="1">
            <a:spLocks noGrp="1"/>
          </p:cNvSpPr>
          <p:nvPr>
            <p:ph type="subTitle" idx="1"/>
          </p:nvPr>
        </p:nvSpPr>
        <p:spPr>
          <a:xfrm>
            <a:off x="7286567" y="3785347"/>
            <a:ext cx="3115200" cy="13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5" name="Google Shape;625;p17"/>
          <p:cNvSpPr txBox="1">
            <a:spLocks noGrp="1"/>
          </p:cNvSpPr>
          <p:nvPr>
            <p:ph type="title"/>
          </p:nvPr>
        </p:nvSpPr>
        <p:spPr>
          <a:xfrm>
            <a:off x="7286567" y="1709467"/>
            <a:ext cx="3115200" cy="223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6" name="Google Shape;626;p17"/>
          <p:cNvGrpSpPr/>
          <p:nvPr/>
        </p:nvGrpSpPr>
        <p:grpSpPr>
          <a:xfrm>
            <a:off x="0" y="5"/>
            <a:ext cx="12192008" cy="6857996"/>
            <a:chOff x="0" y="3"/>
            <a:chExt cx="9144006" cy="5143497"/>
          </a:xfrm>
        </p:grpSpPr>
        <p:sp>
          <p:nvSpPr>
            <p:cNvPr id="627" name="Google Shape;627;p17"/>
            <p:cNvSpPr/>
            <p:nvPr/>
          </p:nvSpPr>
          <p:spPr>
            <a:xfrm rot="-5400000">
              <a:off x="6256530" y="210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7"/>
            <p:cNvSpPr/>
            <p:nvPr/>
          </p:nvSpPr>
          <p:spPr>
            <a:xfrm rot="5400000">
              <a:off x="-1897420" y="212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7"/>
            <p:cNvSpPr/>
            <p:nvPr/>
          </p:nvSpPr>
          <p:spPr>
            <a:xfrm rot="-5400000">
              <a:off x="6256530" y="225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7"/>
            <p:cNvSpPr/>
            <p:nvPr/>
          </p:nvSpPr>
          <p:spPr>
            <a:xfrm rot="5400000">
              <a:off x="-1973620" y="197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2160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51"/>
        <p:cNvGrpSpPr/>
        <p:nvPr/>
      </p:nvGrpSpPr>
      <p:grpSpPr>
        <a:xfrm>
          <a:off x="0" y="0"/>
          <a:ext cx="0" cy="0"/>
          <a:chOff x="0" y="0"/>
          <a:chExt cx="0" cy="0"/>
        </a:xfrm>
      </p:grpSpPr>
      <p:grpSp>
        <p:nvGrpSpPr>
          <p:cNvPr id="1452" name="Google Shape;1452;p31"/>
          <p:cNvGrpSpPr/>
          <p:nvPr/>
        </p:nvGrpSpPr>
        <p:grpSpPr>
          <a:xfrm>
            <a:off x="-16" y="-101600"/>
            <a:ext cx="12395213" cy="6959607"/>
            <a:chOff x="-12" y="-76200"/>
            <a:chExt cx="9296410" cy="5219705"/>
          </a:xfrm>
        </p:grpSpPr>
        <p:sp>
          <p:nvSpPr>
            <p:cNvPr id="1453" name="Google Shape;1453;p31"/>
            <p:cNvSpPr/>
            <p:nvPr/>
          </p:nvSpPr>
          <p:spPr>
            <a:xfrm flipH="1">
              <a:off x="15240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31"/>
            <p:cNvSpPr/>
            <p:nvPr/>
          </p:nvSpPr>
          <p:spPr>
            <a:xfrm>
              <a:off x="1900500" y="-7620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31"/>
            <p:cNvSpPr/>
            <p:nvPr/>
          </p:nvSpPr>
          <p:spPr>
            <a:xfrm rot="5400000">
              <a:off x="147188" y="-710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31"/>
            <p:cNvSpPr/>
            <p:nvPr/>
          </p:nvSpPr>
          <p:spPr>
            <a:xfrm>
              <a:off x="6784750" y="43640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31"/>
            <p:cNvSpPr/>
            <p:nvPr/>
          </p:nvSpPr>
          <p:spPr>
            <a:xfrm flipH="1">
              <a:off x="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31"/>
            <p:cNvSpPr/>
            <p:nvPr/>
          </p:nvSpPr>
          <p:spPr>
            <a:xfrm>
              <a:off x="1748100" y="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31"/>
            <p:cNvSpPr/>
            <p:nvPr/>
          </p:nvSpPr>
          <p:spPr>
            <a:xfrm rot="5400000">
              <a:off x="-5212" y="52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31"/>
            <p:cNvSpPr/>
            <p:nvPr/>
          </p:nvSpPr>
          <p:spPr>
            <a:xfrm>
              <a:off x="6632350" y="44402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1" name="Google Shape;1461;p31"/>
          <p:cNvGrpSpPr/>
          <p:nvPr/>
        </p:nvGrpSpPr>
        <p:grpSpPr>
          <a:xfrm>
            <a:off x="834050" y="3617482"/>
            <a:ext cx="3141421" cy="2758260"/>
            <a:chOff x="625537" y="2713111"/>
            <a:chExt cx="2356066" cy="2068695"/>
          </a:xfrm>
        </p:grpSpPr>
        <p:grpSp>
          <p:nvGrpSpPr>
            <p:cNvPr id="1462" name="Google Shape;1462;p31"/>
            <p:cNvGrpSpPr/>
            <p:nvPr/>
          </p:nvGrpSpPr>
          <p:grpSpPr>
            <a:xfrm>
              <a:off x="625537" y="2713111"/>
              <a:ext cx="876816" cy="1150083"/>
              <a:chOff x="625537" y="2713111"/>
              <a:chExt cx="876816" cy="1150083"/>
            </a:xfrm>
          </p:grpSpPr>
          <p:sp>
            <p:nvSpPr>
              <p:cNvPr id="1463" name="Google Shape;1463;p31"/>
              <p:cNvSpPr/>
              <p:nvPr/>
            </p:nvSpPr>
            <p:spPr>
              <a:xfrm>
                <a:off x="772076" y="2807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31"/>
              <p:cNvSpPr/>
              <p:nvPr/>
            </p:nvSpPr>
            <p:spPr>
              <a:xfrm>
                <a:off x="1002805" y="28913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31"/>
              <p:cNvSpPr/>
              <p:nvPr/>
            </p:nvSpPr>
            <p:spPr>
              <a:xfrm>
                <a:off x="1168826" y="34383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31"/>
              <p:cNvSpPr/>
              <p:nvPr/>
            </p:nvSpPr>
            <p:spPr>
              <a:xfrm>
                <a:off x="891476" y="37796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31"/>
              <p:cNvSpPr/>
              <p:nvPr/>
            </p:nvSpPr>
            <p:spPr>
              <a:xfrm>
                <a:off x="1407887" y="3343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31"/>
              <p:cNvSpPr/>
              <p:nvPr/>
            </p:nvSpPr>
            <p:spPr>
              <a:xfrm>
                <a:off x="832812" y="30632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31"/>
              <p:cNvSpPr/>
              <p:nvPr/>
            </p:nvSpPr>
            <p:spPr>
              <a:xfrm>
                <a:off x="1229562" y="37234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31"/>
              <p:cNvSpPr/>
              <p:nvPr/>
            </p:nvSpPr>
            <p:spPr>
              <a:xfrm>
                <a:off x="720012" y="3628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31"/>
              <p:cNvSpPr/>
              <p:nvPr/>
            </p:nvSpPr>
            <p:spPr>
              <a:xfrm>
                <a:off x="625537" y="271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31"/>
              <p:cNvSpPr/>
              <p:nvPr/>
            </p:nvSpPr>
            <p:spPr>
              <a:xfrm>
                <a:off x="871236" y="3355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31"/>
              <p:cNvSpPr/>
              <p:nvPr/>
            </p:nvSpPr>
            <p:spPr>
              <a:xfrm>
                <a:off x="1185236" y="32395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4" name="Google Shape;1474;p31"/>
            <p:cNvGrpSpPr/>
            <p:nvPr/>
          </p:nvGrpSpPr>
          <p:grpSpPr>
            <a:xfrm>
              <a:off x="1894587" y="4284917"/>
              <a:ext cx="1087016" cy="496890"/>
              <a:chOff x="1894587" y="4284917"/>
              <a:chExt cx="1087016" cy="496890"/>
            </a:xfrm>
          </p:grpSpPr>
          <p:sp>
            <p:nvSpPr>
              <p:cNvPr id="1475" name="Google Shape;1475;p31"/>
              <p:cNvSpPr/>
              <p:nvPr/>
            </p:nvSpPr>
            <p:spPr>
              <a:xfrm>
                <a:off x="1944811" y="46921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31"/>
              <p:cNvSpPr/>
              <p:nvPr/>
            </p:nvSpPr>
            <p:spPr>
              <a:xfrm>
                <a:off x="1894587" y="4456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31"/>
              <p:cNvSpPr/>
              <p:nvPr/>
            </p:nvSpPr>
            <p:spPr>
              <a:xfrm>
                <a:off x="2268080" y="42849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31"/>
              <p:cNvSpPr/>
              <p:nvPr/>
            </p:nvSpPr>
            <p:spPr>
              <a:xfrm>
                <a:off x="2104001" y="43132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31"/>
              <p:cNvSpPr/>
              <p:nvPr/>
            </p:nvSpPr>
            <p:spPr>
              <a:xfrm>
                <a:off x="2659026" y="46034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31"/>
              <p:cNvSpPr/>
              <p:nvPr/>
            </p:nvSpPr>
            <p:spPr>
              <a:xfrm>
                <a:off x="2270437" y="4687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31"/>
              <p:cNvSpPr/>
              <p:nvPr/>
            </p:nvSpPr>
            <p:spPr>
              <a:xfrm>
                <a:off x="2887137" y="4425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31"/>
              <p:cNvSpPr/>
              <p:nvPr/>
            </p:nvSpPr>
            <p:spPr>
              <a:xfrm>
                <a:off x="2887137" y="465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31"/>
              <p:cNvSpPr/>
              <p:nvPr/>
            </p:nvSpPr>
            <p:spPr>
              <a:xfrm>
                <a:off x="2531336" y="43724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84" name="Google Shape;1484;p31"/>
          <p:cNvGrpSpPr/>
          <p:nvPr/>
        </p:nvGrpSpPr>
        <p:grpSpPr>
          <a:xfrm>
            <a:off x="1228715" y="4925423"/>
            <a:ext cx="1249757" cy="1517392"/>
            <a:chOff x="921536" y="3694067"/>
            <a:chExt cx="937318" cy="1138044"/>
          </a:xfrm>
        </p:grpSpPr>
        <p:sp>
          <p:nvSpPr>
            <p:cNvPr id="1485" name="Google Shape;1485;p31"/>
            <p:cNvSpPr/>
            <p:nvPr/>
          </p:nvSpPr>
          <p:spPr>
            <a:xfrm>
              <a:off x="921536" y="4073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31"/>
            <p:cNvSpPr/>
            <p:nvPr/>
          </p:nvSpPr>
          <p:spPr>
            <a:xfrm>
              <a:off x="1002805" y="36940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31"/>
            <p:cNvSpPr/>
            <p:nvPr/>
          </p:nvSpPr>
          <p:spPr>
            <a:xfrm>
              <a:off x="1759680" y="4691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31"/>
            <p:cNvSpPr/>
            <p:nvPr/>
          </p:nvSpPr>
          <p:spPr>
            <a:xfrm>
              <a:off x="1510186" y="4719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587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12/8/2023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12/8/2023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12/8/2023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44715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12/8/2023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3203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12/8/2023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8476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12/8/2023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9090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3.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297FE43B-77F6-A78E-0246-F4A3225A2F12}"/>
              </a:ext>
            </a:extLst>
          </p:cNvPr>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12/8/2023</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6DAD15-8ABA-423A-6BC9-2727B0A17931}"/>
              </a:ext>
            </a:extLst>
          </p:cNvPr>
          <p:cNvSpPr/>
          <p:nvPr userDrawn="1"/>
        </p:nvSpPr>
        <p:spPr>
          <a:xfrm>
            <a:off x="4595191" y="-967408"/>
            <a:ext cx="2932043" cy="82163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3496DA-FBB8-6F3C-65E8-143C0D993C98}"/>
              </a:ext>
            </a:extLst>
          </p:cNvPr>
          <p:cNvSpPr/>
          <p:nvPr userDrawn="1"/>
        </p:nvSpPr>
        <p:spPr>
          <a:xfrm>
            <a:off x="4284711" y="8361588"/>
            <a:ext cx="3611062" cy="1011912"/>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12/8/2023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31310545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44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extLst>
      <p:ext uri="{BB962C8B-B14F-4D97-AF65-F5344CB8AC3E}">
        <p14:creationId xmlns:p14="http://schemas.microsoft.com/office/powerpoint/2010/main" val="3166878862"/>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16.png"/><Relationship Id="rId5" Type="http://schemas.openxmlformats.org/officeDocument/2006/relationships/image" Target="../media/image12.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8.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17.png"/><Relationship Id="rId5" Type="http://schemas.openxmlformats.org/officeDocument/2006/relationships/image" Target="../media/image12.sv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17.png"/><Relationship Id="rId5" Type="http://schemas.openxmlformats.org/officeDocument/2006/relationships/image" Target="../media/image12.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9.jpe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7.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2.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8.png"/><Relationship Id="rId2" Type="http://schemas.openxmlformats.org/officeDocument/2006/relationships/image" Target="../media/image30.png"/><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7.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0.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5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9.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3.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5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7.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3.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5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microsoft.com/office/2007/relationships/hdphoto" Target="../media/hdphoto3.wdp"/><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57.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3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7.png"/><Relationship Id="rId18" Type="http://schemas.openxmlformats.org/officeDocument/2006/relationships/image" Target="../media/image67.png"/><Relationship Id="rId3" Type="http://schemas.openxmlformats.org/officeDocument/2006/relationships/image" Target="../media/image30.png"/><Relationship Id="rId21" Type="http://schemas.openxmlformats.org/officeDocument/2006/relationships/oleObject" Target="../embeddings/oleObject4.bin"/><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oleObject" Target="../embeddings/oleObject2.bin"/><Relationship Id="rId2" Type="http://schemas.openxmlformats.org/officeDocument/2006/relationships/slideLayout" Target="../slideLayouts/slideLayout1.xml"/><Relationship Id="rId16" Type="http://schemas.openxmlformats.org/officeDocument/2006/relationships/image" Target="../media/image66.png"/><Relationship Id="rId20" Type="http://schemas.openxmlformats.org/officeDocument/2006/relationships/image" Target="../media/image68.png"/><Relationship Id="rId1" Type="http://schemas.openxmlformats.org/officeDocument/2006/relationships/vmlDrawing" Target="../drawings/vmlDrawing1.v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oleObject" Target="../embeddings/oleObject1.bin"/><Relationship Id="rId10" Type="http://schemas.openxmlformats.org/officeDocument/2006/relationships/image" Target="../media/image37.svg"/><Relationship Id="rId19" Type="http://schemas.openxmlformats.org/officeDocument/2006/relationships/oleObject" Target="../embeddings/oleObject3.bin"/><Relationship Id="rId4" Type="http://schemas.openxmlformats.org/officeDocument/2006/relationships/image" Target="../media/image31.svg"/><Relationship Id="rId9" Type="http://schemas.openxmlformats.org/officeDocument/2006/relationships/image" Target="../media/image36.png"/><Relationship Id="rId14" Type="http://schemas.microsoft.com/office/2007/relationships/hdphoto" Target="../media/hdphoto1.wdp"/><Relationship Id="rId22"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18" Type="http://schemas.openxmlformats.org/officeDocument/2006/relationships/oleObject" Target="../embeddings/oleObject7.bin"/><Relationship Id="rId3" Type="http://schemas.openxmlformats.org/officeDocument/2006/relationships/image" Target="../media/image31.svg"/><Relationship Id="rId21" Type="http://schemas.openxmlformats.org/officeDocument/2006/relationships/image" Target="../media/image73.png"/><Relationship Id="rId7" Type="http://schemas.openxmlformats.org/officeDocument/2006/relationships/image" Target="../media/image35.svg"/><Relationship Id="rId12" Type="http://schemas.openxmlformats.org/officeDocument/2006/relationships/image" Target="../media/image47.png"/><Relationship Id="rId17" Type="http://schemas.openxmlformats.org/officeDocument/2006/relationships/image" Target="../media/image71.png"/><Relationship Id="rId2" Type="http://schemas.openxmlformats.org/officeDocument/2006/relationships/image" Target="../media/image30.png"/><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70.png"/><Relationship Id="rId10" Type="http://schemas.openxmlformats.org/officeDocument/2006/relationships/image" Target="../media/image38.png"/><Relationship Id="rId19" Type="http://schemas.openxmlformats.org/officeDocument/2006/relationships/image" Target="../media/image72.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7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svg"/><Relationship Id="rId7"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3.svg"/><Relationship Id="rId10" Type="http://schemas.openxmlformats.org/officeDocument/2006/relationships/image" Target="../media/image75.png"/><Relationship Id="rId4" Type="http://schemas.openxmlformats.org/officeDocument/2006/relationships/image" Target="../media/image32.png"/><Relationship Id="rId9" Type="http://schemas.openxmlformats.org/officeDocument/2006/relationships/image" Target="../media/image39.svg"/></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microsoft.com/office/2007/relationships/hdphoto" Target="../media/hdphoto4.wdp"/><Relationship Id="rId7" Type="http://schemas.openxmlformats.org/officeDocument/2006/relationships/image" Target="../media/image33.svg"/><Relationship Id="rId12" Type="http://schemas.openxmlformats.org/officeDocument/2006/relationships/image" Target="../media/image38.png"/><Relationship Id="rId17" Type="http://schemas.microsoft.com/office/2007/relationships/hdphoto" Target="../media/hdphoto5.wdp"/><Relationship Id="rId2" Type="http://schemas.openxmlformats.org/officeDocument/2006/relationships/image" Target="../media/image76.png"/><Relationship Id="rId16"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microsoft.com/office/2007/relationships/hdphoto" Target="../media/hdphoto1.wdp"/><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78.jp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9.xml"/><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slide" Target="slide10.xml"/><Relationship Id="rId17" Type="http://schemas.openxmlformats.org/officeDocument/2006/relationships/slide" Target="slide12.xml"/><Relationship Id="rId2" Type="http://schemas.openxmlformats.org/officeDocument/2006/relationships/notesSlide" Target="../notesSlides/notesSlide1.xml"/><Relationship Id="rId16" Type="http://schemas.openxmlformats.org/officeDocument/2006/relationships/slide" Target="slide11.xml"/><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image" Target="../media/image8.svg"/><Relationship Id="rId15" Type="http://schemas.openxmlformats.org/officeDocument/2006/relationships/slide" Target="slide7.xml"/><Relationship Id="rId10" Type="http://schemas.openxmlformats.org/officeDocument/2006/relationships/image" Target="../media/image10.svg"/><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slide" Target="slide8.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80.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79.jpe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1.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2.jpe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6.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3.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17.png"/><Relationship Id="rId5" Type="http://schemas.openxmlformats.org/officeDocument/2006/relationships/image" Target="../media/image12.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jpe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5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1.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86.png"/></Relationships>
</file>

<file path=ppt/slides/_rels/slide5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8.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89.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8.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90.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6.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91.png"/></Relationships>
</file>

<file path=ppt/slides/_rels/slide5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92.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8.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9.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88.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93.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audio" Target="../media/audio1.wav"/><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slide" Target="slide4.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2.svg"/><Relationship Id="rId9" Type="http://schemas.openxmlformats.org/officeDocument/2006/relationships/image" Target="../media/image16.png"/><Relationship Id="rId14" Type="http://schemas.openxmlformats.org/officeDocument/2006/relationships/image" Target="../media/image21.png"/></Relationships>
</file>

<file path=ppt/slides/_rels/slide60.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6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95.jp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94.jpe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97.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96.jpeg"/></Relationships>
</file>

<file path=ppt/slides/_rels/slide6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65.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66.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6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6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98.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6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14.sv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audio" Target="../media/audio1.wav"/><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slide" Target="slide4.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image" Target="../media/image20.png"/></Relationships>
</file>

<file path=ppt/slides/_rels/slide7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99.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7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100.jpeg"/><Relationship Id="rId4" Type="http://schemas.openxmlformats.org/officeDocument/2006/relationships/image" Target="../media/image32.png"/><Relationship Id="rId9" Type="http://schemas.openxmlformats.org/officeDocument/2006/relationships/image" Target="../media/image39.svg"/></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16.png"/><Relationship Id="rId5" Type="http://schemas.openxmlformats.org/officeDocument/2006/relationships/image" Target="../media/image12.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7.jpeg"/><Relationship Id="rId14" Type="http://schemas.openxmlformats.org/officeDocument/2006/relationships/image" Target="../media/image1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17.png"/><Relationship Id="rId5" Type="http://schemas.openxmlformats.org/officeDocument/2006/relationships/image" Target="../media/image12.sv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A3AD4-0B40-A608-EAEC-1FCB000BAEA7}"/>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A8DA2652-AE88-F15D-81E8-F447A62863B9}"/>
              </a:ext>
            </a:extLst>
          </p:cNvPr>
          <p:cNvGrpSpPr/>
          <p:nvPr/>
        </p:nvGrpSpPr>
        <p:grpSpPr>
          <a:xfrm>
            <a:off x="1954040" y="1618840"/>
            <a:ext cx="8283920" cy="2140360"/>
            <a:chOff x="1919335" y="657386"/>
            <a:chExt cx="8283920" cy="2140360"/>
          </a:xfrm>
        </p:grpSpPr>
        <p:sp>
          <p:nvSpPr>
            <p:cNvPr id="8" name="Rectangle: Rounded Corners 7">
              <a:extLst>
                <a:ext uri="{FF2B5EF4-FFF2-40B4-BE49-F238E27FC236}">
                  <a16:creationId xmlns:a16="http://schemas.microsoft.com/office/drawing/2014/main" id="{153B0D59-E658-0B57-0CC8-2247E4951BBF}"/>
                </a:ext>
              </a:extLst>
            </p:cNvPr>
            <p:cNvSpPr/>
            <p:nvPr/>
          </p:nvSpPr>
          <p:spPr>
            <a:xfrm>
              <a:off x="1919335" y="657386"/>
              <a:ext cx="8283920" cy="2140360"/>
            </a:xfrm>
            <a:prstGeom prst="roundRect">
              <a:avLst/>
            </a:prstGeom>
            <a:solidFill>
              <a:srgbClr val="FFFF85"/>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nnel URL">
              <a:extLst>
                <a:ext uri="{FF2B5EF4-FFF2-40B4-BE49-F238E27FC236}">
                  <a16:creationId xmlns:a16="http://schemas.microsoft.com/office/drawing/2014/main" id="{A821C57D-F442-E98C-C865-BCEADC84009D}"/>
                </a:ext>
              </a:extLst>
            </p:cNvPr>
            <p:cNvSpPr txBox="1"/>
            <p:nvPr/>
          </p:nvSpPr>
          <p:spPr>
            <a:xfrm>
              <a:off x="2129073" y="835751"/>
              <a:ext cx="7864444" cy="178363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4800" b="1">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KÍNH CHÀO THẦY CÔ</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tx2">
                      <a:lumMod val="50000"/>
                    </a:schemeClr>
                  </a:solidFill>
                  <a:effectLst/>
                  <a:uLnTx/>
                  <a:uFillTx/>
                  <a:latin typeface="Arial" panose="020B0604020202020204" pitchFamily="34" charset="0"/>
                  <a:ea typeface="Tahoma" panose="020B0604030504040204" pitchFamily="34" charset="0"/>
                  <a:cs typeface="Arial" panose="020B0604020202020204" pitchFamily="34" charset="0"/>
                </a:rPr>
                <a:t>CÙNG CÁC EM HỌC SINH</a:t>
              </a:r>
              <a:endParaRPr kumimoji="0" lang="vi-VN" sz="48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C59B1BB5-76ED-7C67-C892-6517DAE7DD50}"/>
              </a:ext>
            </a:extLst>
          </p:cNvPr>
          <p:cNvGrpSpPr/>
          <p:nvPr/>
        </p:nvGrpSpPr>
        <p:grpSpPr>
          <a:xfrm>
            <a:off x="1954040" y="4020458"/>
            <a:ext cx="8074182" cy="1534522"/>
            <a:chOff x="2948940" y="4020458"/>
            <a:chExt cx="6294120" cy="1534522"/>
          </a:xfrm>
        </p:grpSpPr>
        <p:sp>
          <p:nvSpPr>
            <p:cNvPr id="2" name="Rectangle 1">
              <a:extLst>
                <a:ext uri="{FF2B5EF4-FFF2-40B4-BE49-F238E27FC236}">
                  <a16:creationId xmlns:a16="http://schemas.microsoft.com/office/drawing/2014/main" id="{7533A446-9B29-E947-B9F1-6E4065CF02CA}"/>
                </a:ext>
              </a:extLst>
            </p:cNvPr>
            <p:cNvSpPr/>
            <p:nvPr/>
          </p:nvSpPr>
          <p:spPr>
            <a:xfrm>
              <a:off x="2948940" y="4020458"/>
              <a:ext cx="6294120" cy="1534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annel URL">
              <a:extLst>
                <a:ext uri="{FF2B5EF4-FFF2-40B4-BE49-F238E27FC236}">
                  <a16:creationId xmlns:a16="http://schemas.microsoft.com/office/drawing/2014/main" id="{6243EEE4-0BA9-59C6-0A34-E637F364C720}"/>
                </a:ext>
              </a:extLst>
            </p:cNvPr>
            <p:cNvSpPr txBox="1"/>
            <p:nvPr/>
          </p:nvSpPr>
          <p:spPr>
            <a:xfrm>
              <a:off x="3032760" y="4107308"/>
              <a:ext cx="6126480" cy="123495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HOÁ HỌC 11 – CHÂN TRỜI SÁNG TẠO</a:t>
              </a:r>
              <a:endParaRPr kumimoji="0" lang="vi-VN" sz="31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Năm</a:t>
              </a:r>
              <a:r>
                <a:rPr kumimoji="0" lang="en-US" sz="34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34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học</a:t>
              </a:r>
              <a:r>
                <a:rPr kumimoji="0" lang="en-US" sz="34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2023 – 2024 </a:t>
              </a:r>
              <a:endParaRPr kumimoji="0" lang="vi-VN" sz="34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34331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876344" y="972878"/>
            <a:ext cx="10359692" cy="3313670"/>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199721" y="4521959"/>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467236" y="1121305"/>
            <a:ext cx="10993457" cy="120032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Trong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dãy</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đồng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đẳng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của</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alcohol ethylic,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gốc</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hydrocarbon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càng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lớn</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càng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kị</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vi-VN"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__ .</a:t>
            </a:r>
            <a:endPar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sp>
        <p:nvSpPr>
          <p:cNvPr id="38" name="!!o4a">
            <a:extLst>
              <a:ext uri="{FF2B5EF4-FFF2-40B4-BE49-F238E27FC236}">
                <a16:creationId xmlns:a16="http://schemas.microsoft.com/office/drawing/2014/main" id="{03CD02AD-A0B0-4461-82E4-ADE45F3505A9}"/>
              </a:ext>
            </a:extLst>
          </p:cNvPr>
          <p:cNvSpPr/>
          <p:nvPr/>
        </p:nvSpPr>
        <p:spPr>
          <a:xfrm>
            <a:off x="7039842" y="5637841"/>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49" name="!!4a">
            <a:extLst>
              <a:ext uri="{FF2B5EF4-FFF2-40B4-BE49-F238E27FC236}">
                <a16:creationId xmlns:a16="http://schemas.microsoft.com/office/drawing/2014/main" id="{7D7392F9-B328-40CF-A436-C3974F476E3C}"/>
              </a:ext>
            </a:extLst>
          </p:cNvPr>
          <p:cNvSpPr txBox="1"/>
          <p:nvPr/>
        </p:nvSpPr>
        <p:spPr>
          <a:xfrm>
            <a:off x="7192098" y="5699330"/>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p>
        </p:txBody>
      </p:sp>
      <p:sp>
        <p:nvSpPr>
          <p:cNvPr id="96" name="!!o4a">
            <a:extLst>
              <a:ext uri="{FF2B5EF4-FFF2-40B4-BE49-F238E27FC236}">
                <a16:creationId xmlns:a16="http://schemas.microsoft.com/office/drawing/2014/main" id="{03CD02AD-A0B0-4461-82E4-ADE45F3505A9}"/>
              </a:ext>
            </a:extLst>
          </p:cNvPr>
          <p:cNvSpPr/>
          <p:nvPr/>
        </p:nvSpPr>
        <p:spPr>
          <a:xfrm>
            <a:off x="5892207" y="5637841"/>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7" name="!!4a">
            <a:extLst>
              <a:ext uri="{FF2B5EF4-FFF2-40B4-BE49-F238E27FC236}">
                <a16:creationId xmlns:a16="http://schemas.microsoft.com/office/drawing/2014/main" id="{7D7392F9-B328-40CF-A436-C3974F476E3C}"/>
              </a:ext>
            </a:extLst>
          </p:cNvPr>
          <p:cNvSpPr txBox="1"/>
          <p:nvPr/>
        </p:nvSpPr>
        <p:spPr>
          <a:xfrm>
            <a:off x="6077724" y="5711481"/>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ớ</a:t>
            </a:r>
          </a:p>
        </p:txBody>
      </p:sp>
      <p:sp>
        <p:nvSpPr>
          <p:cNvPr id="98" name="!!o4a">
            <a:extLst>
              <a:ext uri="{FF2B5EF4-FFF2-40B4-BE49-F238E27FC236}">
                <a16:creationId xmlns:a16="http://schemas.microsoft.com/office/drawing/2014/main" id="{03CD02AD-A0B0-4461-82E4-ADE45F3505A9}"/>
              </a:ext>
            </a:extLst>
          </p:cNvPr>
          <p:cNvSpPr/>
          <p:nvPr/>
        </p:nvSpPr>
        <p:spPr>
          <a:xfrm>
            <a:off x="4759546" y="5632091"/>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0" name="!!4a">
            <a:extLst>
              <a:ext uri="{FF2B5EF4-FFF2-40B4-BE49-F238E27FC236}">
                <a16:creationId xmlns:a16="http://schemas.microsoft.com/office/drawing/2014/main" id="{7D7392F9-B328-40CF-A436-C3974F476E3C}"/>
              </a:ext>
            </a:extLst>
          </p:cNvPr>
          <p:cNvSpPr txBox="1"/>
          <p:nvPr/>
        </p:nvSpPr>
        <p:spPr>
          <a:xfrm>
            <a:off x="4946720" y="5699330"/>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ư</a:t>
            </a:r>
          </a:p>
        </p:txBody>
      </p:sp>
      <p:sp>
        <p:nvSpPr>
          <p:cNvPr id="102" name="!!o4a">
            <a:extLst>
              <a:ext uri="{FF2B5EF4-FFF2-40B4-BE49-F238E27FC236}">
                <a16:creationId xmlns:a16="http://schemas.microsoft.com/office/drawing/2014/main" id="{03CD02AD-A0B0-4461-82E4-ADE45F3505A9}"/>
              </a:ext>
            </a:extLst>
          </p:cNvPr>
          <p:cNvSpPr/>
          <p:nvPr/>
        </p:nvSpPr>
        <p:spPr>
          <a:xfrm>
            <a:off x="3611911" y="563403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3" name="!!4a">
            <a:extLst>
              <a:ext uri="{FF2B5EF4-FFF2-40B4-BE49-F238E27FC236}">
                <a16:creationId xmlns:a16="http://schemas.microsoft.com/office/drawing/2014/main" id="{7D7392F9-B328-40CF-A436-C3974F476E3C}"/>
              </a:ext>
            </a:extLst>
          </p:cNvPr>
          <p:cNvSpPr txBox="1"/>
          <p:nvPr/>
        </p:nvSpPr>
        <p:spPr>
          <a:xfrm>
            <a:off x="3759536" y="5686630"/>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pic>
        <p:nvPicPr>
          <p:cNvPr id="4098" name="Picture 2" descr="https://usogorsk.com/ancol-etylic-cong-thuc/imager_1406.jpg"/>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8751" t="26245" r="21678" b="37962"/>
          <a:stretch/>
        </p:blipFill>
        <p:spPr bwMode="auto">
          <a:xfrm>
            <a:off x="4022234" y="1822784"/>
            <a:ext cx="3669301" cy="280418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a:extLst>
              <a:ext uri="{FF2B5EF4-FFF2-40B4-BE49-F238E27FC236}">
                <a16:creationId xmlns:a16="http://schemas.microsoft.com/office/drawing/2014/main" id="{9675DFE9-CA9A-4ECD-BA71-E68DA677B78E}"/>
              </a:ext>
            </a:extLst>
          </p:cNvPr>
          <p:cNvPicPr>
            <a:picLocks noChangeAspect="1"/>
          </p:cNvPicPr>
          <p:nvPr/>
        </p:nvPicPr>
        <p:blipFill>
          <a:blip r:embed="rId10"/>
          <a:stretch>
            <a:fillRect/>
          </a:stretch>
        </p:blipFill>
        <p:spPr>
          <a:xfrm>
            <a:off x="4297585" y="-631254"/>
            <a:ext cx="360000" cy="214615"/>
          </a:xfrm>
          <a:prstGeom prst="rect">
            <a:avLst/>
          </a:prstGeom>
        </p:spPr>
      </p:pic>
      <p:pic>
        <p:nvPicPr>
          <p:cNvPr id="101" name="Picture 100">
            <a:extLst>
              <a:ext uri="{FF2B5EF4-FFF2-40B4-BE49-F238E27FC236}">
                <a16:creationId xmlns:a16="http://schemas.microsoft.com/office/drawing/2014/main" id="{F0E72F9C-5ED5-4278-BAFD-A02E55A427D9}"/>
              </a:ext>
            </a:extLst>
          </p:cNvPr>
          <p:cNvPicPr>
            <a:picLocks noChangeAspect="1"/>
          </p:cNvPicPr>
          <p:nvPr/>
        </p:nvPicPr>
        <p:blipFill>
          <a:blip r:embed="rId11"/>
          <a:stretch>
            <a:fillRect/>
          </a:stretch>
        </p:blipFill>
        <p:spPr>
          <a:xfrm>
            <a:off x="2022889" y="-680390"/>
            <a:ext cx="360000" cy="214615"/>
          </a:xfrm>
          <a:prstGeom prst="rect">
            <a:avLst/>
          </a:prstGeom>
        </p:spPr>
      </p:pic>
      <p:pic>
        <p:nvPicPr>
          <p:cNvPr id="104" name="Picture 103">
            <a:extLst>
              <a:ext uri="{FF2B5EF4-FFF2-40B4-BE49-F238E27FC236}">
                <a16:creationId xmlns:a16="http://schemas.microsoft.com/office/drawing/2014/main" id="{5FE066A9-AE79-42AA-888F-CC57498EE90B}"/>
              </a:ext>
            </a:extLst>
          </p:cNvPr>
          <p:cNvPicPr>
            <a:picLocks noChangeAspect="1"/>
          </p:cNvPicPr>
          <p:nvPr/>
        </p:nvPicPr>
        <p:blipFill>
          <a:blip r:embed="rId12"/>
          <a:stretch>
            <a:fillRect/>
          </a:stretch>
        </p:blipFill>
        <p:spPr>
          <a:xfrm>
            <a:off x="3562404" y="-1010893"/>
            <a:ext cx="360000" cy="218075"/>
          </a:xfrm>
          <a:prstGeom prst="rect">
            <a:avLst/>
          </a:prstGeom>
        </p:spPr>
      </p:pic>
      <p:pic>
        <p:nvPicPr>
          <p:cNvPr id="105" name="Picture 104">
            <a:extLst>
              <a:ext uri="{FF2B5EF4-FFF2-40B4-BE49-F238E27FC236}">
                <a16:creationId xmlns:a16="http://schemas.microsoft.com/office/drawing/2014/main" id="{4CC87EF8-774F-428A-9339-6A305457035E}"/>
              </a:ext>
            </a:extLst>
          </p:cNvPr>
          <p:cNvPicPr>
            <a:picLocks noChangeAspect="1"/>
          </p:cNvPicPr>
          <p:nvPr/>
        </p:nvPicPr>
        <p:blipFill>
          <a:blip r:embed="rId13"/>
          <a:stretch>
            <a:fillRect/>
          </a:stretch>
        </p:blipFill>
        <p:spPr>
          <a:xfrm>
            <a:off x="5329696" y="-719246"/>
            <a:ext cx="360000" cy="218075"/>
          </a:xfrm>
          <a:prstGeom prst="rect">
            <a:avLst/>
          </a:prstGeom>
        </p:spPr>
      </p:pic>
      <p:pic>
        <p:nvPicPr>
          <p:cNvPr id="106" name="Picture 105">
            <a:extLst>
              <a:ext uri="{FF2B5EF4-FFF2-40B4-BE49-F238E27FC236}">
                <a16:creationId xmlns:a16="http://schemas.microsoft.com/office/drawing/2014/main" id="{DC059A72-C368-464F-9166-ABEB1FCD0C8A}"/>
              </a:ext>
            </a:extLst>
          </p:cNvPr>
          <p:cNvPicPr>
            <a:picLocks noChangeAspect="1"/>
          </p:cNvPicPr>
          <p:nvPr/>
        </p:nvPicPr>
        <p:blipFill>
          <a:blip r:embed="rId14"/>
          <a:stretch>
            <a:fillRect/>
          </a:stretch>
        </p:blipFill>
        <p:spPr>
          <a:xfrm>
            <a:off x="10151615" y="-649523"/>
            <a:ext cx="360000" cy="214615"/>
          </a:xfrm>
          <a:prstGeom prst="rect">
            <a:avLst/>
          </a:prstGeom>
        </p:spPr>
      </p:pic>
      <p:pic>
        <p:nvPicPr>
          <p:cNvPr id="107" name="Picture 106">
            <a:extLst>
              <a:ext uri="{FF2B5EF4-FFF2-40B4-BE49-F238E27FC236}">
                <a16:creationId xmlns:a16="http://schemas.microsoft.com/office/drawing/2014/main" id="{187D1FDD-56BC-404A-80B8-700F878EAE82}"/>
              </a:ext>
            </a:extLst>
          </p:cNvPr>
          <p:cNvPicPr>
            <a:picLocks noChangeAspect="1"/>
          </p:cNvPicPr>
          <p:nvPr/>
        </p:nvPicPr>
        <p:blipFill>
          <a:blip r:embed="rId15"/>
          <a:stretch>
            <a:fillRect/>
          </a:stretch>
        </p:blipFill>
        <p:spPr>
          <a:xfrm>
            <a:off x="7478868" y="-1101340"/>
            <a:ext cx="360000" cy="218075"/>
          </a:xfrm>
          <a:prstGeom prst="rect">
            <a:avLst/>
          </a:prstGeom>
        </p:spPr>
      </p:pic>
      <p:pic>
        <p:nvPicPr>
          <p:cNvPr id="108" name="Picture 107">
            <a:extLst>
              <a:ext uri="{FF2B5EF4-FFF2-40B4-BE49-F238E27FC236}">
                <a16:creationId xmlns:a16="http://schemas.microsoft.com/office/drawing/2014/main" id="{89E0D148-CF1A-4D3D-BC6C-E4ED4F8D8A3A}"/>
              </a:ext>
            </a:extLst>
          </p:cNvPr>
          <p:cNvPicPr>
            <a:picLocks noChangeAspect="1"/>
          </p:cNvPicPr>
          <p:nvPr/>
        </p:nvPicPr>
        <p:blipFill>
          <a:blip r:embed="rId16"/>
          <a:stretch>
            <a:fillRect/>
          </a:stretch>
        </p:blipFill>
        <p:spPr>
          <a:xfrm>
            <a:off x="8383689" y="-593030"/>
            <a:ext cx="360000" cy="214615"/>
          </a:xfrm>
          <a:prstGeom prst="rect">
            <a:avLst/>
          </a:prstGeom>
        </p:spPr>
      </p:pic>
      <p:pic>
        <p:nvPicPr>
          <p:cNvPr id="109" name="Picture 108">
            <a:extLst>
              <a:ext uri="{FF2B5EF4-FFF2-40B4-BE49-F238E27FC236}">
                <a16:creationId xmlns:a16="http://schemas.microsoft.com/office/drawing/2014/main" id="{7E2EB5AB-8BA8-4C6E-A4B1-E970107967EC}"/>
              </a:ext>
            </a:extLst>
          </p:cNvPr>
          <p:cNvPicPr>
            <a:picLocks noChangeAspect="1"/>
          </p:cNvPicPr>
          <p:nvPr/>
        </p:nvPicPr>
        <p:blipFill>
          <a:blip r:embed="rId17"/>
          <a:stretch>
            <a:fillRect/>
          </a:stretch>
        </p:blipFill>
        <p:spPr>
          <a:xfrm>
            <a:off x="9159089" y="-634714"/>
            <a:ext cx="360000" cy="218075"/>
          </a:xfrm>
          <a:prstGeom prst="rect">
            <a:avLst/>
          </a:prstGeom>
        </p:spPr>
      </p:pic>
      <p:pic>
        <p:nvPicPr>
          <p:cNvPr id="110" name="Picture 109">
            <a:extLst>
              <a:ext uri="{FF2B5EF4-FFF2-40B4-BE49-F238E27FC236}">
                <a16:creationId xmlns:a16="http://schemas.microsoft.com/office/drawing/2014/main" id="{E2ACEBE5-E6A1-4742-8F76-34CF0EE31CF1}"/>
              </a:ext>
            </a:extLst>
          </p:cNvPr>
          <p:cNvPicPr>
            <a:picLocks noChangeAspect="1"/>
          </p:cNvPicPr>
          <p:nvPr/>
        </p:nvPicPr>
        <p:blipFill>
          <a:blip r:embed="rId18"/>
          <a:stretch>
            <a:fillRect/>
          </a:stretch>
        </p:blipFill>
        <p:spPr>
          <a:xfrm>
            <a:off x="6914365" y="-556196"/>
            <a:ext cx="360000" cy="218075"/>
          </a:xfrm>
          <a:prstGeom prst="rect">
            <a:avLst/>
          </a:prstGeom>
        </p:spPr>
      </p:pic>
      <p:pic>
        <p:nvPicPr>
          <p:cNvPr id="111" name="Picture 110">
            <a:extLst>
              <a:ext uri="{FF2B5EF4-FFF2-40B4-BE49-F238E27FC236}">
                <a16:creationId xmlns:a16="http://schemas.microsoft.com/office/drawing/2014/main" id="{31FF0748-6D3A-4DC9-A5DA-C562E83EB93D}"/>
              </a:ext>
            </a:extLst>
          </p:cNvPr>
          <p:cNvPicPr>
            <a:picLocks noChangeAspect="1"/>
          </p:cNvPicPr>
          <p:nvPr/>
        </p:nvPicPr>
        <p:blipFill>
          <a:blip r:embed="rId19"/>
          <a:stretch>
            <a:fillRect/>
          </a:stretch>
        </p:blipFill>
        <p:spPr>
          <a:xfrm>
            <a:off x="2749874" y="-705644"/>
            <a:ext cx="360000" cy="218075"/>
          </a:xfrm>
          <a:prstGeom prst="rect">
            <a:avLst/>
          </a:prstGeom>
        </p:spPr>
      </p:pic>
      <p:pic>
        <p:nvPicPr>
          <p:cNvPr id="112" name="Picture 111">
            <a:extLst>
              <a:ext uri="{FF2B5EF4-FFF2-40B4-BE49-F238E27FC236}">
                <a16:creationId xmlns:a16="http://schemas.microsoft.com/office/drawing/2014/main" id="{50A915F1-2144-4B20-98CC-87F94380FE31}"/>
              </a:ext>
            </a:extLst>
          </p:cNvPr>
          <p:cNvPicPr>
            <a:picLocks noChangeAspect="1"/>
          </p:cNvPicPr>
          <p:nvPr/>
        </p:nvPicPr>
        <p:blipFill>
          <a:blip r:embed="rId11"/>
          <a:stretch>
            <a:fillRect/>
          </a:stretch>
        </p:blipFill>
        <p:spPr>
          <a:xfrm>
            <a:off x="6872692" y="-853478"/>
            <a:ext cx="360000" cy="214615"/>
          </a:xfrm>
          <a:prstGeom prst="rect">
            <a:avLst/>
          </a:prstGeom>
        </p:spPr>
      </p:pic>
      <p:pic>
        <p:nvPicPr>
          <p:cNvPr id="113" name="Picture 112">
            <a:extLst>
              <a:ext uri="{FF2B5EF4-FFF2-40B4-BE49-F238E27FC236}">
                <a16:creationId xmlns:a16="http://schemas.microsoft.com/office/drawing/2014/main" id="{8A88CF31-A1E3-415D-9BC4-1A3CC4C8606E}"/>
              </a:ext>
            </a:extLst>
          </p:cNvPr>
          <p:cNvPicPr>
            <a:picLocks noChangeAspect="1"/>
          </p:cNvPicPr>
          <p:nvPr/>
        </p:nvPicPr>
        <p:blipFill>
          <a:blip r:embed="rId12"/>
          <a:stretch>
            <a:fillRect/>
          </a:stretch>
        </p:blipFill>
        <p:spPr>
          <a:xfrm>
            <a:off x="8412207" y="-1183981"/>
            <a:ext cx="360000" cy="218075"/>
          </a:xfrm>
          <a:prstGeom prst="rect">
            <a:avLst/>
          </a:prstGeom>
        </p:spPr>
      </p:pic>
      <p:pic>
        <p:nvPicPr>
          <p:cNvPr id="114" name="Picture 113">
            <a:extLst>
              <a:ext uri="{FF2B5EF4-FFF2-40B4-BE49-F238E27FC236}">
                <a16:creationId xmlns:a16="http://schemas.microsoft.com/office/drawing/2014/main" id="{009EFD73-92A3-41E8-80AA-A85DBFF0AFF5}"/>
              </a:ext>
            </a:extLst>
          </p:cNvPr>
          <p:cNvPicPr>
            <a:picLocks noChangeAspect="1"/>
          </p:cNvPicPr>
          <p:nvPr/>
        </p:nvPicPr>
        <p:blipFill>
          <a:blip r:embed="rId19"/>
          <a:stretch>
            <a:fillRect/>
          </a:stretch>
        </p:blipFill>
        <p:spPr>
          <a:xfrm>
            <a:off x="7599677" y="-878732"/>
            <a:ext cx="360000" cy="218075"/>
          </a:xfrm>
          <a:prstGeom prst="rect">
            <a:avLst/>
          </a:prstGeom>
        </p:spPr>
      </p:pic>
      <p:pic>
        <p:nvPicPr>
          <p:cNvPr id="115" name="Picture 114">
            <a:extLst>
              <a:ext uri="{FF2B5EF4-FFF2-40B4-BE49-F238E27FC236}">
                <a16:creationId xmlns:a16="http://schemas.microsoft.com/office/drawing/2014/main" id="{77E2F0CA-80C3-4FEE-B820-DDD06F9EB02D}"/>
              </a:ext>
            </a:extLst>
          </p:cNvPr>
          <p:cNvPicPr>
            <a:picLocks noChangeAspect="1"/>
          </p:cNvPicPr>
          <p:nvPr/>
        </p:nvPicPr>
        <p:blipFill>
          <a:blip r:embed="rId13"/>
          <a:stretch>
            <a:fillRect/>
          </a:stretch>
        </p:blipFill>
        <p:spPr>
          <a:xfrm>
            <a:off x="700335" y="-564778"/>
            <a:ext cx="360000" cy="218075"/>
          </a:xfrm>
          <a:prstGeom prst="rect">
            <a:avLst/>
          </a:prstGeom>
        </p:spPr>
      </p:pic>
      <p:pic>
        <p:nvPicPr>
          <p:cNvPr id="116" name="Picture 115">
            <a:extLst>
              <a:ext uri="{FF2B5EF4-FFF2-40B4-BE49-F238E27FC236}">
                <a16:creationId xmlns:a16="http://schemas.microsoft.com/office/drawing/2014/main" id="{71585584-3952-41B3-8147-354196B4D0B2}"/>
              </a:ext>
            </a:extLst>
          </p:cNvPr>
          <p:cNvPicPr>
            <a:picLocks noChangeAspect="1"/>
          </p:cNvPicPr>
          <p:nvPr/>
        </p:nvPicPr>
        <p:blipFill>
          <a:blip r:embed="rId14"/>
          <a:stretch>
            <a:fillRect/>
          </a:stretch>
        </p:blipFill>
        <p:spPr>
          <a:xfrm>
            <a:off x="1631260" y="-980072"/>
            <a:ext cx="360000" cy="214615"/>
          </a:xfrm>
          <a:prstGeom prst="rect">
            <a:avLst/>
          </a:prstGeom>
        </p:spPr>
      </p:pic>
      <p:pic>
        <p:nvPicPr>
          <p:cNvPr id="117" name="Picture 116">
            <a:extLst>
              <a:ext uri="{FF2B5EF4-FFF2-40B4-BE49-F238E27FC236}">
                <a16:creationId xmlns:a16="http://schemas.microsoft.com/office/drawing/2014/main" id="{275ACA86-3767-4A5F-A08E-27D330F593DA}"/>
              </a:ext>
            </a:extLst>
          </p:cNvPr>
          <p:cNvPicPr>
            <a:picLocks noChangeAspect="1"/>
          </p:cNvPicPr>
          <p:nvPr/>
        </p:nvPicPr>
        <p:blipFill>
          <a:blip r:embed="rId15"/>
          <a:stretch>
            <a:fillRect/>
          </a:stretch>
        </p:blipFill>
        <p:spPr>
          <a:xfrm>
            <a:off x="2849507" y="-946872"/>
            <a:ext cx="360000" cy="218075"/>
          </a:xfrm>
          <a:prstGeom prst="rect">
            <a:avLst/>
          </a:prstGeom>
        </p:spPr>
      </p:pic>
      <p:pic>
        <p:nvPicPr>
          <p:cNvPr id="118" name="Picture 117">
            <a:extLst>
              <a:ext uri="{FF2B5EF4-FFF2-40B4-BE49-F238E27FC236}">
                <a16:creationId xmlns:a16="http://schemas.microsoft.com/office/drawing/2014/main" id="{1AE351B7-0398-4233-9C0E-E8FAD81CB0C7}"/>
              </a:ext>
            </a:extLst>
          </p:cNvPr>
          <p:cNvPicPr>
            <a:picLocks noChangeAspect="1"/>
          </p:cNvPicPr>
          <p:nvPr/>
        </p:nvPicPr>
        <p:blipFill>
          <a:blip r:embed="rId11"/>
          <a:stretch>
            <a:fillRect/>
          </a:stretch>
        </p:blipFill>
        <p:spPr>
          <a:xfrm>
            <a:off x="2243331" y="-699010"/>
            <a:ext cx="360000" cy="214615"/>
          </a:xfrm>
          <a:prstGeom prst="rect">
            <a:avLst/>
          </a:prstGeom>
        </p:spPr>
      </p:pic>
      <p:pic>
        <p:nvPicPr>
          <p:cNvPr id="119" name="Picture 118">
            <a:extLst>
              <a:ext uri="{FF2B5EF4-FFF2-40B4-BE49-F238E27FC236}">
                <a16:creationId xmlns:a16="http://schemas.microsoft.com/office/drawing/2014/main" id="{06DAFDD2-10C5-4908-BFE4-4CFDC767966F}"/>
              </a:ext>
            </a:extLst>
          </p:cNvPr>
          <p:cNvPicPr>
            <a:picLocks noChangeAspect="1"/>
          </p:cNvPicPr>
          <p:nvPr/>
        </p:nvPicPr>
        <p:blipFill>
          <a:blip r:embed="rId12"/>
          <a:stretch>
            <a:fillRect/>
          </a:stretch>
        </p:blipFill>
        <p:spPr>
          <a:xfrm>
            <a:off x="3782846" y="-1029513"/>
            <a:ext cx="360000" cy="218075"/>
          </a:xfrm>
          <a:prstGeom prst="rect">
            <a:avLst/>
          </a:prstGeom>
        </p:spPr>
      </p:pic>
      <p:pic>
        <p:nvPicPr>
          <p:cNvPr id="120" name="Picture 119">
            <a:extLst>
              <a:ext uri="{FF2B5EF4-FFF2-40B4-BE49-F238E27FC236}">
                <a16:creationId xmlns:a16="http://schemas.microsoft.com/office/drawing/2014/main" id="{73693C48-E9B6-4CDB-B670-9786AA89990B}"/>
              </a:ext>
            </a:extLst>
          </p:cNvPr>
          <p:cNvPicPr>
            <a:picLocks noChangeAspect="1"/>
          </p:cNvPicPr>
          <p:nvPr/>
        </p:nvPicPr>
        <p:blipFill>
          <a:blip r:embed="rId19"/>
          <a:stretch>
            <a:fillRect/>
          </a:stretch>
        </p:blipFill>
        <p:spPr>
          <a:xfrm>
            <a:off x="2970316" y="-724264"/>
            <a:ext cx="360000" cy="218075"/>
          </a:xfrm>
          <a:prstGeom prst="rect">
            <a:avLst/>
          </a:prstGeom>
        </p:spPr>
      </p:pic>
      <p:pic>
        <p:nvPicPr>
          <p:cNvPr id="121" name="Picture 120">
            <a:extLst>
              <a:ext uri="{FF2B5EF4-FFF2-40B4-BE49-F238E27FC236}">
                <a16:creationId xmlns:a16="http://schemas.microsoft.com/office/drawing/2014/main" id="{DB175582-052B-4A89-9812-57992605E5C4}"/>
              </a:ext>
            </a:extLst>
          </p:cNvPr>
          <p:cNvPicPr>
            <a:picLocks noChangeAspect="1"/>
          </p:cNvPicPr>
          <p:nvPr/>
        </p:nvPicPr>
        <p:blipFill>
          <a:blip r:embed="rId12"/>
          <a:stretch>
            <a:fillRect/>
          </a:stretch>
        </p:blipFill>
        <p:spPr>
          <a:xfrm>
            <a:off x="5981106" y="-1009277"/>
            <a:ext cx="360000" cy="218075"/>
          </a:xfrm>
          <a:prstGeom prst="rect">
            <a:avLst/>
          </a:prstGeom>
        </p:spPr>
      </p:pic>
      <p:pic>
        <p:nvPicPr>
          <p:cNvPr id="122" name="Picture 121">
            <a:extLst>
              <a:ext uri="{FF2B5EF4-FFF2-40B4-BE49-F238E27FC236}">
                <a16:creationId xmlns:a16="http://schemas.microsoft.com/office/drawing/2014/main" id="{3C524276-F7C6-4ACB-9030-612780FA5A51}"/>
              </a:ext>
            </a:extLst>
          </p:cNvPr>
          <p:cNvPicPr>
            <a:picLocks noChangeAspect="1"/>
          </p:cNvPicPr>
          <p:nvPr/>
        </p:nvPicPr>
        <p:blipFill>
          <a:blip r:embed="rId14"/>
          <a:stretch>
            <a:fillRect/>
          </a:stretch>
        </p:blipFill>
        <p:spPr>
          <a:xfrm>
            <a:off x="4049962" y="-978456"/>
            <a:ext cx="360000" cy="214615"/>
          </a:xfrm>
          <a:prstGeom prst="rect">
            <a:avLst/>
          </a:prstGeom>
        </p:spPr>
      </p:pic>
      <p:pic>
        <p:nvPicPr>
          <p:cNvPr id="123" name="Picture 122">
            <a:extLst>
              <a:ext uri="{FF2B5EF4-FFF2-40B4-BE49-F238E27FC236}">
                <a16:creationId xmlns:a16="http://schemas.microsoft.com/office/drawing/2014/main" id="{5082D3B4-BAC8-445A-9D29-D26AF49E42E1}"/>
              </a:ext>
            </a:extLst>
          </p:cNvPr>
          <p:cNvPicPr>
            <a:picLocks noChangeAspect="1"/>
          </p:cNvPicPr>
          <p:nvPr/>
        </p:nvPicPr>
        <p:blipFill>
          <a:blip r:embed="rId15"/>
          <a:stretch>
            <a:fillRect/>
          </a:stretch>
        </p:blipFill>
        <p:spPr>
          <a:xfrm>
            <a:off x="5268209" y="-945256"/>
            <a:ext cx="360000" cy="218075"/>
          </a:xfrm>
          <a:prstGeom prst="rect">
            <a:avLst/>
          </a:prstGeom>
        </p:spPr>
      </p:pic>
      <p:pic>
        <p:nvPicPr>
          <p:cNvPr id="124" name="Picture 123">
            <a:extLst>
              <a:ext uri="{FF2B5EF4-FFF2-40B4-BE49-F238E27FC236}">
                <a16:creationId xmlns:a16="http://schemas.microsoft.com/office/drawing/2014/main" id="{26EB6412-86EC-4A0B-A327-E1DAE63882E9}"/>
              </a:ext>
            </a:extLst>
          </p:cNvPr>
          <p:cNvPicPr>
            <a:picLocks noChangeAspect="1"/>
          </p:cNvPicPr>
          <p:nvPr/>
        </p:nvPicPr>
        <p:blipFill>
          <a:blip r:embed="rId15"/>
          <a:stretch>
            <a:fillRect/>
          </a:stretch>
        </p:blipFill>
        <p:spPr>
          <a:xfrm>
            <a:off x="5160333" y="-577531"/>
            <a:ext cx="360000" cy="218075"/>
          </a:xfrm>
          <a:prstGeom prst="rect">
            <a:avLst/>
          </a:prstGeom>
        </p:spPr>
      </p:pic>
      <p:pic>
        <p:nvPicPr>
          <p:cNvPr id="125" name="Picture 124">
            <a:extLst>
              <a:ext uri="{FF2B5EF4-FFF2-40B4-BE49-F238E27FC236}">
                <a16:creationId xmlns:a16="http://schemas.microsoft.com/office/drawing/2014/main" id="{50077623-605A-4E4F-9EAB-70EBDF6C9543}"/>
              </a:ext>
            </a:extLst>
          </p:cNvPr>
          <p:cNvPicPr>
            <a:picLocks noChangeAspect="1"/>
          </p:cNvPicPr>
          <p:nvPr/>
        </p:nvPicPr>
        <p:blipFill>
          <a:blip r:embed="rId11"/>
          <a:stretch>
            <a:fillRect/>
          </a:stretch>
        </p:blipFill>
        <p:spPr>
          <a:xfrm>
            <a:off x="4554157" y="-329669"/>
            <a:ext cx="360000" cy="214615"/>
          </a:xfrm>
          <a:prstGeom prst="rect">
            <a:avLst/>
          </a:prstGeom>
        </p:spPr>
      </p:pic>
      <p:pic>
        <p:nvPicPr>
          <p:cNvPr id="126" name="Picture 125">
            <a:extLst>
              <a:ext uri="{FF2B5EF4-FFF2-40B4-BE49-F238E27FC236}">
                <a16:creationId xmlns:a16="http://schemas.microsoft.com/office/drawing/2014/main" id="{FD8FE783-5688-4994-A5B4-891DA846BDB2}"/>
              </a:ext>
            </a:extLst>
          </p:cNvPr>
          <p:cNvPicPr>
            <a:picLocks noChangeAspect="1"/>
          </p:cNvPicPr>
          <p:nvPr/>
        </p:nvPicPr>
        <p:blipFill>
          <a:blip r:embed="rId12"/>
          <a:stretch>
            <a:fillRect/>
          </a:stretch>
        </p:blipFill>
        <p:spPr>
          <a:xfrm>
            <a:off x="6093672" y="-660172"/>
            <a:ext cx="360000" cy="218075"/>
          </a:xfrm>
          <a:prstGeom prst="rect">
            <a:avLst/>
          </a:prstGeom>
        </p:spPr>
      </p:pic>
      <p:pic>
        <p:nvPicPr>
          <p:cNvPr id="127" name="Picture 126">
            <a:extLst>
              <a:ext uri="{FF2B5EF4-FFF2-40B4-BE49-F238E27FC236}">
                <a16:creationId xmlns:a16="http://schemas.microsoft.com/office/drawing/2014/main" id="{91DB4ABE-6263-42D1-9535-20AB27D3DB04}"/>
              </a:ext>
            </a:extLst>
          </p:cNvPr>
          <p:cNvPicPr>
            <a:picLocks noChangeAspect="1"/>
          </p:cNvPicPr>
          <p:nvPr/>
        </p:nvPicPr>
        <p:blipFill>
          <a:blip r:embed="rId19"/>
          <a:stretch>
            <a:fillRect/>
          </a:stretch>
        </p:blipFill>
        <p:spPr>
          <a:xfrm>
            <a:off x="5281142" y="-354923"/>
            <a:ext cx="360000" cy="218075"/>
          </a:xfrm>
          <a:prstGeom prst="rect">
            <a:avLst/>
          </a:prstGeom>
        </p:spPr>
      </p:pic>
      <p:pic>
        <p:nvPicPr>
          <p:cNvPr id="128" name="Picture 127">
            <a:extLst>
              <a:ext uri="{FF2B5EF4-FFF2-40B4-BE49-F238E27FC236}">
                <a16:creationId xmlns:a16="http://schemas.microsoft.com/office/drawing/2014/main" id="{5AC46BCB-B86D-49E7-8ED3-5AEA9D462F89}"/>
              </a:ext>
            </a:extLst>
          </p:cNvPr>
          <p:cNvPicPr>
            <a:picLocks noChangeAspect="1"/>
          </p:cNvPicPr>
          <p:nvPr/>
        </p:nvPicPr>
        <p:blipFill>
          <a:blip r:embed="rId12"/>
          <a:stretch>
            <a:fillRect/>
          </a:stretch>
        </p:blipFill>
        <p:spPr>
          <a:xfrm>
            <a:off x="3662571" y="-485468"/>
            <a:ext cx="360000" cy="218075"/>
          </a:xfrm>
          <a:prstGeom prst="rect">
            <a:avLst/>
          </a:prstGeom>
        </p:spPr>
      </p:pic>
      <p:pic>
        <p:nvPicPr>
          <p:cNvPr id="129" name="Picture 128">
            <a:extLst>
              <a:ext uri="{FF2B5EF4-FFF2-40B4-BE49-F238E27FC236}">
                <a16:creationId xmlns:a16="http://schemas.microsoft.com/office/drawing/2014/main" id="{CBDE6CB9-37C1-4F72-9F41-F52BA10A1836}"/>
              </a:ext>
            </a:extLst>
          </p:cNvPr>
          <p:cNvPicPr>
            <a:picLocks noChangeAspect="1"/>
          </p:cNvPicPr>
          <p:nvPr/>
        </p:nvPicPr>
        <p:blipFill>
          <a:blip r:embed="rId12"/>
          <a:stretch>
            <a:fillRect/>
          </a:stretch>
        </p:blipFill>
        <p:spPr>
          <a:xfrm>
            <a:off x="3883013" y="-504088"/>
            <a:ext cx="360000" cy="218075"/>
          </a:xfrm>
          <a:prstGeom prst="rect">
            <a:avLst/>
          </a:prstGeom>
        </p:spPr>
      </p:pic>
    </p:spTree>
    <p:extLst>
      <p:ext uri="{BB962C8B-B14F-4D97-AF65-F5344CB8AC3E}">
        <p14:creationId xmlns:p14="http://schemas.microsoft.com/office/powerpoint/2010/main" val="375748960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101"/>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111"/>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18" dur="2000" fill="hold"/>
                                        <p:tgtEl>
                                          <p:spTgt spid="99"/>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0" dur="2000" fill="hold"/>
                                        <p:tgtEl>
                                          <p:spTgt spid="10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2" dur="2000" fill="hold"/>
                                        <p:tgtEl>
                                          <p:spTgt spid="106"/>
                                        </p:tgtEl>
                                        <p:attrNameLst>
                                          <p:attrName>ppt_x</p:attrName>
                                          <p:attrName>ppt_y</p:attrName>
                                        </p:attrNameLst>
                                      </p:cBhvr>
                                      <p:rCtr x="-4792" y="65810"/>
                                    </p:animMotion>
                                  </p:childTnLst>
                                </p:cTn>
                              </p:par>
                              <p:par>
                                <p:cTn id="23"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4" dur="2000" fill="hold"/>
                                        <p:tgtEl>
                                          <p:spTgt spid="110"/>
                                        </p:tgtEl>
                                        <p:attrNameLst>
                                          <p:attrName>ppt_x</p:attrName>
                                          <p:attrName>ppt_y</p:attrName>
                                        </p:attrNameLst>
                                      </p:cBhvr>
                                    </p:animMotion>
                                  </p:childTnLst>
                                </p:cTn>
                              </p:par>
                              <p:par>
                                <p:cTn id="2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6" dur="2000" fill="hold"/>
                                        <p:tgtEl>
                                          <p:spTgt spid="107"/>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28" dur="2000" fill="hold"/>
                                        <p:tgtEl>
                                          <p:spTgt spid="108"/>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0" dur="2000" fill="hold"/>
                                        <p:tgtEl>
                                          <p:spTgt spid="109"/>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2" dur="2000" fill="hold"/>
                                        <p:tgtEl>
                                          <p:spTgt spid="112"/>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4" dur="2000" fill="hold"/>
                                        <p:tgtEl>
                                          <p:spTgt spid="114"/>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6" dur="2000" fill="hold"/>
                                        <p:tgtEl>
                                          <p:spTgt spid="113"/>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38" dur="2000" fill="hold"/>
                                        <p:tgtEl>
                                          <p:spTgt spid="115"/>
                                        </p:tgtEl>
                                        <p:attrNameLst>
                                          <p:attrName>ppt_x</p:attrName>
                                          <p:attrName>ppt_y</p:attrName>
                                        </p:attrNameLst>
                                      </p:cBhvr>
                                      <p:rCtr x="18750" y="58287"/>
                                    </p:animMotion>
                                  </p:childTnLst>
                                </p:cTn>
                              </p:par>
                              <p:par>
                                <p:cTn id="39"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0" dur="2000" fill="hold"/>
                                        <p:tgtEl>
                                          <p:spTgt spid="116"/>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2" dur="2000" fill="hold"/>
                                        <p:tgtEl>
                                          <p:spTgt spid="118"/>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4" dur="2000" fill="hold"/>
                                        <p:tgtEl>
                                          <p:spTgt spid="120"/>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6" dur="2000" fill="hold"/>
                                        <p:tgtEl>
                                          <p:spTgt spid="121"/>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8" dur="2000" fill="hold"/>
                                        <p:tgtEl>
                                          <p:spTgt spid="123"/>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12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2" dur="2000" fill="hold"/>
                                        <p:tgtEl>
                                          <p:spTgt spid="12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4" dur="2000" fill="hold"/>
                                        <p:tgtEl>
                                          <p:spTgt spid="12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6" dur="2000" fill="hold"/>
                                        <p:tgtEl>
                                          <p:spTgt spid="12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128"/>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129"/>
                                        </p:tgtEl>
                                        <p:attrNameLst>
                                          <p:attrName>ppt_x</p:attrName>
                                          <p:attrName>ppt_y</p:attrName>
                                        </p:attrNameLst>
                                      </p:cBhvr>
                                    </p:animMotion>
                                  </p:childTnLst>
                                </p:cTn>
                              </p:par>
                            </p:childTnLst>
                          </p:cTn>
                        </p:par>
                      </p:childTnLst>
                    </p:cTn>
                  </p:par>
                </p:childTnLst>
              </p:cTn>
              <p:nextCondLst>
                <p:cond evt="onClick" delay="0">
                  <p:tgtEl>
                    <p:spTgt spid="38"/>
                  </p:tgtEl>
                </p:cond>
              </p:nextCondLst>
            </p:seq>
            <p:seq concurrent="1" nextAc="seek">
              <p:cTn id="61" restart="whenNotActive" fill="hold" evtFilter="cancelBubble" nodeType="interactiveSeq">
                <p:stCondLst>
                  <p:cond evt="onClick" delay="0">
                    <p:tgtEl>
                      <p:spTgt spid="96"/>
                    </p:tgtEl>
                  </p:cond>
                </p:stCondLst>
                <p:endSync evt="end" delay="0">
                  <p:rtn val="all"/>
                </p:endSync>
                <p:childTnLst>
                  <p:par>
                    <p:cTn id="62" fill="hold">
                      <p:stCondLst>
                        <p:cond delay="0"/>
                      </p:stCondLst>
                      <p:childTnLst>
                        <p:par>
                          <p:cTn id="63" fill="hold">
                            <p:stCondLst>
                              <p:cond delay="0"/>
                            </p:stCondLst>
                            <p:childTnLst>
                              <p:par>
                                <p:cTn id="64" presetID="53" presetClass="entr" presetSubtype="16" fill="hold" grpId="0" nodeType="withEffect">
                                  <p:stCondLst>
                                    <p:cond delay="0"/>
                                  </p:stCondLst>
                                  <p:childTnLst>
                                    <p:set>
                                      <p:cBhvr>
                                        <p:cTn id="65" dur="1" fill="hold">
                                          <p:stCondLst>
                                            <p:cond delay="0"/>
                                          </p:stCondLst>
                                        </p:cTn>
                                        <p:tgtEl>
                                          <p:spTgt spid="97"/>
                                        </p:tgtEl>
                                        <p:attrNameLst>
                                          <p:attrName>style.visibility</p:attrName>
                                        </p:attrNameLst>
                                      </p:cBhvr>
                                      <p:to>
                                        <p:strVal val="visible"/>
                                      </p:to>
                                    </p:set>
                                    <p:anim calcmode="lin" valueType="num">
                                      <p:cBhvr>
                                        <p:cTn id="66" dur="500" fill="hold"/>
                                        <p:tgtEl>
                                          <p:spTgt spid="97"/>
                                        </p:tgtEl>
                                        <p:attrNameLst>
                                          <p:attrName>ppt_w</p:attrName>
                                        </p:attrNameLst>
                                      </p:cBhvr>
                                      <p:tavLst>
                                        <p:tav tm="0">
                                          <p:val>
                                            <p:fltVal val="0"/>
                                          </p:val>
                                        </p:tav>
                                        <p:tav tm="100000">
                                          <p:val>
                                            <p:strVal val="#ppt_w"/>
                                          </p:val>
                                        </p:tav>
                                      </p:tavLst>
                                    </p:anim>
                                    <p:anim calcmode="lin" valueType="num">
                                      <p:cBhvr>
                                        <p:cTn id="67" dur="500" fill="hold"/>
                                        <p:tgtEl>
                                          <p:spTgt spid="97"/>
                                        </p:tgtEl>
                                        <p:attrNameLst>
                                          <p:attrName>ppt_h</p:attrName>
                                        </p:attrNameLst>
                                      </p:cBhvr>
                                      <p:tavLst>
                                        <p:tav tm="0">
                                          <p:val>
                                            <p:fltVal val="0"/>
                                          </p:val>
                                        </p:tav>
                                        <p:tav tm="100000">
                                          <p:val>
                                            <p:strVal val="#ppt_h"/>
                                          </p:val>
                                        </p:tav>
                                      </p:tavLst>
                                    </p:anim>
                                    <p:animEffect transition="in" filter="fade">
                                      <p:cBhvr>
                                        <p:cTn id="68" dur="500"/>
                                        <p:tgtEl>
                                          <p:spTgt spid="97"/>
                                        </p:tgtEl>
                                      </p:cBhvr>
                                    </p:animEffect>
                                  </p:childTnLst>
                                  <p:subTnLst>
                                    <p:audio>
                                      <p:cMediaNode>
                                        <p:cTn display="0" masterRel="sameClick">
                                          <p:stCondLst>
                                            <p:cond evt="begin" delay="0">
                                              <p:tn val="64"/>
                                            </p:cond>
                                          </p:stCondLst>
                                          <p:endCondLst>
                                            <p:cond evt="onStopAudio" delay="0">
                                              <p:tgtEl>
                                                <p:sldTgt/>
                                              </p:tgtEl>
                                            </p:cond>
                                          </p:endCondLst>
                                        </p:cTn>
                                        <p:tgtEl>
                                          <p:sndTgt r:embed="rId3" name="Bling.wav"/>
                                        </p:tgtEl>
                                      </p:cMediaNode>
                                    </p:audio>
                                  </p:subTnLst>
                                </p:cTn>
                              </p:par>
                              <p:par>
                                <p:cTn id="69" presetID="26" presetClass="emph" presetSubtype="0" fill="hold" grpId="1" nodeType="withEffect">
                                  <p:stCondLst>
                                    <p:cond delay="500"/>
                                  </p:stCondLst>
                                  <p:childTnLst>
                                    <p:animEffect transition="out" filter="fade">
                                      <p:cBhvr>
                                        <p:cTn id="70" dur="500" tmFilter="0, 0; .2, .5; .8, .5; 1, 0"/>
                                        <p:tgtEl>
                                          <p:spTgt spid="97"/>
                                        </p:tgtEl>
                                      </p:cBhvr>
                                    </p:animEffect>
                                    <p:animScale>
                                      <p:cBhvr>
                                        <p:cTn id="71"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72" restart="whenNotActive" fill="hold" evtFilter="cancelBubble" nodeType="interactiveSeq">
                <p:stCondLst>
                  <p:cond evt="onClick" delay="0">
                    <p:tgtEl>
                      <p:spTgt spid="98"/>
                    </p:tgtEl>
                  </p:cond>
                </p:stCondLst>
                <p:endSync evt="end" delay="0">
                  <p:rtn val="all"/>
                </p:endSync>
                <p:childTnLst>
                  <p:par>
                    <p:cTn id="73" fill="hold">
                      <p:stCondLst>
                        <p:cond delay="0"/>
                      </p:stCondLst>
                      <p:childTnLst>
                        <p:par>
                          <p:cTn id="74" fill="hold">
                            <p:stCondLst>
                              <p:cond delay="0"/>
                            </p:stCondLst>
                            <p:childTnLst>
                              <p:par>
                                <p:cTn id="75" presetID="53" presetClass="entr" presetSubtype="16"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p:cTn id="77" dur="500" fill="hold"/>
                                        <p:tgtEl>
                                          <p:spTgt spid="100"/>
                                        </p:tgtEl>
                                        <p:attrNameLst>
                                          <p:attrName>ppt_w</p:attrName>
                                        </p:attrNameLst>
                                      </p:cBhvr>
                                      <p:tavLst>
                                        <p:tav tm="0">
                                          <p:val>
                                            <p:fltVal val="0"/>
                                          </p:val>
                                        </p:tav>
                                        <p:tav tm="100000">
                                          <p:val>
                                            <p:strVal val="#ppt_w"/>
                                          </p:val>
                                        </p:tav>
                                      </p:tavLst>
                                    </p:anim>
                                    <p:anim calcmode="lin" valueType="num">
                                      <p:cBhvr>
                                        <p:cTn id="78" dur="500" fill="hold"/>
                                        <p:tgtEl>
                                          <p:spTgt spid="100"/>
                                        </p:tgtEl>
                                        <p:attrNameLst>
                                          <p:attrName>ppt_h</p:attrName>
                                        </p:attrNameLst>
                                      </p:cBhvr>
                                      <p:tavLst>
                                        <p:tav tm="0">
                                          <p:val>
                                            <p:fltVal val="0"/>
                                          </p:val>
                                        </p:tav>
                                        <p:tav tm="100000">
                                          <p:val>
                                            <p:strVal val="#ppt_h"/>
                                          </p:val>
                                        </p:tav>
                                      </p:tavLst>
                                    </p:anim>
                                    <p:animEffect transition="in" filter="fade">
                                      <p:cBhvr>
                                        <p:cTn id="79" dur="500"/>
                                        <p:tgtEl>
                                          <p:spTgt spid="100"/>
                                        </p:tgtEl>
                                      </p:cBhvr>
                                    </p:animEffect>
                                  </p:childTnLst>
                                  <p:subTnLst>
                                    <p:audio>
                                      <p:cMediaNode>
                                        <p:cTn display="0" masterRel="sameClick">
                                          <p:stCondLst>
                                            <p:cond evt="begin" delay="0">
                                              <p:tn val="75"/>
                                            </p:cond>
                                          </p:stCondLst>
                                          <p:endCondLst>
                                            <p:cond evt="onStopAudio" delay="0">
                                              <p:tgtEl>
                                                <p:sldTgt/>
                                              </p:tgtEl>
                                            </p:cond>
                                          </p:endCondLst>
                                        </p:cTn>
                                        <p:tgtEl>
                                          <p:sndTgt r:embed="rId3" name="Bling.wav"/>
                                        </p:tgtEl>
                                      </p:cMediaNode>
                                    </p:audio>
                                  </p:subTnLst>
                                </p:cTn>
                              </p:par>
                              <p:par>
                                <p:cTn id="80" presetID="26" presetClass="emph" presetSubtype="0" fill="hold" grpId="1" nodeType="withEffect">
                                  <p:stCondLst>
                                    <p:cond delay="500"/>
                                  </p:stCondLst>
                                  <p:childTnLst>
                                    <p:animEffect transition="out" filter="fade">
                                      <p:cBhvr>
                                        <p:cTn id="81" dur="500" tmFilter="0, 0; .2, .5; .8, .5; 1, 0"/>
                                        <p:tgtEl>
                                          <p:spTgt spid="100"/>
                                        </p:tgtEl>
                                      </p:cBhvr>
                                    </p:animEffect>
                                    <p:animScale>
                                      <p:cBhvr>
                                        <p:cTn id="82" dur="250" autoRev="1" fill="hold"/>
                                        <p:tgtEl>
                                          <p:spTgt spid="100"/>
                                        </p:tgtEl>
                                      </p:cBhvr>
                                      <p:by x="105000" y="105000"/>
                                    </p:animScale>
                                  </p:childTnLst>
                                </p:cTn>
                              </p:par>
                            </p:childTnLst>
                          </p:cTn>
                        </p:par>
                      </p:childTnLst>
                    </p:cTn>
                  </p:par>
                </p:childTnLst>
              </p:cTn>
              <p:nextCondLst>
                <p:cond evt="onClick" delay="0">
                  <p:tgtEl>
                    <p:spTgt spid="98"/>
                  </p:tgtEl>
                </p:cond>
              </p:nextCondLst>
            </p:seq>
            <p:seq concurrent="1" nextAc="seek">
              <p:cTn id="83" restart="whenNotActive" fill="hold" evtFilter="cancelBubble" nodeType="interactiveSeq">
                <p:stCondLst>
                  <p:cond evt="onClick" delay="0">
                    <p:tgtEl>
                      <p:spTgt spid="102"/>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withEffect">
                                  <p:stCondLst>
                                    <p:cond delay="0"/>
                                  </p:stCondLst>
                                  <p:childTnLst>
                                    <p:set>
                                      <p:cBhvr>
                                        <p:cTn id="87" dur="1" fill="hold">
                                          <p:stCondLst>
                                            <p:cond delay="0"/>
                                          </p:stCondLst>
                                        </p:cTn>
                                        <p:tgtEl>
                                          <p:spTgt spid="103"/>
                                        </p:tgtEl>
                                        <p:attrNameLst>
                                          <p:attrName>style.visibility</p:attrName>
                                        </p:attrNameLst>
                                      </p:cBhvr>
                                      <p:to>
                                        <p:strVal val="visible"/>
                                      </p:to>
                                    </p:set>
                                    <p:anim calcmode="lin" valueType="num">
                                      <p:cBhvr>
                                        <p:cTn id="88" dur="500" fill="hold"/>
                                        <p:tgtEl>
                                          <p:spTgt spid="103"/>
                                        </p:tgtEl>
                                        <p:attrNameLst>
                                          <p:attrName>ppt_w</p:attrName>
                                        </p:attrNameLst>
                                      </p:cBhvr>
                                      <p:tavLst>
                                        <p:tav tm="0">
                                          <p:val>
                                            <p:fltVal val="0"/>
                                          </p:val>
                                        </p:tav>
                                        <p:tav tm="100000">
                                          <p:val>
                                            <p:strVal val="#ppt_w"/>
                                          </p:val>
                                        </p:tav>
                                      </p:tavLst>
                                    </p:anim>
                                    <p:anim calcmode="lin" valueType="num">
                                      <p:cBhvr>
                                        <p:cTn id="89" dur="500" fill="hold"/>
                                        <p:tgtEl>
                                          <p:spTgt spid="103"/>
                                        </p:tgtEl>
                                        <p:attrNameLst>
                                          <p:attrName>ppt_h</p:attrName>
                                        </p:attrNameLst>
                                      </p:cBhvr>
                                      <p:tavLst>
                                        <p:tav tm="0">
                                          <p:val>
                                            <p:fltVal val="0"/>
                                          </p:val>
                                        </p:tav>
                                        <p:tav tm="100000">
                                          <p:val>
                                            <p:strVal val="#ppt_h"/>
                                          </p:val>
                                        </p:tav>
                                      </p:tavLst>
                                    </p:anim>
                                    <p:animEffect transition="in" filter="fade">
                                      <p:cBhvr>
                                        <p:cTn id="90" dur="500"/>
                                        <p:tgtEl>
                                          <p:spTgt spid="103"/>
                                        </p:tgtEl>
                                      </p:cBhvr>
                                    </p:animEffect>
                                  </p:childTnLst>
                                  <p:subTnLst>
                                    <p:audio>
                                      <p:cMediaNode>
                                        <p:cTn display="0" masterRel="sameClick">
                                          <p:stCondLst>
                                            <p:cond evt="begin" delay="0">
                                              <p:tn val="86"/>
                                            </p:cond>
                                          </p:stCondLst>
                                          <p:endCondLst>
                                            <p:cond evt="onStopAudio" delay="0">
                                              <p:tgtEl>
                                                <p:sldTgt/>
                                              </p:tgtEl>
                                            </p:cond>
                                          </p:endCondLst>
                                        </p:cTn>
                                        <p:tgtEl>
                                          <p:sndTgt r:embed="rId3" name="Bling.wav"/>
                                        </p:tgtEl>
                                      </p:cMediaNode>
                                    </p:audio>
                                  </p:subTnLst>
                                </p:cTn>
                              </p:par>
                              <p:par>
                                <p:cTn id="91" presetID="26" presetClass="emph" presetSubtype="0" fill="hold" grpId="1" nodeType="withEffect">
                                  <p:stCondLst>
                                    <p:cond delay="500"/>
                                  </p:stCondLst>
                                  <p:childTnLst>
                                    <p:animEffect transition="out" filter="fade">
                                      <p:cBhvr>
                                        <p:cTn id="92" dur="500" tmFilter="0, 0; .2, .5; .8, .5; 1, 0"/>
                                        <p:tgtEl>
                                          <p:spTgt spid="103"/>
                                        </p:tgtEl>
                                      </p:cBhvr>
                                    </p:animEffect>
                                    <p:animScale>
                                      <p:cBhvr>
                                        <p:cTn id="93" dur="250" autoRev="1" fill="hold"/>
                                        <p:tgtEl>
                                          <p:spTgt spid="103"/>
                                        </p:tgtEl>
                                      </p:cBhvr>
                                      <p:by x="105000" y="105000"/>
                                    </p:animScale>
                                  </p:childTnLst>
                                </p:cTn>
                              </p:par>
                            </p:childTnLst>
                          </p:cTn>
                        </p:par>
                      </p:childTnLst>
                    </p:cTn>
                  </p:par>
                </p:childTnLst>
              </p:cTn>
              <p:nextCondLst>
                <p:cond evt="onClick" delay="0">
                  <p:tgtEl>
                    <p:spTgt spid="102"/>
                  </p:tgtEl>
                </p:cond>
              </p:nextCondLst>
            </p:seq>
          </p:childTnLst>
        </p:cTn>
      </p:par>
    </p:tnLst>
    <p:bldLst>
      <p:bldP spid="49" grpId="0"/>
      <p:bldP spid="49" grpId="1"/>
      <p:bldP spid="97" grpId="0"/>
      <p:bldP spid="97" grpId="1"/>
      <p:bldP spid="100" grpId="0"/>
      <p:bldP spid="100" grpId="1"/>
      <p:bldP spid="103" grpId="0"/>
      <p:bldP spid="10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076198" y="1322953"/>
            <a:ext cx="10400358" cy="2568761"/>
          </a:xfrm>
          <a:prstGeom prst="roundRect">
            <a:avLst>
              <a:gd name="adj" fmla="val 1257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43013" y="4240725"/>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418979" y="1771310"/>
            <a:ext cx="9709385" cy="175432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Trong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dãy</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đồng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đẳng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của</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alcohol ethylic,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gốc</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hydrocarbon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càng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lớn</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càng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làm</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giảm</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độ</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vi-VN"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__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của</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hydro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trong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nhóm</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vi-VN"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OH.</a:t>
            </a:r>
            <a:endPar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sp>
        <p:nvSpPr>
          <p:cNvPr id="37" name="!!o4b">
            <a:extLst>
              <a:ext uri="{FF2B5EF4-FFF2-40B4-BE49-F238E27FC236}">
                <a16:creationId xmlns:a16="http://schemas.microsoft.com/office/drawing/2014/main" id="{6F40FFA8-451A-4BC0-BD18-CD55C51FC9A2}"/>
              </a:ext>
            </a:extLst>
          </p:cNvPr>
          <p:cNvSpPr/>
          <p:nvPr/>
        </p:nvSpPr>
        <p:spPr>
          <a:xfrm>
            <a:off x="2902705" y="547020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39" name="!!o4c">
            <a:extLst>
              <a:ext uri="{FF2B5EF4-FFF2-40B4-BE49-F238E27FC236}">
                <a16:creationId xmlns:a16="http://schemas.microsoft.com/office/drawing/2014/main" id="{A6C41A5A-F1F3-479E-886F-F6915960E5FC}"/>
              </a:ext>
            </a:extLst>
          </p:cNvPr>
          <p:cNvSpPr/>
          <p:nvPr/>
        </p:nvSpPr>
        <p:spPr>
          <a:xfrm>
            <a:off x="4045380" y="547020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0" name="!!4b">
            <a:extLst>
              <a:ext uri="{FF2B5EF4-FFF2-40B4-BE49-F238E27FC236}">
                <a16:creationId xmlns:a16="http://schemas.microsoft.com/office/drawing/2014/main" id="{FF091EC5-DEE3-4725-BA96-0C98047169DD}"/>
              </a:ext>
            </a:extLst>
          </p:cNvPr>
          <p:cNvSpPr txBox="1"/>
          <p:nvPr/>
        </p:nvSpPr>
        <p:spPr>
          <a:xfrm>
            <a:off x="3077220" y="5520737"/>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i</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51" name="!!4c">
            <a:extLst>
              <a:ext uri="{FF2B5EF4-FFF2-40B4-BE49-F238E27FC236}">
                <a16:creationId xmlns:a16="http://schemas.microsoft.com/office/drawing/2014/main" id="{6CE2AC29-8488-4255-8CC5-B05EF8ED2BCC}"/>
              </a:ext>
            </a:extLst>
          </p:cNvPr>
          <p:cNvSpPr txBox="1"/>
          <p:nvPr/>
        </p:nvSpPr>
        <p:spPr>
          <a:xfrm>
            <a:off x="4222431" y="5520737"/>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96" name="!!o4a">
            <a:extLst>
              <a:ext uri="{FF2B5EF4-FFF2-40B4-BE49-F238E27FC236}">
                <a16:creationId xmlns:a16="http://schemas.microsoft.com/office/drawing/2014/main" id="{03CD02AD-A0B0-4461-82E4-ADE45F3505A9}"/>
              </a:ext>
            </a:extLst>
          </p:cNvPr>
          <p:cNvSpPr/>
          <p:nvPr/>
        </p:nvSpPr>
        <p:spPr>
          <a:xfrm>
            <a:off x="1761384" y="5470208"/>
            <a:ext cx="1024386" cy="102438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7" name="!!4a">
            <a:extLst>
              <a:ext uri="{FF2B5EF4-FFF2-40B4-BE49-F238E27FC236}">
                <a16:creationId xmlns:a16="http://schemas.microsoft.com/office/drawing/2014/main" id="{7D7392F9-B328-40CF-A436-C3974F476E3C}"/>
              </a:ext>
            </a:extLst>
          </p:cNvPr>
          <p:cNvSpPr txBox="1"/>
          <p:nvPr/>
        </p:nvSpPr>
        <p:spPr>
          <a:xfrm>
            <a:off x="1924028" y="5546752"/>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l</a:t>
            </a:r>
          </a:p>
        </p:txBody>
      </p:sp>
      <p:sp>
        <p:nvSpPr>
          <p:cNvPr id="99" name="!!o4a">
            <a:extLst>
              <a:ext uri="{FF2B5EF4-FFF2-40B4-BE49-F238E27FC236}">
                <a16:creationId xmlns:a16="http://schemas.microsoft.com/office/drawing/2014/main" id="{03CD02AD-A0B0-4461-82E4-ADE45F3505A9}"/>
              </a:ext>
            </a:extLst>
          </p:cNvPr>
          <p:cNvSpPr/>
          <p:nvPr/>
        </p:nvSpPr>
        <p:spPr>
          <a:xfrm>
            <a:off x="5200518" y="5460010"/>
            <a:ext cx="1052430" cy="103458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1" name="!!4a">
            <a:extLst>
              <a:ext uri="{FF2B5EF4-FFF2-40B4-BE49-F238E27FC236}">
                <a16:creationId xmlns:a16="http://schemas.microsoft.com/office/drawing/2014/main" id="{7D7392F9-B328-40CF-A436-C3974F476E3C}"/>
              </a:ext>
            </a:extLst>
          </p:cNvPr>
          <p:cNvSpPr txBox="1"/>
          <p:nvPr/>
        </p:nvSpPr>
        <p:spPr>
          <a:xfrm>
            <a:off x="5367367" y="5531681"/>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p>
        </p:txBody>
      </p:sp>
      <p:sp>
        <p:nvSpPr>
          <p:cNvPr id="98" name="!!o4b">
            <a:extLst>
              <a:ext uri="{FF2B5EF4-FFF2-40B4-BE49-F238E27FC236}">
                <a16:creationId xmlns:a16="http://schemas.microsoft.com/office/drawing/2014/main" id="{6F40FFA8-451A-4BC0-BD18-CD55C51FC9A2}"/>
              </a:ext>
            </a:extLst>
          </p:cNvPr>
          <p:cNvSpPr/>
          <p:nvPr/>
        </p:nvSpPr>
        <p:spPr>
          <a:xfrm>
            <a:off x="7512558" y="5460982"/>
            <a:ext cx="1024386" cy="103361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0" name="!!o4c">
            <a:extLst>
              <a:ext uri="{FF2B5EF4-FFF2-40B4-BE49-F238E27FC236}">
                <a16:creationId xmlns:a16="http://schemas.microsoft.com/office/drawing/2014/main" id="{A6C41A5A-F1F3-479E-886F-F6915960E5FC}"/>
              </a:ext>
            </a:extLst>
          </p:cNvPr>
          <p:cNvSpPr/>
          <p:nvPr/>
        </p:nvSpPr>
        <p:spPr>
          <a:xfrm>
            <a:off x="8655233" y="5460981"/>
            <a:ext cx="1024386" cy="103361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2" name="!!4b">
            <a:extLst>
              <a:ext uri="{FF2B5EF4-FFF2-40B4-BE49-F238E27FC236}">
                <a16:creationId xmlns:a16="http://schemas.microsoft.com/office/drawing/2014/main" id="{FF091EC5-DEE3-4725-BA96-0C98047169DD}"/>
              </a:ext>
            </a:extLst>
          </p:cNvPr>
          <p:cNvSpPr txBox="1"/>
          <p:nvPr/>
        </p:nvSpPr>
        <p:spPr>
          <a:xfrm>
            <a:off x="7671568" y="552046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ộ</a:t>
            </a:r>
          </a:p>
        </p:txBody>
      </p:sp>
      <p:sp>
        <p:nvSpPr>
          <p:cNvPr id="103" name="!!4c">
            <a:extLst>
              <a:ext uri="{FF2B5EF4-FFF2-40B4-BE49-F238E27FC236}">
                <a16:creationId xmlns:a16="http://schemas.microsoft.com/office/drawing/2014/main" id="{6CE2AC29-8488-4255-8CC5-B05EF8ED2BCC}"/>
              </a:ext>
            </a:extLst>
          </p:cNvPr>
          <p:cNvSpPr txBox="1"/>
          <p:nvPr/>
        </p:nvSpPr>
        <p:spPr>
          <a:xfrm>
            <a:off x="8819584" y="5511510"/>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104" name="!!o4a">
            <a:extLst>
              <a:ext uri="{FF2B5EF4-FFF2-40B4-BE49-F238E27FC236}">
                <a16:creationId xmlns:a16="http://schemas.microsoft.com/office/drawing/2014/main" id="{03CD02AD-A0B0-4461-82E4-ADE45F3505A9}"/>
              </a:ext>
            </a:extLst>
          </p:cNvPr>
          <p:cNvSpPr/>
          <p:nvPr/>
        </p:nvSpPr>
        <p:spPr>
          <a:xfrm>
            <a:off x="6371237" y="5460981"/>
            <a:ext cx="1024386" cy="103361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5" name="!!4a">
            <a:extLst>
              <a:ext uri="{FF2B5EF4-FFF2-40B4-BE49-F238E27FC236}">
                <a16:creationId xmlns:a16="http://schemas.microsoft.com/office/drawing/2014/main" id="{7D7392F9-B328-40CF-A436-C3974F476E3C}"/>
              </a:ext>
            </a:extLst>
          </p:cNvPr>
          <p:cNvSpPr txBox="1"/>
          <p:nvPr/>
        </p:nvSpPr>
        <p:spPr>
          <a:xfrm>
            <a:off x="6509367" y="553316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đ</a:t>
            </a:r>
          </a:p>
        </p:txBody>
      </p:sp>
      <p:sp>
        <p:nvSpPr>
          <p:cNvPr id="106" name="!!o4a">
            <a:extLst>
              <a:ext uri="{FF2B5EF4-FFF2-40B4-BE49-F238E27FC236}">
                <a16:creationId xmlns:a16="http://schemas.microsoft.com/office/drawing/2014/main" id="{03CD02AD-A0B0-4461-82E4-ADE45F3505A9}"/>
              </a:ext>
            </a:extLst>
          </p:cNvPr>
          <p:cNvSpPr/>
          <p:nvPr/>
        </p:nvSpPr>
        <p:spPr>
          <a:xfrm>
            <a:off x="9797908" y="547020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7" name="!!4a">
            <a:extLst>
              <a:ext uri="{FF2B5EF4-FFF2-40B4-BE49-F238E27FC236}">
                <a16:creationId xmlns:a16="http://schemas.microsoft.com/office/drawing/2014/main" id="{7D7392F9-B328-40CF-A436-C3974F476E3C}"/>
              </a:ext>
            </a:extLst>
          </p:cNvPr>
          <p:cNvSpPr txBox="1"/>
          <p:nvPr/>
        </p:nvSpPr>
        <p:spPr>
          <a:xfrm>
            <a:off x="9939357" y="5529179"/>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a:t>
            </a:r>
          </a:p>
        </p:txBody>
      </p:sp>
      <p:pic>
        <p:nvPicPr>
          <p:cNvPr id="108" name="Picture 107">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109" name="Picture 108">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110" name="Picture 109">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111" name="Picture 110">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112" name="Picture 111">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113" name="Picture 112">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114" name="Picture 113">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115" name="Picture 11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116" name="Picture 11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117" name="Picture 11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118" name="Picture 117">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119" name="Picture 118">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120" name="Picture 119">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121" name="Picture 120">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122" name="Picture 121">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123" name="Picture 122">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124" name="Picture 123">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125" name="Picture 124">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126" name="Picture 125">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127" name="Picture 126">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128" name="Picture 127">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129" name="Picture 128">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130" name="Picture 12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131" name="Picture 13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132" name="Picture 13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133" name="Picture 13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134" name="Picture 13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135" name="Picture 13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Tree>
    <p:extLst>
      <p:ext uri="{BB962C8B-B14F-4D97-AF65-F5344CB8AC3E}">
        <p14:creationId xmlns:p14="http://schemas.microsoft.com/office/powerpoint/2010/main" val="735619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50"/>
                                        </p:tgtEl>
                                      </p:cBhvr>
                                    </p:animEffect>
                                    <p:animScale>
                                      <p:cBhvr>
                                        <p:cTn id="12" dur="250" autoRev="1" fill="hold"/>
                                        <p:tgtEl>
                                          <p:spTgt spid="50"/>
                                        </p:tgtEl>
                                      </p:cBhvr>
                                      <p:by x="105000" y="105000"/>
                                    </p:animScale>
                                  </p:childTnLst>
                                </p:cTn>
                              </p:par>
                            </p:childTnLst>
                          </p:cTn>
                        </p:par>
                      </p:childTnLst>
                    </p:cTn>
                  </p:par>
                </p:childTnLst>
              </p:cTn>
              <p:nextCondLst>
                <p:cond evt="onClick" delay="0">
                  <p:tgtEl>
                    <p:spTgt spid="37"/>
                  </p:tgtEl>
                </p:cond>
              </p:nextCondLst>
            </p:seq>
            <p:seq concurrent="1" nextAc="seek">
              <p:cTn id="13" restart="whenNotActive" fill="hold" evtFilter="cancelBubble" nodeType="interactiveSeq">
                <p:stCondLst>
                  <p:cond evt="onClick" delay="0">
                    <p:tgtEl>
                      <p:spTgt spid="39"/>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Effect transition="in" filter="fade">
                                      <p:cBhvr>
                                        <p:cTn id="20" dur="500"/>
                                        <p:tgtEl>
                                          <p:spTgt spid="51"/>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51"/>
                                        </p:tgtEl>
                                      </p:cBhvr>
                                    </p:animEffect>
                                    <p:animScale>
                                      <p:cBhvr>
                                        <p:cTn id="23" dur="250" autoRev="1" fill="hold"/>
                                        <p:tgtEl>
                                          <p:spTgt spid="51"/>
                                        </p:tgtEl>
                                      </p:cBhvr>
                                      <p:by x="105000" y="105000"/>
                                    </p:animScale>
                                  </p:childTnLst>
                                </p:cTn>
                              </p:par>
                            </p:childTnLst>
                          </p:cTn>
                        </p:par>
                      </p:childTnLst>
                    </p:cTn>
                  </p:par>
                </p:childTnLst>
              </p:cTn>
              <p:nextCondLst>
                <p:cond evt="onClick" delay="0">
                  <p:tgtEl>
                    <p:spTgt spid="39"/>
                  </p:tgtEl>
                </p:cond>
              </p:nextCondLst>
            </p:seq>
            <p:seq concurrent="1" nextAc="seek">
              <p:cTn id="24" restart="whenNotActive" fill="hold" evtFilter="cancelBubble" nodeType="interactiveSeq">
                <p:stCondLst>
                  <p:cond evt="onClick" delay="0">
                    <p:tgtEl>
                      <p:spTgt spid="96"/>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p:cTn id="29" dur="500" fill="hold"/>
                                        <p:tgtEl>
                                          <p:spTgt spid="97"/>
                                        </p:tgtEl>
                                        <p:attrNameLst>
                                          <p:attrName>ppt_w</p:attrName>
                                        </p:attrNameLst>
                                      </p:cBhvr>
                                      <p:tavLst>
                                        <p:tav tm="0">
                                          <p:val>
                                            <p:fltVal val="0"/>
                                          </p:val>
                                        </p:tav>
                                        <p:tav tm="100000">
                                          <p:val>
                                            <p:strVal val="#ppt_w"/>
                                          </p:val>
                                        </p:tav>
                                      </p:tavLst>
                                    </p:anim>
                                    <p:anim calcmode="lin" valueType="num">
                                      <p:cBhvr>
                                        <p:cTn id="30" dur="500" fill="hold"/>
                                        <p:tgtEl>
                                          <p:spTgt spid="97"/>
                                        </p:tgtEl>
                                        <p:attrNameLst>
                                          <p:attrName>ppt_h</p:attrName>
                                        </p:attrNameLst>
                                      </p:cBhvr>
                                      <p:tavLst>
                                        <p:tav tm="0">
                                          <p:val>
                                            <p:fltVal val="0"/>
                                          </p:val>
                                        </p:tav>
                                        <p:tav tm="100000">
                                          <p:val>
                                            <p:strVal val="#ppt_h"/>
                                          </p:val>
                                        </p:tav>
                                      </p:tavLst>
                                    </p:anim>
                                    <p:animEffect transition="in" filter="fade">
                                      <p:cBhvr>
                                        <p:cTn id="31" dur="500"/>
                                        <p:tgtEl>
                                          <p:spTgt spid="97"/>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7"/>
                                        </p:tgtEl>
                                      </p:cBhvr>
                                    </p:animEffect>
                                    <p:animScale>
                                      <p:cBhvr>
                                        <p:cTn id="34"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35" restart="whenNotActive" fill="hold" evtFilter="cancelBubble" nodeType="interactiveSeq">
                <p:stCondLst>
                  <p:cond evt="onClick" delay="0">
                    <p:tgtEl>
                      <p:spTgt spid="99"/>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 calcmode="lin" valueType="num">
                                      <p:cBhvr>
                                        <p:cTn id="40" dur="500" fill="hold"/>
                                        <p:tgtEl>
                                          <p:spTgt spid="101"/>
                                        </p:tgtEl>
                                        <p:attrNameLst>
                                          <p:attrName>ppt_w</p:attrName>
                                        </p:attrNameLst>
                                      </p:cBhvr>
                                      <p:tavLst>
                                        <p:tav tm="0">
                                          <p:val>
                                            <p:fltVal val="0"/>
                                          </p:val>
                                        </p:tav>
                                        <p:tav tm="100000">
                                          <p:val>
                                            <p:strVal val="#ppt_w"/>
                                          </p:val>
                                        </p:tav>
                                      </p:tavLst>
                                    </p:anim>
                                    <p:anim calcmode="lin" valueType="num">
                                      <p:cBhvr>
                                        <p:cTn id="41" dur="500" fill="hold"/>
                                        <p:tgtEl>
                                          <p:spTgt spid="101"/>
                                        </p:tgtEl>
                                        <p:attrNameLst>
                                          <p:attrName>ppt_h</p:attrName>
                                        </p:attrNameLst>
                                      </p:cBhvr>
                                      <p:tavLst>
                                        <p:tav tm="0">
                                          <p:val>
                                            <p:fltVal val="0"/>
                                          </p:val>
                                        </p:tav>
                                        <p:tav tm="100000">
                                          <p:val>
                                            <p:strVal val="#ppt_h"/>
                                          </p:val>
                                        </p:tav>
                                      </p:tavLst>
                                    </p:anim>
                                    <p:animEffect transition="in" filter="fade">
                                      <p:cBhvr>
                                        <p:cTn id="42" dur="500"/>
                                        <p:tgtEl>
                                          <p:spTgt spid="101"/>
                                        </p:tgtEl>
                                      </p:cBhvr>
                                    </p:animEffect>
                                  </p:childTnLst>
                                  <p:subTnLst>
                                    <p:audio>
                                      <p:cMediaNode>
                                        <p:cTn display="0" masterRel="sameClick">
                                          <p:stCondLst>
                                            <p:cond evt="begin" delay="0">
                                              <p:tn val="38"/>
                                            </p:cond>
                                          </p:stCondLst>
                                          <p:endCondLst>
                                            <p:cond evt="onStopAudio" delay="0">
                                              <p:tgtEl>
                                                <p:sldTgt/>
                                              </p:tgtEl>
                                            </p:cond>
                                          </p:endCondLst>
                                        </p:cTn>
                                        <p:tgtEl>
                                          <p:sndTgt r:embed="rId3"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101"/>
                                        </p:tgtEl>
                                      </p:cBhvr>
                                    </p:animEffect>
                                    <p:animScale>
                                      <p:cBhvr>
                                        <p:cTn id="45" dur="250" autoRev="1" fill="hold"/>
                                        <p:tgtEl>
                                          <p:spTgt spid="101"/>
                                        </p:tgtEl>
                                      </p:cBhvr>
                                      <p:by x="105000" y="105000"/>
                                    </p:animScale>
                                  </p:childTnLst>
                                </p:cTn>
                              </p:par>
                            </p:childTnLst>
                          </p:cTn>
                        </p:par>
                      </p:childTnLst>
                    </p:cTn>
                  </p:par>
                </p:childTnLst>
              </p:cTn>
              <p:nextCondLst>
                <p:cond evt="onClick" delay="0">
                  <p:tgtEl>
                    <p:spTgt spid="99"/>
                  </p:tgtEl>
                </p:cond>
              </p:nextCondLst>
            </p:seq>
            <p:seq concurrent="1" nextAc="seek">
              <p:cTn id="46" restart="whenNotActive" fill="hold" evtFilter="cancelBubble" nodeType="interactiveSeq">
                <p:stCondLst>
                  <p:cond evt="onClick" delay="0">
                    <p:tgtEl>
                      <p:spTgt spid="98"/>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p:cTn id="51" dur="500" fill="hold"/>
                                        <p:tgtEl>
                                          <p:spTgt spid="102"/>
                                        </p:tgtEl>
                                        <p:attrNameLst>
                                          <p:attrName>ppt_w</p:attrName>
                                        </p:attrNameLst>
                                      </p:cBhvr>
                                      <p:tavLst>
                                        <p:tav tm="0">
                                          <p:val>
                                            <p:fltVal val="0"/>
                                          </p:val>
                                        </p:tav>
                                        <p:tav tm="100000">
                                          <p:val>
                                            <p:strVal val="#ppt_w"/>
                                          </p:val>
                                        </p:tav>
                                      </p:tavLst>
                                    </p:anim>
                                    <p:anim calcmode="lin" valueType="num">
                                      <p:cBhvr>
                                        <p:cTn id="52" dur="500" fill="hold"/>
                                        <p:tgtEl>
                                          <p:spTgt spid="102"/>
                                        </p:tgtEl>
                                        <p:attrNameLst>
                                          <p:attrName>ppt_h</p:attrName>
                                        </p:attrNameLst>
                                      </p:cBhvr>
                                      <p:tavLst>
                                        <p:tav tm="0">
                                          <p:val>
                                            <p:fltVal val="0"/>
                                          </p:val>
                                        </p:tav>
                                        <p:tav tm="100000">
                                          <p:val>
                                            <p:strVal val="#ppt_h"/>
                                          </p:val>
                                        </p:tav>
                                      </p:tavLst>
                                    </p:anim>
                                    <p:animEffect transition="in" filter="fade">
                                      <p:cBhvr>
                                        <p:cTn id="53" dur="500"/>
                                        <p:tgtEl>
                                          <p:spTgt spid="102"/>
                                        </p:tgtEl>
                                      </p:cBhvr>
                                    </p:animEffect>
                                  </p:childTnLst>
                                  <p:subTnLst>
                                    <p:audio>
                                      <p:cMediaNode>
                                        <p:cTn display="0" masterRel="sameClick">
                                          <p:stCondLst>
                                            <p:cond evt="begin" delay="0">
                                              <p:tn val="49"/>
                                            </p:cond>
                                          </p:stCondLst>
                                          <p:endCondLst>
                                            <p:cond evt="onStopAudio" delay="0">
                                              <p:tgtEl>
                                                <p:sldTgt/>
                                              </p:tgtEl>
                                            </p:cond>
                                          </p:endCondLst>
                                        </p:cTn>
                                        <p:tgtEl>
                                          <p:sndTgt r:embed="rId3"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102"/>
                                        </p:tgtEl>
                                      </p:cBhvr>
                                    </p:animEffect>
                                    <p:animScale>
                                      <p:cBhvr>
                                        <p:cTn id="56" dur="250" autoRev="1" fill="hold"/>
                                        <p:tgtEl>
                                          <p:spTgt spid="102"/>
                                        </p:tgtEl>
                                      </p:cBhvr>
                                      <p:by x="105000" y="105000"/>
                                    </p:animScale>
                                  </p:childTnLst>
                                </p:cTn>
                              </p:par>
                            </p:childTnLst>
                          </p:cTn>
                        </p:par>
                      </p:childTnLst>
                    </p:cTn>
                  </p:par>
                </p:childTnLst>
              </p:cTn>
              <p:nextCondLst>
                <p:cond evt="onClick" delay="0">
                  <p:tgtEl>
                    <p:spTgt spid="98"/>
                  </p:tgtEl>
                </p:cond>
              </p:nextCondLst>
            </p:seq>
            <p:seq concurrent="1" nextAc="seek">
              <p:cTn id="57" restart="whenNotActive" fill="hold" evtFilter="cancelBubble" nodeType="interactiveSeq">
                <p:stCondLst>
                  <p:cond evt="onClick" delay="0">
                    <p:tgtEl>
                      <p:spTgt spid="100"/>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p:cTn id="62" dur="500" fill="hold"/>
                                        <p:tgtEl>
                                          <p:spTgt spid="103"/>
                                        </p:tgtEl>
                                        <p:attrNameLst>
                                          <p:attrName>ppt_w</p:attrName>
                                        </p:attrNameLst>
                                      </p:cBhvr>
                                      <p:tavLst>
                                        <p:tav tm="0">
                                          <p:val>
                                            <p:fltVal val="0"/>
                                          </p:val>
                                        </p:tav>
                                        <p:tav tm="100000">
                                          <p:val>
                                            <p:strVal val="#ppt_w"/>
                                          </p:val>
                                        </p:tav>
                                      </p:tavLst>
                                    </p:anim>
                                    <p:anim calcmode="lin" valueType="num">
                                      <p:cBhvr>
                                        <p:cTn id="63" dur="500" fill="hold"/>
                                        <p:tgtEl>
                                          <p:spTgt spid="103"/>
                                        </p:tgtEl>
                                        <p:attrNameLst>
                                          <p:attrName>ppt_h</p:attrName>
                                        </p:attrNameLst>
                                      </p:cBhvr>
                                      <p:tavLst>
                                        <p:tav tm="0">
                                          <p:val>
                                            <p:fltVal val="0"/>
                                          </p:val>
                                        </p:tav>
                                        <p:tav tm="100000">
                                          <p:val>
                                            <p:strVal val="#ppt_h"/>
                                          </p:val>
                                        </p:tav>
                                      </p:tavLst>
                                    </p:anim>
                                    <p:animEffect transition="in" filter="fade">
                                      <p:cBhvr>
                                        <p:cTn id="64" dur="500"/>
                                        <p:tgtEl>
                                          <p:spTgt spid="103"/>
                                        </p:tgtEl>
                                      </p:cBhvr>
                                    </p:animEffect>
                                  </p:childTnLst>
                                  <p:subTnLst>
                                    <p:audio>
                                      <p:cMediaNode>
                                        <p:cTn display="0" masterRel="sameClick">
                                          <p:stCondLst>
                                            <p:cond evt="begin" delay="0">
                                              <p:tn val="60"/>
                                            </p:cond>
                                          </p:stCondLst>
                                          <p:endCondLst>
                                            <p:cond evt="onStopAudio" delay="0">
                                              <p:tgtEl>
                                                <p:sldTgt/>
                                              </p:tgtEl>
                                            </p:cond>
                                          </p:endCondLst>
                                        </p:cTn>
                                        <p:tgtEl>
                                          <p:sndTgt r:embed="rId3"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103"/>
                                        </p:tgtEl>
                                      </p:cBhvr>
                                    </p:animEffect>
                                    <p:animScale>
                                      <p:cBhvr>
                                        <p:cTn id="67" dur="250" autoRev="1" fill="hold"/>
                                        <p:tgtEl>
                                          <p:spTgt spid="103"/>
                                        </p:tgtEl>
                                      </p:cBhvr>
                                      <p:by x="105000" y="105000"/>
                                    </p:animScale>
                                  </p:childTnLst>
                                </p:cTn>
                              </p:par>
                            </p:childTnLst>
                          </p:cTn>
                        </p:par>
                      </p:childTnLst>
                    </p:cTn>
                  </p:par>
                </p:childTnLst>
              </p:cTn>
              <p:nextCondLst>
                <p:cond evt="onClick" delay="0">
                  <p:tgtEl>
                    <p:spTgt spid="100"/>
                  </p:tgtEl>
                </p:cond>
              </p:nextCondLst>
            </p:seq>
            <p:seq concurrent="1" nextAc="seek">
              <p:cTn id="68" restart="whenNotActive" fill="hold" evtFilter="cancelBubble" nodeType="interactiveSeq">
                <p:stCondLst>
                  <p:cond evt="onClick" delay="0">
                    <p:tgtEl>
                      <p:spTgt spid="104"/>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withEffect">
                                  <p:stCondLst>
                                    <p:cond delay="0"/>
                                  </p:stCondLst>
                                  <p:childTnLst>
                                    <p:set>
                                      <p:cBhvr>
                                        <p:cTn id="72" dur="1" fill="hold">
                                          <p:stCondLst>
                                            <p:cond delay="0"/>
                                          </p:stCondLst>
                                        </p:cTn>
                                        <p:tgtEl>
                                          <p:spTgt spid="105"/>
                                        </p:tgtEl>
                                        <p:attrNameLst>
                                          <p:attrName>style.visibility</p:attrName>
                                        </p:attrNameLst>
                                      </p:cBhvr>
                                      <p:to>
                                        <p:strVal val="visible"/>
                                      </p:to>
                                    </p:set>
                                    <p:anim calcmode="lin" valueType="num">
                                      <p:cBhvr>
                                        <p:cTn id="73" dur="500" fill="hold"/>
                                        <p:tgtEl>
                                          <p:spTgt spid="105"/>
                                        </p:tgtEl>
                                        <p:attrNameLst>
                                          <p:attrName>ppt_w</p:attrName>
                                        </p:attrNameLst>
                                      </p:cBhvr>
                                      <p:tavLst>
                                        <p:tav tm="0">
                                          <p:val>
                                            <p:fltVal val="0"/>
                                          </p:val>
                                        </p:tav>
                                        <p:tav tm="100000">
                                          <p:val>
                                            <p:strVal val="#ppt_w"/>
                                          </p:val>
                                        </p:tav>
                                      </p:tavLst>
                                    </p:anim>
                                    <p:anim calcmode="lin" valueType="num">
                                      <p:cBhvr>
                                        <p:cTn id="74" dur="500" fill="hold"/>
                                        <p:tgtEl>
                                          <p:spTgt spid="105"/>
                                        </p:tgtEl>
                                        <p:attrNameLst>
                                          <p:attrName>ppt_h</p:attrName>
                                        </p:attrNameLst>
                                      </p:cBhvr>
                                      <p:tavLst>
                                        <p:tav tm="0">
                                          <p:val>
                                            <p:fltVal val="0"/>
                                          </p:val>
                                        </p:tav>
                                        <p:tav tm="100000">
                                          <p:val>
                                            <p:strVal val="#ppt_h"/>
                                          </p:val>
                                        </p:tav>
                                      </p:tavLst>
                                    </p:anim>
                                    <p:animEffect transition="in" filter="fade">
                                      <p:cBhvr>
                                        <p:cTn id="75" dur="500"/>
                                        <p:tgtEl>
                                          <p:spTgt spid="105"/>
                                        </p:tgtEl>
                                      </p:cBhvr>
                                    </p:animEffect>
                                  </p:childTnLst>
                                  <p:subTnLst>
                                    <p:audio>
                                      <p:cMediaNode>
                                        <p:cTn display="0" masterRel="sameClick">
                                          <p:stCondLst>
                                            <p:cond evt="begin" delay="0">
                                              <p:tn val="71"/>
                                            </p:cond>
                                          </p:stCondLst>
                                          <p:endCondLst>
                                            <p:cond evt="onStopAudio" delay="0">
                                              <p:tgtEl>
                                                <p:sldTgt/>
                                              </p:tgtEl>
                                            </p:cond>
                                          </p:endCondLst>
                                        </p:cTn>
                                        <p:tgtEl>
                                          <p:sndTgt r:embed="rId3" name="Bling.wav"/>
                                        </p:tgtEl>
                                      </p:cMediaNode>
                                    </p:audio>
                                  </p:subTnLst>
                                </p:cTn>
                              </p:par>
                              <p:par>
                                <p:cTn id="76" presetID="26" presetClass="emph" presetSubtype="0" fill="hold" grpId="1" nodeType="withEffect">
                                  <p:stCondLst>
                                    <p:cond delay="500"/>
                                  </p:stCondLst>
                                  <p:childTnLst>
                                    <p:animEffect transition="out" filter="fade">
                                      <p:cBhvr>
                                        <p:cTn id="77" dur="500" tmFilter="0, 0; .2, .5; .8, .5; 1, 0"/>
                                        <p:tgtEl>
                                          <p:spTgt spid="105"/>
                                        </p:tgtEl>
                                      </p:cBhvr>
                                    </p:animEffect>
                                    <p:animScale>
                                      <p:cBhvr>
                                        <p:cTn id="78"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79" restart="whenNotActive" fill="hold" evtFilter="cancelBubble" nodeType="interactiveSeq">
                <p:stCondLst>
                  <p:cond evt="onClick" delay="0">
                    <p:tgtEl>
                      <p:spTgt spid="106"/>
                    </p:tgtEl>
                  </p:cond>
                </p:stCondLst>
                <p:endSync evt="end" delay="0">
                  <p:rtn val="all"/>
                </p:endSync>
                <p:childTnLst>
                  <p:par>
                    <p:cTn id="80" fill="hold">
                      <p:stCondLst>
                        <p:cond delay="0"/>
                      </p:stCondLst>
                      <p:childTnLst>
                        <p:par>
                          <p:cTn id="81" fill="hold">
                            <p:stCondLst>
                              <p:cond delay="0"/>
                            </p:stCondLst>
                            <p:childTnLst>
                              <p:par>
                                <p:cTn id="82" presetID="53" presetClass="entr" presetSubtype="16" fill="hold" grpId="0" nodeType="withEffect">
                                  <p:stCondLst>
                                    <p:cond delay="0"/>
                                  </p:stCondLst>
                                  <p:childTnLst>
                                    <p:set>
                                      <p:cBhvr>
                                        <p:cTn id="83" dur="1" fill="hold">
                                          <p:stCondLst>
                                            <p:cond delay="0"/>
                                          </p:stCondLst>
                                        </p:cTn>
                                        <p:tgtEl>
                                          <p:spTgt spid="107"/>
                                        </p:tgtEl>
                                        <p:attrNameLst>
                                          <p:attrName>style.visibility</p:attrName>
                                        </p:attrNameLst>
                                      </p:cBhvr>
                                      <p:to>
                                        <p:strVal val="visible"/>
                                      </p:to>
                                    </p:set>
                                    <p:anim calcmode="lin" valueType="num">
                                      <p:cBhvr>
                                        <p:cTn id="84" dur="500" fill="hold"/>
                                        <p:tgtEl>
                                          <p:spTgt spid="107"/>
                                        </p:tgtEl>
                                        <p:attrNameLst>
                                          <p:attrName>ppt_w</p:attrName>
                                        </p:attrNameLst>
                                      </p:cBhvr>
                                      <p:tavLst>
                                        <p:tav tm="0">
                                          <p:val>
                                            <p:fltVal val="0"/>
                                          </p:val>
                                        </p:tav>
                                        <p:tav tm="100000">
                                          <p:val>
                                            <p:strVal val="#ppt_w"/>
                                          </p:val>
                                        </p:tav>
                                      </p:tavLst>
                                    </p:anim>
                                    <p:anim calcmode="lin" valueType="num">
                                      <p:cBhvr>
                                        <p:cTn id="85" dur="500" fill="hold"/>
                                        <p:tgtEl>
                                          <p:spTgt spid="107"/>
                                        </p:tgtEl>
                                        <p:attrNameLst>
                                          <p:attrName>ppt_h</p:attrName>
                                        </p:attrNameLst>
                                      </p:cBhvr>
                                      <p:tavLst>
                                        <p:tav tm="0">
                                          <p:val>
                                            <p:fltVal val="0"/>
                                          </p:val>
                                        </p:tav>
                                        <p:tav tm="100000">
                                          <p:val>
                                            <p:strVal val="#ppt_h"/>
                                          </p:val>
                                        </p:tav>
                                      </p:tavLst>
                                    </p:anim>
                                    <p:animEffect transition="in" filter="fade">
                                      <p:cBhvr>
                                        <p:cTn id="86" dur="500"/>
                                        <p:tgtEl>
                                          <p:spTgt spid="107"/>
                                        </p:tgtEl>
                                      </p:cBhvr>
                                    </p:animEffect>
                                  </p:childTnLst>
                                  <p:subTnLst>
                                    <p:audio>
                                      <p:cMediaNode>
                                        <p:cTn display="0" masterRel="sameClick">
                                          <p:stCondLst>
                                            <p:cond evt="begin" delay="0">
                                              <p:tn val="82"/>
                                            </p:cond>
                                          </p:stCondLst>
                                          <p:endCondLst>
                                            <p:cond evt="onStopAudio" delay="0">
                                              <p:tgtEl>
                                                <p:sldTgt/>
                                              </p:tgtEl>
                                            </p:cond>
                                          </p:endCondLst>
                                        </p:cTn>
                                        <p:tgtEl>
                                          <p:sndTgt r:embed="rId3" name="Bling.wav"/>
                                        </p:tgtEl>
                                      </p:cMediaNode>
                                    </p:audio>
                                  </p:subTnLst>
                                </p:cTn>
                              </p:par>
                              <p:par>
                                <p:cTn id="87" presetID="26" presetClass="emph" presetSubtype="0" fill="hold" grpId="1" nodeType="withEffect">
                                  <p:stCondLst>
                                    <p:cond delay="500"/>
                                  </p:stCondLst>
                                  <p:childTnLst>
                                    <p:animEffect transition="out" filter="fade">
                                      <p:cBhvr>
                                        <p:cTn id="88" dur="500" tmFilter="0, 0; .2, .5; .8, .5; 1, 0"/>
                                        <p:tgtEl>
                                          <p:spTgt spid="107"/>
                                        </p:tgtEl>
                                      </p:cBhvr>
                                    </p:animEffect>
                                    <p:animScale>
                                      <p:cBhvr>
                                        <p:cTn id="89" dur="250" autoRev="1" fill="hold"/>
                                        <p:tgtEl>
                                          <p:spTgt spid="107"/>
                                        </p:tgtEl>
                                      </p:cBhvr>
                                      <p:by x="105000" y="105000"/>
                                    </p:animScale>
                                  </p:childTnLst>
                                </p:cTn>
                              </p:par>
                              <p:par>
                                <p:cTn id="90"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1" dur="2000" fill="hold"/>
                                        <p:tgtEl>
                                          <p:spTgt spid="109"/>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3" dur="2000" fill="hold"/>
                                        <p:tgtEl>
                                          <p:spTgt spid="117"/>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95" dur="2000" fill="hold"/>
                                        <p:tgtEl>
                                          <p:spTgt spid="108"/>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97" dur="2000" fill="hold"/>
                                        <p:tgtEl>
                                          <p:spTgt spid="111"/>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99" dur="2000" fill="hold"/>
                                        <p:tgtEl>
                                          <p:spTgt spid="112"/>
                                        </p:tgtEl>
                                        <p:attrNameLst>
                                          <p:attrName>ppt_x</p:attrName>
                                          <p:attrName>ppt_y</p:attrName>
                                        </p:attrNameLst>
                                      </p:cBhvr>
                                      <p:rCtr x="-4792" y="65810"/>
                                    </p:animMotion>
                                  </p:childTnLst>
                                </p:cTn>
                              </p:par>
                              <p:par>
                                <p:cTn id="100"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101" dur="2000" fill="hold"/>
                                        <p:tgtEl>
                                          <p:spTgt spid="116"/>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03" dur="2000" fill="hold"/>
                                        <p:tgtEl>
                                          <p:spTgt spid="113"/>
                                        </p:tgtEl>
                                        <p:attrNameLst>
                                          <p:attrName>ppt_x</p:attrName>
                                          <p:attrName>ppt_y</p:attrName>
                                        </p:attrNameLst>
                                      </p:cBhvr>
                                    </p:animMotion>
                                  </p:childTnLst>
                                </p:cTn>
                              </p:par>
                              <p:par>
                                <p:cTn id="104"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105" dur="2000" fill="hold"/>
                                        <p:tgtEl>
                                          <p:spTgt spid="114"/>
                                        </p:tgtEl>
                                        <p:attrNameLst>
                                          <p:attrName>ppt_x</p:attrName>
                                          <p:attrName>ppt_y</p:attrName>
                                        </p:attrNameLst>
                                      </p:cBhvr>
                                    </p:animMotion>
                                  </p:childTnLst>
                                </p:cTn>
                              </p:par>
                              <p:par>
                                <p:cTn id="106"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107" dur="2000" fill="hold"/>
                                        <p:tgtEl>
                                          <p:spTgt spid="115"/>
                                        </p:tgtEl>
                                        <p:attrNameLst>
                                          <p:attrName>ppt_x</p:attrName>
                                          <p:attrName>ppt_y</p:attrName>
                                        </p:attrNameLst>
                                      </p:cBhvr>
                                    </p:animMotion>
                                  </p:childTnLst>
                                </p:cTn>
                              </p:par>
                              <p:par>
                                <p:cTn id="10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9" dur="2000" fill="hold"/>
                                        <p:tgtEl>
                                          <p:spTgt spid="118"/>
                                        </p:tgtEl>
                                        <p:attrNameLst>
                                          <p:attrName>ppt_x</p:attrName>
                                          <p:attrName>ppt_y</p:attrName>
                                        </p:attrNameLst>
                                      </p:cBhvr>
                                    </p:animMotion>
                                  </p:childTnLst>
                                </p:cTn>
                              </p:par>
                              <p:par>
                                <p:cTn id="11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1" dur="2000" fill="hold"/>
                                        <p:tgtEl>
                                          <p:spTgt spid="120"/>
                                        </p:tgtEl>
                                        <p:attrNameLst>
                                          <p:attrName>ppt_x</p:attrName>
                                          <p:attrName>ppt_y</p:attrName>
                                        </p:attrNameLst>
                                      </p:cBhvr>
                                    </p:animMotion>
                                  </p:childTnLst>
                                </p:cTn>
                              </p:par>
                              <p:par>
                                <p:cTn id="11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3" dur="2000" fill="hold"/>
                                        <p:tgtEl>
                                          <p:spTgt spid="119"/>
                                        </p:tgtEl>
                                        <p:attrNameLst>
                                          <p:attrName>ppt_x</p:attrName>
                                          <p:attrName>ppt_y</p:attrName>
                                        </p:attrNameLst>
                                      </p:cBhvr>
                                    </p:animMotion>
                                  </p:childTnLst>
                                </p:cTn>
                              </p:par>
                              <p:par>
                                <p:cTn id="114"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115" dur="2000" fill="hold"/>
                                        <p:tgtEl>
                                          <p:spTgt spid="121"/>
                                        </p:tgtEl>
                                        <p:attrNameLst>
                                          <p:attrName>ppt_x</p:attrName>
                                          <p:attrName>ppt_y</p:attrName>
                                        </p:attrNameLst>
                                      </p:cBhvr>
                                      <p:rCtr x="18750" y="58287"/>
                                    </p:animMotion>
                                  </p:childTnLst>
                                </p:cTn>
                              </p:par>
                              <p:par>
                                <p:cTn id="11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17" dur="2000" fill="hold"/>
                                        <p:tgtEl>
                                          <p:spTgt spid="122"/>
                                        </p:tgtEl>
                                        <p:attrNameLst>
                                          <p:attrName>ppt_x</p:attrName>
                                          <p:attrName>ppt_y</p:attrName>
                                        </p:attrNameLst>
                                      </p:cBhvr>
                                    </p:animMotion>
                                  </p:childTnLst>
                                </p:cTn>
                              </p:par>
                              <p:par>
                                <p:cTn id="11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9" dur="2000" fill="hold"/>
                                        <p:tgtEl>
                                          <p:spTgt spid="124"/>
                                        </p:tgtEl>
                                        <p:attrNameLst>
                                          <p:attrName>ppt_x</p:attrName>
                                          <p:attrName>ppt_y</p:attrName>
                                        </p:attrNameLst>
                                      </p:cBhvr>
                                    </p:animMotion>
                                  </p:childTnLst>
                                </p:cTn>
                              </p:par>
                              <p:par>
                                <p:cTn id="12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21" dur="2000" fill="hold"/>
                                        <p:tgtEl>
                                          <p:spTgt spid="126"/>
                                        </p:tgtEl>
                                        <p:attrNameLst>
                                          <p:attrName>ppt_x</p:attrName>
                                          <p:attrName>ppt_y</p:attrName>
                                        </p:attrNameLst>
                                      </p:cBhvr>
                                    </p:animMotion>
                                  </p:childTnLst>
                                </p:cTn>
                              </p:par>
                              <p:par>
                                <p:cTn id="12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3" dur="2000" fill="hold"/>
                                        <p:tgtEl>
                                          <p:spTgt spid="127"/>
                                        </p:tgtEl>
                                        <p:attrNameLst>
                                          <p:attrName>ppt_x</p:attrName>
                                          <p:attrName>ppt_y</p:attrName>
                                        </p:attrNameLst>
                                      </p:cBhvr>
                                    </p:animMotion>
                                  </p:childTnLst>
                                </p:cTn>
                              </p:par>
                              <p:par>
                                <p:cTn id="12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25" dur="2000" fill="hold"/>
                                        <p:tgtEl>
                                          <p:spTgt spid="129"/>
                                        </p:tgtEl>
                                        <p:attrNameLst>
                                          <p:attrName>ppt_x</p:attrName>
                                          <p:attrName>ppt_y</p:attrName>
                                        </p:attrNameLst>
                                      </p:cBhvr>
                                    </p:animMotion>
                                  </p:childTnLst>
                                </p:cTn>
                              </p:par>
                              <p:par>
                                <p:cTn id="12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27" dur="2000" fill="hold"/>
                                        <p:tgtEl>
                                          <p:spTgt spid="130"/>
                                        </p:tgtEl>
                                        <p:attrNameLst>
                                          <p:attrName>ppt_x</p:attrName>
                                          <p:attrName>ppt_y</p:attrName>
                                        </p:attrNameLst>
                                      </p:cBhvr>
                                    </p:animMotion>
                                  </p:childTnLst>
                                </p:cTn>
                              </p:par>
                              <p:par>
                                <p:cTn id="12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29" dur="2000" fill="hold"/>
                                        <p:tgtEl>
                                          <p:spTgt spid="131"/>
                                        </p:tgtEl>
                                        <p:attrNameLst>
                                          <p:attrName>ppt_x</p:attrName>
                                          <p:attrName>ppt_y</p:attrName>
                                        </p:attrNameLst>
                                      </p:cBhvr>
                                    </p:animMotion>
                                  </p:childTnLst>
                                </p:cTn>
                              </p:par>
                              <p:par>
                                <p:cTn id="13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31" dur="2000" fill="hold"/>
                                        <p:tgtEl>
                                          <p:spTgt spid="133"/>
                                        </p:tgtEl>
                                        <p:attrNameLst>
                                          <p:attrName>ppt_x</p:attrName>
                                          <p:attrName>ppt_y</p:attrName>
                                        </p:attrNameLst>
                                      </p:cBhvr>
                                    </p:animMotion>
                                  </p:childTnLst>
                                </p:cTn>
                              </p:par>
                              <p:par>
                                <p:cTn id="13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33" dur="2000" fill="hold"/>
                                        <p:tgtEl>
                                          <p:spTgt spid="132"/>
                                        </p:tgtEl>
                                        <p:attrNameLst>
                                          <p:attrName>ppt_x</p:attrName>
                                          <p:attrName>ppt_y</p:attrName>
                                        </p:attrNameLst>
                                      </p:cBhvr>
                                    </p:animMotion>
                                  </p:childTnLst>
                                </p:cTn>
                              </p:par>
                              <p:par>
                                <p:cTn id="13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35" dur="2000" fill="hold"/>
                                        <p:tgtEl>
                                          <p:spTgt spid="134"/>
                                        </p:tgtEl>
                                        <p:attrNameLst>
                                          <p:attrName>ppt_x</p:attrName>
                                          <p:attrName>ppt_y</p:attrName>
                                        </p:attrNameLst>
                                      </p:cBhvr>
                                    </p:animMotion>
                                  </p:childTnLst>
                                </p:cTn>
                              </p:par>
                              <p:par>
                                <p:cTn id="13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37" dur="2000" fill="hold"/>
                                        <p:tgtEl>
                                          <p:spTgt spid="135"/>
                                        </p:tgtEl>
                                        <p:attrNameLst>
                                          <p:attrName>ppt_x</p:attrName>
                                          <p:attrName>ppt_y</p:attrName>
                                        </p:attrNameLst>
                                      </p:cBhvr>
                                    </p:animMotion>
                                  </p:childTnLst>
                                </p:cTn>
                              </p:par>
                            </p:childTnLst>
                          </p:cTn>
                        </p:par>
                      </p:childTnLst>
                    </p:cTn>
                  </p:par>
                </p:childTnLst>
              </p:cTn>
              <p:nextCondLst>
                <p:cond evt="onClick" delay="0">
                  <p:tgtEl>
                    <p:spTgt spid="106"/>
                  </p:tgtEl>
                </p:cond>
              </p:nextCondLst>
            </p:seq>
          </p:childTnLst>
        </p:cTn>
      </p:par>
    </p:tnLst>
    <p:bldLst>
      <p:bldP spid="50" grpId="0"/>
      <p:bldP spid="50" grpId="1"/>
      <p:bldP spid="51" grpId="0"/>
      <p:bldP spid="51" grpId="1"/>
      <p:bldP spid="97" grpId="0"/>
      <p:bldP spid="97" grpId="1"/>
      <p:bldP spid="101" grpId="0"/>
      <p:bldP spid="101" grpId="1"/>
      <p:bldP spid="102" grpId="0"/>
      <p:bldP spid="102" grpId="1"/>
      <p:bldP spid="103" grpId="0"/>
      <p:bldP spid="103" grpId="1"/>
      <p:bldP spid="105" grpId="0"/>
      <p:bldP spid="105" grpId="1"/>
      <p:bldP spid="107" grpId="0"/>
      <p:bldP spid="10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972423" y="945624"/>
            <a:ext cx="10017366" cy="3162170"/>
          </a:xfrm>
          <a:prstGeom prst="roundRect">
            <a:avLst>
              <a:gd name="adj" fmla="val 917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5153" y="4431942"/>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11"/>
          <a:stretch>
            <a:fillRect/>
          </a:stretch>
        </p:blipFill>
        <p:spPr>
          <a:xfrm>
            <a:off x="3883013" y="-504088"/>
            <a:ext cx="360000" cy="218075"/>
          </a:xfrm>
          <a:prstGeom prst="rect">
            <a:avLst/>
          </a:prstGeom>
        </p:spPr>
      </p:pic>
      <p:sp>
        <p:nvSpPr>
          <p:cNvPr id="2" name="TextBox 1"/>
          <p:cNvSpPr txBox="1"/>
          <p:nvPr/>
        </p:nvSpPr>
        <p:spPr>
          <a:xfrm>
            <a:off x="5697398" y="1563818"/>
            <a:ext cx="5183135" cy="18004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Những</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người</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sử</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dụng</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nhiều</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rượu</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bia</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có</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nguy</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cơ</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mắc</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bệnh</a:t>
            </a:r>
            <a:r>
              <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về</a:t>
            </a:r>
            <a:endParaRPr kumimoji="0" lang="en-US" sz="3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sp>
        <p:nvSpPr>
          <p:cNvPr id="90" name="!!o3b">
            <a:extLst>
              <a:ext uri="{FF2B5EF4-FFF2-40B4-BE49-F238E27FC236}">
                <a16:creationId xmlns:a16="http://schemas.microsoft.com/office/drawing/2014/main" id="{727977B5-F189-4A81-8746-8651162923AF}"/>
              </a:ext>
            </a:extLst>
          </p:cNvPr>
          <p:cNvSpPr/>
          <p:nvPr/>
        </p:nvSpPr>
        <p:spPr>
          <a:xfrm>
            <a:off x="6554521" y="559661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2" name="!!o3a">
            <a:extLst>
              <a:ext uri="{FF2B5EF4-FFF2-40B4-BE49-F238E27FC236}">
                <a16:creationId xmlns:a16="http://schemas.microsoft.com/office/drawing/2014/main" id="{1966C6BC-5829-4F16-A504-4CE1C7609161}"/>
              </a:ext>
            </a:extLst>
          </p:cNvPr>
          <p:cNvSpPr/>
          <p:nvPr/>
        </p:nvSpPr>
        <p:spPr>
          <a:xfrm>
            <a:off x="5392438" y="5597766"/>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3" name="!!3a">
            <a:extLst>
              <a:ext uri="{FF2B5EF4-FFF2-40B4-BE49-F238E27FC236}">
                <a16:creationId xmlns:a16="http://schemas.microsoft.com/office/drawing/2014/main" id="{3AFE8AE5-A9AA-4637-A979-EE1B11736C0D}"/>
              </a:ext>
            </a:extLst>
          </p:cNvPr>
          <p:cNvSpPr txBox="1"/>
          <p:nvPr/>
        </p:nvSpPr>
        <p:spPr>
          <a:xfrm>
            <a:off x="5527135" y="5650885"/>
            <a:ext cx="6956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p>
        </p:txBody>
      </p:sp>
      <p:sp>
        <p:nvSpPr>
          <p:cNvPr id="94" name="!!3b">
            <a:extLst>
              <a:ext uri="{FF2B5EF4-FFF2-40B4-BE49-F238E27FC236}">
                <a16:creationId xmlns:a16="http://schemas.microsoft.com/office/drawing/2014/main" id="{1A273D81-3FC5-40F3-8DBC-43408EECA659}"/>
              </a:ext>
            </a:extLst>
          </p:cNvPr>
          <p:cNvSpPr txBox="1"/>
          <p:nvPr/>
        </p:nvSpPr>
        <p:spPr>
          <a:xfrm>
            <a:off x="6740430" y="5643855"/>
            <a:ext cx="6956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91" name="!!o3b">
            <a:extLst>
              <a:ext uri="{FF2B5EF4-FFF2-40B4-BE49-F238E27FC236}">
                <a16:creationId xmlns:a16="http://schemas.microsoft.com/office/drawing/2014/main" id="{727977B5-F189-4A81-8746-8651162923AF}"/>
              </a:ext>
            </a:extLst>
          </p:cNvPr>
          <p:cNvSpPr/>
          <p:nvPr/>
        </p:nvSpPr>
        <p:spPr>
          <a:xfrm>
            <a:off x="4239177" y="5597766"/>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2" name="!!3b">
            <a:extLst>
              <a:ext uri="{FF2B5EF4-FFF2-40B4-BE49-F238E27FC236}">
                <a16:creationId xmlns:a16="http://schemas.microsoft.com/office/drawing/2014/main" id="{1A273D81-3FC5-40F3-8DBC-43408EECA659}"/>
              </a:ext>
            </a:extLst>
          </p:cNvPr>
          <p:cNvSpPr txBox="1"/>
          <p:nvPr/>
        </p:nvSpPr>
        <p:spPr>
          <a:xfrm>
            <a:off x="4399686" y="5645010"/>
            <a:ext cx="6956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a:t>
            </a:r>
          </a:p>
        </p:txBody>
      </p:sp>
      <p:pic>
        <p:nvPicPr>
          <p:cNvPr id="5122" name="Picture 2" descr="https://tse4.explicit.bing.net/th?id=OIP.z-kqzAG8fpX0Kji76i6NogHaE8&amp;pid=Api&amp;P=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9944" y="983757"/>
            <a:ext cx="4514850" cy="3009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816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3"/>
                                        </p:tgtEl>
                                      </p:cBhvr>
                                    </p:animEffect>
                                    <p:animScale>
                                      <p:cBhvr>
                                        <p:cTn id="12" dur="250" autoRev="1" fill="hold"/>
                                        <p:tgtEl>
                                          <p:spTgt spid="93"/>
                                        </p:tgtEl>
                                      </p:cBhvr>
                                      <p:by x="105000" y="105000"/>
                                    </p:animScale>
                                  </p:childTnLst>
                                </p:cTn>
                              </p:par>
                            </p:childTnLst>
                          </p:cTn>
                        </p:par>
                      </p:childTnLst>
                    </p:cTn>
                  </p:par>
                </p:childTnLst>
              </p:cTn>
              <p:nextCondLst>
                <p:cond evt="onClick" delay="0">
                  <p:tgtEl>
                    <p:spTgt spid="92"/>
                  </p:tgtEl>
                </p:cond>
              </p:nextCondLst>
            </p:seq>
            <p:seq concurrent="1" nextAc="seek">
              <p:cTn id="13" restart="whenNotActive" fill="hold" evtFilter="cancelBubble" nodeType="interactiveSeq">
                <p:stCondLst>
                  <p:cond evt="onClick" delay="0">
                    <p:tgtEl>
                      <p:spTgt spid="90"/>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fill="hold"/>
                                        <p:tgtEl>
                                          <p:spTgt spid="94"/>
                                        </p:tgtEl>
                                        <p:attrNameLst>
                                          <p:attrName>ppt_w</p:attrName>
                                        </p:attrNameLst>
                                      </p:cBhvr>
                                      <p:tavLst>
                                        <p:tav tm="0">
                                          <p:val>
                                            <p:fltVal val="0"/>
                                          </p:val>
                                        </p:tav>
                                        <p:tav tm="100000">
                                          <p:val>
                                            <p:strVal val="#ppt_w"/>
                                          </p:val>
                                        </p:tav>
                                      </p:tavLst>
                                    </p:anim>
                                    <p:anim calcmode="lin" valueType="num">
                                      <p:cBhvr>
                                        <p:cTn id="19" dur="500" fill="hold"/>
                                        <p:tgtEl>
                                          <p:spTgt spid="94"/>
                                        </p:tgtEl>
                                        <p:attrNameLst>
                                          <p:attrName>ppt_h</p:attrName>
                                        </p:attrNameLst>
                                      </p:cBhvr>
                                      <p:tavLst>
                                        <p:tav tm="0">
                                          <p:val>
                                            <p:fltVal val="0"/>
                                          </p:val>
                                        </p:tav>
                                        <p:tav tm="100000">
                                          <p:val>
                                            <p:strVal val="#ppt_h"/>
                                          </p:val>
                                        </p:tav>
                                      </p:tavLst>
                                    </p:anim>
                                    <p:animEffect transition="in" filter="fade">
                                      <p:cBhvr>
                                        <p:cTn id="20" dur="500"/>
                                        <p:tgtEl>
                                          <p:spTgt spid="94"/>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4"/>
                                        </p:tgtEl>
                                      </p:cBhvr>
                                    </p:animEffect>
                                    <p:animScale>
                                      <p:cBhvr>
                                        <p:cTn id="23" dur="250" autoRev="1" fill="hold"/>
                                        <p:tgtEl>
                                          <p:spTgt spid="94"/>
                                        </p:tgtEl>
                                      </p:cBhvr>
                                      <p:by x="105000" y="105000"/>
                                    </p:animScale>
                                  </p:childTnLst>
                                </p:cTn>
                              </p:par>
                            </p:childTnLst>
                          </p:cTn>
                        </p:par>
                      </p:childTnLst>
                    </p:cTn>
                  </p:par>
                </p:childTnLst>
              </p:cTn>
              <p:nextCondLst>
                <p:cond evt="onClick" delay="0">
                  <p:tgtEl>
                    <p:spTgt spid="90"/>
                  </p:tgtEl>
                </p:cond>
              </p:nextCondLst>
            </p:seq>
            <p:seq concurrent="1" nextAc="seek">
              <p:cTn id="24" restart="whenNotActive" fill="hold" evtFilter="cancelBubble" nodeType="interactiveSeq">
                <p:stCondLst>
                  <p:cond evt="onClick" delay="0">
                    <p:tgtEl>
                      <p:spTgt spid="91"/>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anim calcmode="lin" valueType="num">
                                      <p:cBhvr>
                                        <p:cTn id="29" dur="500" fill="hold"/>
                                        <p:tgtEl>
                                          <p:spTgt spid="102"/>
                                        </p:tgtEl>
                                        <p:attrNameLst>
                                          <p:attrName>ppt_w</p:attrName>
                                        </p:attrNameLst>
                                      </p:cBhvr>
                                      <p:tavLst>
                                        <p:tav tm="0">
                                          <p:val>
                                            <p:fltVal val="0"/>
                                          </p:val>
                                        </p:tav>
                                        <p:tav tm="100000">
                                          <p:val>
                                            <p:strVal val="#ppt_w"/>
                                          </p:val>
                                        </p:tav>
                                      </p:tavLst>
                                    </p:anim>
                                    <p:anim calcmode="lin" valueType="num">
                                      <p:cBhvr>
                                        <p:cTn id="30" dur="500" fill="hold"/>
                                        <p:tgtEl>
                                          <p:spTgt spid="102"/>
                                        </p:tgtEl>
                                        <p:attrNameLst>
                                          <p:attrName>ppt_h</p:attrName>
                                        </p:attrNameLst>
                                      </p:cBhvr>
                                      <p:tavLst>
                                        <p:tav tm="0">
                                          <p:val>
                                            <p:fltVal val="0"/>
                                          </p:val>
                                        </p:tav>
                                        <p:tav tm="100000">
                                          <p:val>
                                            <p:strVal val="#ppt_h"/>
                                          </p:val>
                                        </p:tav>
                                      </p:tavLst>
                                    </p:anim>
                                    <p:animEffect transition="in" filter="fade">
                                      <p:cBhvr>
                                        <p:cTn id="31" dur="500"/>
                                        <p:tgtEl>
                                          <p:spTgt spid="102"/>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2"/>
                                        </p:tgtEl>
                                      </p:cBhvr>
                                    </p:animEffect>
                                    <p:animScale>
                                      <p:cBhvr>
                                        <p:cTn id="34" dur="250" autoRev="1" fill="hold"/>
                                        <p:tgtEl>
                                          <p:spTgt spid="102"/>
                                        </p:tgtEl>
                                      </p:cBhvr>
                                      <p:by x="105000" y="105000"/>
                                    </p:animScale>
                                  </p:childTnLst>
                                </p:cTn>
                              </p:par>
                              <p:par>
                                <p:cTn id="3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5000" fill="hold"/>
                                        <p:tgtEl>
                                          <p:spTgt spid="50"/>
                                        </p:tgtEl>
                                        <p:attrNameLst>
                                          <p:attrName>ppt_x</p:attrName>
                                          <p:attrName>ppt_y</p:attrName>
                                        </p:attrNameLst>
                                      </p:cBhvr>
                                    </p:animMotion>
                                  </p:childTnLst>
                                </p:cTn>
                              </p:par>
                              <p:par>
                                <p:cTn id="3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8000" fill="hold"/>
                                        <p:tgtEl>
                                          <p:spTgt spid="58"/>
                                        </p:tgtEl>
                                        <p:attrNameLst>
                                          <p:attrName>ppt_x</p:attrName>
                                          <p:attrName>ppt_y</p:attrName>
                                        </p:attrNameLst>
                                      </p:cBhvr>
                                    </p:animMotion>
                                  </p:childTnLst>
                                </p:cTn>
                              </p:par>
                              <p:par>
                                <p:cTn id="3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6000" fill="hold"/>
                                        <p:tgtEl>
                                          <p:spTgt spid="51"/>
                                        </p:tgtEl>
                                        <p:attrNameLst>
                                          <p:attrName>ppt_x</p:attrName>
                                          <p:attrName>ppt_y</p:attrName>
                                        </p:attrNameLst>
                                      </p:cBhvr>
                                    </p:animMotion>
                                  </p:childTnLst>
                                </p:cTn>
                              </p:par>
                              <p:par>
                                <p:cTn id="41" presetID="0" presetClass="path" presetSubtype="0" repeatCount="1000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7000" fill="hold"/>
                                        <p:tgtEl>
                                          <p:spTgt spid="49"/>
                                        </p:tgtEl>
                                        <p:attrNameLst>
                                          <p:attrName>ppt_x</p:attrName>
                                          <p:attrName>ppt_y</p:attrName>
                                        </p:attrNameLst>
                                      </p:cBhvr>
                                    </p:animMotion>
                                  </p:childTnLst>
                                </p:cTn>
                              </p:par>
                              <p:par>
                                <p:cTn id="43" presetID="0" presetClass="path" presetSubtype="0" repeatCount="1000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5000" fill="hold"/>
                                        <p:tgtEl>
                                          <p:spTgt spid="52"/>
                                        </p:tgtEl>
                                        <p:attrNameLst>
                                          <p:attrName>ppt_x</p:attrName>
                                          <p:attrName>ppt_y</p:attrName>
                                        </p:attrNameLst>
                                      </p:cBhvr>
                                    </p:animMotion>
                                  </p:childTnLst>
                                </p:cTn>
                              </p:par>
                              <p:par>
                                <p:cTn id="45" presetID="0" presetClass="path" presetSubtype="0" repeatCount="1000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5000" fill="hold"/>
                                        <p:tgtEl>
                                          <p:spTgt spid="53"/>
                                        </p:tgtEl>
                                        <p:attrNameLst>
                                          <p:attrName>ppt_x</p:attrName>
                                          <p:attrName>ppt_y</p:attrName>
                                        </p:attrNameLst>
                                      </p:cBhvr>
                                      <p:rCtr x="-4792" y="65810"/>
                                    </p:animMotion>
                                  </p:childTnLst>
                                </p:cTn>
                              </p:par>
                              <p:par>
                                <p:cTn id="47" presetID="0" presetClass="path" presetSubtype="0" repeatCount="1000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4000" fill="hold"/>
                                        <p:tgtEl>
                                          <p:spTgt spid="57"/>
                                        </p:tgtEl>
                                        <p:attrNameLst>
                                          <p:attrName>ppt_x</p:attrName>
                                          <p:attrName>ppt_y</p:attrName>
                                        </p:attrNameLst>
                                      </p:cBhvr>
                                    </p:animMotion>
                                  </p:childTnLst>
                                </p:cTn>
                              </p:par>
                              <p:par>
                                <p:cTn id="49"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6000" fill="hold"/>
                                        <p:tgtEl>
                                          <p:spTgt spid="54"/>
                                        </p:tgtEl>
                                        <p:attrNameLst>
                                          <p:attrName>ppt_x</p:attrName>
                                          <p:attrName>ppt_y</p:attrName>
                                        </p:attrNameLst>
                                      </p:cBhvr>
                                    </p:animMotion>
                                  </p:childTnLst>
                                </p:cTn>
                              </p:par>
                              <p:par>
                                <p:cTn id="51" presetID="0" presetClass="path" presetSubtype="0" repeatCount="1000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5000" fill="hold"/>
                                        <p:tgtEl>
                                          <p:spTgt spid="55"/>
                                        </p:tgtEl>
                                        <p:attrNameLst>
                                          <p:attrName>ppt_x</p:attrName>
                                          <p:attrName>ppt_y</p:attrName>
                                        </p:attrNameLst>
                                      </p:cBhvr>
                                    </p:animMotion>
                                  </p:childTnLst>
                                </p:cTn>
                              </p:par>
                              <p:par>
                                <p:cTn id="53" presetID="0" presetClass="path" presetSubtype="0" repeatCount="1000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5000" fill="hold"/>
                                        <p:tgtEl>
                                          <p:spTgt spid="56"/>
                                        </p:tgtEl>
                                        <p:attrNameLst>
                                          <p:attrName>ppt_x</p:attrName>
                                          <p:attrName>ppt_y</p:attrName>
                                        </p:attrNameLst>
                                      </p:cBhvr>
                                    </p:animMotion>
                                  </p:childTnLst>
                                </p:cTn>
                              </p:par>
                              <p:par>
                                <p:cTn id="5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9000" fill="hold"/>
                                        <p:tgtEl>
                                          <p:spTgt spid="59"/>
                                        </p:tgtEl>
                                        <p:attrNameLst>
                                          <p:attrName>ppt_x</p:attrName>
                                          <p:attrName>ppt_y</p:attrName>
                                        </p:attrNameLst>
                                      </p:cBhvr>
                                    </p:animMotion>
                                  </p:childTnLst>
                                </p:cTn>
                              </p:par>
                              <p:par>
                                <p:cTn id="5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6000" fill="hold"/>
                                        <p:tgtEl>
                                          <p:spTgt spid="62"/>
                                        </p:tgtEl>
                                        <p:attrNameLst>
                                          <p:attrName>ppt_x</p:attrName>
                                          <p:attrName>ppt_y</p:attrName>
                                        </p:attrNameLst>
                                      </p:cBhvr>
                                    </p:animMotion>
                                  </p:childTnLst>
                                </p:cTn>
                              </p:par>
                              <p:par>
                                <p:cTn id="5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4000" fill="hold"/>
                                        <p:tgtEl>
                                          <p:spTgt spid="60"/>
                                        </p:tgtEl>
                                        <p:attrNameLst>
                                          <p:attrName>ppt_x</p:attrName>
                                          <p:attrName>ppt_y</p:attrName>
                                        </p:attrNameLst>
                                      </p:cBhvr>
                                    </p:animMotion>
                                  </p:childTnLst>
                                </p:cTn>
                              </p:par>
                              <p:par>
                                <p:cTn id="61" presetID="0" presetClass="path" presetSubtype="0" repeatCount="1000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5000" fill="hold"/>
                                        <p:tgtEl>
                                          <p:spTgt spid="65"/>
                                        </p:tgtEl>
                                        <p:attrNameLst>
                                          <p:attrName>ppt_x</p:attrName>
                                          <p:attrName>ppt_y</p:attrName>
                                        </p:attrNameLst>
                                      </p:cBhvr>
                                      <p:rCtr x="18750" y="58287"/>
                                    </p:animMotion>
                                  </p:childTnLst>
                                </p:cTn>
                              </p:par>
                              <p:par>
                                <p:cTn id="63"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5000" fill="hold"/>
                                        <p:tgtEl>
                                          <p:spTgt spid="66"/>
                                        </p:tgtEl>
                                        <p:attrNameLst>
                                          <p:attrName>ppt_x</p:attrName>
                                          <p:attrName>ppt_y</p:attrName>
                                        </p:attrNameLst>
                                      </p:cBhvr>
                                    </p:animMotion>
                                  </p:childTnLst>
                                </p:cTn>
                              </p:par>
                              <p:par>
                                <p:cTn id="65"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6000" fill="hold"/>
                                        <p:tgtEl>
                                          <p:spTgt spid="67"/>
                                        </p:tgtEl>
                                        <p:attrNameLst>
                                          <p:attrName>ppt_x</p:attrName>
                                          <p:attrName>ppt_y</p:attrName>
                                        </p:attrNameLst>
                                      </p:cBhvr>
                                    </p:animMotion>
                                  </p:childTnLst>
                                </p:cTn>
                              </p:par>
                              <p:par>
                                <p:cTn id="67"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9000" fill="hold"/>
                                        <p:tgtEl>
                                          <p:spTgt spid="76"/>
                                        </p:tgtEl>
                                        <p:attrNameLst>
                                          <p:attrName>ppt_x</p:attrName>
                                          <p:attrName>ppt_y</p:attrName>
                                        </p:attrNameLst>
                                      </p:cBhvr>
                                    </p:animMotion>
                                  </p:childTnLst>
                                </p:cTn>
                              </p:par>
                              <p:par>
                                <p:cTn id="69"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6000" fill="hold"/>
                                        <p:tgtEl>
                                          <p:spTgt spid="79"/>
                                        </p:tgtEl>
                                        <p:attrNameLst>
                                          <p:attrName>ppt_x</p:attrName>
                                          <p:attrName>ppt_y</p:attrName>
                                        </p:attrNameLst>
                                      </p:cBhvr>
                                    </p:animMotion>
                                  </p:childTnLst>
                                </p:cTn>
                              </p:par>
                              <p:par>
                                <p:cTn id="7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4000" fill="hold"/>
                                        <p:tgtEl>
                                          <p:spTgt spid="77"/>
                                        </p:tgtEl>
                                        <p:attrNameLst>
                                          <p:attrName>ppt_x</p:attrName>
                                          <p:attrName>ppt_y</p:attrName>
                                        </p:attrNameLst>
                                      </p:cBhvr>
                                    </p:animMotion>
                                  </p:childTnLst>
                                </p:cTn>
                              </p:par>
                              <p:par>
                                <p:cTn id="73"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8000" fill="hold"/>
                                        <p:tgtEl>
                                          <p:spTgt spid="80"/>
                                        </p:tgtEl>
                                        <p:attrNameLst>
                                          <p:attrName>ppt_x</p:attrName>
                                          <p:attrName>ppt_y</p:attrName>
                                        </p:attrNameLst>
                                      </p:cBhvr>
                                    </p:animMotion>
                                  </p:childTnLst>
                                </p:cTn>
                              </p:par>
                              <p:par>
                                <p:cTn id="75"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9000" fill="hold"/>
                                        <p:tgtEl>
                                          <p:spTgt spid="81"/>
                                        </p:tgtEl>
                                        <p:attrNameLst>
                                          <p:attrName>ppt_x</p:attrName>
                                          <p:attrName>ppt_y</p:attrName>
                                        </p:attrNameLst>
                                      </p:cBhvr>
                                    </p:animMotion>
                                  </p:childTnLst>
                                </p:cTn>
                              </p:par>
                              <p:par>
                                <p:cTn id="77"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6000" fill="hold"/>
                                        <p:tgtEl>
                                          <p:spTgt spid="82"/>
                                        </p:tgtEl>
                                        <p:attrNameLst>
                                          <p:attrName>ppt_x</p:attrName>
                                          <p:attrName>ppt_y</p:attrName>
                                        </p:attrNameLst>
                                      </p:cBhvr>
                                    </p:animMotion>
                                  </p:childTnLst>
                                </p:cTn>
                              </p:par>
                              <p:par>
                                <p:cTn id="7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10000" fill="hold"/>
                                        <p:tgtEl>
                                          <p:spTgt spid="83"/>
                                        </p:tgtEl>
                                        <p:attrNameLst>
                                          <p:attrName>ppt_x</p:attrName>
                                          <p:attrName>ppt_y</p:attrName>
                                        </p:attrNameLst>
                                      </p:cBhvr>
                                    </p:animMotion>
                                  </p:childTnLst>
                                </p:cTn>
                              </p:par>
                              <p:par>
                                <p:cTn id="81"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8000" fill="hold"/>
                                        <p:tgtEl>
                                          <p:spTgt spid="84"/>
                                        </p:tgtEl>
                                        <p:attrNameLst>
                                          <p:attrName>ppt_x</p:attrName>
                                          <p:attrName>ppt_y</p:attrName>
                                        </p:attrNameLst>
                                      </p:cBhvr>
                                    </p:animMotion>
                                  </p:childTnLst>
                                </p:cTn>
                              </p:par>
                              <p:par>
                                <p:cTn id="83"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9000" fill="hold"/>
                                        <p:tgtEl>
                                          <p:spTgt spid="85"/>
                                        </p:tgtEl>
                                        <p:attrNameLst>
                                          <p:attrName>ppt_x</p:attrName>
                                          <p:attrName>ppt_y</p:attrName>
                                        </p:attrNameLst>
                                      </p:cBhvr>
                                    </p:animMotion>
                                  </p:childTnLst>
                                </p:cTn>
                              </p:par>
                              <p:par>
                                <p:cTn id="85"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10000" fill="hold"/>
                                        <p:tgtEl>
                                          <p:spTgt spid="87"/>
                                        </p:tgtEl>
                                        <p:attrNameLst>
                                          <p:attrName>ppt_x</p:attrName>
                                          <p:attrName>ppt_y</p:attrName>
                                        </p:attrNameLst>
                                      </p:cBhvr>
                                    </p:animMotion>
                                  </p:childTnLst>
                                </p:cTn>
                              </p:par>
                              <p:par>
                                <p:cTn id="87"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6000" fill="hold"/>
                                        <p:tgtEl>
                                          <p:spTgt spid="86"/>
                                        </p:tgtEl>
                                        <p:attrNameLst>
                                          <p:attrName>ppt_x</p:attrName>
                                          <p:attrName>ppt_y</p:attrName>
                                        </p:attrNameLst>
                                      </p:cBhvr>
                                    </p:animMotion>
                                  </p:childTnLst>
                                </p:cTn>
                              </p:par>
                              <p:par>
                                <p:cTn id="8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7000" fill="hold"/>
                                        <p:tgtEl>
                                          <p:spTgt spid="88"/>
                                        </p:tgtEl>
                                        <p:attrNameLst>
                                          <p:attrName>ppt_x</p:attrName>
                                          <p:attrName>ppt_y</p:attrName>
                                        </p:attrNameLst>
                                      </p:cBhvr>
                                    </p:animMotion>
                                  </p:childTnLst>
                                </p:cTn>
                              </p:par>
                              <p:par>
                                <p:cTn id="9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9000" fill="hold"/>
                                        <p:tgtEl>
                                          <p:spTgt spid="89"/>
                                        </p:tgtEl>
                                        <p:attrNameLst>
                                          <p:attrName>ppt_x</p:attrName>
                                          <p:attrName>ppt_y</p:attrName>
                                        </p:attrNameLst>
                                      </p:cBhvr>
                                    </p:animMotion>
                                  </p:childTnLst>
                                </p:cTn>
                              </p:par>
                            </p:childTnLst>
                          </p:cTn>
                        </p:par>
                      </p:childTnLst>
                    </p:cTn>
                  </p:par>
                </p:childTnLst>
              </p:cTn>
              <p:nextCondLst>
                <p:cond evt="onClick" delay="0">
                  <p:tgtEl>
                    <p:spTgt spid="91"/>
                  </p:tgtEl>
                </p:cond>
              </p:nextCondLst>
            </p:seq>
          </p:childTnLst>
        </p:cTn>
      </p:par>
    </p:tnLst>
    <p:bldLst>
      <p:bldP spid="93" grpId="0"/>
      <p:bldP spid="93" grpId="1"/>
      <p:bldP spid="94" grpId="0"/>
      <p:bldP spid="94" grpId="1"/>
      <p:bldP spid="102" grpId="0"/>
      <p:bldP spid="10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grpSp>
        <p:nvGrpSpPr>
          <p:cNvPr id="28" name="Group 27">
            <a:extLst>
              <a:ext uri="{FF2B5EF4-FFF2-40B4-BE49-F238E27FC236}">
                <a16:creationId xmlns:a16="http://schemas.microsoft.com/office/drawing/2014/main" id="{C8C8F9A8-C04F-2670-4111-C007C28920DD}"/>
              </a:ext>
            </a:extLst>
          </p:cNvPr>
          <p:cNvGrpSpPr/>
          <p:nvPr/>
        </p:nvGrpSpPr>
        <p:grpSpPr>
          <a:xfrm>
            <a:off x="3705428" y="88208"/>
            <a:ext cx="8369502" cy="1353475"/>
            <a:chOff x="2220686" y="411324"/>
            <a:chExt cx="7750630" cy="1828800"/>
          </a:xfrm>
        </p:grpSpPr>
        <p:sp>
          <p:nvSpPr>
            <p:cNvPr id="4" name="Rectangle 3">
              <a:extLst>
                <a:ext uri="{FF2B5EF4-FFF2-40B4-BE49-F238E27FC236}">
                  <a16:creationId xmlns:a16="http://schemas.microsoft.com/office/drawing/2014/main" id="{8F10F2EC-A025-5F0C-286D-7C7712146B5E}"/>
                </a:ext>
              </a:extLst>
            </p:cNvPr>
            <p:cNvSpPr/>
            <p:nvPr/>
          </p:nvSpPr>
          <p:spPr>
            <a:xfrm>
              <a:off x="2220686" y="411324"/>
              <a:ext cx="7750630" cy="1828800"/>
            </a:xfrm>
            <a:prstGeom prst="rect">
              <a:avLst/>
            </a:prstGeom>
            <a:solidFill>
              <a:srgbClr val="FFFFA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36B423-A2C3-EDF3-4A8C-FB7AEDADD7EF}"/>
                </a:ext>
              </a:extLst>
            </p:cNvPr>
            <p:cNvSpPr txBox="1"/>
            <p:nvPr/>
          </p:nvSpPr>
          <p:spPr>
            <a:xfrm>
              <a:off x="2304258" y="476513"/>
              <a:ext cx="7651949" cy="1695574"/>
            </a:xfrm>
            <a:prstGeom prst="rect">
              <a:avLst/>
            </a:prstGeom>
            <a:noFill/>
          </p:spPr>
          <p:txBody>
            <a:bodyPr wrap="square" rtlCol="0">
              <a:spAutoFit/>
            </a:bodyPr>
            <a:lstStyle/>
            <a:p>
              <a:pPr algn="just">
                <a:lnSpc>
                  <a:spcPct val="125000"/>
                </a:lnSpc>
              </a:pPr>
              <a:r>
                <a:rPr lang="en-US" sz="2000" dirty="0" err="1"/>
                <a:t>Một</a:t>
              </a:r>
              <a:r>
                <a:rPr lang="en-US" sz="2000" dirty="0"/>
                <a:t> </a:t>
              </a:r>
              <a:r>
                <a:rPr lang="en-US" sz="2000" dirty="0" err="1"/>
                <a:t>số</a:t>
              </a:r>
              <a:r>
                <a:rPr lang="en-US" sz="2000" dirty="0"/>
                <a:t> </a:t>
              </a:r>
              <a:r>
                <a:rPr lang="en-US" sz="2000" dirty="0" err="1"/>
                <a:t>loài</a:t>
              </a:r>
              <a:r>
                <a:rPr lang="en-US" sz="2000" dirty="0"/>
                <a:t> </a:t>
              </a:r>
              <a:r>
                <a:rPr lang="en-US" sz="2000" dirty="0" err="1"/>
                <a:t>thực</a:t>
              </a:r>
              <a:r>
                <a:rPr lang="en-US" sz="2000" dirty="0"/>
                <a:t> </a:t>
              </a:r>
              <a:r>
                <a:rPr lang="en-US" sz="2000" dirty="0" err="1"/>
                <a:t>vật</a:t>
              </a:r>
              <a:r>
                <a:rPr lang="en-US" sz="2000" dirty="0"/>
                <a:t> </a:t>
              </a:r>
              <a:r>
                <a:rPr lang="en-US" sz="2000" dirty="0" err="1"/>
                <a:t>như</a:t>
              </a:r>
              <a:r>
                <a:rPr lang="en-US" sz="2000" dirty="0"/>
                <a:t> </a:t>
              </a:r>
              <a:r>
                <a:rPr lang="en-US" sz="2000" dirty="0" err="1"/>
                <a:t>tràm</a:t>
              </a:r>
              <a:r>
                <a:rPr lang="en-US" sz="2000" dirty="0"/>
                <a:t>, </a:t>
              </a:r>
              <a:r>
                <a:rPr lang="en-US" sz="2000" dirty="0" err="1"/>
                <a:t>bạc</a:t>
              </a:r>
              <a:r>
                <a:rPr lang="en-US" sz="2000" dirty="0"/>
                <a:t> </a:t>
              </a:r>
              <a:r>
                <a:rPr lang="en-US" sz="2000" dirty="0" err="1"/>
                <a:t>hà</a:t>
              </a:r>
              <a:r>
                <a:rPr lang="en-US" sz="2000" dirty="0"/>
                <a:t>, </a:t>
              </a:r>
              <a:r>
                <a:rPr lang="en-US" sz="2000" dirty="0" err="1"/>
                <a:t>hoa</a:t>
              </a:r>
              <a:r>
                <a:rPr lang="en-US" sz="2000" dirty="0"/>
                <a:t> </a:t>
              </a:r>
              <a:r>
                <a:rPr lang="en-US" sz="2000" dirty="0" err="1"/>
                <a:t>hồng</a:t>
              </a:r>
              <a:r>
                <a:rPr lang="en-US" sz="2000" dirty="0"/>
                <a:t>,… </a:t>
              </a:r>
              <a:r>
                <a:rPr lang="en-US" sz="2000" dirty="0" err="1"/>
                <a:t>thường</a:t>
              </a:r>
              <a:r>
                <a:rPr lang="en-US" sz="2000" dirty="0"/>
                <a:t> </a:t>
              </a:r>
              <a:r>
                <a:rPr lang="en-US" sz="2000" dirty="0" err="1"/>
                <a:t>có</a:t>
              </a:r>
              <a:r>
                <a:rPr lang="en-US" sz="2000" dirty="0"/>
                <a:t> </a:t>
              </a:r>
              <a:r>
                <a:rPr lang="en-US" sz="2000" dirty="0" err="1"/>
                <a:t>mùi</a:t>
              </a:r>
              <a:r>
                <a:rPr lang="en-US" sz="2000" dirty="0"/>
                <a:t> </a:t>
              </a:r>
              <a:r>
                <a:rPr lang="en-US" sz="2000" dirty="0" err="1"/>
                <a:t>thơm</a:t>
              </a:r>
              <a:r>
                <a:rPr lang="en-US" sz="2000" dirty="0"/>
                <a:t> </a:t>
              </a:r>
              <a:r>
                <a:rPr lang="en-US" sz="2000" dirty="0" err="1"/>
                <a:t>dễ</a:t>
              </a:r>
              <a:r>
                <a:rPr lang="en-US" sz="2000" dirty="0"/>
                <a:t> </a:t>
              </a:r>
              <a:r>
                <a:rPr lang="en-US" sz="2000" dirty="0" err="1"/>
                <a:t>chịu</a:t>
              </a:r>
              <a:r>
                <a:rPr lang="en-US" sz="2000" dirty="0"/>
                <a:t> </a:t>
              </a:r>
              <a:r>
                <a:rPr lang="en-US" sz="2000" dirty="0" err="1"/>
                <a:t>và</a:t>
              </a:r>
              <a:r>
                <a:rPr lang="en-US" sz="2000" dirty="0"/>
                <a:t> </a:t>
              </a:r>
              <a:r>
                <a:rPr lang="en-US" sz="2000" dirty="0" err="1"/>
                <a:t>đặc</a:t>
              </a:r>
              <a:r>
                <a:rPr lang="en-US" sz="2000" dirty="0"/>
                <a:t> </a:t>
              </a:r>
              <a:r>
                <a:rPr lang="en-US" sz="2000" dirty="0" err="1"/>
                <a:t>trưng</a:t>
              </a:r>
              <a:r>
                <a:rPr lang="en-US" sz="2000" dirty="0"/>
                <a:t>, </a:t>
              </a:r>
              <a:r>
                <a:rPr lang="en-US" sz="2000" dirty="0" err="1"/>
                <a:t>vì</a:t>
              </a:r>
              <a:r>
                <a:rPr lang="en-US" sz="2000" dirty="0"/>
                <a:t> </a:t>
              </a:r>
              <a:r>
                <a:rPr lang="en-US" sz="2000" dirty="0" err="1"/>
                <a:t>trong</a:t>
              </a:r>
              <a:r>
                <a:rPr lang="en-US" sz="2000" dirty="0"/>
                <a:t> </a:t>
              </a:r>
              <a:r>
                <a:rPr lang="en-US" sz="2000" dirty="0" err="1"/>
                <a:t>thành</a:t>
              </a:r>
              <a:r>
                <a:rPr lang="en-US" sz="2000" dirty="0"/>
                <a:t> </a:t>
              </a:r>
              <a:r>
                <a:rPr lang="en-US" sz="2000" dirty="0" err="1"/>
                <a:t>phần</a:t>
              </a:r>
              <a:r>
                <a:rPr lang="en-US" sz="2000" dirty="0"/>
                <a:t> </a:t>
              </a:r>
              <a:r>
                <a:rPr lang="en-US" sz="2000" dirty="0" err="1"/>
                <a:t>hóa</a:t>
              </a:r>
              <a:r>
                <a:rPr lang="en-US" sz="2000" dirty="0"/>
                <a:t> </a:t>
              </a:r>
              <a:r>
                <a:rPr lang="en-US" sz="2000" dirty="0" err="1"/>
                <a:t>học</a:t>
              </a:r>
              <a:r>
                <a:rPr lang="en-US" sz="2000" dirty="0"/>
                <a:t> </a:t>
              </a:r>
              <a:r>
                <a:rPr lang="en-US" sz="2000" dirty="0" err="1"/>
                <a:t>có</a:t>
              </a:r>
              <a:r>
                <a:rPr lang="en-US" sz="2000" dirty="0"/>
                <a:t> </a:t>
              </a:r>
              <a:r>
                <a:rPr lang="en-US" sz="2000" dirty="0" err="1"/>
                <a:t>chứa</a:t>
              </a:r>
              <a:r>
                <a:rPr lang="en-US" sz="2000" dirty="0"/>
                <a:t> </a:t>
              </a:r>
              <a:r>
                <a:rPr lang="en-US" sz="2000" dirty="0" err="1"/>
                <a:t>hợp</a:t>
              </a:r>
              <a:r>
                <a:rPr lang="en-US" sz="2000" dirty="0"/>
                <a:t> </a:t>
              </a:r>
              <a:r>
                <a:rPr lang="en-US" sz="2000" dirty="0" err="1"/>
                <a:t>chất</a:t>
              </a:r>
              <a:r>
                <a:rPr lang="en-US" sz="2000" dirty="0"/>
                <a:t> menthol, terpinene-4-ol </a:t>
              </a:r>
              <a:r>
                <a:rPr lang="en-US" sz="2000" dirty="0" err="1"/>
                <a:t>hoặc</a:t>
              </a:r>
              <a:r>
                <a:rPr lang="en-US" sz="2000" dirty="0"/>
                <a:t> geraniol,… </a:t>
              </a:r>
              <a:r>
                <a:rPr lang="en-US" sz="2000" dirty="0" err="1"/>
                <a:t>là</a:t>
              </a:r>
              <a:r>
                <a:rPr lang="en-US" sz="2000" dirty="0"/>
                <a:t> </a:t>
              </a:r>
              <a:r>
                <a:rPr lang="en-US" sz="2000" dirty="0" err="1"/>
                <a:t>các</a:t>
              </a:r>
              <a:r>
                <a:rPr lang="en-US" sz="2000" dirty="0"/>
                <a:t> alcohol. </a:t>
              </a:r>
            </a:p>
          </p:txBody>
        </p:sp>
      </p:grpSp>
      <p:sp>
        <p:nvSpPr>
          <p:cNvPr id="6" name="Google Shape;30511;p89">
            <a:extLst>
              <a:ext uri="{FF2B5EF4-FFF2-40B4-BE49-F238E27FC236}">
                <a16:creationId xmlns:a16="http://schemas.microsoft.com/office/drawing/2014/main" id="{7C867187-5EEA-E88B-9B9E-D3989CAF93AB}"/>
              </a:ext>
            </a:extLst>
          </p:cNvPr>
          <p:cNvSpPr/>
          <p:nvPr/>
        </p:nvSpPr>
        <p:spPr>
          <a:xfrm>
            <a:off x="525151" y="246725"/>
            <a:ext cx="289829" cy="213134"/>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12;p89">
            <a:extLst>
              <a:ext uri="{FF2B5EF4-FFF2-40B4-BE49-F238E27FC236}">
                <a16:creationId xmlns:a16="http://schemas.microsoft.com/office/drawing/2014/main" id="{9F89BDC7-D321-914E-2E3A-ACCD177A2D71}"/>
              </a:ext>
            </a:extLst>
          </p:cNvPr>
          <p:cNvSpPr/>
          <p:nvPr/>
        </p:nvSpPr>
        <p:spPr>
          <a:xfrm>
            <a:off x="557267" y="500342"/>
            <a:ext cx="226962" cy="352635"/>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C2ECAB61-84FF-CE18-8BA1-68AC0BB66B93}"/>
              </a:ext>
            </a:extLst>
          </p:cNvPr>
          <p:cNvPicPr>
            <a:picLocks noChangeAspect="1"/>
          </p:cNvPicPr>
          <p:nvPr/>
        </p:nvPicPr>
        <p:blipFill>
          <a:blip r:embed="rId12"/>
          <a:srcRect/>
          <a:stretch>
            <a:fillRect/>
          </a:stretch>
        </p:blipFill>
        <p:spPr>
          <a:xfrm>
            <a:off x="318603" y="413484"/>
            <a:ext cx="702924" cy="702924"/>
          </a:xfrm>
          <a:custGeom>
            <a:avLst/>
            <a:gdLst>
              <a:gd name="connsiteX0" fmla="*/ 0 w 787400"/>
              <a:gd name="connsiteY0" fmla="*/ 0 h 787400"/>
              <a:gd name="connsiteX1" fmla="*/ 217132 w 787400"/>
              <a:gd name="connsiteY1" fmla="*/ 0 h 787400"/>
              <a:gd name="connsiteX2" fmla="*/ 217132 w 787400"/>
              <a:gd name="connsiteY2" fmla="*/ 547689 h 787400"/>
              <a:gd name="connsiteX3" fmla="*/ 570268 w 787400"/>
              <a:gd name="connsiteY3" fmla="*/ 547689 h 787400"/>
              <a:gd name="connsiteX4" fmla="*/ 570268 w 787400"/>
              <a:gd name="connsiteY4" fmla="*/ 0 h 787400"/>
              <a:gd name="connsiteX5" fmla="*/ 787400 w 787400"/>
              <a:gd name="connsiteY5" fmla="*/ 0 h 787400"/>
              <a:gd name="connsiteX6" fmla="*/ 787400 w 787400"/>
              <a:gd name="connsiteY6" fmla="*/ 787400 h 787400"/>
              <a:gd name="connsiteX7" fmla="*/ 0 w 787400"/>
              <a:gd name="connsiteY7" fmla="*/ 7874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787400">
                <a:moveTo>
                  <a:pt x="0" y="0"/>
                </a:moveTo>
                <a:lnTo>
                  <a:pt x="217132" y="0"/>
                </a:lnTo>
                <a:lnTo>
                  <a:pt x="217132" y="547689"/>
                </a:lnTo>
                <a:lnTo>
                  <a:pt x="570268" y="547689"/>
                </a:lnTo>
                <a:lnTo>
                  <a:pt x="570268" y="0"/>
                </a:lnTo>
                <a:lnTo>
                  <a:pt x="787400" y="0"/>
                </a:lnTo>
                <a:lnTo>
                  <a:pt x="787400" y="787400"/>
                </a:lnTo>
                <a:lnTo>
                  <a:pt x="0" y="787400"/>
                </a:lnTo>
                <a:close/>
              </a:path>
            </a:pathLst>
          </a:custGeom>
        </p:spPr>
      </p:pic>
      <p:sp>
        <p:nvSpPr>
          <p:cNvPr id="16" name="Rectangle: Rounded Corners 15">
            <a:extLst>
              <a:ext uri="{FF2B5EF4-FFF2-40B4-BE49-F238E27FC236}">
                <a16:creationId xmlns:a16="http://schemas.microsoft.com/office/drawing/2014/main" id="{C5851578-D11D-D070-B9AC-AAC4E7A789E3}"/>
              </a:ext>
            </a:extLst>
          </p:cNvPr>
          <p:cNvSpPr/>
          <p:nvPr/>
        </p:nvSpPr>
        <p:spPr>
          <a:xfrm>
            <a:off x="1156764" y="396485"/>
            <a:ext cx="2413427" cy="64817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KHỞI ĐỘNG</a:t>
            </a:r>
          </a:p>
        </p:txBody>
      </p:sp>
      <p:pic>
        <p:nvPicPr>
          <p:cNvPr id="21" name="Picture 2" descr="Những Bông Hoa Hồng Thực - Ảnh miễn phí trên Pixabay - Pixabay">
            <a:extLst>
              <a:ext uri="{FF2B5EF4-FFF2-40B4-BE49-F238E27FC236}">
                <a16:creationId xmlns:a16="http://schemas.microsoft.com/office/drawing/2014/main" id="{12580E9B-24AA-314B-175A-19FDBE7520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7640" y="1713157"/>
            <a:ext cx="3420160" cy="32398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ạc Hà: 12 Tác Dụng Đối Với Sức Khỏe và Cách Dùng">
            <a:extLst>
              <a:ext uri="{FF2B5EF4-FFF2-40B4-BE49-F238E27FC236}">
                <a16:creationId xmlns:a16="http://schemas.microsoft.com/office/drawing/2014/main" id="{E744A623-0549-6CB0-6DC9-78ECD816F16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29733" y="2007714"/>
            <a:ext cx="3915878" cy="271210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6D6B6E3-6206-1324-FECA-1460C66074F2}"/>
              </a:ext>
            </a:extLst>
          </p:cNvPr>
          <p:cNvSpPr txBox="1"/>
          <p:nvPr/>
        </p:nvSpPr>
        <p:spPr>
          <a:xfrm>
            <a:off x="2484614" y="5234316"/>
            <a:ext cx="2171153" cy="578043"/>
          </a:xfrm>
          <a:prstGeom prst="rect">
            <a:avLst/>
          </a:prstGeom>
          <a:noFill/>
        </p:spPr>
        <p:txBody>
          <a:bodyPr wrap="square" rtlCol="0">
            <a:spAutoFit/>
          </a:bodyPr>
          <a:lstStyle/>
          <a:p>
            <a:pPr algn="just">
              <a:lnSpc>
                <a:spcPct val="125000"/>
              </a:lnSpc>
            </a:pPr>
            <a:r>
              <a:rPr lang="en-US" sz="2800" b="1" dirty="0"/>
              <a:t>Hoa </a:t>
            </a:r>
            <a:r>
              <a:rPr lang="en-US" sz="2800" b="1" dirty="0" err="1"/>
              <a:t>hồng</a:t>
            </a:r>
            <a:endParaRPr lang="en-US" sz="2800" b="1" dirty="0"/>
          </a:p>
        </p:txBody>
      </p:sp>
      <p:sp>
        <p:nvSpPr>
          <p:cNvPr id="25" name="TextBox 24">
            <a:extLst>
              <a:ext uri="{FF2B5EF4-FFF2-40B4-BE49-F238E27FC236}">
                <a16:creationId xmlns:a16="http://schemas.microsoft.com/office/drawing/2014/main" id="{E4817ADC-92D6-490E-1DC5-F5817669CC50}"/>
              </a:ext>
            </a:extLst>
          </p:cNvPr>
          <p:cNvSpPr txBox="1"/>
          <p:nvPr/>
        </p:nvSpPr>
        <p:spPr>
          <a:xfrm>
            <a:off x="8189684" y="5089131"/>
            <a:ext cx="2171153" cy="578043"/>
          </a:xfrm>
          <a:prstGeom prst="rect">
            <a:avLst/>
          </a:prstGeom>
          <a:noFill/>
        </p:spPr>
        <p:txBody>
          <a:bodyPr wrap="square" rtlCol="0">
            <a:spAutoFit/>
          </a:bodyPr>
          <a:lstStyle/>
          <a:p>
            <a:pPr algn="just">
              <a:lnSpc>
                <a:spcPct val="125000"/>
              </a:lnSpc>
            </a:pPr>
            <a:r>
              <a:rPr lang="en-US" sz="2800" b="1" dirty="0" err="1"/>
              <a:t>Lá</a:t>
            </a:r>
            <a:r>
              <a:rPr lang="en-US" sz="2800" b="1" dirty="0"/>
              <a:t> </a:t>
            </a:r>
            <a:r>
              <a:rPr lang="en-US" sz="2800" b="1" dirty="0" err="1"/>
              <a:t>bạc</a:t>
            </a:r>
            <a:r>
              <a:rPr lang="en-US" sz="2800" b="1" dirty="0"/>
              <a:t> </a:t>
            </a:r>
            <a:r>
              <a:rPr lang="en-US" sz="2800" b="1" dirty="0" err="1"/>
              <a:t>hà</a:t>
            </a:r>
            <a:endParaRPr lang="en-US" sz="2800" b="1" dirty="0"/>
          </a:p>
        </p:txBody>
      </p:sp>
    </p:spTree>
    <p:extLst>
      <p:ext uri="{BB962C8B-B14F-4D97-AF65-F5344CB8AC3E}">
        <p14:creationId xmlns:p14="http://schemas.microsoft.com/office/powerpoint/2010/main" val="568138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grpSp>
        <p:nvGrpSpPr>
          <p:cNvPr id="28" name="Group 27">
            <a:extLst>
              <a:ext uri="{FF2B5EF4-FFF2-40B4-BE49-F238E27FC236}">
                <a16:creationId xmlns:a16="http://schemas.microsoft.com/office/drawing/2014/main" id="{C8C8F9A8-C04F-2670-4111-C007C28920DD}"/>
              </a:ext>
            </a:extLst>
          </p:cNvPr>
          <p:cNvGrpSpPr/>
          <p:nvPr/>
        </p:nvGrpSpPr>
        <p:grpSpPr>
          <a:xfrm>
            <a:off x="3705428" y="88208"/>
            <a:ext cx="8369502" cy="1353475"/>
            <a:chOff x="2220686" y="411324"/>
            <a:chExt cx="7750630" cy="1828800"/>
          </a:xfrm>
        </p:grpSpPr>
        <p:sp>
          <p:nvSpPr>
            <p:cNvPr id="4" name="Rectangle 3">
              <a:extLst>
                <a:ext uri="{FF2B5EF4-FFF2-40B4-BE49-F238E27FC236}">
                  <a16:creationId xmlns:a16="http://schemas.microsoft.com/office/drawing/2014/main" id="{8F10F2EC-A025-5F0C-286D-7C7712146B5E}"/>
                </a:ext>
              </a:extLst>
            </p:cNvPr>
            <p:cNvSpPr/>
            <p:nvPr/>
          </p:nvSpPr>
          <p:spPr>
            <a:xfrm>
              <a:off x="2220686" y="411324"/>
              <a:ext cx="7750630" cy="1828800"/>
            </a:xfrm>
            <a:prstGeom prst="rect">
              <a:avLst/>
            </a:prstGeom>
            <a:solidFill>
              <a:srgbClr val="FFFFA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36B423-A2C3-EDF3-4A8C-FB7AEDADD7EF}"/>
                </a:ext>
              </a:extLst>
            </p:cNvPr>
            <p:cNvSpPr txBox="1"/>
            <p:nvPr/>
          </p:nvSpPr>
          <p:spPr>
            <a:xfrm>
              <a:off x="2304258" y="476513"/>
              <a:ext cx="7651949" cy="1695574"/>
            </a:xfrm>
            <a:prstGeom prst="rect">
              <a:avLst/>
            </a:prstGeom>
            <a:noFill/>
          </p:spPr>
          <p:txBody>
            <a:bodyPr wrap="square" rtlCol="0">
              <a:spAutoFit/>
            </a:bodyPr>
            <a:lstStyle/>
            <a:p>
              <a:pPr algn="just">
                <a:lnSpc>
                  <a:spcPct val="125000"/>
                </a:lnSpc>
              </a:pPr>
              <a:r>
                <a:rPr lang="en-US" sz="2000" dirty="0" err="1"/>
                <a:t>Một</a:t>
              </a:r>
              <a:r>
                <a:rPr lang="en-US" sz="2000" dirty="0"/>
                <a:t> </a:t>
              </a:r>
              <a:r>
                <a:rPr lang="en-US" sz="2000" dirty="0" err="1"/>
                <a:t>số</a:t>
              </a:r>
              <a:r>
                <a:rPr lang="en-US" sz="2000" dirty="0"/>
                <a:t> </a:t>
              </a:r>
              <a:r>
                <a:rPr lang="en-US" sz="2000" dirty="0" err="1"/>
                <a:t>loài</a:t>
              </a:r>
              <a:r>
                <a:rPr lang="en-US" sz="2000" dirty="0"/>
                <a:t> </a:t>
              </a:r>
              <a:r>
                <a:rPr lang="en-US" sz="2000" dirty="0" err="1"/>
                <a:t>thực</a:t>
              </a:r>
              <a:r>
                <a:rPr lang="en-US" sz="2000" dirty="0"/>
                <a:t> </a:t>
              </a:r>
              <a:r>
                <a:rPr lang="en-US" sz="2000" dirty="0" err="1"/>
                <a:t>vật</a:t>
              </a:r>
              <a:r>
                <a:rPr lang="en-US" sz="2000" dirty="0"/>
                <a:t> </a:t>
              </a:r>
              <a:r>
                <a:rPr lang="en-US" sz="2000" dirty="0" err="1"/>
                <a:t>như</a:t>
              </a:r>
              <a:r>
                <a:rPr lang="en-US" sz="2000" dirty="0"/>
                <a:t> </a:t>
              </a:r>
              <a:r>
                <a:rPr lang="en-US" sz="2000" dirty="0" err="1"/>
                <a:t>tràm</a:t>
              </a:r>
              <a:r>
                <a:rPr lang="en-US" sz="2000" dirty="0"/>
                <a:t>, </a:t>
              </a:r>
              <a:r>
                <a:rPr lang="en-US" sz="2000" dirty="0" err="1"/>
                <a:t>bạc</a:t>
              </a:r>
              <a:r>
                <a:rPr lang="en-US" sz="2000" dirty="0"/>
                <a:t> </a:t>
              </a:r>
              <a:r>
                <a:rPr lang="en-US" sz="2000" dirty="0" err="1"/>
                <a:t>hà</a:t>
              </a:r>
              <a:r>
                <a:rPr lang="en-US" sz="2000" dirty="0"/>
                <a:t>, </a:t>
              </a:r>
              <a:r>
                <a:rPr lang="en-US" sz="2000" dirty="0" err="1"/>
                <a:t>hoa</a:t>
              </a:r>
              <a:r>
                <a:rPr lang="en-US" sz="2000" dirty="0"/>
                <a:t> </a:t>
              </a:r>
              <a:r>
                <a:rPr lang="en-US" sz="2000" dirty="0" err="1"/>
                <a:t>hồng</a:t>
              </a:r>
              <a:r>
                <a:rPr lang="en-US" sz="2000" dirty="0"/>
                <a:t>,… </a:t>
              </a:r>
              <a:r>
                <a:rPr lang="en-US" sz="2000" dirty="0" err="1"/>
                <a:t>thường</a:t>
              </a:r>
              <a:r>
                <a:rPr lang="en-US" sz="2000" dirty="0"/>
                <a:t> </a:t>
              </a:r>
              <a:r>
                <a:rPr lang="en-US" sz="2000" dirty="0" err="1"/>
                <a:t>có</a:t>
              </a:r>
              <a:r>
                <a:rPr lang="en-US" sz="2000" dirty="0"/>
                <a:t> </a:t>
              </a:r>
              <a:r>
                <a:rPr lang="en-US" sz="2000" dirty="0" err="1"/>
                <a:t>mùi</a:t>
              </a:r>
              <a:r>
                <a:rPr lang="en-US" sz="2000" dirty="0"/>
                <a:t> </a:t>
              </a:r>
              <a:r>
                <a:rPr lang="en-US" sz="2000" dirty="0" err="1"/>
                <a:t>thơm</a:t>
              </a:r>
              <a:r>
                <a:rPr lang="en-US" sz="2000" dirty="0"/>
                <a:t> </a:t>
              </a:r>
              <a:r>
                <a:rPr lang="en-US" sz="2000" dirty="0" err="1"/>
                <a:t>dễ</a:t>
              </a:r>
              <a:r>
                <a:rPr lang="en-US" sz="2000" dirty="0"/>
                <a:t> </a:t>
              </a:r>
              <a:r>
                <a:rPr lang="en-US" sz="2000" dirty="0" err="1"/>
                <a:t>chịu</a:t>
              </a:r>
              <a:r>
                <a:rPr lang="en-US" sz="2000" dirty="0"/>
                <a:t> </a:t>
              </a:r>
              <a:r>
                <a:rPr lang="en-US" sz="2000" dirty="0" err="1"/>
                <a:t>và</a:t>
              </a:r>
              <a:r>
                <a:rPr lang="en-US" sz="2000" dirty="0"/>
                <a:t> </a:t>
              </a:r>
              <a:r>
                <a:rPr lang="en-US" sz="2000" dirty="0" err="1"/>
                <a:t>đặc</a:t>
              </a:r>
              <a:r>
                <a:rPr lang="en-US" sz="2000" dirty="0"/>
                <a:t> </a:t>
              </a:r>
              <a:r>
                <a:rPr lang="en-US" sz="2000" dirty="0" err="1"/>
                <a:t>trưng</a:t>
              </a:r>
              <a:r>
                <a:rPr lang="en-US" sz="2000" dirty="0"/>
                <a:t>, </a:t>
              </a:r>
              <a:r>
                <a:rPr lang="en-US" sz="2000" dirty="0" err="1"/>
                <a:t>vì</a:t>
              </a:r>
              <a:r>
                <a:rPr lang="en-US" sz="2000" dirty="0"/>
                <a:t> </a:t>
              </a:r>
              <a:r>
                <a:rPr lang="en-US" sz="2000" dirty="0" err="1"/>
                <a:t>trong</a:t>
              </a:r>
              <a:r>
                <a:rPr lang="en-US" sz="2000" dirty="0"/>
                <a:t> </a:t>
              </a:r>
              <a:r>
                <a:rPr lang="en-US" sz="2000" dirty="0" err="1"/>
                <a:t>thành</a:t>
              </a:r>
              <a:r>
                <a:rPr lang="en-US" sz="2000" dirty="0"/>
                <a:t> </a:t>
              </a:r>
              <a:r>
                <a:rPr lang="en-US" sz="2000" dirty="0" err="1"/>
                <a:t>phần</a:t>
              </a:r>
              <a:r>
                <a:rPr lang="en-US" sz="2000" dirty="0"/>
                <a:t> </a:t>
              </a:r>
              <a:r>
                <a:rPr lang="en-US" sz="2000" dirty="0" err="1"/>
                <a:t>hóa</a:t>
              </a:r>
              <a:r>
                <a:rPr lang="en-US" sz="2000" dirty="0"/>
                <a:t> </a:t>
              </a:r>
              <a:r>
                <a:rPr lang="en-US" sz="2000" dirty="0" err="1"/>
                <a:t>học</a:t>
              </a:r>
              <a:r>
                <a:rPr lang="en-US" sz="2000" dirty="0"/>
                <a:t> </a:t>
              </a:r>
              <a:r>
                <a:rPr lang="en-US" sz="2000" dirty="0" err="1"/>
                <a:t>có</a:t>
              </a:r>
              <a:r>
                <a:rPr lang="en-US" sz="2000" dirty="0"/>
                <a:t> </a:t>
              </a:r>
              <a:r>
                <a:rPr lang="en-US" sz="2000" dirty="0" err="1"/>
                <a:t>chứa</a:t>
              </a:r>
              <a:r>
                <a:rPr lang="en-US" sz="2000" dirty="0"/>
                <a:t> </a:t>
              </a:r>
              <a:r>
                <a:rPr lang="en-US" sz="2000" dirty="0" err="1"/>
                <a:t>hợp</a:t>
              </a:r>
              <a:r>
                <a:rPr lang="en-US" sz="2000" dirty="0"/>
                <a:t> </a:t>
              </a:r>
              <a:r>
                <a:rPr lang="en-US" sz="2000" dirty="0" err="1"/>
                <a:t>chất</a:t>
              </a:r>
              <a:r>
                <a:rPr lang="en-US" sz="2000" dirty="0"/>
                <a:t> menthol, terpinene-4-ol </a:t>
              </a:r>
              <a:r>
                <a:rPr lang="en-US" sz="2000" dirty="0" err="1"/>
                <a:t>hoặc</a:t>
              </a:r>
              <a:r>
                <a:rPr lang="en-US" sz="2000" dirty="0"/>
                <a:t> geraniol,… </a:t>
              </a:r>
              <a:r>
                <a:rPr lang="en-US" sz="2000" dirty="0" err="1"/>
                <a:t>là</a:t>
              </a:r>
              <a:r>
                <a:rPr lang="en-US" sz="2000" dirty="0"/>
                <a:t> </a:t>
              </a:r>
              <a:r>
                <a:rPr lang="en-US" sz="2000" dirty="0" err="1"/>
                <a:t>các</a:t>
              </a:r>
              <a:r>
                <a:rPr lang="en-US" sz="2000" dirty="0"/>
                <a:t> alcohol. </a:t>
              </a:r>
            </a:p>
          </p:txBody>
        </p:sp>
      </p:grpSp>
      <p:grpSp>
        <p:nvGrpSpPr>
          <p:cNvPr id="29" name="Group 28">
            <a:extLst>
              <a:ext uri="{FF2B5EF4-FFF2-40B4-BE49-F238E27FC236}">
                <a16:creationId xmlns:a16="http://schemas.microsoft.com/office/drawing/2014/main" id="{24B10063-5603-B0C9-3F6F-E5C45D4BA066}"/>
              </a:ext>
            </a:extLst>
          </p:cNvPr>
          <p:cNvGrpSpPr/>
          <p:nvPr/>
        </p:nvGrpSpPr>
        <p:grpSpPr>
          <a:xfrm>
            <a:off x="2010096" y="5233507"/>
            <a:ext cx="7906139" cy="1174444"/>
            <a:chOff x="-1453194" y="4471307"/>
            <a:chExt cx="7906139" cy="1174444"/>
          </a:xfrm>
        </p:grpSpPr>
        <p:sp>
          <p:nvSpPr>
            <p:cNvPr id="5" name="Rectangle: Rounded Corners 4">
              <a:extLst>
                <a:ext uri="{FF2B5EF4-FFF2-40B4-BE49-F238E27FC236}">
                  <a16:creationId xmlns:a16="http://schemas.microsoft.com/office/drawing/2014/main" id="{ACACB8AC-C85C-313F-F6CA-1ED093EF263A}"/>
                </a:ext>
              </a:extLst>
            </p:cNvPr>
            <p:cNvSpPr/>
            <p:nvPr/>
          </p:nvSpPr>
          <p:spPr>
            <a:xfrm>
              <a:off x="-324329" y="4479198"/>
              <a:ext cx="6777274" cy="99242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158D0B-5E10-847E-A789-5E12CDD71289}"/>
                </a:ext>
              </a:extLst>
            </p:cNvPr>
            <p:cNvSpPr txBox="1"/>
            <p:nvPr/>
          </p:nvSpPr>
          <p:spPr>
            <a:xfrm>
              <a:off x="-332095" y="4499109"/>
              <a:ext cx="6732267" cy="897105"/>
            </a:xfrm>
            <a:prstGeom prst="rect">
              <a:avLst/>
            </a:prstGeom>
            <a:noFill/>
          </p:spPr>
          <p:txBody>
            <a:bodyPr wrap="square" rtlCol="0">
              <a:spAutoFit/>
            </a:bodyPr>
            <a:lstStyle/>
            <a:p>
              <a:pPr algn="ctr">
                <a:lnSpc>
                  <a:spcPct val="125000"/>
                </a:lnSpc>
              </a:pPr>
              <a:r>
                <a:rPr lang="en-US" sz="2200" b="1" dirty="0">
                  <a:solidFill>
                    <a:schemeClr val="bg1"/>
                  </a:solidFill>
                </a:rPr>
                <a:t>Alcohol </a:t>
              </a:r>
              <a:r>
                <a:rPr lang="en-US" sz="2200" b="1" dirty="0" err="1">
                  <a:solidFill>
                    <a:schemeClr val="bg1"/>
                  </a:solidFill>
                </a:rPr>
                <a:t>là</a:t>
              </a:r>
              <a:r>
                <a:rPr lang="en-US" sz="2200" b="1" dirty="0">
                  <a:solidFill>
                    <a:schemeClr val="bg1"/>
                  </a:solidFill>
                </a:rPr>
                <a:t> </a:t>
              </a:r>
              <a:r>
                <a:rPr lang="en-US" sz="2200" b="1" dirty="0" err="1">
                  <a:solidFill>
                    <a:schemeClr val="bg1"/>
                  </a:solidFill>
                </a:rPr>
                <a:t>gì</a:t>
              </a:r>
              <a:r>
                <a:rPr lang="en-US" sz="2200" b="1" dirty="0">
                  <a:solidFill>
                    <a:schemeClr val="bg1"/>
                  </a:solidFill>
                </a:rPr>
                <a:t>? Alcohol </a:t>
              </a:r>
              <a:r>
                <a:rPr lang="en-US" sz="2200" b="1" dirty="0" err="1">
                  <a:solidFill>
                    <a:schemeClr val="bg1"/>
                  </a:solidFill>
                </a:rPr>
                <a:t>có</a:t>
              </a:r>
              <a:r>
                <a:rPr lang="en-US" sz="2200" b="1" dirty="0">
                  <a:solidFill>
                    <a:schemeClr val="bg1"/>
                  </a:solidFill>
                </a:rPr>
                <a:t> </a:t>
              </a:r>
              <a:r>
                <a:rPr lang="en-US" sz="2200" b="1" dirty="0" err="1">
                  <a:solidFill>
                    <a:schemeClr val="bg1"/>
                  </a:solidFill>
                </a:rPr>
                <a:t>tính</a:t>
              </a:r>
              <a:r>
                <a:rPr lang="en-US" sz="2200" b="1" dirty="0">
                  <a:solidFill>
                    <a:schemeClr val="bg1"/>
                  </a:solidFill>
                </a:rPr>
                <a:t> </a:t>
              </a:r>
              <a:r>
                <a:rPr lang="en-US" sz="2200" b="1" dirty="0" err="1">
                  <a:solidFill>
                    <a:schemeClr val="bg1"/>
                  </a:solidFill>
                </a:rPr>
                <a:t>chất</a:t>
              </a:r>
              <a:r>
                <a:rPr lang="en-US" sz="2200" b="1" dirty="0">
                  <a:solidFill>
                    <a:schemeClr val="bg1"/>
                  </a:solidFill>
                </a:rPr>
                <a:t> </a:t>
              </a:r>
              <a:r>
                <a:rPr lang="en-US" sz="2200" b="1" dirty="0" err="1">
                  <a:solidFill>
                    <a:schemeClr val="bg1"/>
                  </a:solidFill>
                </a:rPr>
                <a:t>vật</a:t>
              </a:r>
              <a:r>
                <a:rPr lang="en-US" sz="2200" b="1" dirty="0">
                  <a:solidFill>
                    <a:schemeClr val="bg1"/>
                  </a:solidFill>
                </a:rPr>
                <a:t> </a:t>
              </a:r>
              <a:r>
                <a:rPr lang="en-US" sz="2200" b="1" dirty="0" err="1">
                  <a:solidFill>
                    <a:schemeClr val="bg1"/>
                  </a:solidFill>
                </a:rPr>
                <a:t>lí</a:t>
              </a:r>
              <a:r>
                <a:rPr lang="en-US" sz="2200" b="1" dirty="0">
                  <a:solidFill>
                    <a:schemeClr val="bg1"/>
                  </a:solidFill>
                </a:rPr>
                <a:t>, </a:t>
              </a:r>
              <a:r>
                <a:rPr lang="en-US" sz="2200" b="1" dirty="0" err="1">
                  <a:solidFill>
                    <a:schemeClr val="bg1"/>
                  </a:solidFill>
                </a:rPr>
                <a:t>hóa</a:t>
              </a:r>
              <a:r>
                <a:rPr lang="en-US" sz="2200" b="1" dirty="0">
                  <a:solidFill>
                    <a:schemeClr val="bg1"/>
                  </a:solidFill>
                </a:rPr>
                <a:t> </a:t>
              </a:r>
              <a:r>
                <a:rPr lang="en-US" sz="2200" b="1" dirty="0" err="1">
                  <a:solidFill>
                    <a:schemeClr val="bg1"/>
                  </a:solidFill>
                </a:rPr>
                <a:t>học</a:t>
              </a:r>
              <a:r>
                <a:rPr lang="en-US" sz="2200" b="1" dirty="0">
                  <a:solidFill>
                    <a:schemeClr val="bg1"/>
                  </a:solidFill>
                </a:rPr>
                <a:t> </a:t>
              </a:r>
              <a:r>
                <a:rPr lang="en-US" sz="2200" b="1" dirty="0" err="1">
                  <a:solidFill>
                    <a:schemeClr val="bg1"/>
                  </a:solidFill>
                </a:rPr>
                <a:t>nào</a:t>
              </a:r>
              <a:r>
                <a:rPr lang="en-US" sz="2200" b="1" dirty="0">
                  <a:solidFill>
                    <a:schemeClr val="bg1"/>
                  </a:solidFill>
                </a:rPr>
                <a:t> </a:t>
              </a:r>
              <a:r>
                <a:rPr lang="en-US" sz="2200" b="1" dirty="0" err="1">
                  <a:solidFill>
                    <a:schemeClr val="bg1"/>
                  </a:solidFill>
                </a:rPr>
                <a:t>và</a:t>
              </a:r>
              <a:r>
                <a:rPr lang="en-US" sz="2200" b="1" dirty="0">
                  <a:solidFill>
                    <a:schemeClr val="bg1"/>
                  </a:solidFill>
                </a:rPr>
                <a:t> </a:t>
              </a:r>
              <a:r>
                <a:rPr lang="en-US" sz="2200" b="1" dirty="0" err="1">
                  <a:solidFill>
                    <a:schemeClr val="bg1"/>
                  </a:solidFill>
                </a:rPr>
                <a:t>được</a:t>
              </a:r>
              <a:r>
                <a:rPr lang="en-US" sz="2200" b="1" dirty="0">
                  <a:solidFill>
                    <a:schemeClr val="bg1"/>
                  </a:solidFill>
                </a:rPr>
                <a:t> </a:t>
              </a:r>
              <a:r>
                <a:rPr lang="en-US" sz="2200" b="1" dirty="0" err="1">
                  <a:solidFill>
                    <a:schemeClr val="bg1"/>
                  </a:solidFill>
                </a:rPr>
                <a:t>ứng</a:t>
              </a:r>
              <a:r>
                <a:rPr lang="en-US" sz="2200" b="1" dirty="0">
                  <a:solidFill>
                    <a:schemeClr val="bg1"/>
                  </a:solidFill>
                </a:rPr>
                <a:t> </a:t>
              </a:r>
              <a:r>
                <a:rPr lang="en-US" sz="2200" b="1" dirty="0" err="1">
                  <a:solidFill>
                    <a:schemeClr val="bg1"/>
                  </a:solidFill>
                </a:rPr>
                <a:t>dụng</a:t>
              </a:r>
              <a:r>
                <a:rPr lang="en-US" sz="2200" b="1" dirty="0">
                  <a:solidFill>
                    <a:schemeClr val="bg1"/>
                  </a:solidFill>
                </a:rPr>
                <a:t> </a:t>
              </a:r>
              <a:r>
                <a:rPr lang="en-US" sz="2200" b="1" dirty="0" err="1">
                  <a:solidFill>
                    <a:schemeClr val="bg1"/>
                  </a:solidFill>
                </a:rPr>
                <a:t>trong</a:t>
              </a:r>
              <a:r>
                <a:rPr lang="en-US" sz="2200" b="1" dirty="0">
                  <a:solidFill>
                    <a:schemeClr val="bg1"/>
                  </a:solidFill>
                </a:rPr>
                <a:t> </a:t>
              </a:r>
              <a:r>
                <a:rPr lang="en-US" sz="2200" b="1" dirty="0" err="1">
                  <a:solidFill>
                    <a:schemeClr val="bg1"/>
                  </a:solidFill>
                </a:rPr>
                <a:t>lĩnh</a:t>
              </a:r>
              <a:r>
                <a:rPr lang="en-US" sz="2200" b="1" dirty="0">
                  <a:solidFill>
                    <a:schemeClr val="bg1"/>
                  </a:solidFill>
                </a:rPr>
                <a:t> </a:t>
              </a:r>
              <a:r>
                <a:rPr lang="en-US" sz="2200" b="1" dirty="0" err="1">
                  <a:solidFill>
                    <a:schemeClr val="bg1"/>
                  </a:solidFill>
                </a:rPr>
                <a:t>vực</a:t>
              </a:r>
              <a:r>
                <a:rPr lang="en-US" sz="2200" b="1" dirty="0">
                  <a:solidFill>
                    <a:schemeClr val="bg1"/>
                  </a:solidFill>
                </a:rPr>
                <a:t> </a:t>
              </a:r>
              <a:r>
                <a:rPr lang="en-US" sz="2200" b="1" dirty="0" err="1">
                  <a:solidFill>
                    <a:schemeClr val="bg1"/>
                  </a:solidFill>
                </a:rPr>
                <a:t>gì</a:t>
              </a:r>
              <a:r>
                <a:rPr lang="en-US" sz="2200" b="1" dirty="0">
                  <a:solidFill>
                    <a:schemeClr val="bg1"/>
                  </a:solidFill>
                </a:rPr>
                <a:t>?</a:t>
              </a:r>
            </a:p>
          </p:txBody>
        </p:sp>
        <p:pic>
          <p:nvPicPr>
            <p:cNvPr id="7" name="Picture 6">
              <a:extLst>
                <a:ext uri="{FF2B5EF4-FFF2-40B4-BE49-F238E27FC236}">
                  <a16:creationId xmlns:a16="http://schemas.microsoft.com/office/drawing/2014/main" id="{F5826240-2FB4-5FAD-FD91-FE6CAF9FA9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53194" y="4471307"/>
              <a:ext cx="1174444" cy="1174444"/>
            </a:xfrm>
            <a:prstGeom prst="rect">
              <a:avLst/>
            </a:prstGeom>
          </p:spPr>
        </p:pic>
      </p:grpSp>
      <p:sp>
        <p:nvSpPr>
          <p:cNvPr id="6" name="Google Shape;30511;p89">
            <a:extLst>
              <a:ext uri="{FF2B5EF4-FFF2-40B4-BE49-F238E27FC236}">
                <a16:creationId xmlns:a16="http://schemas.microsoft.com/office/drawing/2014/main" id="{7C867187-5EEA-E88B-9B9E-D3989CAF93AB}"/>
              </a:ext>
            </a:extLst>
          </p:cNvPr>
          <p:cNvSpPr/>
          <p:nvPr/>
        </p:nvSpPr>
        <p:spPr>
          <a:xfrm>
            <a:off x="525151" y="246725"/>
            <a:ext cx="289829" cy="213134"/>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12;p89">
            <a:extLst>
              <a:ext uri="{FF2B5EF4-FFF2-40B4-BE49-F238E27FC236}">
                <a16:creationId xmlns:a16="http://schemas.microsoft.com/office/drawing/2014/main" id="{9F89BDC7-D321-914E-2E3A-ACCD177A2D71}"/>
              </a:ext>
            </a:extLst>
          </p:cNvPr>
          <p:cNvSpPr/>
          <p:nvPr/>
        </p:nvSpPr>
        <p:spPr>
          <a:xfrm>
            <a:off x="557267" y="500342"/>
            <a:ext cx="226962" cy="352635"/>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C2ECAB61-84FF-CE18-8BA1-68AC0BB66B93}"/>
              </a:ext>
            </a:extLst>
          </p:cNvPr>
          <p:cNvPicPr>
            <a:picLocks noChangeAspect="1"/>
          </p:cNvPicPr>
          <p:nvPr/>
        </p:nvPicPr>
        <p:blipFill>
          <a:blip r:embed="rId13"/>
          <a:srcRect/>
          <a:stretch>
            <a:fillRect/>
          </a:stretch>
        </p:blipFill>
        <p:spPr>
          <a:xfrm>
            <a:off x="318603" y="413484"/>
            <a:ext cx="702924" cy="702924"/>
          </a:xfrm>
          <a:custGeom>
            <a:avLst/>
            <a:gdLst>
              <a:gd name="connsiteX0" fmla="*/ 0 w 787400"/>
              <a:gd name="connsiteY0" fmla="*/ 0 h 787400"/>
              <a:gd name="connsiteX1" fmla="*/ 217132 w 787400"/>
              <a:gd name="connsiteY1" fmla="*/ 0 h 787400"/>
              <a:gd name="connsiteX2" fmla="*/ 217132 w 787400"/>
              <a:gd name="connsiteY2" fmla="*/ 547689 h 787400"/>
              <a:gd name="connsiteX3" fmla="*/ 570268 w 787400"/>
              <a:gd name="connsiteY3" fmla="*/ 547689 h 787400"/>
              <a:gd name="connsiteX4" fmla="*/ 570268 w 787400"/>
              <a:gd name="connsiteY4" fmla="*/ 0 h 787400"/>
              <a:gd name="connsiteX5" fmla="*/ 787400 w 787400"/>
              <a:gd name="connsiteY5" fmla="*/ 0 h 787400"/>
              <a:gd name="connsiteX6" fmla="*/ 787400 w 787400"/>
              <a:gd name="connsiteY6" fmla="*/ 787400 h 787400"/>
              <a:gd name="connsiteX7" fmla="*/ 0 w 787400"/>
              <a:gd name="connsiteY7" fmla="*/ 7874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787400">
                <a:moveTo>
                  <a:pt x="0" y="0"/>
                </a:moveTo>
                <a:lnTo>
                  <a:pt x="217132" y="0"/>
                </a:lnTo>
                <a:lnTo>
                  <a:pt x="217132" y="547689"/>
                </a:lnTo>
                <a:lnTo>
                  <a:pt x="570268" y="547689"/>
                </a:lnTo>
                <a:lnTo>
                  <a:pt x="570268" y="0"/>
                </a:lnTo>
                <a:lnTo>
                  <a:pt x="787400" y="0"/>
                </a:lnTo>
                <a:lnTo>
                  <a:pt x="787400" y="787400"/>
                </a:lnTo>
                <a:lnTo>
                  <a:pt x="0" y="787400"/>
                </a:lnTo>
                <a:close/>
              </a:path>
            </a:pathLst>
          </a:custGeom>
        </p:spPr>
      </p:pic>
      <p:sp>
        <p:nvSpPr>
          <p:cNvPr id="16" name="Rectangle: Rounded Corners 15">
            <a:extLst>
              <a:ext uri="{FF2B5EF4-FFF2-40B4-BE49-F238E27FC236}">
                <a16:creationId xmlns:a16="http://schemas.microsoft.com/office/drawing/2014/main" id="{C5851578-D11D-D070-B9AC-AAC4E7A789E3}"/>
              </a:ext>
            </a:extLst>
          </p:cNvPr>
          <p:cNvSpPr/>
          <p:nvPr/>
        </p:nvSpPr>
        <p:spPr>
          <a:xfrm>
            <a:off x="1156764" y="396485"/>
            <a:ext cx="2413427" cy="64817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KHỞI ĐỘNG</a:t>
            </a:r>
          </a:p>
        </p:txBody>
      </p:sp>
      <p:pic>
        <p:nvPicPr>
          <p:cNvPr id="11" name="Picture 10">
            <a:extLst>
              <a:ext uri="{FF2B5EF4-FFF2-40B4-BE49-F238E27FC236}">
                <a16:creationId xmlns:a16="http://schemas.microsoft.com/office/drawing/2014/main" id="{9BC5A114-8455-5A6D-68C6-112A37279713}"/>
              </a:ext>
            </a:extLst>
          </p:cNvPr>
          <p:cNvPicPr>
            <a:picLocks noChangeAspect="1"/>
          </p:cNvPicPr>
          <p:nvPr/>
        </p:nvPicPr>
        <p:blipFill>
          <a:blip r:embed="rId14"/>
          <a:stretch>
            <a:fillRect/>
          </a:stretch>
        </p:blipFill>
        <p:spPr>
          <a:xfrm>
            <a:off x="1363892" y="1518832"/>
            <a:ext cx="9097698" cy="3454134"/>
          </a:xfrm>
          <a:prstGeom prst="rect">
            <a:avLst/>
          </a:prstGeom>
        </p:spPr>
      </p:pic>
    </p:spTree>
    <p:extLst>
      <p:ext uri="{BB962C8B-B14F-4D97-AF65-F5344CB8AC3E}">
        <p14:creationId xmlns:p14="http://schemas.microsoft.com/office/powerpoint/2010/main" val="3381160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D47E8-DAF8-98D3-DA5D-321BD00AFD0C}"/>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35ECF0-7A71-55E0-C811-780B6D71AC10}"/>
              </a:ext>
            </a:extLst>
          </p:cNvPr>
          <p:cNvSpPr/>
          <p:nvPr/>
        </p:nvSpPr>
        <p:spPr>
          <a:xfrm>
            <a:off x="1262743" y="3226003"/>
            <a:ext cx="9666514" cy="1340711"/>
          </a:xfrm>
          <a:prstGeom prst="roundRect">
            <a:avLst>
              <a:gd name="adj" fmla="val 21008"/>
            </a:avLst>
          </a:prstGeom>
          <a:solidFill>
            <a:srgbClr val="FFFF75"/>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nnel URL">
            <a:extLst>
              <a:ext uri="{FF2B5EF4-FFF2-40B4-BE49-F238E27FC236}">
                <a16:creationId xmlns:a16="http://schemas.microsoft.com/office/drawing/2014/main" id="{DCE5353F-AAF0-AACC-8A28-6F52EEF8BBF1}"/>
              </a:ext>
            </a:extLst>
          </p:cNvPr>
          <p:cNvSpPr txBox="1"/>
          <p:nvPr/>
        </p:nvSpPr>
        <p:spPr>
          <a:xfrm>
            <a:off x="1480457" y="3397407"/>
            <a:ext cx="9231086" cy="9979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1" dirty="0">
                <a:solidFill>
                  <a:srgbClr val="FF0000"/>
                </a:solidFill>
                <a:latin typeface="Arial" panose="020B0604020202020204" pitchFamily="34" charset="0"/>
                <a:ea typeface="Tahoma" panose="020B0604030504040204" pitchFamily="34" charset="0"/>
                <a:cs typeface="Arial" panose="020B0604020202020204" pitchFamily="34" charset="0"/>
              </a:rPr>
              <a:t>KHÁI NIỆM VÀ CẤU TRÚC</a:t>
            </a:r>
            <a:endParaRPr kumimoji="0" lang="vi-VN" sz="5400" b="1" i="0" u="none" strike="noStrike" kern="1200" cap="none" spc="0" normalizeH="0" baseline="0" noProof="0" dirty="0">
              <a:ln>
                <a:noFill/>
              </a:ln>
              <a:solidFill>
                <a:srgbClr val="FF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8B28A0-D7AC-D704-B75F-029FC6B2891E}"/>
              </a:ext>
            </a:extLst>
          </p:cNvPr>
          <p:cNvSpPr/>
          <p:nvPr/>
        </p:nvSpPr>
        <p:spPr>
          <a:xfrm>
            <a:off x="4361543" y="1706769"/>
            <a:ext cx="3468915" cy="119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nnel URL">
            <a:extLst>
              <a:ext uri="{FF2B5EF4-FFF2-40B4-BE49-F238E27FC236}">
                <a16:creationId xmlns:a16="http://schemas.microsoft.com/office/drawing/2014/main" id="{E01BBF31-7722-14C6-C1DB-77C49305A07D}"/>
              </a:ext>
            </a:extLst>
          </p:cNvPr>
          <p:cNvSpPr txBox="1"/>
          <p:nvPr/>
        </p:nvSpPr>
        <p:spPr>
          <a:xfrm>
            <a:off x="4369249" y="1752600"/>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6000" b="1" dirty="0">
                <a:solidFill>
                  <a:srgbClr val="002060"/>
                </a:solidFill>
                <a:latin typeface="Arial" panose="020B0604020202020204" pitchFamily="34" charset="0"/>
                <a:ea typeface="Tahoma" panose="020B0604030504040204" pitchFamily="34" charset="0"/>
                <a:cs typeface="Arial" panose="020B0604020202020204" pitchFamily="34" charset="0"/>
              </a:rPr>
              <a:t>PHẦN 1.</a:t>
            </a:r>
            <a:endParaRPr kumimoji="0" lang="vi-VN" sz="60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496098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95400" y="509786"/>
            <a:ext cx="2607072" cy="523220"/>
          </a:xfrm>
          <a:prstGeom prst="rect">
            <a:avLst/>
          </a:prstGeom>
          <a:noFill/>
        </p:spPr>
        <p:txBody>
          <a:bodyPr wrap="square" rtlCol="0">
            <a:spAutoFit/>
          </a:bodyPr>
          <a:lstStyle/>
          <a:p>
            <a:r>
              <a:rPr lang="en-US" sz="2800" b="1" dirty="0">
                <a:solidFill>
                  <a:schemeClr val="bg1"/>
                </a:solidFill>
              </a:rPr>
              <a:t>THẢO LUẬN 1</a:t>
            </a:r>
          </a:p>
        </p:txBody>
      </p:sp>
      <p:sp>
        <p:nvSpPr>
          <p:cNvPr id="17" name="Rectangle: Rounded Corners 16">
            <a:extLst>
              <a:ext uri="{FF2B5EF4-FFF2-40B4-BE49-F238E27FC236}">
                <a16:creationId xmlns:a16="http://schemas.microsoft.com/office/drawing/2014/main" id="{E5677F12-FA8B-313E-3307-F272BF1A96B9}"/>
              </a:ext>
            </a:extLst>
          </p:cNvPr>
          <p:cNvSpPr/>
          <p:nvPr/>
        </p:nvSpPr>
        <p:spPr>
          <a:xfrm>
            <a:off x="476250" y="1413632"/>
            <a:ext cx="11239500" cy="3211923"/>
          </a:xfrm>
          <a:prstGeom prst="roundRect">
            <a:avLst>
              <a:gd name="adj" fmla="val 7084"/>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3F6C57-70D6-6749-A28D-1317DB082733}"/>
              </a:ext>
            </a:extLst>
          </p:cNvPr>
          <p:cNvSpPr txBox="1"/>
          <p:nvPr/>
        </p:nvSpPr>
        <p:spPr>
          <a:xfrm>
            <a:off x="1602200" y="3519788"/>
            <a:ext cx="8618250" cy="1431930"/>
          </a:xfrm>
          <a:prstGeom prst="rect">
            <a:avLst/>
          </a:prstGeom>
          <a:noFill/>
        </p:spPr>
        <p:txBody>
          <a:bodyPr wrap="square" rtlCol="0">
            <a:spAutoFit/>
          </a:bodyPr>
          <a:lstStyle/>
          <a:p>
            <a:pPr algn="ctr">
              <a:lnSpc>
                <a:spcPct val="125000"/>
              </a:lnSpc>
            </a:pPr>
            <a:r>
              <a:rPr lang="vi-VN" sz="2400" b="1" dirty="0"/>
              <a:t>Quan sát Hình 16.1, cho biết trong các hợp chất hữu cơ đã nêu có nhóm chức đặc trưng nào?</a:t>
            </a:r>
          </a:p>
          <a:p>
            <a:pPr algn="ctr">
              <a:lnSpc>
                <a:spcPct val="125000"/>
              </a:lnSpc>
            </a:pPr>
            <a:endParaRPr lang="vi-VN" sz="2400" b="1" dirty="0"/>
          </a:p>
        </p:txBody>
      </p:sp>
      <p:pic>
        <p:nvPicPr>
          <p:cNvPr id="5" name="Picture 4">
            <a:extLst>
              <a:ext uri="{FF2B5EF4-FFF2-40B4-BE49-F238E27FC236}">
                <a16:creationId xmlns:a16="http://schemas.microsoft.com/office/drawing/2014/main" id="{3D5A765E-C0CE-0F2B-AC53-BB43B8446C98}"/>
              </a:ext>
            </a:extLst>
          </p:cNvPr>
          <p:cNvPicPr>
            <a:picLocks noChangeAspect="1"/>
          </p:cNvPicPr>
          <p:nvPr/>
        </p:nvPicPr>
        <p:blipFill>
          <a:blip r:embed="rId12"/>
          <a:stretch>
            <a:fillRect/>
          </a:stretch>
        </p:blipFill>
        <p:spPr>
          <a:xfrm>
            <a:off x="1141360" y="1518743"/>
            <a:ext cx="9285496" cy="1978591"/>
          </a:xfrm>
          <a:prstGeom prst="rect">
            <a:avLst/>
          </a:prstGeom>
        </p:spPr>
      </p:pic>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49" name="Group 48">
            <a:extLst>
              <a:ext uri="{FF2B5EF4-FFF2-40B4-BE49-F238E27FC236}">
                <a16:creationId xmlns:a16="http://schemas.microsoft.com/office/drawing/2014/main" id="{38822D1E-370F-3EA2-0944-84EC5424D30F}"/>
              </a:ext>
            </a:extLst>
          </p:cNvPr>
          <p:cNvGrpSpPr/>
          <p:nvPr/>
        </p:nvGrpSpPr>
        <p:grpSpPr>
          <a:xfrm>
            <a:off x="357073" y="4904247"/>
            <a:ext cx="1773237" cy="637314"/>
            <a:chOff x="3448049" y="3534636"/>
            <a:chExt cx="1773237" cy="637314"/>
          </a:xfrm>
        </p:grpSpPr>
        <p:sp>
          <p:nvSpPr>
            <p:cNvPr id="52" name="Rectangle: Rounded Corners 51">
              <a:extLst>
                <a:ext uri="{FF2B5EF4-FFF2-40B4-BE49-F238E27FC236}">
                  <a16:creationId xmlns:a16="http://schemas.microsoft.com/office/drawing/2014/main" id="{AEF3BC8D-A051-4D7C-443D-D5E20E223160}"/>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97C633FC-126E-3093-2161-FC276CB06726}"/>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54" name="TextBox 53">
              <a:extLst>
                <a:ext uri="{FF2B5EF4-FFF2-40B4-BE49-F238E27FC236}">
                  <a16:creationId xmlns:a16="http://schemas.microsoft.com/office/drawing/2014/main" id="{9DAD0C38-A18F-E349-1BE1-B9E6442AB840}"/>
                </a:ext>
              </a:extLst>
            </p:cNvPr>
            <p:cNvSpPr txBox="1"/>
            <p:nvPr/>
          </p:nvSpPr>
          <p:spPr>
            <a:xfrm>
              <a:off x="3967162" y="3635038"/>
              <a:ext cx="1232693" cy="430887"/>
            </a:xfrm>
            <a:prstGeom prst="rect">
              <a:avLst/>
            </a:prstGeom>
            <a:noFill/>
          </p:spPr>
          <p:txBody>
            <a:bodyPr wrap="square" rtlCol="0">
              <a:spAutoFit/>
            </a:bodyPr>
            <a:lstStyle/>
            <a:p>
              <a:r>
                <a:rPr lang="en-US" sz="2200" b="1">
                  <a:solidFill>
                    <a:schemeClr val="bg1"/>
                  </a:solidFill>
                </a:rPr>
                <a:t>Lời giải</a:t>
              </a:r>
            </a:p>
          </p:txBody>
        </p:sp>
      </p:grpSp>
      <p:sp>
        <p:nvSpPr>
          <p:cNvPr id="56" name="TextBox 55">
            <a:extLst>
              <a:ext uri="{FF2B5EF4-FFF2-40B4-BE49-F238E27FC236}">
                <a16:creationId xmlns:a16="http://schemas.microsoft.com/office/drawing/2014/main" id="{DFBA36E5-69DF-0882-F577-200DDB7C9E04}"/>
              </a:ext>
            </a:extLst>
          </p:cNvPr>
          <p:cNvSpPr txBox="1"/>
          <p:nvPr/>
        </p:nvSpPr>
        <p:spPr>
          <a:xfrm>
            <a:off x="2598936" y="5067387"/>
            <a:ext cx="8468779" cy="979692"/>
          </a:xfrm>
          <a:prstGeom prst="rect">
            <a:avLst/>
          </a:prstGeom>
          <a:noFill/>
        </p:spPr>
        <p:txBody>
          <a:bodyPr wrap="square" rtlCol="0">
            <a:spAutoFit/>
          </a:bodyPr>
          <a:lstStyle/>
          <a:p>
            <a:pPr>
              <a:lnSpc>
                <a:spcPct val="125000"/>
              </a:lnSpc>
            </a:pPr>
            <a:r>
              <a:rPr lang="en-AU" sz="2400" b="0" i="0" dirty="0">
                <a:solidFill>
                  <a:srgbClr val="000000"/>
                </a:solidFill>
                <a:effectLst/>
                <a:latin typeface="Open Sans" panose="020B0606030504020204" pitchFamily="34" charset="0"/>
              </a:rPr>
              <a:t>Trong </a:t>
            </a:r>
            <a:r>
              <a:rPr lang="en-AU" sz="2400" b="0" i="0" dirty="0" err="1">
                <a:solidFill>
                  <a:srgbClr val="000000"/>
                </a:solidFill>
                <a:effectLst/>
                <a:latin typeface="Open Sans" panose="020B0606030504020204" pitchFamily="34" charset="0"/>
              </a:rPr>
              <a:t>các</a:t>
            </a:r>
            <a:r>
              <a:rPr lang="en-AU" sz="2400" b="0" i="0" dirty="0">
                <a:solidFill>
                  <a:srgbClr val="000000"/>
                </a:solidFill>
                <a:effectLst/>
                <a:latin typeface="Open Sans" panose="020B0606030504020204" pitchFamily="34" charset="0"/>
              </a:rPr>
              <a:t> </a:t>
            </a:r>
            <a:r>
              <a:rPr lang="en-AU" sz="2400" b="0" i="0" dirty="0" err="1">
                <a:solidFill>
                  <a:srgbClr val="000000"/>
                </a:solidFill>
                <a:effectLst/>
                <a:latin typeface="Open Sans" panose="020B0606030504020204" pitchFamily="34" charset="0"/>
              </a:rPr>
              <a:t>hợp</a:t>
            </a:r>
            <a:r>
              <a:rPr lang="en-AU" sz="2400" b="0" i="0" dirty="0">
                <a:solidFill>
                  <a:srgbClr val="000000"/>
                </a:solidFill>
                <a:effectLst/>
                <a:latin typeface="Open Sans" panose="020B0606030504020204" pitchFamily="34" charset="0"/>
              </a:rPr>
              <a:t> </a:t>
            </a:r>
            <a:r>
              <a:rPr lang="en-AU" sz="2400" b="0" i="0" dirty="0" err="1">
                <a:solidFill>
                  <a:srgbClr val="000000"/>
                </a:solidFill>
                <a:effectLst/>
                <a:latin typeface="Open Sans" panose="020B0606030504020204" pitchFamily="34" charset="0"/>
              </a:rPr>
              <a:t>chất</a:t>
            </a:r>
            <a:r>
              <a:rPr lang="en-AU" sz="2400" b="0" i="0" dirty="0">
                <a:solidFill>
                  <a:srgbClr val="000000"/>
                </a:solidFill>
                <a:effectLst/>
                <a:latin typeface="Open Sans" panose="020B0606030504020204" pitchFamily="34" charset="0"/>
              </a:rPr>
              <a:t> </a:t>
            </a:r>
            <a:r>
              <a:rPr lang="en-AU" sz="2400" b="0" i="0" dirty="0" err="1">
                <a:solidFill>
                  <a:srgbClr val="000000"/>
                </a:solidFill>
                <a:effectLst/>
                <a:latin typeface="Open Sans" panose="020B0606030504020204" pitchFamily="34" charset="0"/>
              </a:rPr>
              <a:t>trên</a:t>
            </a:r>
            <a:r>
              <a:rPr lang="en-AU" sz="2400" b="0" i="0" dirty="0">
                <a:solidFill>
                  <a:srgbClr val="000000"/>
                </a:solidFill>
                <a:effectLst/>
                <a:latin typeface="Open Sans" panose="020B0606030504020204" pitchFamily="34" charset="0"/>
              </a:rPr>
              <a:t> </a:t>
            </a:r>
            <a:r>
              <a:rPr lang="en-AU" sz="2400" b="0" i="0" dirty="0" err="1">
                <a:solidFill>
                  <a:srgbClr val="000000"/>
                </a:solidFill>
                <a:effectLst/>
                <a:latin typeface="Open Sans" panose="020B0606030504020204" pitchFamily="34" charset="0"/>
              </a:rPr>
              <a:t>đều</a:t>
            </a:r>
            <a:r>
              <a:rPr lang="en-AU" sz="2400" b="0" i="0" dirty="0">
                <a:solidFill>
                  <a:srgbClr val="000000"/>
                </a:solidFill>
                <a:effectLst/>
                <a:latin typeface="Open Sans" panose="020B0606030504020204" pitchFamily="34" charset="0"/>
              </a:rPr>
              <a:t> </a:t>
            </a:r>
            <a:r>
              <a:rPr lang="en-AU" sz="2400" b="0" i="0" dirty="0" err="1">
                <a:solidFill>
                  <a:srgbClr val="000000"/>
                </a:solidFill>
                <a:effectLst/>
                <a:latin typeface="Open Sans" panose="020B0606030504020204" pitchFamily="34" charset="0"/>
              </a:rPr>
              <a:t>có</a:t>
            </a:r>
            <a:r>
              <a:rPr lang="en-AU" sz="2400" b="0" i="0" dirty="0">
                <a:solidFill>
                  <a:srgbClr val="000000"/>
                </a:solidFill>
                <a:effectLst/>
                <a:latin typeface="Open Sans" panose="020B0606030504020204" pitchFamily="34" charset="0"/>
              </a:rPr>
              <a:t> </a:t>
            </a:r>
            <a:r>
              <a:rPr lang="en-AU" sz="2400" b="0" i="0" dirty="0" err="1">
                <a:solidFill>
                  <a:srgbClr val="000000"/>
                </a:solidFill>
                <a:effectLst/>
                <a:latin typeface="Open Sans" panose="020B0606030504020204" pitchFamily="34" charset="0"/>
              </a:rPr>
              <a:t>nhóm</a:t>
            </a:r>
            <a:r>
              <a:rPr lang="en-AU" sz="2400" b="0" i="0" dirty="0">
                <a:solidFill>
                  <a:srgbClr val="000000"/>
                </a:solidFill>
                <a:effectLst/>
                <a:latin typeface="Open Sans" panose="020B0606030504020204" pitchFamily="34" charset="0"/>
              </a:rPr>
              <a:t> </a:t>
            </a:r>
            <a:r>
              <a:rPr lang="en-AU" sz="2400" b="0" i="0" dirty="0" err="1">
                <a:solidFill>
                  <a:srgbClr val="000000"/>
                </a:solidFill>
                <a:effectLst/>
                <a:latin typeface="Open Sans" panose="020B0606030504020204" pitchFamily="34" charset="0"/>
              </a:rPr>
              <a:t>chức</a:t>
            </a:r>
            <a:r>
              <a:rPr lang="en-AU" sz="2400" b="0" i="0" dirty="0">
                <a:solidFill>
                  <a:srgbClr val="000000"/>
                </a:solidFill>
                <a:effectLst/>
                <a:latin typeface="Open Sans" panose="020B0606030504020204" pitchFamily="34" charset="0"/>
              </a:rPr>
              <a:t> hydroxy (-OH)</a:t>
            </a:r>
            <a:endParaRPr lang="en-US" sz="2200" dirty="0"/>
          </a:p>
        </p:txBody>
      </p:sp>
    </p:spTree>
    <p:extLst>
      <p:ext uri="{BB962C8B-B14F-4D97-AF65-F5344CB8AC3E}">
        <p14:creationId xmlns:p14="http://schemas.microsoft.com/office/powerpoint/2010/main" val="1316590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E5677F12-FA8B-313E-3307-F272BF1A96B9}"/>
              </a:ext>
            </a:extLst>
          </p:cNvPr>
          <p:cNvSpPr/>
          <p:nvPr/>
        </p:nvSpPr>
        <p:spPr>
          <a:xfrm>
            <a:off x="476250" y="1012758"/>
            <a:ext cx="11239500" cy="3527071"/>
          </a:xfrm>
          <a:prstGeom prst="roundRect">
            <a:avLst>
              <a:gd name="adj" fmla="val 7084"/>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52684"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15" name="TextBox 14">
            <a:extLst>
              <a:ext uri="{FF2B5EF4-FFF2-40B4-BE49-F238E27FC236}">
                <a16:creationId xmlns:a16="http://schemas.microsoft.com/office/drawing/2014/main" id="{CEE2ED9C-0B30-8CFF-E7A0-FF7549BEA720}"/>
              </a:ext>
            </a:extLst>
          </p:cNvPr>
          <p:cNvSpPr txBox="1"/>
          <p:nvPr/>
        </p:nvSpPr>
        <p:spPr>
          <a:xfrm>
            <a:off x="1295400" y="509786"/>
            <a:ext cx="2607072" cy="523220"/>
          </a:xfrm>
          <a:prstGeom prst="rect">
            <a:avLst/>
          </a:prstGeom>
          <a:noFill/>
        </p:spPr>
        <p:txBody>
          <a:bodyPr wrap="square" rtlCol="0">
            <a:spAutoFit/>
          </a:bodyPr>
          <a:lstStyle/>
          <a:p>
            <a:r>
              <a:rPr lang="en-US" sz="2800" b="1" dirty="0">
                <a:solidFill>
                  <a:schemeClr val="bg1"/>
                </a:solidFill>
              </a:rPr>
              <a:t>THẢO LUẬN 2</a:t>
            </a:r>
          </a:p>
        </p:txBody>
      </p:sp>
      <p:sp>
        <p:nvSpPr>
          <p:cNvPr id="19" name="TextBox 18">
            <a:extLst>
              <a:ext uri="{FF2B5EF4-FFF2-40B4-BE49-F238E27FC236}">
                <a16:creationId xmlns:a16="http://schemas.microsoft.com/office/drawing/2014/main" id="{BA3F6C57-70D6-6749-A28D-1317DB082733}"/>
              </a:ext>
            </a:extLst>
          </p:cNvPr>
          <p:cNvSpPr txBox="1"/>
          <p:nvPr/>
        </p:nvSpPr>
        <p:spPr>
          <a:xfrm>
            <a:off x="1323804" y="3554210"/>
            <a:ext cx="9614047" cy="824008"/>
          </a:xfrm>
          <a:prstGeom prst="rect">
            <a:avLst/>
          </a:prstGeom>
          <a:noFill/>
        </p:spPr>
        <p:txBody>
          <a:bodyPr wrap="square" rtlCol="0">
            <a:spAutoFit/>
          </a:bodyPr>
          <a:lstStyle/>
          <a:p>
            <a:pPr algn="ctr">
              <a:lnSpc>
                <a:spcPct val="125000"/>
              </a:lnSpc>
            </a:pPr>
            <a:r>
              <a:rPr lang="vi-VN" sz="2000" b="1" dirty="0"/>
              <a:t>Quan sát Hình 16.1 và Hình 16.2, cho biết nguyên tử carbon liên kết với nhóm chức hydroxy có đặc điểm gì? Cách xác định bậc alcohol như thế nào?</a:t>
            </a:r>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4" name="Picture 3">
            <a:extLst>
              <a:ext uri="{FF2B5EF4-FFF2-40B4-BE49-F238E27FC236}">
                <a16:creationId xmlns:a16="http://schemas.microsoft.com/office/drawing/2014/main" id="{93726734-8F3F-E6F0-031C-DF9B6F4AF7B5}"/>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bright="20000" contrast="-40000"/>
                    </a14:imgEffect>
                  </a14:imgLayer>
                </a14:imgProps>
              </a:ext>
            </a:extLst>
          </a:blip>
          <a:stretch>
            <a:fillRect/>
          </a:stretch>
        </p:blipFill>
        <p:spPr>
          <a:xfrm>
            <a:off x="7848600" y="1105533"/>
            <a:ext cx="3631046" cy="2378161"/>
          </a:xfrm>
          <a:prstGeom prst="rect">
            <a:avLst/>
          </a:prstGeom>
        </p:spPr>
      </p:pic>
      <p:pic>
        <p:nvPicPr>
          <p:cNvPr id="8" name="Picture 7">
            <a:extLst>
              <a:ext uri="{FF2B5EF4-FFF2-40B4-BE49-F238E27FC236}">
                <a16:creationId xmlns:a16="http://schemas.microsoft.com/office/drawing/2014/main" id="{E6D6F4CA-2802-3D76-1074-A8D2C1213C51}"/>
              </a:ext>
            </a:extLst>
          </p:cNvPr>
          <p:cNvPicPr>
            <a:picLocks noChangeAspect="1"/>
          </p:cNvPicPr>
          <p:nvPr/>
        </p:nvPicPr>
        <p:blipFill rotWithShape="1">
          <a:blip r:embed="rId14"/>
          <a:srcRect l="6231" r="2505"/>
          <a:stretch/>
        </p:blipFill>
        <p:spPr>
          <a:xfrm>
            <a:off x="1145153" y="1386452"/>
            <a:ext cx="6627907" cy="1593004"/>
          </a:xfrm>
          <a:prstGeom prst="rect">
            <a:avLst/>
          </a:prstGeom>
        </p:spPr>
      </p:pic>
      <p:grpSp>
        <p:nvGrpSpPr>
          <p:cNvPr id="16" name="Group 15">
            <a:extLst>
              <a:ext uri="{FF2B5EF4-FFF2-40B4-BE49-F238E27FC236}">
                <a16:creationId xmlns:a16="http://schemas.microsoft.com/office/drawing/2014/main" id="{7457AFE0-BC8A-6B55-342E-7424B41448DF}"/>
              </a:ext>
            </a:extLst>
          </p:cNvPr>
          <p:cNvGrpSpPr/>
          <p:nvPr/>
        </p:nvGrpSpPr>
        <p:grpSpPr>
          <a:xfrm>
            <a:off x="111264" y="4983249"/>
            <a:ext cx="1773237" cy="637314"/>
            <a:chOff x="3448049" y="3534636"/>
            <a:chExt cx="1773237" cy="637314"/>
          </a:xfrm>
        </p:grpSpPr>
        <p:sp>
          <p:nvSpPr>
            <p:cNvPr id="18" name="Rectangle: Rounded Corners 17">
              <a:extLst>
                <a:ext uri="{FF2B5EF4-FFF2-40B4-BE49-F238E27FC236}">
                  <a16:creationId xmlns:a16="http://schemas.microsoft.com/office/drawing/2014/main" id="{D8A9B7F8-EC3E-C201-8EE9-F9F1A3D8F286}"/>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42EC7EC-5612-C3F7-AB80-5947FCD77F7B}"/>
                </a:ext>
              </a:extLst>
            </p:cNvPr>
            <p:cNvPicPr>
              <a:picLocks noChangeAspect="1"/>
            </p:cNvPicPr>
            <p:nvPr/>
          </p:nvPicPr>
          <p:blipFill>
            <a:blip r:embed="rId15">
              <a:extLst>
                <a:ext uri="{BEBA8EAE-BF5A-486C-A8C5-ECC9F3942E4B}">
                  <a14:imgProps xmlns:a14="http://schemas.microsoft.com/office/drawing/2010/main">
                    <a14:imgLayer r:embed="rId16">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23" name="TextBox 22">
              <a:extLst>
                <a:ext uri="{FF2B5EF4-FFF2-40B4-BE49-F238E27FC236}">
                  <a16:creationId xmlns:a16="http://schemas.microsoft.com/office/drawing/2014/main" id="{62C65034-AF6F-C2E3-68D8-D53A788DB9E0}"/>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25" name="TextBox 24">
            <a:extLst>
              <a:ext uri="{FF2B5EF4-FFF2-40B4-BE49-F238E27FC236}">
                <a16:creationId xmlns:a16="http://schemas.microsoft.com/office/drawing/2014/main" id="{C7FD21B2-7BA0-D27E-4539-8C2243FEE4D0}"/>
              </a:ext>
            </a:extLst>
          </p:cNvPr>
          <p:cNvSpPr txBox="1"/>
          <p:nvPr/>
        </p:nvSpPr>
        <p:spPr>
          <a:xfrm>
            <a:off x="2118820" y="4649280"/>
            <a:ext cx="9801748" cy="1553054"/>
          </a:xfrm>
          <a:prstGeom prst="rect">
            <a:avLst/>
          </a:prstGeom>
          <a:noFill/>
        </p:spPr>
        <p:txBody>
          <a:bodyPr wrap="square" rtlCol="0">
            <a:spAutoFit/>
          </a:bodyPr>
          <a:lstStyle/>
          <a:p>
            <a:pPr algn="just">
              <a:lnSpc>
                <a:spcPct val="150000"/>
              </a:lnSpc>
            </a:pPr>
            <a:r>
              <a:rPr lang="en-AU" sz="2200" b="0" i="0" dirty="0">
                <a:solidFill>
                  <a:srgbClr val="000000"/>
                </a:solidFill>
                <a:effectLst/>
                <a:latin typeface="+mj-lt"/>
              </a:rPr>
              <a:t>- </a:t>
            </a:r>
            <a:r>
              <a:rPr lang="en-AU" sz="2200" b="0" i="0" dirty="0" err="1">
                <a:solidFill>
                  <a:srgbClr val="000000"/>
                </a:solidFill>
                <a:effectLst/>
                <a:latin typeface="+mj-lt"/>
              </a:rPr>
              <a:t>Nguyên</a:t>
            </a:r>
            <a:r>
              <a:rPr lang="en-AU" sz="2200" b="0" i="0" dirty="0">
                <a:solidFill>
                  <a:srgbClr val="000000"/>
                </a:solidFill>
                <a:effectLst/>
                <a:latin typeface="+mj-lt"/>
              </a:rPr>
              <a:t> </a:t>
            </a:r>
            <a:r>
              <a:rPr lang="en-AU" sz="2200" b="0" i="0" dirty="0" err="1">
                <a:solidFill>
                  <a:srgbClr val="000000"/>
                </a:solidFill>
                <a:effectLst/>
                <a:latin typeface="+mj-lt"/>
              </a:rPr>
              <a:t>tử</a:t>
            </a:r>
            <a:r>
              <a:rPr lang="en-AU" sz="2200" b="0" i="0" dirty="0">
                <a:solidFill>
                  <a:srgbClr val="000000"/>
                </a:solidFill>
                <a:effectLst/>
                <a:latin typeface="+mj-lt"/>
              </a:rPr>
              <a:t> carbon </a:t>
            </a:r>
            <a:r>
              <a:rPr lang="en-AU" sz="2200" b="0" i="0" dirty="0" err="1">
                <a:solidFill>
                  <a:srgbClr val="000000"/>
                </a:solidFill>
                <a:effectLst/>
                <a:latin typeface="+mj-lt"/>
              </a:rPr>
              <a:t>liên</a:t>
            </a:r>
            <a:r>
              <a:rPr lang="en-AU" sz="2200" b="0" i="0" dirty="0">
                <a:solidFill>
                  <a:srgbClr val="000000"/>
                </a:solidFill>
                <a:effectLst/>
                <a:latin typeface="+mj-lt"/>
              </a:rPr>
              <a:t> </a:t>
            </a:r>
            <a:r>
              <a:rPr lang="en-AU" sz="2200" b="0" i="0" dirty="0" err="1">
                <a:solidFill>
                  <a:srgbClr val="000000"/>
                </a:solidFill>
                <a:effectLst/>
                <a:latin typeface="+mj-lt"/>
              </a:rPr>
              <a:t>kết</a:t>
            </a:r>
            <a:r>
              <a:rPr lang="en-AU" sz="2200" b="0" i="0" dirty="0">
                <a:solidFill>
                  <a:srgbClr val="000000"/>
                </a:solidFill>
                <a:effectLst/>
                <a:latin typeface="+mj-lt"/>
              </a:rPr>
              <a:t> </a:t>
            </a:r>
            <a:r>
              <a:rPr lang="en-AU" sz="2200" b="0" i="0" dirty="0" err="1">
                <a:solidFill>
                  <a:srgbClr val="000000"/>
                </a:solidFill>
                <a:effectLst/>
                <a:latin typeface="+mj-lt"/>
              </a:rPr>
              <a:t>với</a:t>
            </a:r>
            <a:r>
              <a:rPr lang="en-AU" sz="2200" b="0" i="0" dirty="0">
                <a:solidFill>
                  <a:srgbClr val="000000"/>
                </a:solidFill>
                <a:effectLst/>
                <a:latin typeface="+mj-lt"/>
              </a:rPr>
              <a:t> </a:t>
            </a:r>
            <a:r>
              <a:rPr lang="en-AU" sz="2200" b="0" i="0" dirty="0" err="1">
                <a:solidFill>
                  <a:srgbClr val="000000"/>
                </a:solidFill>
                <a:effectLst/>
                <a:latin typeface="+mj-lt"/>
              </a:rPr>
              <a:t>nhóm</a:t>
            </a:r>
            <a:r>
              <a:rPr lang="en-AU" sz="2200" b="0" i="0" dirty="0">
                <a:solidFill>
                  <a:srgbClr val="000000"/>
                </a:solidFill>
                <a:effectLst/>
                <a:latin typeface="+mj-lt"/>
              </a:rPr>
              <a:t> </a:t>
            </a:r>
            <a:r>
              <a:rPr lang="en-AU" sz="2200" b="0" i="0" dirty="0" err="1">
                <a:solidFill>
                  <a:srgbClr val="000000"/>
                </a:solidFill>
                <a:effectLst/>
                <a:latin typeface="+mj-lt"/>
              </a:rPr>
              <a:t>chức</a:t>
            </a:r>
            <a:r>
              <a:rPr lang="en-AU" sz="2200" b="0" i="0" dirty="0">
                <a:solidFill>
                  <a:srgbClr val="000000"/>
                </a:solidFill>
                <a:effectLst/>
                <a:latin typeface="+mj-lt"/>
              </a:rPr>
              <a:t> hydroxy </a:t>
            </a:r>
            <a:r>
              <a:rPr lang="en-AU" sz="2200" b="0" i="0" dirty="0" err="1">
                <a:solidFill>
                  <a:srgbClr val="000000"/>
                </a:solidFill>
                <a:effectLst/>
                <a:latin typeface="+mj-lt"/>
              </a:rPr>
              <a:t>là</a:t>
            </a:r>
            <a:r>
              <a:rPr lang="en-AU" sz="2200" b="0" i="0" dirty="0">
                <a:solidFill>
                  <a:srgbClr val="000000"/>
                </a:solidFill>
                <a:effectLst/>
                <a:latin typeface="+mj-lt"/>
              </a:rPr>
              <a:t> </a:t>
            </a:r>
            <a:r>
              <a:rPr lang="en-AU" sz="2200" b="0" i="0" dirty="0" err="1">
                <a:solidFill>
                  <a:srgbClr val="000000"/>
                </a:solidFill>
                <a:effectLst/>
                <a:latin typeface="+mj-lt"/>
              </a:rPr>
              <a:t>nguyên</a:t>
            </a:r>
            <a:r>
              <a:rPr lang="en-AU" sz="2200" b="0" i="0" dirty="0">
                <a:solidFill>
                  <a:srgbClr val="000000"/>
                </a:solidFill>
                <a:effectLst/>
                <a:latin typeface="+mj-lt"/>
              </a:rPr>
              <a:t> </a:t>
            </a:r>
            <a:r>
              <a:rPr lang="en-AU" sz="2200" b="0" i="0" dirty="0" err="1">
                <a:solidFill>
                  <a:srgbClr val="000000"/>
                </a:solidFill>
                <a:effectLst/>
                <a:latin typeface="+mj-lt"/>
              </a:rPr>
              <a:t>tử</a:t>
            </a:r>
            <a:r>
              <a:rPr lang="en-AU" sz="2200" b="0" i="0" dirty="0">
                <a:solidFill>
                  <a:srgbClr val="000000"/>
                </a:solidFill>
                <a:effectLst/>
                <a:latin typeface="+mj-lt"/>
              </a:rPr>
              <a:t> carbon no.</a:t>
            </a:r>
          </a:p>
          <a:p>
            <a:pPr algn="just">
              <a:lnSpc>
                <a:spcPct val="150000"/>
              </a:lnSpc>
            </a:pPr>
            <a:r>
              <a:rPr lang="en-AU" sz="2200" b="0" i="0" dirty="0">
                <a:solidFill>
                  <a:srgbClr val="000000"/>
                </a:solidFill>
                <a:effectLst/>
                <a:latin typeface="+mj-lt"/>
              </a:rPr>
              <a:t>- </a:t>
            </a:r>
            <a:r>
              <a:rPr lang="en-AU" sz="2200" b="0" i="0" dirty="0" err="1">
                <a:solidFill>
                  <a:srgbClr val="000000"/>
                </a:solidFill>
                <a:effectLst/>
                <a:latin typeface="+mj-lt"/>
              </a:rPr>
              <a:t>Các</a:t>
            </a:r>
            <a:r>
              <a:rPr lang="en-AU" sz="2200" b="0" i="0" dirty="0">
                <a:solidFill>
                  <a:srgbClr val="000000"/>
                </a:solidFill>
                <a:effectLst/>
                <a:latin typeface="+mj-lt"/>
              </a:rPr>
              <a:t> </a:t>
            </a:r>
            <a:r>
              <a:rPr lang="en-AU" sz="2200" b="0" i="0" dirty="0" err="1">
                <a:solidFill>
                  <a:srgbClr val="000000"/>
                </a:solidFill>
                <a:effectLst/>
                <a:latin typeface="+mj-lt"/>
              </a:rPr>
              <a:t>xác</a:t>
            </a:r>
            <a:r>
              <a:rPr lang="en-AU" sz="2200" b="0" i="0" dirty="0">
                <a:solidFill>
                  <a:srgbClr val="000000"/>
                </a:solidFill>
                <a:effectLst/>
                <a:latin typeface="+mj-lt"/>
              </a:rPr>
              <a:t> </a:t>
            </a:r>
            <a:r>
              <a:rPr lang="en-AU" sz="2200" b="0" i="0" dirty="0" err="1">
                <a:solidFill>
                  <a:srgbClr val="000000"/>
                </a:solidFill>
                <a:effectLst/>
                <a:latin typeface="+mj-lt"/>
              </a:rPr>
              <a:t>định</a:t>
            </a:r>
            <a:r>
              <a:rPr lang="en-AU" sz="2200" b="0" i="0" dirty="0">
                <a:solidFill>
                  <a:srgbClr val="000000"/>
                </a:solidFill>
                <a:effectLst/>
                <a:latin typeface="+mj-lt"/>
              </a:rPr>
              <a:t> </a:t>
            </a:r>
            <a:r>
              <a:rPr lang="en-AU" sz="2200" b="0" i="0" dirty="0" err="1">
                <a:solidFill>
                  <a:srgbClr val="000000"/>
                </a:solidFill>
                <a:effectLst/>
                <a:latin typeface="+mj-lt"/>
              </a:rPr>
              <a:t>bậc</a:t>
            </a:r>
            <a:r>
              <a:rPr lang="en-AU" sz="2200" b="0" i="0" dirty="0">
                <a:solidFill>
                  <a:srgbClr val="000000"/>
                </a:solidFill>
                <a:effectLst/>
                <a:latin typeface="+mj-lt"/>
              </a:rPr>
              <a:t> </a:t>
            </a:r>
            <a:r>
              <a:rPr lang="en-AU" sz="2200" b="0" i="0" dirty="0" err="1">
                <a:solidFill>
                  <a:srgbClr val="000000"/>
                </a:solidFill>
                <a:effectLst/>
                <a:latin typeface="+mj-lt"/>
              </a:rPr>
              <a:t>của</a:t>
            </a:r>
            <a:r>
              <a:rPr lang="en-AU" sz="2200" b="0" i="0" dirty="0">
                <a:solidFill>
                  <a:srgbClr val="000000"/>
                </a:solidFill>
                <a:effectLst/>
                <a:latin typeface="+mj-lt"/>
              </a:rPr>
              <a:t> alcohol: </a:t>
            </a:r>
            <a:r>
              <a:rPr lang="en-AU" sz="2200" b="0" i="0" dirty="0" err="1">
                <a:solidFill>
                  <a:srgbClr val="000000"/>
                </a:solidFill>
                <a:effectLst/>
                <a:latin typeface="+mj-lt"/>
              </a:rPr>
              <a:t>Bậc</a:t>
            </a:r>
            <a:r>
              <a:rPr lang="en-AU" sz="2200" b="0" i="0" dirty="0">
                <a:solidFill>
                  <a:srgbClr val="000000"/>
                </a:solidFill>
                <a:effectLst/>
                <a:latin typeface="+mj-lt"/>
              </a:rPr>
              <a:t> alcohol </a:t>
            </a:r>
            <a:r>
              <a:rPr lang="en-AU" sz="2200" b="0" i="0" dirty="0" err="1">
                <a:solidFill>
                  <a:srgbClr val="000000"/>
                </a:solidFill>
                <a:effectLst/>
                <a:latin typeface="+mj-lt"/>
              </a:rPr>
              <a:t>là</a:t>
            </a:r>
            <a:r>
              <a:rPr lang="en-AU" sz="2200" b="0" i="0" dirty="0">
                <a:solidFill>
                  <a:srgbClr val="000000"/>
                </a:solidFill>
                <a:effectLst/>
                <a:latin typeface="+mj-lt"/>
              </a:rPr>
              <a:t> </a:t>
            </a:r>
            <a:r>
              <a:rPr lang="en-AU" sz="2200" b="0" i="0" dirty="0" err="1">
                <a:solidFill>
                  <a:srgbClr val="000000"/>
                </a:solidFill>
                <a:effectLst/>
                <a:latin typeface="+mj-lt"/>
              </a:rPr>
              <a:t>bậc</a:t>
            </a:r>
            <a:r>
              <a:rPr lang="en-AU" sz="2200" b="0" i="0" dirty="0">
                <a:solidFill>
                  <a:srgbClr val="000000"/>
                </a:solidFill>
                <a:effectLst/>
                <a:latin typeface="+mj-lt"/>
              </a:rPr>
              <a:t> </a:t>
            </a:r>
            <a:r>
              <a:rPr lang="en-AU" sz="2200" b="0" i="0" dirty="0" err="1">
                <a:solidFill>
                  <a:srgbClr val="000000"/>
                </a:solidFill>
                <a:effectLst/>
                <a:latin typeface="+mj-lt"/>
              </a:rPr>
              <a:t>của</a:t>
            </a:r>
            <a:r>
              <a:rPr lang="en-AU" sz="2200" b="0" i="0" dirty="0">
                <a:solidFill>
                  <a:srgbClr val="000000"/>
                </a:solidFill>
                <a:effectLst/>
                <a:latin typeface="+mj-lt"/>
              </a:rPr>
              <a:t> </a:t>
            </a:r>
            <a:r>
              <a:rPr lang="en-AU" sz="2200" b="0" i="0" dirty="0" err="1">
                <a:solidFill>
                  <a:srgbClr val="000000"/>
                </a:solidFill>
                <a:effectLst/>
                <a:latin typeface="+mj-lt"/>
              </a:rPr>
              <a:t>nguyên</a:t>
            </a:r>
            <a:r>
              <a:rPr lang="en-AU" sz="2200" b="0" i="0" dirty="0">
                <a:solidFill>
                  <a:srgbClr val="000000"/>
                </a:solidFill>
                <a:effectLst/>
                <a:latin typeface="+mj-lt"/>
              </a:rPr>
              <a:t> </a:t>
            </a:r>
            <a:r>
              <a:rPr lang="en-AU" sz="2200" b="0" i="0" dirty="0" err="1">
                <a:solidFill>
                  <a:srgbClr val="000000"/>
                </a:solidFill>
                <a:effectLst/>
                <a:latin typeface="+mj-lt"/>
              </a:rPr>
              <a:t>tử</a:t>
            </a:r>
            <a:r>
              <a:rPr lang="en-AU" sz="2200" b="0" i="0" dirty="0">
                <a:solidFill>
                  <a:srgbClr val="000000"/>
                </a:solidFill>
                <a:effectLst/>
                <a:latin typeface="+mj-lt"/>
              </a:rPr>
              <a:t> carbon </a:t>
            </a:r>
            <a:r>
              <a:rPr lang="en-AU" sz="2200" b="0" i="0" dirty="0" err="1">
                <a:solidFill>
                  <a:srgbClr val="000000"/>
                </a:solidFill>
                <a:effectLst/>
                <a:latin typeface="+mj-lt"/>
              </a:rPr>
              <a:t>liên</a:t>
            </a:r>
            <a:r>
              <a:rPr lang="en-AU" sz="2200" b="0" i="0" dirty="0">
                <a:solidFill>
                  <a:srgbClr val="000000"/>
                </a:solidFill>
                <a:effectLst/>
                <a:latin typeface="+mj-lt"/>
              </a:rPr>
              <a:t> </a:t>
            </a:r>
            <a:r>
              <a:rPr lang="en-AU" sz="2200" b="0" i="0" dirty="0" err="1">
                <a:solidFill>
                  <a:srgbClr val="000000"/>
                </a:solidFill>
                <a:effectLst/>
                <a:latin typeface="+mj-lt"/>
              </a:rPr>
              <a:t>kết</a:t>
            </a:r>
            <a:r>
              <a:rPr lang="en-AU" sz="2200" b="0" i="0" dirty="0">
                <a:solidFill>
                  <a:srgbClr val="000000"/>
                </a:solidFill>
                <a:effectLst/>
                <a:latin typeface="+mj-lt"/>
              </a:rPr>
              <a:t> </a:t>
            </a:r>
            <a:r>
              <a:rPr lang="en-AU" sz="2200" b="0" i="0" dirty="0" err="1">
                <a:solidFill>
                  <a:srgbClr val="000000"/>
                </a:solidFill>
                <a:effectLst/>
                <a:latin typeface="+mj-lt"/>
              </a:rPr>
              <a:t>với</a:t>
            </a:r>
            <a:r>
              <a:rPr lang="en-AU" sz="2200" b="0" i="0" dirty="0">
                <a:solidFill>
                  <a:srgbClr val="000000"/>
                </a:solidFill>
                <a:effectLst/>
                <a:latin typeface="+mj-lt"/>
              </a:rPr>
              <a:t> </a:t>
            </a:r>
            <a:r>
              <a:rPr lang="en-AU" sz="2200" b="0" i="0" dirty="0" err="1">
                <a:solidFill>
                  <a:srgbClr val="000000"/>
                </a:solidFill>
                <a:effectLst/>
                <a:latin typeface="+mj-lt"/>
              </a:rPr>
              <a:t>nhóm</a:t>
            </a:r>
            <a:r>
              <a:rPr lang="en-AU" sz="2200" b="0" i="0" dirty="0">
                <a:solidFill>
                  <a:srgbClr val="000000"/>
                </a:solidFill>
                <a:effectLst/>
                <a:latin typeface="+mj-lt"/>
              </a:rPr>
              <a:t> – OH.</a:t>
            </a:r>
          </a:p>
        </p:txBody>
      </p:sp>
    </p:spTree>
    <p:extLst>
      <p:ext uri="{BB962C8B-B14F-4D97-AF65-F5344CB8AC3E}">
        <p14:creationId xmlns:p14="http://schemas.microsoft.com/office/powerpoint/2010/main" val="12927774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4" name="Rectangle: Rounded Corners 3">
            <a:extLst>
              <a:ext uri="{FF2B5EF4-FFF2-40B4-BE49-F238E27FC236}">
                <a16:creationId xmlns:a16="http://schemas.microsoft.com/office/drawing/2014/main" id="{E260287C-E309-C3A6-CB73-103E0A5FD6C0}"/>
              </a:ext>
            </a:extLst>
          </p:cNvPr>
          <p:cNvSpPr/>
          <p:nvPr/>
        </p:nvSpPr>
        <p:spPr>
          <a:xfrm>
            <a:off x="1264351" y="-58446"/>
            <a:ext cx="9950361" cy="764328"/>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1778D2-5E53-ECD6-D616-D9140525A80A}"/>
              </a:ext>
            </a:extLst>
          </p:cNvPr>
          <p:cNvSpPr txBox="1"/>
          <p:nvPr/>
        </p:nvSpPr>
        <p:spPr>
          <a:xfrm>
            <a:off x="1635099" y="79779"/>
            <a:ext cx="9416937" cy="523220"/>
          </a:xfrm>
          <a:prstGeom prst="rect">
            <a:avLst/>
          </a:prstGeom>
          <a:noFill/>
        </p:spPr>
        <p:txBody>
          <a:bodyPr wrap="none" rtlCol="0">
            <a:spAutoFit/>
          </a:bodyPr>
          <a:lstStyle/>
          <a:p>
            <a:pPr algn="ctr"/>
            <a:r>
              <a:rPr lang="en-US" sz="2800" b="1" dirty="0">
                <a:solidFill>
                  <a:schemeClr val="bg1"/>
                </a:solidFill>
              </a:rPr>
              <a:t>TÌM HIỂU CÁC KHÁI NIỆM, CẤU TRÚC CỦA ALCOHOL</a:t>
            </a:r>
          </a:p>
        </p:txBody>
      </p:sp>
      <p:grpSp>
        <p:nvGrpSpPr>
          <p:cNvPr id="6" name="Group 5">
            <a:extLst>
              <a:ext uri="{FF2B5EF4-FFF2-40B4-BE49-F238E27FC236}">
                <a16:creationId xmlns:a16="http://schemas.microsoft.com/office/drawing/2014/main" id="{68142EB1-6B0E-1B57-4912-728A9D88CDD8}"/>
              </a:ext>
            </a:extLst>
          </p:cNvPr>
          <p:cNvGrpSpPr/>
          <p:nvPr/>
        </p:nvGrpSpPr>
        <p:grpSpPr>
          <a:xfrm>
            <a:off x="1643995" y="758664"/>
            <a:ext cx="8904010" cy="898430"/>
            <a:chOff x="1687790" y="1095470"/>
            <a:chExt cx="8904010" cy="898430"/>
          </a:xfrm>
        </p:grpSpPr>
        <p:sp>
          <p:nvSpPr>
            <p:cNvPr id="2" name="TextBox 1">
              <a:extLst>
                <a:ext uri="{FF2B5EF4-FFF2-40B4-BE49-F238E27FC236}">
                  <a16:creationId xmlns:a16="http://schemas.microsoft.com/office/drawing/2014/main" id="{A836B423-A2C3-EDF3-4A8C-FB7AEDADD7EF}"/>
                </a:ext>
              </a:extLst>
            </p:cNvPr>
            <p:cNvSpPr txBox="1"/>
            <p:nvPr/>
          </p:nvSpPr>
          <p:spPr>
            <a:xfrm>
              <a:off x="2493206" y="1095470"/>
              <a:ext cx="8098594" cy="897105"/>
            </a:xfrm>
            <a:prstGeom prst="rect">
              <a:avLst/>
            </a:prstGeom>
            <a:noFill/>
          </p:spPr>
          <p:txBody>
            <a:bodyPr wrap="square" rtlCol="0">
              <a:spAutoFit/>
            </a:bodyPr>
            <a:lstStyle/>
            <a:p>
              <a:pPr>
                <a:lnSpc>
                  <a:spcPct val="125000"/>
                </a:lnSpc>
              </a:pPr>
              <a:r>
                <a:rPr lang="vi-VN" sz="2200" dirty="0"/>
                <a:t>Alcohol là hợp chất hữu cơ có nhóm chức hydroxy (-OH) liên kết với nguyên tử carbon no.</a:t>
              </a:r>
              <a:endParaRPr lang="en-US" sz="2200" dirty="0"/>
            </a:p>
          </p:txBody>
        </p:sp>
        <p:pic>
          <p:nvPicPr>
            <p:cNvPr id="3" name="Picture 2">
              <a:extLst>
                <a:ext uri="{FF2B5EF4-FFF2-40B4-BE49-F238E27FC236}">
                  <a16:creationId xmlns:a16="http://schemas.microsoft.com/office/drawing/2014/main" id="{FB8F4933-7FA6-3CCA-E322-1C7E7E5E937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87790" y="1270451"/>
              <a:ext cx="723449" cy="723449"/>
            </a:xfrm>
            <a:prstGeom prst="rect">
              <a:avLst/>
            </a:prstGeom>
          </p:spPr>
        </p:pic>
      </p:grpSp>
      <p:pic>
        <p:nvPicPr>
          <p:cNvPr id="1026" name="Picture 2" descr="Alcohol (drug) - Wikipedia">
            <a:extLst>
              <a:ext uri="{FF2B5EF4-FFF2-40B4-BE49-F238E27FC236}">
                <a16:creationId xmlns:a16="http://schemas.microsoft.com/office/drawing/2014/main" id="{F366C5B2-382A-787F-24FA-13DBD6F329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5704260" y="1735017"/>
            <a:ext cx="5252238" cy="36003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939151-2C48-A037-BB18-C6DFCFB8C4D2}"/>
              </a:ext>
            </a:extLst>
          </p:cNvPr>
          <p:cNvSpPr txBox="1"/>
          <p:nvPr/>
        </p:nvSpPr>
        <p:spPr>
          <a:xfrm>
            <a:off x="7173862" y="1991712"/>
            <a:ext cx="439223" cy="677108"/>
          </a:xfrm>
          <a:prstGeom prst="rect">
            <a:avLst/>
          </a:prstGeom>
          <a:noFill/>
        </p:spPr>
        <p:txBody>
          <a:bodyPr wrap="none" lIns="0" tIns="0" rIns="0" bIns="0" rtlCol="0">
            <a:spAutoFit/>
          </a:bodyPr>
          <a:lstStyle/>
          <a:p>
            <a:pPr algn="l"/>
            <a:r>
              <a:rPr lang="en-US" sz="4400" b="1">
                <a:solidFill>
                  <a:schemeClr val="bg1"/>
                </a:solidFill>
              </a:rPr>
              <a:t>O</a:t>
            </a:r>
          </a:p>
        </p:txBody>
      </p:sp>
      <p:sp>
        <p:nvSpPr>
          <p:cNvPr id="10" name="TextBox 9">
            <a:extLst>
              <a:ext uri="{FF2B5EF4-FFF2-40B4-BE49-F238E27FC236}">
                <a16:creationId xmlns:a16="http://schemas.microsoft.com/office/drawing/2014/main" id="{FE6A4BDD-78F3-C9AD-D62F-F607CC0CD14D}"/>
              </a:ext>
            </a:extLst>
          </p:cNvPr>
          <p:cNvSpPr txBox="1"/>
          <p:nvPr/>
        </p:nvSpPr>
        <p:spPr>
          <a:xfrm>
            <a:off x="6053723" y="2243172"/>
            <a:ext cx="407163" cy="677108"/>
          </a:xfrm>
          <a:prstGeom prst="rect">
            <a:avLst/>
          </a:prstGeom>
          <a:noFill/>
        </p:spPr>
        <p:txBody>
          <a:bodyPr wrap="none" lIns="0" tIns="0" rIns="0" bIns="0" rtlCol="0">
            <a:spAutoFit/>
          </a:bodyPr>
          <a:lstStyle/>
          <a:p>
            <a:pPr algn="l"/>
            <a:r>
              <a:rPr lang="en-US" sz="4400" b="1">
                <a:solidFill>
                  <a:schemeClr val="bg1"/>
                </a:solidFill>
              </a:rPr>
              <a:t>H</a:t>
            </a:r>
          </a:p>
        </p:txBody>
      </p:sp>
      <p:sp>
        <p:nvSpPr>
          <p:cNvPr id="11" name="TextBox 10">
            <a:extLst>
              <a:ext uri="{FF2B5EF4-FFF2-40B4-BE49-F238E27FC236}">
                <a16:creationId xmlns:a16="http://schemas.microsoft.com/office/drawing/2014/main" id="{AFEAEAD8-758F-C306-7E4C-115C9A9C6AA8}"/>
              </a:ext>
            </a:extLst>
          </p:cNvPr>
          <p:cNvSpPr txBox="1"/>
          <p:nvPr/>
        </p:nvSpPr>
        <p:spPr>
          <a:xfrm>
            <a:off x="7680913" y="3343726"/>
            <a:ext cx="407163" cy="677108"/>
          </a:xfrm>
          <a:prstGeom prst="rect">
            <a:avLst/>
          </a:prstGeom>
          <a:noFill/>
        </p:spPr>
        <p:txBody>
          <a:bodyPr wrap="none" lIns="0" tIns="0" rIns="0" bIns="0" rtlCol="0">
            <a:spAutoFit/>
          </a:bodyPr>
          <a:lstStyle/>
          <a:p>
            <a:pPr algn="l"/>
            <a:r>
              <a:rPr lang="en-US" sz="4400" b="1">
                <a:solidFill>
                  <a:schemeClr val="bg1"/>
                </a:solidFill>
              </a:rPr>
              <a:t>C</a:t>
            </a:r>
          </a:p>
        </p:txBody>
      </p:sp>
      <p:sp>
        <p:nvSpPr>
          <p:cNvPr id="12" name="TextBox 11">
            <a:extLst>
              <a:ext uri="{FF2B5EF4-FFF2-40B4-BE49-F238E27FC236}">
                <a16:creationId xmlns:a16="http://schemas.microsoft.com/office/drawing/2014/main" id="{DBFF5C52-54F4-1CB8-AEE9-C3C795958C83}"/>
              </a:ext>
            </a:extLst>
          </p:cNvPr>
          <p:cNvSpPr txBox="1"/>
          <p:nvPr/>
        </p:nvSpPr>
        <p:spPr>
          <a:xfrm>
            <a:off x="6763962" y="3825169"/>
            <a:ext cx="370294" cy="615553"/>
          </a:xfrm>
          <a:prstGeom prst="rect">
            <a:avLst/>
          </a:prstGeom>
          <a:noFill/>
        </p:spPr>
        <p:txBody>
          <a:bodyPr wrap="none" lIns="0" tIns="0" rIns="0" bIns="0" rtlCol="0">
            <a:spAutoFit/>
          </a:bodyPr>
          <a:lstStyle/>
          <a:p>
            <a:pPr algn="l"/>
            <a:r>
              <a:rPr lang="en-US" sz="4000" b="1">
                <a:solidFill>
                  <a:schemeClr val="bg1"/>
                </a:solidFill>
              </a:rPr>
              <a:t>H</a:t>
            </a:r>
          </a:p>
        </p:txBody>
      </p:sp>
      <p:sp>
        <p:nvSpPr>
          <p:cNvPr id="13" name="TextBox 12">
            <a:extLst>
              <a:ext uri="{FF2B5EF4-FFF2-40B4-BE49-F238E27FC236}">
                <a16:creationId xmlns:a16="http://schemas.microsoft.com/office/drawing/2014/main" id="{019020C2-5339-E211-2948-43483C34C932}"/>
              </a:ext>
            </a:extLst>
          </p:cNvPr>
          <p:cNvSpPr txBox="1"/>
          <p:nvPr/>
        </p:nvSpPr>
        <p:spPr>
          <a:xfrm>
            <a:off x="7836355" y="4374966"/>
            <a:ext cx="407163" cy="677108"/>
          </a:xfrm>
          <a:prstGeom prst="rect">
            <a:avLst/>
          </a:prstGeom>
          <a:noFill/>
        </p:spPr>
        <p:txBody>
          <a:bodyPr wrap="none" lIns="0" tIns="0" rIns="0" bIns="0" rtlCol="0">
            <a:spAutoFit/>
          </a:bodyPr>
          <a:lstStyle/>
          <a:p>
            <a:pPr algn="l"/>
            <a:r>
              <a:rPr lang="en-US" sz="4400" b="1">
                <a:solidFill>
                  <a:schemeClr val="bg1"/>
                </a:solidFill>
              </a:rPr>
              <a:t>H</a:t>
            </a:r>
          </a:p>
        </p:txBody>
      </p:sp>
      <p:sp>
        <p:nvSpPr>
          <p:cNvPr id="14" name="TextBox 13">
            <a:extLst>
              <a:ext uri="{FF2B5EF4-FFF2-40B4-BE49-F238E27FC236}">
                <a16:creationId xmlns:a16="http://schemas.microsoft.com/office/drawing/2014/main" id="{4128D448-8532-AF0C-24ED-5EF02022374D}"/>
              </a:ext>
            </a:extLst>
          </p:cNvPr>
          <p:cNvSpPr txBox="1"/>
          <p:nvPr/>
        </p:nvSpPr>
        <p:spPr>
          <a:xfrm>
            <a:off x="9175230" y="2013963"/>
            <a:ext cx="407163" cy="677108"/>
          </a:xfrm>
          <a:prstGeom prst="rect">
            <a:avLst/>
          </a:prstGeom>
          <a:noFill/>
        </p:spPr>
        <p:txBody>
          <a:bodyPr wrap="none" lIns="0" tIns="0" rIns="0" bIns="0" rtlCol="0">
            <a:spAutoFit/>
          </a:bodyPr>
          <a:lstStyle/>
          <a:p>
            <a:pPr algn="l"/>
            <a:r>
              <a:rPr lang="en-US" sz="4400" b="1">
                <a:solidFill>
                  <a:schemeClr val="bg1"/>
                </a:solidFill>
              </a:rPr>
              <a:t>H</a:t>
            </a:r>
          </a:p>
        </p:txBody>
      </p:sp>
      <p:sp>
        <p:nvSpPr>
          <p:cNvPr id="15" name="TextBox 14">
            <a:extLst>
              <a:ext uri="{FF2B5EF4-FFF2-40B4-BE49-F238E27FC236}">
                <a16:creationId xmlns:a16="http://schemas.microsoft.com/office/drawing/2014/main" id="{9B653844-403C-79A2-E488-8222CF1093A9}"/>
              </a:ext>
            </a:extLst>
          </p:cNvPr>
          <p:cNvSpPr txBox="1"/>
          <p:nvPr/>
        </p:nvSpPr>
        <p:spPr>
          <a:xfrm>
            <a:off x="10212915" y="2746255"/>
            <a:ext cx="407163" cy="677108"/>
          </a:xfrm>
          <a:prstGeom prst="rect">
            <a:avLst/>
          </a:prstGeom>
          <a:noFill/>
        </p:spPr>
        <p:txBody>
          <a:bodyPr wrap="none" lIns="0" tIns="0" rIns="0" bIns="0" rtlCol="0">
            <a:spAutoFit/>
          </a:bodyPr>
          <a:lstStyle/>
          <a:p>
            <a:pPr algn="l"/>
            <a:r>
              <a:rPr lang="en-US" sz="4400" b="1">
                <a:solidFill>
                  <a:schemeClr val="bg1"/>
                </a:solidFill>
              </a:rPr>
              <a:t>H</a:t>
            </a:r>
          </a:p>
        </p:txBody>
      </p:sp>
      <p:sp>
        <p:nvSpPr>
          <p:cNvPr id="16" name="TextBox 15">
            <a:extLst>
              <a:ext uri="{FF2B5EF4-FFF2-40B4-BE49-F238E27FC236}">
                <a16:creationId xmlns:a16="http://schemas.microsoft.com/office/drawing/2014/main" id="{3A3B26F8-54FA-4357-350B-92F21C262843}"/>
              </a:ext>
            </a:extLst>
          </p:cNvPr>
          <p:cNvSpPr txBox="1"/>
          <p:nvPr/>
        </p:nvSpPr>
        <p:spPr>
          <a:xfrm>
            <a:off x="9776734" y="4148460"/>
            <a:ext cx="407163" cy="677108"/>
          </a:xfrm>
          <a:prstGeom prst="rect">
            <a:avLst/>
          </a:prstGeom>
          <a:noFill/>
        </p:spPr>
        <p:txBody>
          <a:bodyPr wrap="none" lIns="0" tIns="0" rIns="0" bIns="0" rtlCol="0">
            <a:spAutoFit/>
          </a:bodyPr>
          <a:lstStyle/>
          <a:p>
            <a:pPr algn="l"/>
            <a:r>
              <a:rPr lang="en-US" sz="4400" b="1">
                <a:solidFill>
                  <a:schemeClr val="bg1"/>
                </a:solidFill>
              </a:rPr>
              <a:t>H</a:t>
            </a:r>
          </a:p>
        </p:txBody>
      </p:sp>
      <p:sp>
        <p:nvSpPr>
          <p:cNvPr id="17" name="Oval 16">
            <a:extLst>
              <a:ext uri="{FF2B5EF4-FFF2-40B4-BE49-F238E27FC236}">
                <a16:creationId xmlns:a16="http://schemas.microsoft.com/office/drawing/2014/main" id="{D7BD2267-57EF-D603-F24A-3C9FA873785A}"/>
              </a:ext>
            </a:extLst>
          </p:cNvPr>
          <p:cNvSpPr/>
          <p:nvPr/>
        </p:nvSpPr>
        <p:spPr>
          <a:xfrm rot="20658681">
            <a:off x="5339178" y="1778807"/>
            <a:ext cx="2803713" cy="147355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91433BF-591F-8377-4C33-7ED0614F94DB}"/>
              </a:ext>
            </a:extLst>
          </p:cNvPr>
          <p:cNvSpPr txBox="1"/>
          <p:nvPr/>
        </p:nvSpPr>
        <p:spPr>
          <a:xfrm>
            <a:off x="2346592" y="2755617"/>
            <a:ext cx="2154436" cy="369332"/>
          </a:xfrm>
          <a:prstGeom prst="rect">
            <a:avLst/>
          </a:prstGeom>
          <a:noFill/>
        </p:spPr>
        <p:txBody>
          <a:bodyPr wrap="none" lIns="0" tIns="0" rIns="0" bIns="0" rtlCol="0">
            <a:spAutoFit/>
          </a:bodyPr>
          <a:lstStyle/>
          <a:p>
            <a:pPr algn="l"/>
            <a:r>
              <a:rPr lang="en-US" sz="2400" b="1">
                <a:solidFill>
                  <a:schemeClr val="accent6">
                    <a:lumMod val="75000"/>
                  </a:schemeClr>
                </a:solidFill>
              </a:rPr>
              <a:t>Nhóm hydroxy</a:t>
            </a:r>
          </a:p>
        </p:txBody>
      </p:sp>
      <p:sp>
        <p:nvSpPr>
          <p:cNvPr id="19" name="TextBox 18">
            <a:extLst>
              <a:ext uri="{FF2B5EF4-FFF2-40B4-BE49-F238E27FC236}">
                <a16:creationId xmlns:a16="http://schemas.microsoft.com/office/drawing/2014/main" id="{B0C27AF9-063C-CE4A-5334-826EF749D992}"/>
              </a:ext>
            </a:extLst>
          </p:cNvPr>
          <p:cNvSpPr txBox="1"/>
          <p:nvPr/>
        </p:nvSpPr>
        <p:spPr>
          <a:xfrm>
            <a:off x="1903290" y="4190300"/>
            <a:ext cx="3109826" cy="369332"/>
          </a:xfrm>
          <a:prstGeom prst="rect">
            <a:avLst/>
          </a:prstGeom>
          <a:noFill/>
        </p:spPr>
        <p:txBody>
          <a:bodyPr wrap="none" lIns="0" tIns="0" rIns="0" bIns="0" rtlCol="0">
            <a:spAutoFit/>
          </a:bodyPr>
          <a:lstStyle/>
          <a:p>
            <a:pPr algn="l"/>
            <a:r>
              <a:rPr lang="en-US" sz="2400" b="1">
                <a:solidFill>
                  <a:schemeClr val="accent6">
                    <a:lumMod val="75000"/>
                  </a:schemeClr>
                </a:solidFill>
              </a:rPr>
              <a:t>Nguyên tử carbon no</a:t>
            </a:r>
          </a:p>
        </p:txBody>
      </p:sp>
      <p:cxnSp>
        <p:nvCxnSpPr>
          <p:cNvPr id="23" name="Straight Arrow Connector 22">
            <a:extLst>
              <a:ext uri="{FF2B5EF4-FFF2-40B4-BE49-F238E27FC236}">
                <a16:creationId xmlns:a16="http://schemas.microsoft.com/office/drawing/2014/main" id="{793E2366-82F0-BF3B-A9DD-A5B5884F507E}"/>
              </a:ext>
            </a:extLst>
          </p:cNvPr>
          <p:cNvCxnSpPr/>
          <p:nvPr/>
        </p:nvCxnSpPr>
        <p:spPr>
          <a:xfrm flipV="1">
            <a:off x="4513805" y="2880734"/>
            <a:ext cx="898046" cy="7909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2722288-D602-2D1F-5274-FFD167D80174}"/>
              </a:ext>
            </a:extLst>
          </p:cNvPr>
          <p:cNvCxnSpPr>
            <a:cxnSpLocks/>
          </p:cNvCxnSpPr>
          <p:nvPr/>
        </p:nvCxnSpPr>
        <p:spPr>
          <a:xfrm flipV="1">
            <a:off x="5088484" y="3770030"/>
            <a:ext cx="2549246" cy="61890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E137E7D-48DA-EACD-B76E-91ACF1C943AF}"/>
              </a:ext>
            </a:extLst>
          </p:cNvPr>
          <p:cNvSpPr txBox="1"/>
          <p:nvPr/>
        </p:nvSpPr>
        <p:spPr>
          <a:xfrm>
            <a:off x="9329890" y="3123484"/>
            <a:ext cx="370294" cy="615553"/>
          </a:xfrm>
          <a:prstGeom prst="rect">
            <a:avLst/>
          </a:prstGeom>
          <a:noFill/>
        </p:spPr>
        <p:txBody>
          <a:bodyPr wrap="none" lIns="0" tIns="0" rIns="0" bIns="0" rtlCol="0">
            <a:spAutoFit/>
          </a:bodyPr>
          <a:lstStyle/>
          <a:p>
            <a:pPr algn="l"/>
            <a:r>
              <a:rPr lang="en-US" sz="4000" b="1">
                <a:solidFill>
                  <a:schemeClr val="bg1"/>
                </a:solidFill>
              </a:rPr>
              <a:t>C</a:t>
            </a:r>
          </a:p>
        </p:txBody>
      </p:sp>
      <p:grpSp>
        <p:nvGrpSpPr>
          <p:cNvPr id="7" name="Group 6">
            <a:extLst>
              <a:ext uri="{FF2B5EF4-FFF2-40B4-BE49-F238E27FC236}">
                <a16:creationId xmlns:a16="http://schemas.microsoft.com/office/drawing/2014/main" id="{07269457-3B2E-3E55-FF33-3FB2CE5322CF}"/>
              </a:ext>
            </a:extLst>
          </p:cNvPr>
          <p:cNvGrpSpPr/>
          <p:nvPr/>
        </p:nvGrpSpPr>
        <p:grpSpPr>
          <a:xfrm>
            <a:off x="1520278" y="5345819"/>
            <a:ext cx="10465053" cy="995271"/>
            <a:chOff x="998617" y="1258703"/>
            <a:chExt cx="9949364" cy="995271"/>
          </a:xfrm>
        </p:grpSpPr>
        <p:sp>
          <p:nvSpPr>
            <p:cNvPr id="8" name="TextBox 7">
              <a:extLst>
                <a:ext uri="{FF2B5EF4-FFF2-40B4-BE49-F238E27FC236}">
                  <a16:creationId xmlns:a16="http://schemas.microsoft.com/office/drawing/2014/main" id="{22431F18-1843-42C6-165F-232FAEDE274A}"/>
                </a:ext>
              </a:extLst>
            </p:cNvPr>
            <p:cNvSpPr txBox="1"/>
            <p:nvPr/>
          </p:nvSpPr>
          <p:spPr>
            <a:xfrm>
              <a:off x="1749283" y="1327245"/>
              <a:ext cx="9198698" cy="926729"/>
            </a:xfrm>
            <a:prstGeom prst="rect">
              <a:avLst/>
            </a:prstGeom>
            <a:noFill/>
          </p:spPr>
          <p:txBody>
            <a:bodyPr wrap="square" rtlCol="0">
              <a:spAutoFit/>
            </a:bodyPr>
            <a:lstStyle/>
            <a:p>
              <a:pPr algn="just">
                <a:lnSpc>
                  <a:spcPct val="130000"/>
                </a:lnSpc>
                <a:spcAft>
                  <a:spcPts val="1000"/>
                </a:spcAft>
                <a:tabLst>
                  <a:tab pos="285750" algn="l"/>
                </a:tabLst>
              </a:pPr>
              <a:r>
                <a:rPr lang="en-US" sz="2200" dirty="0">
                  <a:solidFill>
                    <a:srgbClr val="000000"/>
                  </a:solidFill>
                  <a:effectLst/>
                  <a:latin typeface="+mj-lt"/>
                  <a:ea typeface="Calibri" panose="020F0502020204030204" pitchFamily="34" charset="0"/>
                  <a:cs typeface="Times New Roman" panose="02020603050405020304" pitchFamily="18" charset="0"/>
                </a:rPr>
                <a:t>Alcohol no, </a:t>
              </a:r>
              <a:r>
                <a:rPr lang="en-US" sz="2200" dirty="0" err="1">
                  <a:solidFill>
                    <a:srgbClr val="000000"/>
                  </a:solidFill>
                  <a:effectLst/>
                  <a:latin typeface="+mj-lt"/>
                  <a:ea typeface="Calibri" panose="020F0502020204030204" pitchFamily="34" charset="0"/>
                  <a:cs typeface="Times New Roman" panose="02020603050405020304" pitchFamily="18" charset="0"/>
                </a:rPr>
                <a:t>đơn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chức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mạch</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hở</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có</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công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thức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chung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là</a:t>
              </a:r>
              <a:r>
                <a:rPr lang="en-US" sz="2200" dirty="0">
                  <a:solidFill>
                    <a:srgbClr val="000000"/>
                  </a:solidFill>
                  <a:effectLst/>
                  <a:latin typeface="+mj-lt"/>
                  <a:ea typeface="Calibri" panose="020F0502020204030204" pitchFamily="34" charset="0"/>
                  <a:cs typeface="Times New Roman" panose="02020603050405020304" pitchFamily="18" charset="0"/>
                </a:rPr>
                <a:t> C</a:t>
              </a:r>
              <a:r>
                <a:rPr lang="en-US" sz="2200" baseline="-25000" dirty="0">
                  <a:solidFill>
                    <a:srgbClr val="000000"/>
                  </a:solidFill>
                  <a:effectLst/>
                  <a:latin typeface="+mj-lt"/>
                  <a:ea typeface="Calibri" panose="020F0502020204030204" pitchFamily="34" charset="0"/>
                  <a:cs typeface="Times New Roman" panose="02020603050405020304" pitchFamily="18" charset="0"/>
                </a:rPr>
                <a:t>n</a:t>
              </a:r>
              <a:r>
                <a:rPr lang="en-US" sz="2200" dirty="0">
                  <a:solidFill>
                    <a:srgbClr val="000000"/>
                  </a:solidFill>
                  <a:effectLst/>
                  <a:latin typeface="+mj-lt"/>
                  <a:ea typeface="Calibri" panose="020F0502020204030204" pitchFamily="34" charset="0"/>
                  <a:cs typeface="Times New Roman" panose="02020603050405020304" pitchFamily="18" charset="0"/>
                </a:rPr>
                <a:t>H</a:t>
              </a:r>
              <a:r>
                <a:rPr lang="en-US" sz="2200" baseline="-25000" dirty="0">
                  <a:solidFill>
                    <a:srgbClr val="000000"/>
                  </a:solidFill>
                  <a:effectLst/>
                  <a:latin typeface="+mj-lt"/>
                  <a:ea typeface="Calibri" panose="020F0502020204030204" pitchFamily="34" charset="0"/>
                  <a:cs typeface="Times New Roman" panose="02020603050405020304" pitchFamily="18" charset="0"/>
                </a:rPr>
                <a:t>2n+1</a:t>
              </a:r>
              <a:r>
                <a:rPr lang="en-US" sz="2200" dirty="0">
                  <a:solidFill>
                    <a:srgbClr val="000000"/>
                  </a:solidFill>
                  <a:effectLst/>
                  <a:latin typeface="+mj-lt"/>
                  <a:ea typeface="Calibri" panose="020F0502020204030204" pitchFamily="34" charset="0"/>
                  <a:cs typeface="Times New Roman" panose="02020603050405020304" pitchFamily="18" charset="0"/>
                </a:rPr>
                <a:t>OH (n ≥ 1).</a:t>
              </a:r>
              <a:endParaRPr lang="en-AU" sz="2200" dirty="0">
                <a:effectLst/>
                <a:latin typeface="+mj-lt"/>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97F29FAE-6C9E-C2B4-E936-A9802DCCF6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8617" y="1258703"/>
              <a:ext cx="723449" cy="723449"/>
            </a:xfrm>
            <a:prstGeom prst="rect">
              <a:avLst/>
            </a:prstGeom>
          </p:spPr>
        </p:pic>
      </p:grpSp>
    </p:spTree>
    <p:extLst>
      <p:ext uri="{BB962C8B-B14F-4D97-AF65-F5344CB8AC3E}">
        <p14:creationId xmlns:p14="http://schemas.microsoft.com/office/powerpoint/2010/main" val="26190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2" presetClass="entr" presetSubtype="8"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22" presetClass="entr" presetSubtype="8"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5" name="TextBox 4">
            <a:extLst>
              <a:ext uri="{FF2B5EF4-FFF2-40B4-BE49-F238E27FC236}">
                <a16:creationId xmlns:a16="http://schemas.microsoft.com/office/drawing/2014/main" id="{371778D2-5E53-ECD6-D616-D9140525A80A}"/>
              </a:ext>
            </a:extLst>
          </p:cNvPr>
          <p:cNvSpPr txBox="1"/>
          <p:nvPr/>
        </p:nvSpPr>
        <p:spPr>
          <a:xfrm>
            <a:off x="722973" y="215900"/>
            <a:ext cx="2459328" cy="523220"/>
          </a:xfrm>
          <a:prstGeom prst="rect">
            <a:avLst/>
          </a:prstGeom>
          <a:noFill/>
        </p:spPr>
        <p:txBody>
          <a:bodyPr wrap="none" rtlCol="0">
            <a:spAutoFit/>
          </a:bodyPr>
          <a:lstStyle/>
          <a:p>
            <a:pPr algn="ctr"/>
            <a:r>
              <a:rPr lang="en-US" sz="2800" b="1">
                <a:solidFill>
                  <a:schemeClr val="bg1"/>
                </a:solidFill>
              </a:rPr>
              <a:t>1. KHÁI NIỆM</a:t>
            </a:r>
          </a:p>
        </p:txBody>
      </p:sp>
      <p:grpSp>
        <p:nvGrpSpPr>
          <p:cNvPr id="12" name="Group 11">
            <a:extLst>
              <a:ext uri="{FF2B5EF4-FFF2-40B4-BE49-F238E27FC236}">
                <a16:creationId xmlns:a16="http://schemas.microsoft.com/office/drawing/2014/main" id="{FF3C75CA-0AB6-1869-D531-B841EF3A87FD}"/>
              </a:ext>
            </a:extLst>
          </p:cNvPr>
          <p:cNvGrpSpPr/>
          <p:nvPr/>
        </p:nvGrpSpPr>
        <p:grpSpPr>
          <a:xfrm>
            <a:off x="824418" y="2438513"/>
            <a:ext cx="1161390" cy="633279"/>
            <a:chOff x="-874429" y="1504931"/>
            <a:chExt cx="1161390" cy="633279"/>
          </a:xfrm>
        </p:grpSpPr>
        <p:sp>
          <p:nvSpPr>
            <p:cNvPr id="7" name="Rectangle: Rounded Corners 6">
              <a:extLst>
                <a:ext uri="{FF2B5EF4-FFF2-40B4-BE49-F238E27FC236}">
                  <a16:creationId xmlns:a16="http://schemas.microsoft.com/office/drawing/2014/main" id="{21C5838A-E1DD-B685-C1AC-3A457EFFE755}"/>
                </a:ext>
              </a:extLst>
            </p:cNvPr>
            <p:cNvSpPr/>
            <p:nvPr/>
          </p:nvSpPr>
          <p:spPr>
            <a:xfrm>
              <a:off x="-874429" y="1505924"/>
              <a:ext cx="1161390" cy="63228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DAFAAA-218E-15DC-4D14-6BF86A793F4D}"/>
                </a:ext>
              </a:extLst>
            </p:cNvPr>
            <p:cNvSpPr txBox="1"/>
            <p:nvPr/>
          </p:nvSpPr>
          <p:spPr>
            <a:xfrm>
              <a:off x="-835819" y="1504931"/>
              <a:ext cx="1108798" cy="508601"/>
            </a:xfrm>
            <a:prstGeom prst="rect">
              <a:avLst/>
            </a:prstGeom>
            <a:noFill/>
          </p:spPr>
          <p:txBody>
            <a:bodyPr wrap="square" rtlCol="0">
              <a:spAutoFit/>
            </a:bodyPr>
            <a:lstStyle/>
            <a:p>
              <a:pPr algn="ctr">
                <a:lnSpc>
                  <a:spcPct val="125000"/>
                </a:lnSpc>
              </a:pPr>
              <a:r>
                <a:rPr lang="en-US" sz="2400" b="1" dirty="0" err="1">
                  <a:solidFill>
                    <a:schemeClr val="bg1"/>
                  </a:solidFill>
                </a:rPr>
                <a:t>Ví</a:t>
              </a:r>
              <a:r>
                <a:rPr lang="en-US" sz="2400" b="1" dirty="0">
                  <a:solidFill>
                    <a:schemeClr val="bg1"/>
                  </a:solidFill>
                </a:rPr>
                <a:t> </a:t>
              </a:r>
              <a:r>
                <a:rPr lang="en-US" sz="2400" b="1" dirty="0" err="1">
                  <a:solidFill>
                    <a:schemeClr val="bg1"/>
                  </a:solidFill>
                </a:rPr>
                <a:t>dụ</a:t>
              </a:r>
              <a:r>
                <a:rPr lang="en-US" sz="2400" b="1" dirty="0">
                  <a:solidFill>
                    <a:schemeClr val="bg1"/>
                  </a:solidFill>
                </a:rPr>
                <a:t>:</a:t>
              </a:r>
            </a:p>
          </p:txBody>
        </p:sp>
      </p:grpSp>
      <p:grpSp>
        <p:nvGrpSpPr>
          <p:cNvPr id="15" name="Group 14">
            <a:extLst>
              <a:ext uri="{FF2B5EF4-FFF2-40B4-BE49-F238E27FC236}">
                <a16:creationId xmlns:a16="http://schemas.microsoft.com/office/drawing/2014/main" id="{0A59F0A5-43C0-D7B8-0AB6-11659C721B10}"/>
              </a:ext>
            </a:extLst>
          </p:cNvPr>
          <p:cNvGrpSpPr/>
          <p:nvPr/>
        </p:nvGrpSpPr>
        <p:grpSpPr>
          <a:xfrm>
            <a:off x="2646326" y="1346032"/>
            <a:ext cx="7467600" cy="699134"/>
            <a:chOff x="2362201" y="5065434"/>
            <a:chExt cx="7467600" cy="699134"/>
          </a:xfrm>
        </p:grpSpPr>
        <p:sp>
          <p:nvSpPr>
            <p:cNvPr id="17" name="Rectangle: Rounded Corners 16">
              <a:extLst>
                <a:ext uri="{FF2B5EF4-FFF2-40B4-BE49-F238E27FC236}">
                  <a16:creationId xmlns:a16="http://schemas.microsoft.com/office/drawing/2014/main" id="{A0F35E57-A12F-AAAB-C4D4-4821485A633A}"/>
                </a:ext>
              </a:extLst>
            </p:cNvPr>
            <p:cNvSpPr/>
            <p:nvPr/>
          </p:nvSpPr>
          <p:spPr>
            <a:xfrm>
              <a:off x="2362201" y="5065434"/>
              <a:ext cx="7467600" cy="699134"/>
            </a:xfrm>
            <a:prstGeom prst="roundRect">
              <a:avLst/>
            </a:prstGeom>
            <a:solidFill>
              <a:srgbClr val="FFFFA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Box 17">
              <a:extLst>
                <a:ext uri="{FF2B5EF4-FFF2-40B4-BE49-F238E27FC236}">
                  <a16:creationId xmlns:a16="http://schemas.microsoft.com/office/drawing/2014/main" id="{262E702F-95B5-41E1-D90E-98D8877F716C}"/>
                </a:ext>
              </a:extLst>
            </p:cNvPr>
            <p:cNvSpPr txBox="1"/>
            <p:nvPr/>
          </p:nvSpPr>
          <p:spPr>
            <a:xfrm>
              <a:off x="2457450" y="5160701"/>
              <a:ext cx="7277102" cy="508601"/>
            </a:xfrm>
            <a:prstGeom prst="rect">
              <a:avLst/>
            </a:prstGeom>
            <a:noFill/>
          </p:spPr>
          <p:txBody>
            <a:bodyPr wrap="square" rtlCol="0">
              <a:spAutoFit/>
            </a:bodyPr>
            <a:lstStyle/>
            <a:p>
              <a:pPr algn="ctr">
                <a:lnSpc>
                  <a:spcPct val="125000"/>
                </a:lnSpc>
              </a:pPr>
              <a:r>
                <a:rPr lang="en-US" sz="2400"/>
                <a:t>Alcohol được phân loại theo nhiều cách khác nhau.</a:t>
              </a:r>
            </a:p>
          </p:txBody>
        </p:sp>
      </p:grpSp>
      <p:pic>
        <p:nvPicPr>
          <p:cNvPr id="37" name="Picture 36">
            <a:extLst>
              <a:ext uri="{FF2B5EF4-FFF2-40B4-BE49-F238E27FC236}">
                <a16:creationId xmlns:a16="http://schemas.microsoft.com/office/drawing/2014/main" id="{204A4111-4DE9-304C-005D-767D943C12A9}"/>
              </a:ext>
            </a:extLst>
          </p:cNvPr>
          <p:cNvPicPr>
            <a:picLocks noChangeAspect="1"/>
          </p:cNvPicPr>
          <p:nvPr/>
        </p:nvPicPr>
        <p:blipFill rotWithShape="1">
          <a:blip r:embed="rId12">
            <a:extLst>
              <a:ext uri="{28A0092B-C50C-407E-A947-70E740481C1C}">
                <a14:useLocalDpi xmlns:a14="http://schemas.microsoft.com/office/drawing/2010/main" val="0"/>
              </a:ext>
            </a:extLst>
          </a:blip>
          <a:srcRect r="74010"/>
          <a:stretch/>
        </p:blipFill>
        <p:spPr bwMode="auto">
          <a:xfrm>
            <a:off x="1170430" y="3241608"/>
            <a:ext cx="2556910" cy="2494250"/>
          </a:xfrm>
          <a:prstGeom prst="rect">
            <a:avLst/>
          </a:prstGeom>
          <a:noFill/>
          <a:ln>
            <a:noFill/>
          </a:ln>
        </p:spPr>
      </p:pic>
      <p:sp>
        <p:nvSpPr>
          <p:cNvPr id="38" name="Rectangle: Rounded Corners 37">
            <a:extLst>
              <a:ext uri="{FF2B5EF4-FFF2-40B4-BE49-F238E27FC236}">
                <a16:creationId xmlns:a16="http://schemas.microsoft.com/office/drawing/2014/main" id="{CBC720FE-9371-ACB1-DAC6-E3BA1F4B9A69}"/>
              </a:ext>
            </a:extLst>
          </p:cNvPr>
          <p:cNvSpPr/>
          <p:nvPr/>
        </p:nvSpPr>
        <p:spPr>
          <a:xfrm>
            <a:off x="1264351" y="-58446"/>
            <a:ext cx="9950361" cy="764328"/>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84DAC1F-3ACE-48BF-D6A9-8959CF15ACB2}"/>
              </a:ext>
            </a:extLst>
          </p:cNvPr>
          <p:cNvSpPr txBox="1"/>
          <p:nvPr/>
        </p:nvSpPr>
        <p:spPr>
          <a:xfrm>
            <a:off x="1635099" y="79779"/>
            <a:ext cx="9416937" cy="523220"/>
          </a:xfrm>
          <a:prstGeom prst="rect">
            <a:avLst/>
          </a:prstGeom>
          <a:noFill/>
        </p:spPr>
        <p:txBody>
          <a:bodyPr wrap="none" rtlCol="0">
            <a:spAutoFit/>
          </a:bodyPr>
          <a:lstStyle/>
          <a:p>
            <a:pPr algn="ctr"/>
            <a:r>
              <a:rPr lang="en-US" sz="2800" b="1" dirty="0">
                <a:solidFill>
                  <a:schemeClr val="bg1"/>
                </a:solidFill>
              </a:rPr>
              <a:t>TÌM HIỂU CÁC KHÁI NIỆM, CẤU TRÚC CỦA ALCOHOL</a:t>
            </a:r>
          </a:p>
        </p:txBody>
      </p:sp>
      <p:pic>
        <p:nvPicPr>
          <p:cNvPr id="47" name="Picture 46">
            <a:extLst>
              <a:ext uri="{FF2B5EF4-FFF2-40B4-BE49-F238E27FC236}">
                <a16:creationId xmlns:a16="http://schemas.microsoft.com/office/drawing/2014/main" id="{9E56C37F-E85E-D41F-9B0C-C9D18CEEB541}"/>
              </a:ext>
            </a:extLst>
          </p:cNvPr>
          <p:cNvPicPr>
            <a:picLocks noChangeAspect="1"/>
          </p:cNvPicPr>
          <p:nvPr/>
        </p:nvPicPr>
        <p:blipFill rotWithShape="1">
          <a:blip r:embed="rId12">
            <a:extLst>
              <a:ext uri="{28A0092B-C50C-407E-A947-70E740481C1C}">
                <a14:useLocalDpi xmlns:a14="http://schemas.microsoft.com/office/drawing/2010/main" val="0"/>
              </a:ext>
            </a:extLst>
          </a:blip>
          <a:srcRect l="28658" r="32892"/>
          <a:stretch/>
        </p:blipFill>
        <p:spPr bwMode="auto">
          <a:xfrm>
            <a:off x="4488841" y="3260371"/>
            <a:ext cx="3782570" cy="2494250"/>
          </a:xfrm>
          <a:prstGeom prst="rect">
            <a:avLst/>
          </a:prstGeom>
          <a:noFill/>
          <a:ln>
            <a:noFill/>
          </a:ln>
        </p:spPr>
      </p:pic>
      <p:pic>
        <p:nvPicPr>
          <p:cNvPr id="49" name="Picture 48">
            <a:extLst>
              <a:ext uri="{FF2B5EF4-FFF2-40B4-BE49-F238E27FC236}">
                <a16:creationId xmlns:a16="http://schemas.microsoft.com/office/drawing/2014/main" id="{6B0FC5D1-7281-24DE-C40C-BB2ED6CB5AA0}"/>
              </a:ext>
            </a:extLst>
          </p:cNvPr>
          <p:cNvPicPr>
            <a:picLocks noChangeAspect="1"/>
          </p:cNvPicPr>
          <p:nvPr/>
        </p:nvPicPr>
        <p:blipFill rotWithShape="1">
          <a:blip r:embed="rId12">
            <a:extLst>
              <a:ext uri="{28A0092B-C50C-407E-A947-70E740481C1C}">
                <a14:useLocalDpi xmlns:a14="http://schemas.microsoft.com/office/drawing/2010/main" val="0"/>
              </a:ext>
            </a:extLst>
          </a:blip>
          <a:srcRect l="69012" t="-973" r="-504" b="973"/>
          <a:stretch/>
        </p:blipFill>
        <p:spPr bwMode="auto">
          <a:xfrm>
            <a:off x="8755585" y="3315636"/>
            <a:ext cx="3098210" cy="2494250"/>
          </a:xfrm>
          <a:prstGeom prst="rect">
            <a:avLst/>
          </a:prstGeom>
          <a:noFill/>
          <a:ln>
            <a:noFill/>
          </a:ln>
        </p:spPr>
      </p:pic>
    </p:spTree>
    <p:extLst>
      <p:ext uri="{BB962C8B-B14F-4D97-AF65-F5344CB8AC3E}">
        <p14:creationId xmlns:p14="http://schemas.microsoft.com/office/powerpoint/2010/main" val="299590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arn(inVertical)">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A3AD4-0B40-A608-EAEC-1FCB000BAEA7}"/>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F9F5F0B9-E643-4350-0376-F2F41DA0A2F8}"/>
              </a:ext>
            </a:extLst>
          </p:cNvPr>
          <p:cNvSpPr/>
          <p:nvPr/>
        </p:nvSpPr>
        <p:spPr>
          <a:xfrm>
            <a:off x="4093029" y="3406092"/>
            <a:ext cx="4005942" cy="1340711"/>
          </a:xfrm>
          <a:prstGeom prst="roundRect">
            <a:avLst>
              <a:gd name="adj" fmla="val 21008"/>
            </a:avLst>
          </a:prstGeom>
          <a:solidFill>
            <a:srgbClr val="FFFF75"/>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annel URL">
            <a:extLst>
              <a:ext uri="{FF2B5EF4-FFF2-40B4-BE49-F238E27FC236}">
                <a16:creationId xmlns:a16="http://schemas.microsoft.com/office/drawing/2014/main" id="{1A0CAC1D-F667-240D-6423-A2316D05DBD3}"/>
              </a:ext>
            </a:extLst>
          </p:cNvPr>
          <p:cNvSpPr txBox="1"/>
          <p:nvPr/>
        </p:nvSpPr>
        <p:spPr>
          <a:xfrm>
            <a:off x="4267200" y="3577496"/>
            <a:ext cx="3657600" cy="9979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1">
                <a:solidFill>
                  <a:srgbClr val="FF0000"/>
                </a:solidFill>
                <a:latin typeface="Arial" panose="020B0604020202020204" pitchFamily="34" charset="0"/>
                <a:ea typeface="Tahoma" panose="020B0604030504040204" pitchFamily="34" charset="0"/>
                <a:cs typeface="Arial" panose="020B0604020202020204" pitchFamily="34" charset="0"/>
              </a:rPr>
              <a:t>ALCOHOL</a:t>
            </a:r>
            <a:endParaRPr kumimoji="0" lang="vi-VN" sz="5400" b="1" i="0" u="none" strike="noStrike" kern="1200" cap="none" spc="0" normalizeH="0" baseline="0" noProof="0" dirty="0">
              <a:ln>
                <a:noFill/>
              </a:ln>
              <a:solidFill>
                <a:srgbClr val="FF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CF4818E-DAF8-53B5-29C7-67F57BD380F8}"/>
              </a:ext>
            </a:extLst>
          </p:cNvPr>
          <p:cNvSpPr/>
          <p:nvPr/>
        </p:nvSpPr>
        <p:spPr>
          <a:xfrm>
            <a:off x="4361543" y="1886858"/>
            <a:ext cx="3468915" cy="119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nnel URL">
            <a:extLst>
              <a:ext uri="{FF2B5EF4-FFF2-40B4-BE49-F238E27FC236}">
                <a16:creationId xmlns:a16="http://schemas.microsoft.com/office/drawing/2014/main" id="{0CCD741E-00F1-DCB5-A59D-261E7AEABFFB}"/>
              </a:ext>
            </a:extLst>
          </p:cNvPr>
          <p:cNvSpPr txBox="1"/>
          <p:nvPr/>
        </p:nvSpPr>
        <p:spPr>
          <a:xfrm>
            <a:off x="4369249" y="1932689"/>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6000" b="1">
                <a:solidFill>
                  <a:srgbClr val="002060"/>
                </a:solidFill>
                <a:latin typeface="Arial" panose="020B0604020202020204" pitchFamily="34" charset="0"/>
                <a:ea typeface="Tahoma" panose="020B0604030504040204" pitchFamily="34" charset="0"/>
                <a:cs typeface="Arial" panose="020B0604020202020204" pitchFamily="34" charset="0"/>
              </a:rPr>
              <a:t>BÀI 16:</a:t>
            </a:r>
            <a:endParaRPr kumimoji="0" lang="vi-VN" sz="60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81707951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5033A1BB-CC29-7968-C292-99C5B8286F33}"/>
              </a:ext>
            </a:extLst>
          </p:cNvPr>
          <p:cNvPicPr>
            <a:picLocks noChangeAspect="1"/>
          </p:cNvPicPr>
          <p:nvPr/>
        </p:nvPicPr>
        <p:blipFill rotWithShape="1">
          <a:blip r:embed="rId2">
            <a:extLst>
              <a:ext uri="{28A0092B-C50C-407E-A947-70E740481C1C}">
                <a14:useLocalDpi xmlns:a14="http://schemas.microsoft.com/office/drawing/2010/main" val="0"/>
              </a:ext>
            </a:extLst>
          </a:blip>
          <a:srcRect r="71046"/>
          <a:stretch/>
        </p:blipFill>
        <p:spPr bwMode="auto">
          <a:xfrm>
            <a:off x="824418" y="2432524"/>
            <a:ext cx="3237639" cy="2778542"/>
          </a:xfrm>
          <a:prstGeom prst="rect">
            <a:avLst/>
          </a:prstGeom>
          <a:noFill/>
          <a:ln>
            <a:noFill/>
          </a:ln>
        </p:spPr>
      </p:pic>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3">
            <a:lum bright="-20000" contrast="20000"/>
            <a:extLst>
              <a:ext uri="{96DAC541-7B7A-43D3-8B79-37D633B846F1}">
                <asvg:svgBlip xmlns:asvg="http://schemas.microsoft.com/office/drawing/2016/SVG/main" r:embed="rId4"/>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5">
            <a:lum bright="-20000" contrast="20000"/>
            <a:extLst>
              <a:ext uri="{96DAC541-7B7A-43D3-8B79-37D633B846F1}">
                <asvg:svgBlip xmlns:asvg="http://schemas.microsoft.com/office/drawing/2016/SVG/main" r:embed="rId6"/>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52505">
            <a:off x="1686937" y="6252236"/>
            <a:ext cx="863766" cy="767792"/>
          </a:xfrm>
          <a:prstGeom prst="rect">
            <a:avLst/>
          </a:prstGeom>
        </p:spPr>
      </p:pic>
      <p:sp>
        <p:nvSpPr>
          <p:cNvPr id="5" name="TextBox 4">
            <a:extLst>
              <a:ext uri="{FF2B5EF4-FFF2-40B4-BE49-F238E27FC236}">
                <a16:creationId xmlns:a16="http://schemas.microsoft.com/office/drawing/2014/main" id="{371778D2-5E53-ECD6-D616-D9140525A80A}"/>
              </a:ext>
            </a:extLst>
          </p:cNvPr>
          <p:cNvSpPr txBox="1"/>
          <p:nvPr/>
        </p:nvSpPr>
        <p:spPr>
          <a:xfrm>
            <a:off x="4866348" y="215900"/>
            <a:ext cx="2459328" cy="523220"/>
          </a:xfrm>
          <a:prstGeom prst="rect">
            <a:avLst/>
          </a:prstGeom>
          <a:noFill/>
        </p:spPr>
        <p:txBody>
          <a:bodyPr wrap="none" rtlCol="0">
            <a:spAutoFit/>
          </a:bodyPr>
          <a:lstStyle/>
          <a:p>
            <a:pPr algn="ctr"/>
            <a:r>
              <a:rPr lang="en-US" sz="2800" b="1" dirty="0">
                <a:solidFill>
                  <a:schemeClr val="bg1"/>
                </a:solidFill>
              </a:rPr>
              <a:t>1. KHÁI NIỆM</a:t>
            </a:r>
          </a:p>
        </p:txBody>
      </p:sp>
      <p:grpSp>
        <p:nvGrpSpPr>
          <p:cNvPr id="36" name="Group 35">
            <a:extLst>
              <a:ext uri="{FF2B5EF4-FFF2-40B4-BE49-F238E27FC236}">
                <a16:creationId xmlns:a16="http://schemas.microsoft.com/office/drawing/2014/main" id="{3E4EF576-4F2F-7C10-F7EC-1C1503392FE5}"/>
              </a:ext>
            </a:extLst>
          </p:cNvPr>
          <p:cNvGrpSpPr/>
          <p:nvPr/>
        </p:nvGrpSpPr>
        <p:grpSpPr>
          <a:xfrm>
            <a:off x="1474135" y="941966"/>
            <a:ext cx="9584124" cy="723449"/>
            <a:chOff x="1149191" y="1319355"/>
            <a:chExt cx="9584124" cy="723449"/>
          </a:xfrm>
        </p:grpSpPr>
        <p:sp>
          <p:nvSpPr>
            <p:cNvPr id="2" name="TextBox 1">
              <a:extLst>
                <a:ext uri="{FF2B5EF4-FFF2-40B4-BE49-F238E27FC236}">
                  <a16:creationId xmlns:a16="http://schemas.microsoft.com/office/drawing/2014/main" id="{A836B423-A2C3-EDF3-4A8C-FB7AEDADD7EF}"/>
                </a:ext>
              </a:extLst>
            </p:cNvPr>
            <p:cNvSpPr txBox="1"/>
            <p:nvPr/>
          </p:nvSpPr>
          <p:spPr>
            <a:xfrm>
              <a:off x="1957130" y="1331766"/>
              <a:ext cx="8776185" cy="526041"/>
            </a:xfrm>
            <a:prstGeom prst="rect">
              <a:avLst/>
            </a:prstGeom>
            <a:noFill/>
          </p:spPr>
          <p:txBody>
            <a:bodyPr wrap="square" rtlCol="0">
              <a:spAutoFit/>
            </a:bodyPr>
            <a:lstStyle/>
            <a:p>
              <a:pPr algn="just">
                <a:lnSpc>
                  <a:spcPct val="125000"/>
                </a:lnSpc>
              </a:pPr>
              <a:r>
                <a:rPr lang="vi-VN" sz="2500" dirty="0"/>
                <a:t>Alcohol có nhiều hơn 1 nhóm –OH gọi là polyalcohol.</a:t>
              </a:r>
              <a:endParaRPr lang="en-US" sz="2500" dirty="0"/>
            </a:p>
          </p:txBody>
        </p:sp>
        <p:pic>
          <p:nvPicPr>
            <p:cNvPr id="3" name="Picture 2">
              <a:extLst>
                <a:ext uri="{FF2B5EF4-FFF2-40B4-BE49-F238E27FC236}">
                  <a16:creationId xmlns:a16="http://schemas.microsoft.com/office/drawing/2014/main" id="{0A614E05-4650-2D5A-D361-8E59C4B3A8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9191" y="1319355"/>
              <a:ext cx="723449" cy="723449"/>
            </a:xfrm>
            <a:prstGeom prst="rect">
              <a:avLst/>
            </a:prstGeom>
          </p:spPr>
        </p:pic>
      </p:grpSp>
      <p:grpSp>
        <p:nvGrpSpPr>
          <p:cNvPr id="8" name="Group 7">
            <a:extLst>
              <a:ext uri="{FF2B5EF4-FFF2-40B4-BE49-F238E27FC236}">
                <a16:creationId xmlns:a16="http://schemas.microsoft.com/office/drawing/2014/main" id="{275ADD45-24CC-89CC-ABEF-472E4C282980}"/>
              </a:ext>
            </a:extLst>
          </p:cNvPr>
          <p:cNvGrpSpPr/>
          <p:nvPr/>
        </p:nvGrpSpPr>
        <p:grpSpPr>
          <a:xfrm>
            <a:off x="449365" y="1883300"/>
            <a:ext cx="1161390" cy="645774"/>
            <a:chOff x="1276614" y="1696291"/>
            <a:chExt cx="1161390" cy="645774"/>
          </a:xfrm>
        </p:grpSpPr>
        <p:sp>
          <p:nvSpPr>
            <p:cNvPr id="9" name="Rectangle: Rounded Corners 8">
              <a:extLst>
                <a:ext uri="{FF2B5EF4-FFF2-40B4-BE49-F238E27FC236}">
                  <a16:creationId xmlns:a16="http://schemas.microsoft.com/office/drawing/2014/main" id="{8690E3AE-51E9-63E1-D14C-DE4D17BC5033}"/>
                </a:ext>
              </a:extLst>
            </p:cNvPr>
            <p:cNvSpPr/>
            <p:nvPr/>
          </p:nvSpPr>
          <p:spPr>
            <a:xfrm>
              <a:off x="1276614" y="1709779"/>
              <a:ext cx="1161390" cy="63228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BE4A7B-7458-BAF0-B60A-4437E59EFFF7}"/>
                </a:ext>
              </a:extLst>
            </p:cNvPr>
            <p:cNvSpPr txBox="1"/>
            <p:nvPr/>
          </p:nvSpPr>
          <p:spPr>
            <a:xfrm>
              <a:off x="1302910" y="1696291"/>
              <a:ext cx="1108798" cy="508601"/>
            </a:xfrm>
            <a:prstGeom prst="rect">
              <a:avLst/>
            </a:prstGeom>
            <a:noFill/>
          </p:spPr>
          <p:txBody>
            <a:bodyPr wrap="square" rtlCol="0">
              <a:spAutoFit/>
            </a:bodyPr>
            <a:lstStyle/>
            <a:p>
              <a:pPr algn="ctr">
                <a:lnSpc>
                  <a:spcPct val="125000"/>
                </a:lnSpc>
              </a:pPr>
              <a:r>
                <a:rPr lang="en-US" sz="2400" b="1" dirty="0" err="1">
                  <a:solidFill>
                    <a:schemeClr val="bg1"/>
                  </a:solidFill>
                </a:rPr>
                <a:t>Ví</a:t>
              </a:r>
              <a:r>
                <a:rPr lang="en-US" sz="2400" b="1" dirty="0">
                  <a:solidFill>
                    <a:schemeClr val="bg1"/>
                  </a:solidFill>
                </a:rPr>
                <a:t> </a:t>
              </a:r>
              <a:r>
                <a:rPr lang="en-US" sz="2400" b="1" dirty="0" err="1">
                  <a:solidFill>
                    <a:schemeClr val="bg1"/>
                  </a:solidFill>
                </a:rPr>
                <a:t>dụ</a:t>
              </a:r>
              <a:r>
                <a:rPr lang="en-US" sz="2400" b="1" dirty="0">
                  <a:solidFill>
                    <a:schemeClr val="bg1"/>
                  </a:solidFill>
                </a:rPr>
                <a:t>:</a:t>
              </a:r>
            </a:p>
          </p:txBody>
        </p:sp>
      </p:grpSp>
      <p:sp>
        <p:nvSpPr>
          <p:cNvPr id="38" name="TextBox 37">
            <a:extLst>
              <a:ext uri="{FF2B5EF4-FFF2-40B4-BE49-F238E27FC236}">
                <a16:creationId xmlns:a16="http://schemas.microsoft.com/office/drawing/2014/main" id="{22A2B071-FE79-A278-C669-0029DA333FF0}"/>
              </a:ext>
            </a:extLst>
          </p:cNvPr>
          <p:cNvSpPr txBox="1"/>
          <p:nvPr/>
        </p:nvSpPr>
        <p:spPr>
          <a:xfrm>
            <a:off x="722973" y="215900"/>
            <a:ext cx="2459328" cy="523220"/>
          </a:xfrm>
          <a:prstGeom prst="rect">
            <a:avLst/>
          </a:prstGeom>
          <a:noFill/>
        </p:spPr>
        <p:txBody>
          <a:bodyPr wrap="none" rtlCol="0">
            <a:spAutoFit/>
          </a:bodyPr>
          <a:lstStyle/>
          <a:p>
            <a:pPr algn="ctr"/>
            <a:r>
              <a:rPr lang="en-US" sz="2800" b="1">
                <a:solidFill>
                  <a:schemeClr val="bg1"/>
                </a:solidFill>
              </a:rPr>
              <a:t>1. KHÁI NIỆM</a:t>
            </a:r>
          </a:p>
        </p:txBody>
      </p:sp>
      <p:sp>
        <p:nvSpPr>
          <p:cNvPr id="50" name="Rectangle: Rounded Corners 49">
            <a:extLst>
              <a:ext uri="{FF2B5EF4-FFF2-40B4-BE49-F238E27FC236}">
                <a16:creationId xmlns:a16="http://schemas.microsoft.com/office/drawing/2014/main" id="{F401C1EC-8483-8256-B8A6-43148B95E619}"/>
              </a:ext>
            </a:extLst>
          </p:cNvPr>
          <p:cNvSpPr/>
          <p:nvPr/>
        </p:nvSpPr>
        <p:spPr>
          <a:xfrm>
            <a:off x="1264351" y="-58446"/>
            <a:ext cx="9950361" cy="764328"/>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7D7B417-5C0B-3352-9619-00A6CD418603}"/>
              </a:ext>
            </a:extLst>
          </p:cNvPr>
          <p:cNvSpPr txBox="1"/>
          <p:nvPr/>
        </p:nvSpPr>
        <p:spPr>
          <a:xfrm>
            <a:off x="1635099" y="79779"/>
            <a:ext cx="9416937" cy="523220"/>
          </a:xfrm>
          <a:prstGeom prst="rect">
            <a:avLst/>
          </a:prstGeom>
          <a:noFill/>
        </p:spPr>
        <p:txBody>
          <a:bodyPr wrap="none" rtlCol="0">
            <a:spAutoFit/>
          </a:bodyPr>
          <a:lstStyle/>
          <a:p>
            <a:pPr algn="ctr"/>
            <a:r>
              <a:rPr lang="en-US" sz="2800" b="1" dirty="0">
                <a:solidFill>
                  <a:schemeClr val="bg1"/>
                </a:solidFill>
              </a:rPr>
              <a:t>TÌM HIỂU CÁC KHÁI NIỆM, CẤU TRÚC CỦA ALCOHOL</a:t>
            </a:r>
          </a:p>
        </p:txBody>
      </p:sp>
      <p:pic>
        <p:nvPicPr>
          <p:cNvPr id="53" name="Picture 52">
            <a:extLst>
              <a:ext uri="{FF2B5EF4-FFF2-40B4-BE49-F238E27FC236}">
                <a16:creationId xmlns:a16="http://schemas.microsoft.com/office/drawing/2014/main" id="{A28B2CE3-84F1-42E1-A852-FCC94E6B772D}"/>
              </a:ext>
            </a:extLst>
          </p:cNvPr>
          <p:cNvPicPr>
            <a:picLocks noChangeAspect="1"/>
          </p:cNvPicPr>
          <p:nvPr/>
        </p:nvPicPr>
        <p:blipFill rotWithShape="1">
          <a:blip r:embed="rId2">
            <a:extLst>
              <a:ext uri="{28A0092B-C50C-407E-A947-70E740481C1C}">
                <a14:useLocalDpi xmlns:a14="http://schemas.microsoft.com/office/drawing/2010/main" val="0"/>
              </a:ext>
            </a:extLst>
          </a:blip>
          <a:srcRect l="37870" t="1454" r="784" b="-1454"/>
          <a:stretch/>
        </p:blipFill>
        <p:spPr bwMode="auto">
          <a:xfrm>
            <a:off x="5030327" y="2922891"/>
            <a:ext cx="6859761" cy="2778542"/>
          </a:xfrm>
          <a:prstGeom prst="rect">
            <a:avLst/>
          </a:prstGeom>
          <a:noFill/>
          <a:ln>
            <a:noFill/>
          </a:ln>
        </p:spPr>
      </p:pic>
    </p:spTree>
    <p:extLst>
      <p:ext uri="{BB962C8B-B14F-4D97-AF65-F5344CB8AC3E}">
        <p14:creationId xmlns:p14="http://schemas.microsoft.com/office/powerpoint/2010/main" val="3850958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animEffect transition="in" filter="fade">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5" name="TextBox 4">
            <a:extLst>
              <a:ext uri="{FF2B5EF4-FFF2-40B4-BE49-F238E27FC236}">
                <a16:creationId xmlns:a16="http://schemas.microsoft.com/office/drawing/2014/main" id="{371778D2-5E53-ECD6-D616-D9140525A80A}"/>
              </a:ext>
            </a:extLst>
          </p:cNvPr>
          <p:cNvSpPr txBox="1"/>
          <p:nvPr/>
        </p:nvSpPr>
        <p:spPr>
          <a:xfrm>
            <a:off x="4866348" y="215900"/>
            <a:ext cx="2459328" cy="523220"/>
          </a:xfrm>
          <a:prstGeom prst="rect">
            <a:avLst/>
          </a:prstGeom>
          <a:noFill/>
        </p:spPr>
        <p:txBody>
          <a:bodyPr wrap="none" rtlCol="0">
            <a:spAutoFit/>
          </a:bodyPr>
          <a:lstStyle/>
          <a:p>
            <a:pPr algn="ctr"/>
            <a:r>
              <a:rPr lang="en-US" sz="2800" b="1" dirty="0">
                <a:solidFill>
                  <a:schemeClr val="bg1"/>
                </a:solidFill>
              </a:rPr>
              <a:t>1. KHÁI NIỆM</a:t>
            </a:r>
          </a:p>
        </p:txBody>
      </p:sp>
      <p:grpSp>
        <p:nvGrpSpPr>
          <p:cNvPr id="36" name="Group 35">
            <a:extLst>
              <a:ext uri="{FF2B5EF4-FFF2-40B4-BE49-F238E27FC236}">
                <a16:creationId xmlns:a16="http://schemas.microsoft.com/office/drawing/2014/main" id="{3E4EF576-4F2F-7C10-F7EC-1C1503392FE5}"/>
              </a:ext>
            </a:extLst>
          </p:cNvPr>
          <p:cNvGrpSpPr/>
          <p:nvPr/>
        </p:nvGrpSpPr>
        <p:grpSpPr>
          <a:xfrm>
            <a:off x="1255714" y="941827"/>
            <a:ext cx="10242204" cy="1019353"/>
            <a:chOff x="1149191" y="1319355"/>
            <a:chExt cx="9584124" cy="1019353"/>
          </a:xfrm>
        </p:grpSpPr>
        <p:sp>
          <p:nvSpPr>
            <p:cNvPr id="2" name="TextBox 1">
              <a:extLst>
                <a:ext uri="{FF2B5EF4-FFF2-40B4-BE49-F238E27FC236}">
                  <a16:creationId xmlns:a16="http://schemas.microsoft.com/office/drawing/2014/main" id="{A836B423-A2C3-EDF3-4A8C-FB7AEDADD7EF}"/>
                </a:ext>
              </a:extLst>
            </p:cNvPr>
            <p:cNvSpPr txBox="1"/>
            <p:nvPr/>
          </p:nvSpPr>
          <p:spPr>
            <a:xfrm>
              <a:off x="1957130" y="1331766"/>
              <a:ext cx="8776185" cy="1006942"/>
            </a:xfrm>
            <a:prstGeom prst="rect">
              <a:avLst/>
            </a:prstGeom>
            <a:noFill/>
          </p:spPr>
          <p:txBody>
            <a:bodyPr wrap="square" rtlCol="0">
              <a:spAutoFit/>
            </a:bodyPr>
            <a:lstStyle/>
            <a:p>
              <a:pPr algn="just">
                <a:lnSpc>
                  <a:spcPct val="125000"/>
                </a:lnSpc>
              </a:pPr>
              <a:r>
                <a:rPr lang="vi-VN" sz="2500" dirty="0"/>
                <a:t>Bậc alcohol là bậc của nguyên tử carbon liên kết với nhóm –OH.</a:t>
              </a:r>
              <a:endParaRPr lang="en-US" sz="2500" dirty="0"/>
            </a:p>
          </p:txBody>
        </p:sp>
        <p:pic>
          <p:nvPicPr>
            <p:cNvPr id="3" name="Picture 2">
              <a:extLst>
                <a:ext uri="{FF2B5EF4-FFF2-40B4-BE49-F238E27FC236}">
                  <a16:creationId xmlns:a16="http://schemas.microsoft.com/office/drawing/2014/main" id="{0A614E05-4650-2D5A-D361-8E59C4B3A8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9191" y="1319355"/>
              <a:ext cx="723449" cy="723449"/>
            </a:xfrm>
            <a:prstGeom prst="rect">
              <a:avLst/>
            </a:prstGeom>
          </p:spPr>
        </p:pic>
      </p:grpSp>
      <p:grpSp>
        <p:nvGrpSpPr>
          <p:cNvPr id="8" name="Group 7">
            <a:extLst>
              <a:ext uri="{FF2B5EF4-FFF2-40B4-BE49-F238E27FC236}">
                <a16:creationId xmlns:a16="http://schemas.microsoft.com/office/drawing/2014/main" id="{275ADD45-24CC-89CC-ABEF-472E4C282980}"/>
              </a:ext>
            </a:extLst>
          </p:cNvPr>
          <p:cNvGrpSpPr/>
          <p:nvPr/>
        </p:nvGrpSpPr>
        <p:grpSpPr>
          <a:xfrm>
            <a:off x="449365" y="1883300"/>
            <a:ext cx="1161390" cy="645774"/>
            <a:chOff x="1276614" y="1696291"/>
            <a:chExt cx="1161390" cy="645774"/>
          </a:xfrm>
        </p:grpSpPr>
        <p:sp>
          <p:nvSpPr>
            <p:cNvPr id="9" name="Rectangle: Rounded Corners 8">
              <a:extLst>
                <a:ext uri="{FF2B5EF4-FFF2-40B4-BE49-F238E27FC236}">
                  <a16:creationId xmlns:a16="http://schemas.microsoft.com/office/drawing/2014/main" id="{8690E3AE-51E9-63E1-D14C-DE4D17BC5033}"/>
                </a:ext>
              </a:extLst>
            </p:cNvPr>
            <p:cNvSpPr/>
            <p:nvPr/>
          </p:nvSpPr>
          <p:spPr>
            <a:xfrm>
              <a:off x="1276614" y="1709779"/>
              <a:ext cx="1161390" cy="63228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BE4A7B-7458-BAF0-B60A-4437E59EFFF7}"/>
                </a:ext>
              </a:extLst>
            </p:cNvPr>
            <p:cNvSpPr txBox="1"/>
            <p:nvPr/>
          </p:nvSpPr>
          <p:spPr>
            <a:xfrm>
              <a:off x="1302910" y="1696291"/>
              <a:ext cx="1108798" cy="508601"/>
            </a:xfrm>
            <a:prstGeom prst="rect">
              <a:avLst/>
            </a:prstGeom>
            <a:noFill/>
          </p:spPr>
          <p:txBody>
            <a:bodyPr wrap="square" rtlCol="0">
              <a:spAutoFit/>
            </a:bodyPr>
            <a:lstStyle/>
            <a:p>
              <a:pPr algn="ctr">
                <a:lnSpc>
                  <a:spcPct val="125000"/>
                </a:lnSpc>
              </a:pPr>
              <a:r>
                <a:rPr lang="en-US" sz="2400" b="1" dirty="0" err="1">
                  <a:solidFill>
                    <a:schemeClr val="bg1"/>
                  </a:solidFill>
                </a:rPr>
                <a:t>Ví</a:t>
              </a:r>
              <a:r>
                <a:rPr lang="en-US" sz="2400" b="1" dirty="0">
                  <a:solidFill>
                    <a:schemeClr val="bg1"/>
                  </a:solidFill>
                </a:rPr>
                <a:t> </a:t>
              </a:r>
              <a:r>
                <a:rPr lang="en-US" sz="2400" b="1" dirty="0" err="1">
                  <a:solidFill>
                    <a:schemeClr val="bg1"/>
                  </a:solidFill>
                </a:rPr>
                <a:t>dụ</a:t>
              </a:r>
              <a:r>
                <a:rPr lang="en-US" sz="2400" b="1" dirty="0">
                  <a:solidFill>
                    <a:schemeClr val="bg1"/>
                  </a:solidFill>
                </a:rPr>
                <a:t>:</a:t>
              </a:r>
            </a:p>
          </p:txBody>
        </p:sp>
      </p:grpSp>
      <p:sp>
        <p:nvSpPr>
          <p:cNvPr id="38" name="TextBox 37">
            <a:extLst>
              <a:ext uri="{FF2B5EF4-FFF2-40B4-BE49-F238E27FC236}">
                <a16:creationId xmlns:a16="http://schemas.microsoft.com/office/drawing/2014/main" id="{22A2B071-FE79-A278-C669-0029DA333FF0}"/>
              </a:ext>
            </a:extLst>
          </p:cNvPr>
          <p:cNvSpPr txBox="1"/>
          <p:nvPr/>
        </p:nvSpPr>
        <p:spPr>
          <a:xfrm>
            <a:off x="722973" y="215900"/>
            <a:ext cx="2459328" cy="523220"/>
          </a:xfrm>
          <a:prstGeom prst="rect">
            <a:avLst/>
          </a:prstGeom>
          <a:noFill/>
        </p:spPr>
        <p:txBody>
          <a:bodyPr wrap="none" rtlCol="0">
            <a:spAutoFit/>
          </a:bodyPr>
          <a:lstStyle/>
          <a:p>
            <a:pPr algn="ctr"/>
            <a:r>
              <a:rPr lang="en-US" sz="2800" b="1">
                <a:solidFill>
                  <a:schemeClr val="bg1"/>
                </a:solidFill>
              </a:rPr>
              <a:t>1. KHÁI NIỆM</a:t>
            </a:r>
          </a:p>
        </p:txBody>
      </p:sp>
      <p:sp>
        <p:nvSpPr>
          <p:cNvPr id="50" name="Rectangle: Rounded Corners 49">
            <a:extLst>
              <a:ext uri="{FF2B5EF4-FFF2-40B4-BE49-F238E27FC236}">
                <a16:creationId xmlns:a16="http://schemas.microsoft.com/office/drawing/2014/main" id="{F401C1EC-8483-8256-B8A6-43148B95E619}"/>
              </a:ext>
            </a:extLst>
          </p:cNvPr>
          <p:cNvSpPr/>
          <p:nvPr/>
        </p:nvSpPr>
        <p:spPr>
          <a:xfrm>
            <a:off x="1264351" y="-58446"/>
            <a:ext cx="9950361" cy="764328"/>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7D7B417-5C0B-3352-9619-00A6CD418603}"/>
              </a:ext>
            </a:extLst>
          </p:cNvPr>
          <p:cNvSpPr txBox="1"/>
          <p:nvPr/>
        </p:nvSpPr>
        <p:spPr>
          <a:xfrm>
            <a:off x="1635099" y="79779"/>
            <a:ext cx="9416937" cy="523220"/>
          </a:xfrm>
          <a:prstGeom prst="rect">
            <a:avLst/>
          </a:prstGeom>
          <a:noFill/>
        </p:spPr>
        <p:txBody>
          <a:bodyPr wrap="none" rtlCol="0">
            <a:spAutoFit/>
          </a:bodyPr>
          <a:lstStyle/>
          <a:p>
            <a:pPr algn="ctr"/>
            <a:r>
              <a:rPr lang="en-US" sz="2800" b="1" dirty="0">
                <a:solidFill>
                  <a:schemeClr val="bg1"/>
                </a:solidFill>
              </a:rPr>
              <a:t>TÌM HIỂU CÁC KHÁI NIỆM, CẤU TRÚC CỦA ALCOHOL</a:t>
            </a:r>
          </a:p>
        </p:txBody>
      </p:sp>
      <p:pic>
        <p:nvPicPr>
          <p:cNvPr id="4" name="Picture 3">
            <a:extLst>
              <a:ext uri="{FF2B5EF4-FFF2-40B4-BE49-F238E27FC236}">
                <a16:creationId xmlns:a16="http://schemas.microsoft.com/office/drawing/2014/main" id="{3A77F4E2-D47C-81EB-D01B-F5F5AACCBFB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16708" y="2744958"/>
            <a:ext cx="11182502" cy="2924344"/>
          </a:xfrm>
          <a:prstGeom prst="rect">
            <a:avLst/>
          </a:prstGeom>
          <a:noFill/>
          <a:ln>
            <a:noFill/>
          </a:ln>
        </p:spPr>
      </p:pic>
    </p:spTree>
    <p:extLst>
      <p:ext uri="{BB962C8B-B14F-4D97-AF65-F5344CB8AC3E}">
        <p14:creationId xmlns:p14="http://schemas.microsoft.com/office/powerpoint/2010/main" val="14027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E5677F12-FA8B-313E-3307-F272BF1A96B9}"/>
              </a:ext>
            </a:extLst>
          </p:cNvPr>
          <p:cNvSpPr/>
          <p:nvPr/>
        </p:nvSpPr>
        <p:spPr>
          <a:xfrm>
            <a:off x="476250" y="1012758"/>
            <a:ext cx="11239500" cy="3527071"/>
          </a:xfrm>
          <a:prstGeom prst="roundRect">
            <a:avLst>
              <a:gd name="adj" fmla="val 7084"/>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52684"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15" name="TextBox 14">
            <a:extLst>
              <a:ext uri="{FF2B5EF4-FFF2-40B4-BE49-F238E27FC236}">
                <a16:creationId xmlns:a16="http://schemas.microsoft.com/office/drawing/2014/main" id="{CEE2ED9C-0B30-8CFF-E7A0-FF7549BEA720}"/>
              </a:ext>
            </a:extLst>
          </p:cNvPr>
          <p:cNvSpPr txBox="1"/>
          <p:nvPr/>
        </p:nvSpPr>
        <p:spPr>
          <a:xfrm>
            <a:off x="1295400" y="509786"/>
            <a:ext cx="2607072" cy="523220"/>
          </a:xfrm>
          <a:prstGeom prst="rect">
            <a:avLst/>
          </a:prstGeom>
          <a:noFill/>
        </p:spPr>
        <p:txBody>
          <a:bodyPr wrap="square" rtlCol="0">
            <a:spAutoFit/>
          </a:bodyPr>
          <a:lstStyle/>
          <a:p>
            <a:r>
              <a:rPr lang="en-US" sz="2800" b="1" dirty="0">
                <a:solidFill>
                  <a:schemeClr val="bg1"/>
                </a:solidFill>
              </a:rPr>
              <a:t>THẢO LUẬN 3</a:t>
            </a:r>
          </a:p>
        </p:txBody>
      </p:sp>
      <p:sp>
        <p:nvSpPr>
          <p:cNvPr id="19" name="TextBox 18">
            <a:extLst>
              <a:ext uri="{FF2B5EF4-FFF2-40B4-BE49-F238E27FC236}">
                <a16:creationId xmlns:a16="http://schemas.microsoft.com/office/drawing/2014/main" id="{BA3F6C57-70D6-6749-A28D-1317DB082733}"/>
              </a:ext>
            </a:extLst>
          </p:cNvPr>
          <p:cNvSpPr txBox="1"/>
          <p:nvPr/>
        </p:nvSpPr>
        <p:spPr>
          <a:xfrm>
            <a:off x="7698048" y="1380887"/>
            <a:ext cx="3892002" cy="2193870"/>
          </a:xfrm>
          <a:prstGeom prst="rect">
            <a:avLst/>
          </a:prstGeom>
          <a:noFill/>
        </p:spPr>
        <p:txBody>
          <a:bodyPr wrap="square" rtlCol="0">
            <a:spAutoFit/>
          </a:bodyPr>
          <a:lstStyle/>
          <a:p>
            <a:pPr algn="ctr">
              <a:lnSpc>
                <a:spcPct val="125000"/>
              </a:lnSpc>
            </a:pPr>
            <a:r>
              <a:rPr lang="vi-VN" sz="2800" b="1" dirty="0"/>
              <a:t>Quan sát Hình 16.3, nêu đặc điểm liên kết trong phân tử methanol, ethanol.</a:t>
            </a:r>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 name="Group 15">
            <a:extLst>
              <a:ext uri="{FF2B5EF4-FFF2-40B4-BE49-F238E27FC236}">
                <a16:creationId xmlns:a16="http://schemas.microsoft.com/office/drawing/2014/main" id="{7457AFE0-BC8A-6B55-342E-7424B41448DF}"/>
              </a:ext>
            </a:extLst>
          </p:cNvPr>
          <p:cNvGrpSpPr/>
          <p:nvPr/>
        </p:nvGrpSpPr>
        <p:grpSpPr>
          <a:xfrm>
            <a:off x="111264" y="4983249"/>
            <a:ext cx="1773237" cy="637314"/>
            <a:chOff x="3448049" y="3534636"/>
            <a:chExt cx="1773237" cy="637314"/>
          </a:xfrm>
        </p:grpSpPr>
        <p:sp>
          <p:nvSpPr>
            <p:cNvPr id="18" name="Rectangle: Rounded Corners 17">
              <a:extLst>
                <a:ext uri="{FF2B5EF4-FFF2-40B4-BE49-F238E27FC236}">
                  <a16:creationId xmlns:a16="http://schemas.microsoft.com/office/drawing/2014/main" id="{D8A9B7F8-EC3E-C201-8EE9-F9F1A3D8F286}"/>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42EC7EC-5612-C3F7-AB80-5947FCD77F7B}"/>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23" name="TextBox 22">
              <a:extLst>
                <a:ext uri="{FF2B5EF4-FFF2-40B4-BE49-F238E27FC236}">
                  <a16:creationId xmlns:a16="http://schemas.microsoft.com/office/drawing/2014/main" id="{62C65034-AF6F-C2E3-68D8-D53A788DB9E0}"/>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25" name="TextBox 24">
            <a:extLst>
              <a:ext uri="{FF2B5EF4-FFF2-40B4-BE49-F238E27FC236}">
                <a16:creationId xmlns:a16="http://schemas.microsoft.com/office/drawing/2014/main" id="{C7FD21B2-7BA0-D27E-4539-8C2243FEE4D0}"/>
              </a:ext>
            </a:extLst>
          </p:cNvPr>
          <p:cNvSpPr txBox="1"/>
          <p:nvPr/>
        </p:nvSpPr>
        <p:spPr>
          <a:xfrm>
            <a:off x="2349243" y="5022201"/>
            <a:ext cx="9801748" cy="585288"/>
          </a:xfrm>
          <a:prstGeom prst="rect">
            <a:avLst/>
          </a:prstGeom>
          <a:noFill/>
        </p:spPr>
        <p:txBody>
          <a:bodyPr wrap="square" rtlCol="0">
            <a:spAutoFit/>
          </a:bodyPr>
          <a:lstStyle/>
          <a:p>
            <a:pPr algn="just">
              <a:lnSpc>
                <a:spcPct val="150000"/>
              </a:lnSpc>
            </a:pPr>
            <a:r>
              <a:rPr lang="vi-VN" sz="2400" b="0" i="0" dirty="0">
                <a:solidFill>
                  <a:srgbClr val="000000"/>
                </a:solidFill>
                <a:effectLst/>
                <a:latin typeface="Open Sans" panose="020B0606030504020204" pitchFamily="34" charset="0"/>
              </a:rPr>
              <a:t>Phân tử methanol, ethanol chỉ chứa các liên kết đơn.</a:t>
            </a:r>
            <a:endParaRPr lang="en-AU" sz="2200" b="0" i="0" dirty="0">
              <a:solidFill>
                <a:srgbClr val="000000"/>
              </a:solidFill>
              <a:effectLst/>
              <a:latin typeface="+mj-lt"/>
            </a:endParaRPr>
          </a:p>
        </p:txBody>
      </p:sp>
      <p:pic>
        <p:nvPicPr>
          <p:cNvPr id="5" name="Picture 4">
            <a:extLst>
              <a:ext uri="{FF2B5EF4-FFF2-40B4-BE49-F238E27FC236}">
                <a16:creationId xmlns:a16="http://schemas.microsoft.com/office/drawing/2014/main" id="{10E0D8F0-5A6C-855C-7F97-C82F91AD1F1E}"/>
              </a:ext>
            </a:extLst>
          </p:cNvPr>
          <p:cNvPicPr>
            <a:picLocks noChangeAspect="1"/>
          </p:cNvPicPr>
          <p:nvPr/>
        </p:nvPicPr>
        <p:blipFill>
          <a:blip r:embed="rId14"/>
          <a:stretch>
            <a:fillRect/>
          </a:stretch>
        </p:blipFill>
        <p:spPr>
          <a:xfrm>
            <a:off x="601950" y="1393731"/>
            <a:ext cx="6520127" cy="2864250"/>
          </a:xfrm>
          <a:prstGeom prst="rect">
            <a:avLst/>
          </a:prstGeom>
        </p:spPr>
      </p:pic>
    </p:spTree>
    <p:extLst>
      <p:ext uri="{BB962C8B-B14F-4D97-AF65-F5344CB8AC3E}">
        <p14:creationId xmlns:p14="http://schemas.microsoft.com/office/powerpoint/2010/main" val="730137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5" name="TextBox 4">
            <a:extLst>
              <a:ext uri="{FF2B5EF4-FFF2-40B4-BE49-F238E27FC236}">
                <a16:creationId xmlns:a16="http://schemas.microsoft.com/office/drawing/2014/main" id="{371778D2-5E53-ECD6-D616-D9140525A80A}"/>
              </a:ext>
            </a:extLst>
          </p:cNvPr>
          <p:cNvSpPr txBox="1"/>
          <p:nvPr/>
        </p:nvSpPr>
        <p:spPr>
          <a:xfrm>
            <a:off x="722973" y="215900"/>
            <a:ext cx="2459328" cy="523220"/>
          </a:xfrm>
          <a:prstGeom prst="rect">
            <a:avLst/>
          </a:prstGeom>
          <a:noFill/>
        </p:spPr>
        <p:txBody>
          <a:bodyPr wrap="none" rtlCol="0">
            <a:spAutoFit/>
          </a:bodyPr>
          <a:lstStyle/>
          <a:p>
            <a:pPr algn="ctr"/>
            <a:r>
              <a:rPr lang="en-US" sz="2800" b="1">
                <a:solidFill>
                  <a:schemeClr val="bg1"/>
                </a:solidFill>
              </a:rPr>
              <a:t>1. KHÁI NIỆM</a:t>
            </a:r>
          </a:p>
        </p:txBody>
      </p:sp>
      <p:grpSp>
        <p:nvGrpSpPr>
          <p:cNvPr id="15" name="Group 14">
            <a:extLst>
              <a:ext uri="{FF2B5EF4-FFF2-40B4-BE49-F238E27FC236}">
                <a16:creationId xmlns:a16="http://schemas.microsoft.com/office/drawing/2014/main" id="{0A59F0A5-43C0-D7B8-0AB6-11659C721B10}"/>
              </a:ext>
            </a:extLst>
          </p:cNvPr>
          <p:cNvGrpSpPr/>
          <p:nvPr/>
        </p:nvGrpSpPr>
        <p:grpSpPr>
          <a:xfrm>
            <a:off x="2840743" y="934162"/>
            <a:ext cx="7078766" cy="1271994"/>
            <a:chOff x="2362201" y="5065434"/>
            <a:chExt cx="7467600" cy="1271994"/>
          </a:xfrm>
        </p:grpSpPr>
        <p:sp>
          <p:nvSpPr>
            <p:cNvPr id="17" name="Rectangle: Rounded Corners 16">
              <a:extLst>
                <a:ext uri="{FF2B5EF4-FFF2-40B4-BE49-F238E27FC236}">
                  <a16:creationId xmlns:a16="http://schemas.microsoft.com/office/drawing/2014/main" id="{A0F35E57-A12F-AAAB-C4D4-4821485A633A}"/>
                </a:ext>
              </a:extLst>
            </p:cNvPr>
            <p:cNvSpPr/>
            <p:nvPr/>
          </p:nvSpPr>
          <p:spPr>
            <a:xfrm>
              <a:off x="2362201" y="5065434"/>
              <a:ext cx="7467600" cy="1271994"/>
            </a:xfrm>
            <a:prstGeom prst="roundRect">
              <a:avLst/>
            </a:prstGeom>
            <a:solidFill>
              <a:srgbClr val="FFFFA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Box 17">
              <a:extLst>
                <a:ext uri="{FF2B5EF4-FFF2-40B4-BE49-F238E27FC236}">
                  <a16:creationId xmlns:a16="http://schemas.microsoft.com/office/drawing/2014/main" id="{262E702F-95B5-41E1-D90E-98D8877F716C}"/>
                </a:ext>
              </a:extLst>
            </p:cNvPr>
            <p:cNvSpPr txBox="1"/>
            <p:nvPr/>
          </p:nvSpPr>
          <p:spPr>
            <a:xfrm>
              <a:off x="2457450" y="5160701"/>
              <a:ext cx="7277102" cy="970266"/>
            </a:xfrm>
            <a:prstGeom prst="rect">
              <a:avLst/>
            </a:prstGeom>
            <a:noFill/>
          </p:spPr>
          <p:txBody>
            <a:bodyPr wrap="square" rtlCol="0">
              <a:spAutoFit/>
            </a:bodyPr>
            <a:lstStyle/>
            <a:p>
              <a:pPr algn="ctr">
                <a:lnSpc>
                  <a:spcPct val="125000"/>
                </a:lnSpc>
              </a:pPr>
              <a:r>
                <a:rPr lang="vi-VN" sz="2400" dirty="0"/>
                <a:t>Methanol và ethanol là 2 alcohol đơn giản nhất và được dùng nhiều trong đời sống</a:t>
              </a:r>
              <a:endParaRPr lang="en-US" sz="2400" dirty="0"/>
            </a:p>
          </p:txBody>
        </p:sp>
      </p:grpSp>
      <p:sp>
        <p:nvSpPr>
          <p:cNvPr id="38" name="Rectangle: Rounded Corners 37">
            <a:extLst>
              <a:ext uri="{FF2B5EF4-FFF2-40B4-BE49-F238E27FC236}">
                <a16:creationId xmlns:a16="http://schemas.microsoft.com/office/drawing/2014/main" id="{CBC720FE-9371-ACB1-DAC6-E3BA1F4B9A69}"/>
              </a:ext>
            </a:extLst>
          </p:cNvPr>
          <p:cNvSpPr/>
          <p:nvPr/>
        </p:nvSpPr>
        <p:spPr>
          <a:xfrm>
            <a:off x="1264351" y="-58446"/>
            <a:ext cx="9950361" cy="764328"/>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84DAC1F-3ACE-48BF-D6A9-8959CF15ACB2}"/>
              </a:ext>
            </a:extLst>
          </p:cNvPr>
          <p:cNvSpPr txBox="1"/>
          <p:nvPr/>
        </p:nvSpPr>
        <p:spPr>
          <a:xfrm>
            <a:off x="1635099" y="79779"/>
            <a:ext cx="9416937" cy="523220"/>
          </a:xfrm>
          <a:prstGeom prst="rect">
            <a:avLst/>
          </a:prstGeom>
          <a:noFill/>
        </p:spPr>
        <p:txBody>
          <a:bodyPr wrap="none" rtlCol="0">
            <a:spAutoFit/>
          </a:bodyPr>
          <a:lstStyle/>
          <a:p>
            <a:pPr algn="ctr"/>
            <a:r>
              <a:rPr lang="en-US" sz="2800" b="1" dirty="0">
                <a:solidFill>
                  <a:schemeClr val="bg1"/>
                </a:solidFill>
              </a:rPr>
              <a:t>TÌM HIỂU CÁC KHÁI NIỆM, CẤU TRÚC CỦA ALCOHOL</a:t>
            </a:r>
          </a:p>
        </p:txBody>
      </p:sp>
      <p:pic>
        <p:nvPicPr>
          <p:cNvPr id="2" name="Picture 1">
            <a:extLst>
              <a:ext uri="{FF2B5EF4-FFF2-40B4-BE49-F238E27FC236}">
                <a16:creationId xmlns:a16="http://schemas.microsoft.com/office/drawing/2014/main" id="{403934DD-7680-343B-924C-96D2E94E05D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716"/>
          <a:stretch/>
        </p:blipFill>
        <p:spPr bwMode="auto">
          <a:xfrm>
            <a:off x="945110" y="2601834"/>
            <a:ext cx="4393130" cy="2593673"/>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9E5BBA8-D844-9349-37AC-BFC443DBFD0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641" y="2692779"/>
            <a:ext cx="5216468" cy="2420253"/>
          </a:xfrm>
          <a:prstGeom prst="rect">
            <a:avLst/>
          </a:prstGeom>
          <a:noFill/>
          <a:ln>
            <a:noFill/>
          </a:ln>
        </p:spPr>
      </p:pic>
      <p:sp>
        <p:nvSpPr>
          <p:cNvPr id="8" name="TextBox 7">
            <a:extLst>
              <a:ext uri="{FF2B5EF4-FFF2-40B4-BE49-F238E27FC236}">
                <a16:creationId xmlns:a16="http://schemas.microsoft.com/office/drawing/2014/main" id="{81A8373E-815B-8CB9-95AB-EAD93C15F3F8}"/>
              </a:ext>
            </a:extLst>
          </p:cNvPr>
          <p:cNvSpPr txBox="1"/>
          <p:nvPr/>
        </p:nvSpPr>
        <p:spPr>
          <a:xfrm>
            <a:off x="1928372" y="5389010"/>
            <a:ext cx="8303078" cy="594202"/>
          </a:xfrm>
          <a:prstGeom prst="rect">
            <a:avLst/>
          </a:prstGeom>
          <a:noFill/>
        </p:spPr>
        <p:txBody>
          <a:bodyPr wrap="square">
            <a:spAutoFit/>
          </a:bodyPr>
          <a:lstStyle/>
          <a:p>
            <a:pPr algn="ctr">
              <a:lnSpc>
                <a:spcPct val="130000"/>
              </a:lnSpc>
              <a:spcAft>
                <a:spcPts val="1000"/>
              </a:spcAft>
              <a:tabLst>
                <a:tab pos="285750" algn="l"/>
              </a:tabLst>
            </a:pPr>
            <a:r>
              <a:rPr lang="en-US" sz="2800" i="1" dirty="0" err="1">
                <a:solidFill>
                  <a:srgbClr val="000000"/>
                </a:solidFill>
                <a:effectLst/>
                <a:latin typeface="+mj-lt"/>
                <a:ea typeface="Calibri" panose="020F0502020204030204" pitchFamily="34" charset="0"/>
                <a:cs typeface="Times New Roman" panose="02020603050405020304" pitchFamily="18" charset="0"/>
              </a:rPr>
              <a:t>Mô</a:t>
            </a:r>
            <a:r>
              <a:rPr lang="en-US" sz="2800" i="1" dirty="0">
                <a:solidFill>
                  <a:srgbClr val="000000"/>
                </a:solidFill>
                <a:effectLst/>
                <a:latin typeface="+mj-lt"/>
                <a:ea typeface="Calibri" panose="020F0502020204030204" pitchFamily="34" charset="0"/>
                <a:cs typeface="Times New Roman" panose="02020603050405020304" pitchFamily="18" charset="0"/>
              </a:rPr>
              <a:t> </a:t>
            </a:r>
            <a:r>
              <a:rPr lang="en-US" sz="2800" i="1" dirty="0" err="1">
                <a:solidFill>
                  <a:srgbClr val="000000"/>
                </a:solidFill>
                <a:effectLst/>
                <a:latin typeface="+mj-lt"/>
                <a:ea typeface="Calibri" panose="020F0502020204030204" pitchFamily="34" charset="0"/>
                <a:cs typeface="Times New Roman" panose="02020603050405020304" pitchFamily="18" charset="0"/>
              </a:rPr>
              <a:t>hình</a:t>
            </a:r>
            <a:r>
              <a:rPr lang="en-US" sz="2800" i="1" dirty="0">
                <a:solidFill>
                  <a:srgbClr val="000000"/>
                </a:solidFill>
                <a:effectLst/>
                <a:latin typeface="+mj-lt"/>
                <a:ea typeface="Calibri" panose="020F0502020204030204" pitchFamily="34" charset="0"/>
                <a:cs typeface="Times New Roman" panose="02020603050405020304" pitchFamily="18" charset="0"/>
              </a:rPr>
              <a:t> </a:t>
            </a:r>
            <a:r>
              <a:rPr lang="en-US" sz="2800" i="1" dirty="0" err="1">
                <a:solidFill>
                  <a:srgbClr val="000000"/>
                </a:solidFill>
                <a:effectLst/>
                <a:latin typeface="+mj-lt"/>
                <a:ea typeface="Calibri" panose="020F0502020204030204" pitchFamily="34" charset="0"/>
                <a:cs typeface="Times New Roman" panose="02020603050405020304" pitchFamily="18" charset="0"/>
              </a:rPr>
              <a:t>phân</a:t>
            </a:r>
            <a:r>
              <a:rPr lang="en-US" sz="2800" i="1" dirty="0">
                <a:solidFill>
                  <a:srgbClr val="000000"/>
                </a:solidFill>
                <a:effectLst/>
                <a:latin typeface="+mj-lt"/>
                <a:ea typeface="Calibri" panose="020F0502020204030204" pitchFamily="34" charset="0"/>
                <a:cs typeface="Times New Roman" panose="02020603050405020304" pitchFamily="18" charset="0"/>
              </a:rPr>
              <a:t> </a:t>
            </a:r>
            <a:r>
              <a:rPr lang="en-US" sz="2800" i="1" dirty="0" err="1">
                <a:solidFill>
                  <a:srgbClr val="000000"/>
                </a:solidFill>
                <a:effectLst/>
                <a:latin typeface="+mj-lt"/>
                <a:ea typeface="Calibri" panose="020F0502020204030204" pitchFamily="34" charset="0"/>
                <a:cs typeface="Times New Roman" panose="02020603050405020304" pitchFamily="18" charset="0"/>
              </a:rPr>
              <a:t>tử</a:t>
            </a:r>
            <a:r>
              <a:rPr lang="en-US" sz="2800" i="1" dirty="0">
                <a:solidFill>
                  <a:srgbClr val="000000"/>
                </a:solidFill>
                <a:effectLst/>
                <a:latin typeface="+mj-lt"/>
                <a:ea typeface="Calibri" panose="020F0502020204030204" pitchFamily="34" charset="0"/>
                <a:cs typeface="Times New Roman" panose="02020603050405020304" pitchFamily="18" charset="0"/>
              </a:rPr>
              <a:t> methanol </a:t>
            </a:r>
            <a:r>
              <a:rPr lang="en-US" sz="2800" i="1" dirty="0" err="1">
                <a:solidFill>
                  <a:srgbClr val="000000"/>
                </a:solidFill>
                <a:effectLst/>
                <a:latin typeface="+mj-lt"/>
                <a:ea typeface="Calibri" panose="020F0502020204030204" pitchFamily="34" charset="0"/>
                <a:cs typeface="Times New Roman" panose="02020603050405020304" pitchFamily="18" charset="0"/>
              </a:rPr>
              <a:t>và</a:t>
            </a:r>
            <a:r>
              <a:rPr lang="en-US" sz="2800" i="1" dirty="0">
                <a:solidFill>
                  <a:srgbClr val="000000"/>
                </a:solidFill>
                <a:effectLst/>
                <a:latin typeface="+mj-lt"/>
                <a:ea typeface="Calibri" panose="020F0502020204030204" pitchFamily="34" charset="0"/>
                <a:cs typeface="Times New Roman" panose="02020603050405020304" pitchFamily="18" charset="0"/>
              </a:rPr>
              <a:t> ethanol</a:t>
            </a:r>
            <a:endParaRPr lang="en-AU"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348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60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AE26F8E-7031-0B49-1352-7B22AD3BC0AD}"/>
              </a:ext>
            </a:extLst>
          </p:cNvPr>
          <p:cNvSpPr/>
          <p:nvPr/>
        </p:nvSpPr>
        <p:spPr>
          <a:xfrm>
            <a:off x="502413" y="984659"/>
            <a:ext cx="11239500" cy="3783519"/>
          </a:xfrm>
          <a:prstGeom prst="roundRect">
            <a:avLst>
              <a:gd name="adj" fmla="val 7084"/>
            </a:avLst>
          </a:prstGeom>
          <a:noFill/>
          <a:ln w="57150">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413635" y="509786"/>
            <a:ext cx="1991359" cy="523220"/>
          </a:xfrm>
          <a:prstGeom prst="rect">
            <a:avLst/>
          </a:prstGeom>
          <a:noFill/>
        </p:spPr>
        <p:txBody>
          <a:bodyPr wrap="square" rtlCol="0">
            <a:spAutoFit/>
          </a:bodyPr>
          <a:lstStyle/>
          <a:p>
            <a:r>
              <a:rPr lang="en-US" sz="2800" b="1" dirty="0">
                <a:solidFill>
                  <a:schemeClr val="bg1"/>
                </a:solidFill>
              </a:rPr>
              <a:t>CỦNG CỐ</a:t>
            </a:r>
          </a:p>
        </p:txBody>
      </p:sp>
      <p:sp>
        <p:nvSpPr>
          <p:cNvPr id="18" name="TextBox 17">
            <a:extLst>
              <a:ext uri="{FF2B5EF4-FFF2-40B4-BE49-F238E27FC236}">
                <a16:creationId xmlns:a16="http://schemas.microsoft.com/office/drawing/2014/main" id="{31DFD2DB-BDB5-DD3A-D105-07C0C75236AB}"/>
              </a:ext>
            </a:extLst>
          </p:cNvPr>
          <p:cNvSpPr txBox="1"/>
          <p:nvPr/>
        </p:nvSpPr>
        <p:spPr>
          <a:xfrm>
            <a:off x="965445" y="1117847"/>
            <a:ext cx="9971368" cy="1431930"/>
          </a:xfrm>
          <a:prstGeom prst="rect">
            <a:avLst/>
          </a:prstGeom>
          <a:noFill/>
        </p:spPr>
        <p:txBody>
          <a:bodyPr wrap="square" rtlCol="0">
            <a:spAutoFit/>
          </a:bodyPr>
          <a:lstStyle/>
          <a:p>
            <a:pPr algn="ctr">
              <a:lnSpc>
                <a:spcPct val="125000"/>
              </a:lnSpc>
            </a:pPr>
            <a:r>
              <a:rPr lang="en-US" sz="2400" b="1" dirty="0" err="1"/>
              <a:t>Xác</a:t>
            </a:r>
            <a:r>
              <a:rPr lang="en-US" sz="2400" b="1" dirty="0"/>
              <a:t> </a:t>
            </a:r>
            <a:r>
              <a:rPr lang="en-US" sz="2400" b="1" dirty="0" err="1"/>
              <a:t>định</a:t>
            </a:r>
            <a:r>
              <a:rPr lang="en-US" sz="2400" b="1" dirty="0"/>
              <a:t> </a:t>
            </a:r>
            <a:r>
              <a:rPr lang="en-US" sz="2400" b="1" dirty="0" err="1"/>
              <a:t>bậc</a:t>
            </a:r>
            <a:r>
              <a:rPr lang="en-US" sz="2400" b="1" dirty="0"/>
              <a:t> alcohol </a:t>
            </a:r>
            <a:r>
              <a:rPr lang="en-US" sz="2400" b="1" dirty="0" err="1"/>
              <a:t>của</a:t>
            </a:r>
            <a:r>
              <a:rPr lang="en-US" sz="2400" b="1" dirty="0"/>
              <a:t> </a:t>
            </a:r>
            <a:r>
              <a:rPr lang="en-US" sz="2400" b="1" dirty="0" err="1"/>
              <a:t>các</a:t>
            </a:r>
            <a:r>
              <a:rPr lang="en-US" sz="2400" b="1" dirty="0"/>
              <a:t> </a:t>
            </a:r>
            <a:r>
              <a:rPr lang="en-US" sz="2400" b="1" dirty="0" err="1"/>
              <a:t>hợp</a:t>
            </a:r>
            <a:r>
              <a:rPr lang="en-US" sz="2400" b="1" dirty="0"/>
              <a:t> </a:t>
            </a:r>
            <a:r>
              <a:rPr lang="en-US" sz="2400" b="1" dirty="0" err="1"/>
              <a:t>chất</a:t>
            </a:r>
            <a:r>
              <a:rPr lang="en-US" sz="2400" b="1" dirty="0"/>
              <a:t> menthol, geraniol, </a:t>
            </a:r>
            <a:br>
              <a:rPr lang="en-US" sz="2400" b="1" dirty="0"/>
            </a:br>
            <a:r>
              <a:rPr lang="en-US" sz="2400" b="1" dirty="0" err="1"/>
              <a:t>terpinen</a:t>
            </a:r>
            <a:r>
              <a:rPr lang="en-US" sz="2400" b="1" dirty="0"/>
              <a:t> – 4 – </a:t>
            </a:r>
            <a:r>
              <a:rPr lang="en-US" sz="2400" b="1" dirty="0" err="1"/>
              <a:t>ol</a:t>
            </a:r>
            <a:r>
              <a:rPr lang="en-US" sz="2400" b="1" dirty="0"/>
              <a:t> </a:t>
            </a:r>
            <a:r>
              <a:rPr lang="en-US" sz="2400" b="1" dirty="0" err="1"/>
              <a:t>có</a:t>
            </a:r>
            <a:r>
              <a:rPr lang="en-US" sz="2400" b="1" dirty="0"/>
              <a:t> </a:t>
            </a:r>
            <a:r>
              <a:rPr lang="en-US" sz="2400" b="1" dirty="0" err="1"/>
              <a:t>công</a:t>
            </a:r>
            <a:r>
              <a:rPr lang="en-US" sz="2400" b="1" dirty="0"/>
              <a:t> </a:t>
            </a:r>
            <a:r>
              <a:rPr lang="en-US" sz="2400" b="1" dirty="0" err="1"/>
              <a:t>thức</a:t>
            </a:r>
            <a:r>
              <a:rPr lang="en-US" sz="2400" b="1" dirty="0"/>
              <a:t> </a:t>
            </a:r>
            <a:r>
              <a:rPr lang="en-US" sz="2400" b="1" dirty="0" err="1"/>
              <a:t>cấu</a:t>
            </a:r>
            <a:r>
              <a:rPr lang="en-US" sz="2400" b="1" dirty="0"/>
              <a:t> </a:t>
            </a:r>
            <a:r>
              <a:rPr lang="en-US" sz="2400" b="1" dirty="0" err="1"/>
              <a:t>tạo</a:t>
            </a:r>
            <a:r>
              <a:rPr lang="en-US" sz="2400" b="1" dirty="0"/>
              <a:t> </a:t>
            </a:r>
            <a:r>
              <a:rPr lang="en-US" sz="2400" b="1" dirty="0" err="1"/>
              <a:t>trong</a:t>
            </a:r>
            <a:r>
              <a:rPr lang="en-US" sz="2400" b="1" dirty="0"/>
              <a:t> </a:t>
            </a:r>
            <a:r>
              <a:rPr lang="en-US" sz="2400" b="1" dirty="0" err="1"/>
              <a:t>phần</a:t>
            </a:r>
            <a:r>
              <a:rPr lang="en-US" sz="2400" b="1" dirty="0"/>
              <a:t> </a:t>
            </a:r>
            <a:r>
              <a:rPr lang="en-US" sz="2400" b="1" dirty="0" err="1"/>
              <a:t>Mở</a:t>
            </a:r>
            <a:r>
              <a:rPr lang="en-US" sz="2400" b="1" dirty="0"/>
              <a:t> </a:t>
            </a:r>
            <a:r>
              <a:rPr lang="en-US" sz="2400" b="1" dirty="0" err="1"/>
              <a:t>đầu</a:t>
            </a:r>
            <a:r>
              <a:rPr lang="en-US" sz="2400" b="1" dirty="0"/>
              <a:t>.</a:t>
            </a:r>
          </a:p>
          <a:p>
            <a:pPr algn="ctr">
              <a:lnSpc>
                <a:spcPct val="125000"/>
              </a:lnSpc>
            </a:pPr>
            <a:endParaRPr lang="en-US" sz="2400" b="1" dirty="0"/>
          </a:p>
        </p:txBody>
      </p:sp>
      <p:pic>
        <p:nvPicPr>
          <p:cNvPr id="34" name="Picture 33">
            <a:extLst>
              <a:ext uri="{FF2B5EF4-FFF2-40B4-BE49-F238E27FC236}">
                <a16:creationId xmlns:a16="http://schemas.microsoft.com/office/drawing/2014/main" id="{FA331980-1570-B7B8-09F0-C0B603B8EBEA}"/>
              </a:ext>
            </a:extLst>
          </p:cNvPr>
          <p:cNvPicPr>
            <a:picLocks noChangeAspect="1"/>
          </p:cNvPicPr>
          <p:nvPr/>
        </p:nvPicPr>
        <p:blipFill>
          <a:blip r:embed="rId12"/>
          <a:stretch>
            <a:fillRect/>
          </a:stretch>
        </p:blipFill>
        <p:spPr>
          <a:xfrm>
            <a:off x="2913848" y="2180926"/>
            <a:ext cx="6297745" cy="2391073"/>
          </a:xfrm>
          <a:prstGeom prst="rect">
            <a:avLst/>
          </a:prstGeom>
        </p:spPr>
      </p:pic>
    </p:spTree>
    <p:extLst>
      <p:ext uri="{BB962C8B-B14F-4D97-AF65-F5344CB8AC3E}">
        <p14:creationId xmlns:p14="http://schemas.microsoft.com/office/powerpoint/2010/main" val="7223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A331980-1570-B7B8-09F0-C0B603B8EBEA}"/>
              </a:ext>
            </a:extLst>
          </p:cNvPr>
          <p:cNvPicPr>
            <a:picLocks noChangeAspect="1"/>
          </p:cNvPicPr>
          <p:nvPr/>
        </p:nvPicPr>
        <p:blipFill rotWithShape="1">
          <a:blip r:embed="rId2"/>
          <a:srcRect l="3379" t="14811" r="70127" b="7976"/>
          <a:stretch/>
        </p:blipFill>
        <p:spPr>
          <a:xfrm>
            <a:off x="1803395" y="1207513"/>
            <a:ext cx="1662760" cy="1839824"/>
          </a:xfrm>
          <a:prstGeom prst="rect">
            <a:avLst/>
          </a:prstGeom>
        </p:spPr>
      </p:pic>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3">
            <a:lum bright="-20000" contrast="20000"/>
            <a:extLst>
              <a:ext uri="{96DAC541-7B7A-43D3-8B79-37D633B846F1}">
                <asvg:svgBlip xmlns:asvg="http://schemas.microsoft.com/office/drawing/2016/SVG/main" r:embed="rId4"/>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5">
            <a:lum bright="-20000" contrast="20000"/>
            <a:extLst>
              <a:ext uri="{96DAC541-7B7A-43D3-8B79-37D633B846F1}">
                <asvg:svgBlip xmlns:asvg="http://schemas.microsoft.com/office/drawing/2016/SVG/main" r:embed="rId6"/>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413635" y="509786"/>
            <a:ext cx="1991359" cy="523220"/>
          </a:xfrm>
          <a:prstGeom prst="rect">
            <a:avLst/>
          </a:prstGeom>
          <a:noFill/>
        </p:spPr>
        <p:txBody>
          <a:bodyPr wrap="square" rtlCol="0">
            <a:spAutoFit/>
          </a:bodyPr>
          <a:lstStyle/>
          <a:p>
            <a:r>
              <a:rPr lang="en-US" sz="2800" b="1" dirty="0">
                <a:solidFill>
                  <a:schemeClr val="bg1"/>
                </a:solidFill>
              </a:rPr>
              <a:t>CỦNG CỐ</a:t>
            </a:r>
          </a:p>
        </p:txBody>
      </p:sp>
      <p:grpSp>
        <p:nvGrpSpPr>
          <p:cNvPr id="2" name="Group 1">
            <a:extLst>
              <a:ext uri="{FF2B5EF4-FFF2-40B4-BE49-F238E27FC236}">
                <a16:creationId xmlns:a16="http://schemas.microsoft.com/office/drawing/2014/main" id="{D6FCC113-C289-296F-1D01-14D4FB88E7B0}"/>
              </a:ext>
            </a:extLst>
          </p:cNvPr>
          <p:cNvGrpSpPr/>
          <p:nvPr/>
        </p:nvGrpSpPr>
        <p:grpSpPr>
          <a:xfrm>
            <a:off x="5562600" y="349529"/>
            <a:ext cx="1773237" cy="637314"/>
            <a:chOff x="3448049" y="3534636"/>
            <a:chExt cx="1773237" cy="637314"/>
          </a:xfrm>
        </p:grpSpPr>
        <p:sp>
          <p:nvSpPr>
            <p:cNvPr id="4" name="Rectangle: Rounded Corners 3">
              <a:extLst>
                <a:ext uri="{FF2B5EF4-FFF2-40B4-BE49-F238E27FC236}">
                  <a16:creationId xmlns:a16="http://schemas.microsoft.com/office/drawing/2014/main" id="{437B796F-2454-1843-9EC8-D4AFBCCA082F}"/>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138F09-A21E-E35E-5411-2E1916F2A5E4}"/>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16" name="TextBox 15">
              <a:extLst>
                <a:ext uri="{FF2B5EF4-FFF2-40B4-BE49-F238E27FC236}">
                  <a16:creationId xmlns:a16="http://schemas.microsoft.com/office/drawing/2014/main" id="{9D60CAF0-467C-F3F3-D3ED-DACAD8610038}"/>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17" name="TextBox 16">
            <a:extLst>
              <a:ext uri="{FF2B5EF4-FFF2-40B4-BE49-F238E27FC236}">
                <a16:creationId xmlns:a16="http://schemas.microsoft.com/office/drawing/2014/main" id="{3150AFAF-3D22-0C7C-510A-130EFF5D767A}"/>
              </a:ext>
            </a:extLst>
          </p:cNvPr>
          <p:cNvSpPr txBox="1"/>
          <p:nvPr/>
        </p:nvSpPr>
        <p:spPr>
          <a:xfrm>
            <a:off x="3591485" y="1746844"/>
            <a:ext cx="9801748" cy="587277"/>
          </a:xfrm>
          <a:prstGeom prst="rect">
            <a:avLst/>
          </a:prstGeom>
          <a:noFill/>
        </p:spPr>
        <p:txBody>
          <a:bodyPr wrap="square" rtlCol="0">
            <a:spAutoFit/>
          </a:bodyPr>
          <a:lstStyle/>
          <a:p>
            <a:pPr algn="just">
              <a:lnSpc>
                <a:spcPct val="150000"/>
              </a:lnSpc>
            </a:pPr>
            <a:r>
              <a:rPr lang="en-US" sz="2400" dirty="0">
                <a:solidFill>
                  <a:srgbClr val="000000"/>
                </a:solidFill>
                <a:latin typeface="Open Sans" panose="020B0606030504020204" pitchFamily="34" charset="0"/>
              </a:rPr>
              <a:t>Menthol: alcohol </a:t>
            </a:r>
            <a:r>
              <a:rPr lang="en-US" sz="2400" dirty="0" err="1">
                <a:solidFill>
                  <a:srgbClr val="000000"/>
                </a:solidFill>
                <a:latin typeface="Open Sans" panose="020B0606030504020204" pitchFamily="34" charset="0"/>
              </a:rPr>
              <a:t>bậc</a:t>
            </a:r>
            <a:r>
              <a:rPr lang="en-US" sz="2400" dirty="0">
                <a:solidFill>
                  <a:srgbClr val="000000"/>
                </a:solidFill>
                <a:latin typeface="Open Sans" panose="020B0606030504020204" pitchFamily="34" charset="0"/>
              </a:rPr>
              <a:t> II.</a:t>
            </a:r>
          </a:p>
        </p:txBody>
      </p:sp>
      <p:sp>
        <p:nvSpPr>
          <p:cNvPr id="19" name="TextBox 18">
            <a:extLst>
              <a:ext uri="{FF2B5EF4-FFF2-40B4-BE49-F238E27FC236}">
                <a16:creationId xmlns:a16="http://schemas.microsoft.com/office/drawing/2014/main" id="{C36090E0-FC33-E45B-2C39-C97860666C2B}"/>
              </a:ext>
            </a:extLst>
          </p:cNvPr>
          <p:cNvSpPr txBox="1"/>
          <p:nvPr/>
        </p:nvSpPr>
        <p:spPr>
          <a:xfrm>
            <a:off x="3594113" y="4833208"/>
            <a:ext cx="9801748" cy="585288"/>
          </a:xfrm>
          <a:prstGeom prst="rect">
            <a:avLst/>
          </a:prstGeom>
          <a:noFill/>
        </p:spPr>
        <p:txBody>
          <a:bodyPr wrap="square" rtlCol="0">
            <a:spAutoFit/>
          </a:bodyPr>
          <a:lstStyle/>
          <a:p>
            <a:pPr algn="just">
              <a:lnSpc>
                <a:spcPct val="150000"/>
              </a:lnSpc>
            </a:pPr>
            <a:r>
              <a:rPr lang="en-US" sz="2400" dirty="0">
                <a:solidFill>
                  <a:srgbClr val="000000"/>
                </a:solidFill>
                <a:latin typeface="Open Sans" panose="020B0606030504020204" pitchFamily="34" charset="0"/>
              </a:rPr>
              <a:t>Geraniol: alcohol </a:t>
            </a:r>
            <a:r>
              <a:rPr lang="en-US" sz="2400" dirty="0" err="1">
                <a:solidFill>
                  <a:srgbClr val="000000"/>
                </a:solidFill>
                <a:latin typeface="Open Sans" panose="020B0606030504020204" pitchFamily="34" charset="0"/>
              </a:rPr>
              <a:t>bậc</a:t>
            </a:r>
            <a:r>
              <a:rPr lang="en-US" sz="2400" dirty="0">
                <a:solidFill>
                  <a:srgbClr val="000000"/>
                </a:solidFill>
                <a:latin typeface="Open Sans" panose="020B0606030504020204" pitchFamily="34" charset="0"/>
              </a:rPr>
              <a:t> I.</a:t>
            </a:r>
            <a:endParaRPr lang="en-AU" sz="2200" b="0" i="0" dirty="0">
              <a:solidFill>
                <a:srgbClr val="000000"/>
              </a:solidFill>
              <a:effectLst/>
              <a:latin typeface="+mj-lt"/>
            </a:endParaRPr>
          </a:p>
        </p:txBody>
      </p:sp>
      <p:sp>
        <p:nvSpPr>
          <p:cNvPr id="21" name="TextBox 20">
            <a:extLst>
              <a:ext uri="{FF2B5EF4-FFF2-40B4-BE49-F238E27FC236}">
                <a16:creationId xmlns:a16="http://schemas.microsoft.com/office/drawing/2014/main" id="{4BCAEF67-C34E-7F25-1B7C-902102245AA8}"/>
              </a:ext>
            </a:extLst>
          </p:cNvPr>
          <p:cNvSpPr txBox="1"/>
          <p:nvPr/>
        </p:nvSpPr>
        <p:spPr>
          <a:xfrm>
            <a:off x="4789301" y="3270955"/>
            <a:ext cx="9801748" cy="587277"/>
          </a:xfrm>
          <a:prstGeom prst="rect">
            <a:avLst/>
          </a:prstGeom>
          <a:noFill/>
        </p:spPr>
        <p:txBody>
          <a:bodyPr wrap="square" rtlCol="0">
            <a:spAutoFit/>
          </a:bodyPr>
          <a:lstStyle/>
          <a:p>
            <a:pPr algn="just">
              <a:lnSpc>
                <a:spcPct val="150000"/>
              </a:lnSpc>
            </a:pPr>
            <a:r>
              <a:rPr lang="en-US" sz="2400" dirty="0" err="1">
                <a:solidFill>
                  <a:srgbClr val="000000"/>
                </a:solidFill>
                <a:latin typeface="Open Sans" panose="020B0606030504020204" pitchFamily="34" charset="0"/>
              </a:rPr>
              <a:t>Terpinen</a:t>
            </a:r>
            <a:r>
              <a:rPr lang="en-US" sz="2400" dirty="0">
                <a:solidFill>
                  <a:srgbClr val="000000"/>
                </a:solidFill>
                <a:latin typeface="Open Sans" panose="020B0606030504020204" pitchFamily="34" charset="0"/>
              </a:rPr>
              <a:t> – 4 – </a:t>
            </a:r>
            <a:r>
              <a:rPr lang="en-US" sz="2400" dirty="0" err="1">
                <a:solidFill>
                  <a:srgbClr val="000000"/>
                </a:solidFill>
                <a:latin typeface="Open Sans" panose="020B0606030504020204" pitchFamily="34" charset="0"/>
              </a:rPr>
              <a:t>ol</a:t>
            </a:r>
            <a:r>
              <a:rPr lang="en-US" sz="2400" dirty="0">
                <a:solidFill>
                  <a:srgbClr val="000000"/>
                </a:solidFill>
                <a:latin typeface="Open Sans" panose="020B0606030504020204" pitchFamily="34" charset="0"/>
              </a:rPr>
              <a:t>: alcohol </a:t>
            </a:r>
            <a:r>
              <a:rPr lang="en-US" sz="2400" dirty="0" err="1">
                <a:solidFill>
                  <a:srgbClr val="000000"/>
                </a:solidFill>
                <a:latin typeface="Open Sans" panose="020B0606030504020204" pitchFamily="34" charset="0"/>
              </a:rPr>
              <a:t>bậc</a:t>
            </a:r>
            <a:r>
              <a:rPr lang="en-US" sz="2400" dirty="0">
                <a:solidFill>
                  <a:srgbClr val="000000"/>
                </a:solidFill>
                <a:latin typeface="Open Sans" panose="020B0606030504020204" pitchFamily="34" charset="0"/>
              </a:rPr>
              <a:t> III.</a:t>
            </a:r>
          </a:p>
        </p:txBody>
      </p:sp>
      <p:pic>
        <p:nvPicPr>
          <p:cNvPr id="23" name="Picture 22">
            <a:extLst>
              <a:ext uri="{FF2B5EF4-FFF2-40B4-BE49-F238E27FC236}">
                <a16:creationId xmlns:a16="http://schemas.microsoft.com/office/drawing/2014/main" id="{7BA3EFC2-6F4B-0A28-9B6A-DABBB94F7188}"/>
              </a:ext>
            </a:extLst>
          </p:cNvPr>
          <p:cNvPicPr>
            <a:picLocks noChangeAspect="1"/>
          </p:cNvPicPr>
          <p:nvPr/>
        </p:nvPicPr>
        <p:blipFill rotWithShape="1">
          <a:blip r:embed="rId2"/>
          <a:srcRect l="36854" t="17359" r="36652" b="5428"/>
          <a:stretch/>
        </p:blipFill>
        <p:spPr>
          <a:xfrm>
            <a:off x="9690175" y="2685044"/>
            <a:ext cx="1662760" cy="1839824"/>
          </a:xfrm>
          <a:prstGeom prst="rect">
            <a:avLst/>
          </a:prstGeom>
        </p:spPr>
      </p:pic>
      <p:pic>
        <p:nvPicPr>
          <p:cNvPr id="25" name="Picture 24">
            <a:extLst>
              <a:ext uri="{FF2B5EF4-FFF2-40B4-BE49-F238E27FC236}">
                <a16:creationId xmlns:a16="http://schemas.microsoft.com/office/drawing/2014/main" id="{43AB2FD4-025D-B7A5-CB16-1EADCC65FB4B}"/>
              </a:ext>
            </a:extLst>
          </p:cNvPr>
          <p:cNvPicPr>
            <a:picLocks noChangeAspect="1"/>
          </p:cNvPicPr>
          <p:nvPr/>
        </p:nvPicPr>
        <p:blipFill rotWithShape="1">
          <a:blip r:embed="rId2"/>
          <a:srcRect l="69159" t="11" r="4347" b="7784"/>
          <a:stretch/>
        </p:blipFill>
        <p:spPr>
          <a:xfrm>
            <a:off x="1928725" y="3990777"/>
            <a:ext cx="1662760" cy="2197058"/>
          </a:xfrm>
          <a:prstGeom prst="rect">
            <a:avLst/>
          </a:prstGeom>
        </p:spPr>
      </p:pic>
    </p:spTree>
    <p:extLst>
      <p:ext uri="{BB962C8B-B14F-4D97-AF65-F5344CB8AC3E}">
        <p14:creationId xmlns:p14="http://schemas.microsoft.com/office/powerpoint/2010/main" val="190145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D47E8-DAF8-98D3-DA5D-321BD00AFD0C}"/>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35ECF0-7A71-55E0-C811-780B6D71AC10}"/>
              </a:ext>
            </a:extLst>
          </p:cNvPr>
          <p:cNvSpPr/>
          <p:nvPr/>
        </p:nvSpPr>
        <p:spPr>
          <a:xfrm>
            <a:off x="2057400" y="3226003"/>
            <a:ext cx="8077199" cy="1340711"/>
          </a:xfrm>
          <a:prstGeom prst="roundRect">
            <a:avLst>
              <a:gd name="adj" fmla="val 21008"/>
            </a:avLst>
          </a:prstGeom>
          <a:solidFill>
            <a:srgbClr val="FFFF75"/>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nnel URL">
            <a:extLst>
              <a:ext uri="{FF2B5EF4-FFF2-40B4-BE49-F238E27FC236}">
                <a16:creationId xmlns:a16="http://schemas.microsoft.com/office/drawing/2014/main" id="{DCE5353F-AAF0-AACC-8A28-6F52EEF8BBF1}"/>
              </a:ext>
            </a:extLst>
          </p:cNvPr>
          <p:cNvSpPr txBox="1"/>
          <p:nvPr/>
        </p:nvSpPr>
        <p:spPr>
          <a:xfrm>
            <a:off x="1943099" y="3429000"/>
            <a:ext cx="8305800" cy="8301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Tahoma" panose="020B0604030504040204" pitchFamily="34" charset="0"/>
                <a:cs typeface="Arial" panose="020B0604020202020204" pitchFamily="34" charset="0"/>
              </a:rPr>
              <a:t>ĐỒNG PHÂN VÀ DANH PHÁP</a:t>
            </a:r>
            <a:endParaRPr kumimoji="0" lang="vi-VN" sz="4400" b="1" i="0" u="none" strike="noStrike" kern="1200" cap="none" spc="0" normalizeH="0" baseline="0" noProof="0" dirty="0">
              <a:ln>
                <a:noFill/>
              </a:ln>
              <a:solidFill>
                <a:srgbClr val="FF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8B28A0-D7AC-D704-B75F-029FC6B2891E}"/>
              </a:ext>
            </a:extLst>
          </p:cNvPr>
          <p:cNvSpPr/>
          <p:nvPr/>
        </p:nvSpPr>
        <p:spPr>
          <a:xfrm>
            <a:off x="4310744" y="1706769"/>
            <a:ext cx="3570514" cy="119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nnel URL">
            <a:extLst>
              <a:ext uri="{FF2B5EF4-FFF2-40B4-BE49-F238E27FC236}">
                <a16:creationId xmlns:a16="http://schemas.microsoft.com/office/drawing/2014/main" id="{E01BBF31-7722-14C6-C1DB-77C49305A07D}"/>
              </a:ext>
            </a:extLst>
          </p:cNvPr>
          <p:cNvSpPr txBox="1"/>
          <p:nvPr/>
        </p:nvSpPr>
        <p:spPr>
          <a:xfrm>
            <a:off x="4369249" y="1752600"/>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6000" b="1" dirty="0">
                <a:solidFill>
                  <a:srgbClr val="002060"/>
                </a:solidFill>
                <a:latin typeface="Arial" panose="020B0604020202020204" pitchFamily="34" charset="0"/>
                <a:ea typeface="Tahoma" panose="020B0604030504040204" pitchFamily="34" charset="0"/>
                <a:cs typeface="Arial" panose="020B0604020202020204" pitchFamily="34" charset="0"/>
              </a:rPr>
              <a:t>PHẦN 2.</a:t>
            </a:r>
            <a:endParaRPr kumimoji="0" lang="vi-VN" sz="60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22357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95400" y="509786"/>
            <a:ext cx="2607072" cy="523220"/>
          </a:xfrm>
          <a:prstGeom prst="rect">
            <a:avLst/>
          </a:prstGeom>
          <a:noFill/>
        </p:spPr>
        <p:txBody>
          <a:bodyPr wrap="square" rtlCol="0">
            <a:spAutoFit/>
          </a:bodyPr>
          <a:lstStyle/>
          <a:p>
            <a:r>
              <a:rPr lang="en-US" sz="2800" b="1" dirty="0">
                <a:solidFill>
                  <a:schemeClr val="bg1"/>
                </a:solidFill>
              </a:rPr>
              <a:t>THẢO LUẬN 4</a:t>
            </a:r>
          </a:p>
        </p:txBody>
      </p:sp>
      <p:sp>
        <p:nvSpPr>
          <p:cNvPr id="19" name="TextBox 18">
            <a:extLst>
              <a:ext uri="{FF2B5EF4-FFF2-40B4-BE49-F238E27FC236}">
                <a16:creationId xmlns:a16="http://schemas.microsoft.com/office/drawing/2014/main" id="{BA3F6C57-70D6-6749-A28D-1317DB082733}"/>
              </a:ext>
            </a:extLst>
          </p:cNvPr>
          <p:cNvSpPr txBox="1"/>
          <p:nvPr/>
        </p:nvSpPr>
        <p:spPr>
          <a:xfrm>
            <a:off x="6399791" y="2632275"/>
            <a:ext cx="5477631" cy="1593450"/>
          </a:xfrm>
          <a:prstGeom prst="rect">
            <a:avLst/>
          </a:prstGeom>
          <a:noFill/>
        </p:spPr>
        <p:txBody>
          <a:bodyPr wrap="square" rtlCol="0">
            <a:spAutoFit/>
          </a:bodyPr>
          <a:lstStyle/>
          <a:p>
            <a:pPr algn="ctr">
              <a:lnSpc>
                <a:spcPct val="125000"/>
              </a:lnSpc>
            </a:pPr>
            <a:r>
              <a:rPr lang="vi-VN" sz="2000" b="1" dirty="0"/>
              <a:t>Quan sát Bảng 16.1 cho biết cách xác định mạch carbon chính và thứ tự của các nguyên tử carbon trong phân tử alcohol.</a:t>
            </a:r>
          </a:p>
          <a:p>
            <a:pPr algn="ctr">
              <a:lnSpc>
                <a:spcPct val="125000"/>
              </a:lnSpc>
            </a:pPr>
            <a:endParaRPr lang="vi-VN" sz="2000" b="1" dirty="0"/>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6" name="Picture 15">
            <a:extLst>
              <a:ext uri="{FF2B5EF4-FFF2-40B4-BE49-F238E27FC236}">
                <a16:creationId xmlns:a16="http://schemas.microsoft.com/office/drawing/2014/main" id="{F70633D9-CD1B-5338-AC23-FA10729385EE}"/>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bright="20000" contrast="-40000"/>
                    </a14:imgEffect>
                  </a14:imgLayer>
                </a14:imgProps>
              </a:ext>
            </a:extLst>
          </a:blip>
          <a:stretch>
            <a:fillRect/>
          </a:stretch>
        </p:blipFill>
        <p:spPr>
          <a:xfrm>
            <a:off x="140229" y="1296715"/>
            <a:ext cx="6014027" cy="4962533"/>
          </a:xfrm>
          <a:prstGeom prst="rect">
            <a:avLst/>
          </a:prstGeom>
        </p:spPr>
      </p:pic>
    </p:spTree>
    <p:extLst>
      <p:ext uri="{BB962C8B-B14F-4D97-AF65-F5344CB8AC3E}">
        <p14:creationId xmlns:p14="http://schemas.microsoft.com/office/powerpoint/2010/main" val="1311036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95400" y="509786"/>
            <a:ext cx="2607072" cy="523220"/>
          </a:xfrm>
          <a:prstGeom prst="rect">
            <a:avLst/>
          </a:prstGeom>
          <a:noFill/>
        </p:spPr>
        <p:txBody>
          <a:bodyPr wrap="square" rtlCol="0">
            <a:spAutoFit/>
          </a:bodyPr>
          <a:lstStyle/>
          <a:p>
            <a:r>
              <a:rPr lang="en-US" sz="2800" b="1" dirty="0">
                <a:solidFill>
                  <a:schemeClr val="bg1"/>
                </a:solidFill>
              </a:rPr>
              <a:t>THẢO LUẬN 4</a:t>
            </a:r>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 name="Group 1">
            <a:extLst>
              <a:ext uri="{FF2B5EF4-FFF2-40B4-BE49-F238E27FC236}">
                <a16:creationId xmlns:a16="http://schemas.microsoft.com/office/drawing/2014/main" id="{4523BBF2-5E28-DBD6-11B5-14297E99363B}"/>
              </a:ext>
            </a:extLst>
          </p:cNvPr>
          <p:cNvGrpSpPr/>
          <p:nvPr/>
        </p:nvGrpSpPr>
        <p:grpSpPr>
          <a:xfrm>
            <a:off x="8320571" y="771396"/>
            <a:ext cx="1773237" cy="637314"/>
            <a:chOff x="3448049" y="3534636"/>
            <a:chExt cx="1773237" cy="637314"/>
          </a:xfrm>
        </p:grpSpPr>
        <p:sp>
          <p:nvSpPr>
            <p:cNvPr id="4" name="Rectangle: Rounded Corners 3">
              <a:extLst>
                <a:ext uri="{FF2B5EF4-FFF2-40B4-BE49-F238E27FC236}">
                  <a16:creationId xmlns:a16="http://schemas.microsoft.com/office/drawing/2014/main" id="{7935E78E-DBAB-7AE3-D2F7-875C82B9A35F}"/>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E04B3B4-E06D-92AC-97A8-72F04D37DBA6}"/>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8" name="TextBox 7">
              <a:extLst>
                <a:ext uri="{FF2B5EF4-FFF2-40B4-BE49-F238E27FC236}">
                  <a16:creationId xmlns:a16="http://schemas.microsoft.com/office/drawing/2014/main" id="{C62502A1-9423-3F81-BA75-555DD65B6DB9}"/>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17" name="TextBox 16">
            <a:extLst>
              <a:ext uri="{FF2B5EF4-FFF2-40B4-BE49-F238E27FC236}">
                <a16:creationId xmlns:a16="http://schemas.microsoft.com/office/drawing/2014/main" id="{F1993070-E3AA-148B-AB07-8FCFF0B53353}"/>
              </a:ext>
            </a:extLst>
          </p:cNvPr>
          <p:cNvSpPr txBox="1"/>
          <p:nvPr/>
        </p:nvSpPr>
        <p:spPr>
          <a:xfrm>
            <a:off x="6300412" y="2497977"/>
            <a:ext cx="5662867" cy="2343655"/>
          </a:xfrm>
          <a:prstGeom prst="rect">
            <a:avLst/>
          </a:prstGeom>
          <a:noFill/>
        </p:spPr>
        <p:txBody>
          <a:bodyPr wrap="square" rtlCol="0">
            <a:spAutoFit/>
          </a:bodyPr>
          <a:lstStyle/>
          <a:p>
            <a:pPr algn="just">
              <a:lnSpc>
                <a:spcPct val="150000"/>
              </a:lnSpc>
            </a:pPr>
            <a:r>
              <a:rPr lang="en-AU" sz="2000" dirty="0"/>
              <a:t>- </a:t>
            </a:r>
            <a:r>
              <a:rPr lang="en-AU" sz="2000" dirty="0" err="1"/>
              <a:t>Mạch</a:t>
            </a:r>
            <a:r>
              <a:rPr lang="en-AU" sz="2000" dirty="0"/>
              <a:t> carbon </a:t>
            </a:r>
            <a:r>
              <a:rPr lang="en-AU" sz="2000" dirty="0" err="1"/>
              <a:t>chính</a:t>
            </a:r>
            <a:r>
              <a:rPr lang="en-AU" sz="2000" dirty="0"/>
              <a:t> </a:t>
            </a:r>
            <a:r>
              <a:rPr lang="en-AU" sz="2000" dirty="0" err="1"/>
              <a:t>là</a:t>
            </a:r>
            <a:r>
              <a:rPr lang="en-AU" sz="2000" dirty="0"/>
              <a:t> </a:t>
            </a:r>
            <a:r>
              <a:rPr lang="en-AU" sz="2000" dirty="0" err="1"/>
              <a:t>mạch</a:t>
            </a:r>
            <a:r>
              <a:rPr lang="en-AU" sz="2000" dirty="0"/>
              <a:t> </a:t>
            </a:r>
            <a:r>
              <a:rPr lang="en-AU" sz="2000" dirty="0" err="1"/>
              <a:t>dài</a:t>
            </a:r>
            <a:r>
              <a:rPr lang="en-AU" sz="2000" dirty="0"/>
              <a:t> </a:t>
            </a:r>
            <a:r>
              <a:rPr lang="en-AU" sz="2000" dirty="0" err="1"/>
              <a:t>nhất</a:t>
            </a:r>
            <a:r>
              <a:rPr lang="en-AU" sz="2000" dirty="0"/>
              <a:t>, </a:t>
            </a:r>
            <a:r>
              <a:rPr lang="en-AU" sz="2000" dirty="0" err="1"/>
              <a:t>có</a:t>
            </a:r>
            <a:r>
              <a:rPr lang="en-AU" sz="2000" dirty="0"/>
              <a:t> </a:t>
            </a:r>
            <a:r>
              <a:rPr lang="en-AU" sz="2000" dirty="0" err="1"/>
              <a:t>chứa</a:t>
            </a:r>
            <a:r>
              <a:rPr lang="en-AU" sz="2000" dirty="0"/>
              <a:t> </a:t>
            </a:r>
            <a:r>
              <a:rPr lang="en-AU" sz="2000" dirty="0" err="1"/>
              <a:t>nhóm</a:t>
            </a:r>
            <a:r>
              <a:rPr lang="en-AU" sz="2000" dirty="0"/>
              <a:t> -OH.</a:t>
            </a:r>
          </a:p>
          <a:p>
            <a:pPr algn="just">
              <a:lnSpc>
                <a:spcPct val="150000"/>
              </a:lnSpc>
            </a:pPr>
            <a:r>
              <a:rPr lang="en-AU" sz="2000" dirty="0"/>
              <a:t>- </a:t>
            </a:r>
            <a:r>
              <a:rPr lang="en-AU" sz="2000" dirty="0" err="1"/>
              <a:t>Đánh</a:t>
            </a:r>
            <a:r>
              <a:rPr lang="en-AU" sz="2000" dirty="0"/>
              <a:t> </a:t>
            </a:r>
            <a:r>
              <a:rPr lang="en-AU" sz="2000" dirty="0" err="1"/>
              <a:t>số</a:t>
            </a:r>
            <a:r>
              <a:rPr lang="en-AU" sz="2000" dirty="0"/>
              <a:t> </a:t>
            </a:r>
            <a:r>
              <a:rPr lang="en-AU" sz="2000" dirty="0" err="1"/>
              <a:t>thứ</a:t>
            </a:r>
            <a:r>
              <a:rPr lang="en-AU" sz="2000" dirty="0"/>
              <a:t> </a:t>
            </a:r>
            <a:r>
              <a:rPr lang="en-AU" sz="2000" dirty="0" err="1"/>
              <a:t>tự</a:t>
            </a:r>
            <a:r>
              <a:rPr lang="en-AU" sz="2000" dirty="0"/>
              <a:t> </a:t>
            </a:r>
            <a:r>
              <a:rPr lang="en-AU" sz="2000" dirty="0" err="1"/>
              <a:t>nguyên</a:t>
            </a:r>
            <a:r>
              <a:rPr lang="en-AU" sz="2000" dirty="0"/>
              <a:t> </a:t>
            </a:r>
            <a:r>
              <a:rPr lang="en-AU" sz="2000" dirty="0" err="1"/>
              <a:t>tử</a:t>
            </a:r>
            <a:r>
              <a:rPr lang="en-AU" sz="2000" dirty="0"/>
              <a:t> carbon </a:t>
            </a:r>
            <a:r>
              <a:rPr lang="en-AU" sz="2000" dirty="0" err="1"/>
              <a:t>mạch</a:t>
            </a:r>
            <a:r>
              <a:rPr lang="en-AU" sz="2000" dirty="0"/>
              <a:t> </a:t>
            </a:r>
            <a:r>
              <a:rPr lang="en-AU" sz="2000" dirty="0" err="1"/>
              <a:t>chính</a:t>
            </a:r>
            <a:r>
              <a:rPr lang="en-AU" sz="2000" dirty="0"/>
              <a:t> </a:t>
            </a:r>
            <a:r>
              <a:rPr lang="en-AU" sz="2000" dirty="0" err="1"/>
              <a:t>sao</a:t>
            </a:r>
            <a:r>
              <a:rPr lang="en-AU" sz="2000" dirty="0"/>
              <a:t> </a:t>
            </a:r>
            <a:r>
              <a:rPr lang="en-AU" sz="2000" dirty="0" err="1"/>
              <a:t>cho</a:t>
            </a:r>
            <a:r>
              <a:rPr lang="en-AU" sz="2000" dirty="0"/>
              <a:t> </a:t>
            </a:r>
            <a:r>
              <a:rPr lang="en-AU" sz="2000" dirty="0" err="1"/>
              <a:t>vị</a:t>
            </a:r>
            <a:r>
              <a:rPr lang="en-AU" sz="2000" dirty="0"/>
              <a:t> </a:t>
            </a:r>
            <a:r>
              <a:rPr lang="en-AU" sz="2000" dirty="0" err="1"/>
              <a:t>trí</a:t>
            </a:r>
            <a:r>
              <a:rPr lang="en-AU" sz="2000" dirty="0"/>
              <a:t> </a:t>
            </a:r>
            <a:r>
              <a:rPr lang="en-AU" sz="2000" dirty="0" err="1"/>
              <a:t>nguyên</a:t>
            </a:r>
            <a:r>
              <a:rPr lang="en-AU" sz="2000" dirty="0"/>
              <a:t> </a:t>
            </a:r>
            <a:r>
              <a:rPr lang="en-AU" sz="2000" dirty="0" err="1"/>
              <a:t>tử</a:t>
            </a:r>
            <a:r>
              <a:rPr lang="en-AU" sz="2000" dirty="0"/>
              <a:t> carbon </a:t>
            </a:r>
            <a:r>
              <a:rPr lang="en-AU" sz="2000" dirty="0" err="1"/>
              <a:t>liên</a:t>
            </a:r>
            <a:r>
              <a:rPr lang="en-AU" sz="2000" dirty="0"/>
              <a:t> </a:t>
            </a:r>
            <a:r>
              <a:rPr lang="en-AU" sz="2000" dirty="0" err="1"/>
              <a:t>kết</a:t>
            </a:r>
            <a:r>
              <a:rPr lang="en-AU" sz="2000" dirty="0"/>
              <a:t> </a:t>
            </a:r>
            <a:r>
              <a:rPr lang="en-AU" sz="2000" dirty="0" err="1"/>
              <a:t>với</a:t>
            </a:r>
            <a:r>
              <a:rPr lang="en-AU" sz="2000" dirty="0"/>
              <a:t> </a:t>
            </a:r>
            <a:r>
              <a:rPr lang="en-AU" sz="2000" dirty="0" err="1"/>
              <a:t>nhóm</a:t>
            </a:r>
            <a:r>
              <a:rPr lang="en-AU" sz="2000" dirty="0"/>
              <a:t> hydroxy </a:t>
            </a:r>
            <a:r>
              <a:rPr lang="en-AU" sz="2000" dirty="0" err="1"/>
              <a:t>là</a:t>
            </a:r>
            <a:r>
              <a:rPr lang="en-AU" sz="2000" dirty="0"/>
              <a:t> </a:t>
            </a:r>
            <a:r>
              <a:rPr lang="en-AU" sz="2000" dirty="0" err="1"/>
              <a:t>nhỏ</a:t>
            </a:r>
            <a:r>
              <a:rPr lang="en-AU" sz="2000" dirty="0"/>
              <a:t> </a:t>
            </a:r>
            <a:r>
              <a:rPr lang="en-AU" sz="2000" dirty="0" err="1"/>
              <a:t>nhất</a:t>
            </a:r>
            <a:r>
              <a:rPr lang="en-AU" sz="2000" dirty="0"/>
              <a:t>.</a:t>
            </a:r>
          </a:p>
        </p:txBody>
      </p:sp>
      <p:pic>
        <p:nvPicPr>
          <p:cNvPr id="21" name="Picture 20">
            <a:extLst>
              <a:ext uri="{FF2B5EF4-FFF2-40B4-BE49-F238E27FC236}">
                <a16:creationId xmlns:a16="http://schemas.microsoft.com/office/drawing/2014/main" id="{04974C56-1014-4A56-F963-6AD8EC5E26B1}"/>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brightnessContrast bright="20000" contrast="-40000"/>
                    </a14:imgEffect>
                  </a14:imgLayer>
                </a14:imgProps>
              </a:ext>
            </a:extLst>
          </a:blip>
          <a:stretch>
            <a:fillRect/>
          </a:stretch>
        </p:blipFill>
        <p:spPr>
          <a:xfrm>
            <a:off x="140229" y="1296715"/>
            <a:ext cx="6014027" cy="4962533"/>
          </a:xfrm>
          <a:prstGeom prst="rect">
            <a:avLst/>
          </a:prstGeom>
        </p:spPr>
      </p:pic>
    </p:spTree>
    <p:extLst>
      <p:ext uri="{BB962C8B-B14F-4D97-AF65-F5344CB8AC3E}">
        <p14:creationId xmlns:p14="http://schemas.microsoft.com/office/powerpoint/2010/main" val="12531182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barn(inVertical)">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5" name="TextBox 4">
            <a:extLst>
              <a:ext uri="{FF2B5EF4-FFF2-40B4-BE49-F238E27FC236}">
                <a16:creationId xmlns:a16="http://schemas.microsoft.com/office/drawing/2014/main" id="{371778D2-5E53-ECD6-D616-D9140525A80A}"/>
              </a:ext>
            </a:extLst>
          </p:cNvPr>
          <p:cNvSpPr txBox="1"/>
          <p:nvPr/>
        </p:nvSpPr>
        <p:spPr>
          <a:xfrm>
            <a:off x="4736507" y="215900"/>
            <a:ext cx="2719014" cy="523220"/>
          </a:xfrm>
          <a:prstGeom prst="rect">
            <a:avLst/>
          </a:prstGeom>
          <a:noFill/>
        </p:spPr>
        <p:txBody>
          <a:bodyPr wrap="none" rtlCol="0">
            <a:spAutoFit/>
          </a:bodyPr>
          <a:lstStyle/>
          <a:p>
            <a:pPr algn="ctr"/>
            <a:r>
              <a:rPr lang="en-US" sz="2800" b="1" dirty="0">
                <a:solidFill>
                  <a:schemeClr val="bg1"/>
                </a:solidFill>
              </a:rPr>
              <a:t>2. DANH PHÁP</a:t>
            </a:r>
          </a:p>
        </p:txBody>
      </p:sp>
      <p:sp>
        <p:nvSpPr>
          <p:cNvPr id="7" name="TextBox 6">
            <a:extLst>
              <a:ext uri="{FF2B5EF4-FFF2-40B4-BE49-F238E27FC236}">
                <a16:creationId xmlns:a16="http://schemas.microsoft.com/office/drawing/2014/main" id="{C83566FF-0A0D-04B1-A9A1-9AE8A24FA73A}"/>
              </a:ext>
            </a:extLst>
          </p:cNvPr>
          <p:cNvSpPr txBox="1"/>
          <p:nvPr/>
        </p:nvSpPr>
        <p:spPr>
          <a:xfrm>
            <a:off x="1952637" y="2332241"/>
            <a:ext cx="8166196" cy="508601"/>
          </a:xfrm>
          <a:prstGeom prst="rect">
            <a:avLst/>
          </a:prstGeom>
          <a:noFill/>
        </p:spPr>
        <p:txBody>
          <a:bodyPr wrap="square" rtlCol="0">
            <a:spAutoFit/>
          </a:bodyPr>
          <a:lstStyle/>
          <a:p>
            <a:pPr algn="ctr">
              <a:lnSpc>
                <a:spcPct val="125000"/>
              </a:lnSpc>
            </a:pPr>
            <a:r>
              <a:rPr lang="en-US" sz="2400" b="1" dirty="0" err="1">
                <a:solidFill>
                  <a:srgbClr val="002060"/>
                </a:solidFill>
              </a:rPr>
              <a:t>Tên</a:t>
            </a:r>
            <a:r>
              <a:rPr lang="en-US" sz="2400" b="1" dirty="0">
                <a:solidFill>
                  <a:srgbClr val="002060"/>
                </a:solidFill>
              </a:rPr>
              <a:t> </a:t>
            </a:r>
            <a:r>
              <a:rPr lang="en-US" sz="2400" b="1" dirty="0" err="1">
                <a:solidFill>
                  <a:srgbClr val="002060"/>
                </a:solidFill>
              </a:rPr>
              <a:t>theo</a:t>
            </a:r>
            <a:r>
              <a:rPr lang="en-US" sz="2400" b="1" dirty="0">
                <a:solidFill>
                  <a:srgbClr val="002060"/>
                </a:solidFill>
              </a:rPr>
              <a:t> </a:t>
            </a:r>
            <a:r>
              <a:rPr lang="en-US" sz="2400" b="1" dirty="0" err="1">
                <a:solidFill>
                  <a:srgbClr val="002060"/>
                </a:solidFill>
              </a:rPr>
              <a:t>danh</a:t>
            </a:r>
            <a:r>
              <a:rPr lang="en-US" sz="2400" b="1" dirty="0">
                <a:solidFill>
                  <a:srgbClr val="002060"/>
                </a:solidFill>
              </a:rPr>
              <a:t> </a:t>
            </a:r>
            <a:r>
              <a:rPr lang="en-US" sz="2400" b="1" dirty="0" err="1">
                <a:solidFill>
                  <a:srgbClr val="002060"/>
                </a:solidFill>
              </a:rPr>
              <a:t>pháp</a:t>
            </a:r>
            <a:r>
              <a:rPr lang="en-US" sz="2400" b="1" dirty="0">
                <a:solidFill>
                  <a:srgbClr val="002060"/>
                </a:solidFill>
              </a:rPr>
              <a:t> </a:t>
            </a:r>
            <a:r>
              <a:rPr lang="en-US" sz="2400" b="1" dirty="0" err="1">
                <a:solidFill>
                  <a:srgbClr val="002060"/>
                </a:solidFill>
              </a:rPr>
              <a:t>thay</a:t>
            </a:r>
            <a:r>
              <a:rPr lang="en-US" sz="2400" b="1" dirty="0">
                <a:solidFill>
                  <a:srgbClr val="002060"/>
                </a:solidFill>
              </a:rPr>
              <a:t> </a:t>
            </a:r>
            <a:r>
              <a:rPr lang="en-US" sz="2400" b="1" dirty="0" err="1">
                <a:solidFill>
                  <a:srgbClr val="002060"/>
                </a:solidFill>
              </a:rPr>
              <a:t>thế</a:t>
            </a:r>
            <a:r>
              <a:rPr lang="en-US" sz="2400" b="1" dirty="0">
                <a:solidFill>
                  <a:srgbClr val="002060"/>
                </a:solidFill>
              </a:rPr>
              <a:t> </a:t>
            </a:r>
            <a:r>
              <a:rPr lang="en-US" sz="2400" b="1" dirty="0" err="1">
                <a:solidFill>
                  <a:srgbClr val="002060"/>
                </a:solidFill>
              </a:rPr>
              <a:t>của</a:t>
            </a:r>
            <a:r>
              <a:rPr lang="en-US" sz="2400" b="1" dirty="0">
                <a:solidFill>
                  <a:srgbClr val="002060"/>
                </a:solidFill>
              </a:rPr>
              <a:t> alcohol </a:t>
            </a:r>
            <a:r>
              <a:rPr lang="en-US" sz="2400" b="1" dirty="0" err="1">
                <a:solidFill>
                  <a:srgbClr val="002060"/>
                </a:solidFill>
              </a:rPr>
              <a:t>đơn</a:t>
            </a:r>
            <a:r>
              <a:rPr lang="en-US" sz="2400" b="1" dirty="0">
                <a:solidFill>
                  <a:srgbClr val="002060"/>
                </a:solidFill>
              </a:rPr>
              <a:t> </a:t>
            </a:r>
            <a:r>
              <a:rPr lang="en-US" sz="2400" b="1" dirty="0" err="1">
                <a:solidFill>
                  <a:srgbClr val="002060"/>
                </a:solidFill>
              </a:rPr>
              <a:t>chức</a:t>
            </a:r>
            <a:endParaRPr lang="en-US" sz="2400" b="1" dirty="0">
              <a:solidFill>
                <a:srgbClr val="002060"/>
              </a:solidFill>
            </a:endParaRPr>
          </a:p>
        </p:txBody>
      </p:sp>
      <p:grpSp>
        <p:nvGrpSpPr>
          <p:cNvPr id="21" name="Group 20">
            <a:extLst>
              <a:ext uri="{FF2B5EF4-FFF2-40B4-BE49-F238E27FC236}">
                <a16:creationId xmlns:a16="http://schemas.microsoft.com/office/drawing/2014/main" id="{020834F6-009A-6E32-0F42-E51673EDDF74}"/>
              </a:ext>
            </a:extLst>
          </p:cNvPr>
          <p:cNvGrpSpPr/>
          <p:nvPr/>
        </p:nvGrpSpPr>
        <p:grpSpPr>
          <a:xfrm>
            <a:off x="410151" y="804126"/>
            <a:ext cx="11367582" cy="1431930"/>
            <a:chOff x="1673066" y="2165445"/>
            <a:chExt cx="9147334" cy="1431930"/>
          </a:xfrm>
        </p:grpSpPr>
        <p:sp>
          <p:nvSpPr>
            <p:cNvPr id="6" name="TextBox 5">
              <a:extLst>
                <a:ext uri="{FF2B5EF4-FFF2-40B4-BE49-F238E27FC236}">
                  <a16:creationId xmlns:a16="http://schemas.microsoft.com/office/drawing/2014/main" id="{9116DAF7-93DB-CCFB-76CF-09FC62C48675}"/>
                </a:ext>
              </a:extLst>
            </p:cNvPr>
            <p:cNvSpPr txBox="1"/>
            <p:nvPr/>
          </p:nvSpPr>
          <p:spPr>
            <a:xfrm>
              <a:off x="2478952" y="2165445"/>
              <a:ext cx="8341448" cy="1431930"/>
            </a:xfrm>
            <a:prstGeom prst="rect">
              <a:avLst/>
            </a:prstGeom>
            <a:noFill/>
          </p:spPr>
          <p:txBody>
            <a:bodyPr wrap="square" rtlCol="0">
              <a:spAutoFit/>
            </a:bodyPr>
            <a:lstStyle/>
            <a:p>
              <a:pPr algn="just">
                <a:lnSpc>
                  <a:spcPct val="125000"/>
                </a:lnSpc>
              </a:pPr>
              <a:r>
                <a:rPr lang="vi-VN" sz="2400" dirty="0"/>
                <a:t>Các alcohol no, đơn chức, mạch hở trong phân tử có từ 3 nguyên tử carbon trở lên có đồng phân vị trí nhóm –OH, có từ nguyên tử 4 carbon trở lên có thêm đồng phân mạch carbon.</a:t>
              </a:r>
              <a:endParaRPr lang="en-US" sz="2400" dirty="0"/>
            </a:p>
          </p:txBody>
        </p:sp>
        <p:pic>
          <p:nvPicPr>
            <p:cNvPr id="19" name="Picture 18">
              <a:extLst>
                <a:ext uri="{FF2B5EF4-FFF2-40B4-BE49-F238E27FC236}">
                  <a16:creationId xmlns:a16="http://schemas.microsoft.com/office/drawing/2014/main" id="{34ABB407-ECB3-47D5-A9D0-7714D3509B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73066" y="2300430"/>
              <a:ext cx="723449" cy="723449"/>
            </a:xfrm>
            <a:prstGeom prst="rect">
              <a:avLst/>
            </a:prstGeom>
          </p:spPr>
        </p:pic>
      </p:grpSp>
      <p:sp>
        <p:nvSpPr>
          <p:cNvPr id="25" name="TextBox 24">
            <a:extLst>
              <a:ext uri="{FF2B5EF4-FFF2-40B4-BE49-F238E27FC236}">
                <a16:creationId xmlns:a16="http://schemas.microsoft.com/office/drawing/2014/main" id="{DA597138-B538-B924-0E9F-F3AA4503E6AE}"/>
              </a:ext>
            </a:extLst>
          </p:cNvPr>
          <p:cNvSpPr txBox="1"/>
          <p:nvPr/>
        </p:nvSpPr>
        <p:spPr>
          <a:xfrm>
            <a:off x="722973" y="215900"/>
            <a:ext cx="2459328" cy="523220"/>
          </a:xfrm>
          <a:prstGeom prst="rect">
            <a:avLst/>
          </a:prstGeom>
          <a:noFill/>
        </p:spPr>
        <p:txBody>
          <a:bodyPr wrap="none" rtlCol="0">
            <a:spAutoFit/>
          </a:bodyPr>
          <a:lstStyle/>
          <a:p>
            <a:pPr algn="ctr"/>
            <a:r>
              <a:rPr lang="en-US" sz="2800" b="1">
                <a:solidFill>
                  <a:schemeClr val="bg1"/>
                </a:solidFill>
              </a:rPr>
              <a:t>1. KHÁI NIỆM</a:t>
            </a:r>
          </a:p>
        </p:txBody>
      </p:sp>
      <p:sp>
        <p:nvSpPr>
          <p:cNvPr id="27" name="Rectangle: Rounded Corners 26">
            <a:extLst>
              <a:ext uri="{FF2B5EF4-FFF2-40B4-BE49-F238E27FC236}">
                <a16:creationId xmlns:a16="http://schemas.microsoft.com/office/drawing/2014/main" id="{3FA05BEA-AA0A-4358-8145-84767C594D5F}"/>
              </a:ext>
            </a:extLst>
          </p:cNvPr>
          <p:cNvSpPr/>
          <p:nvPr/>
        </p:nvSpPr>
        <p:spPr>
          <a:xfrm>
            <a:off x="693891" y="-58446"/>
            <a:ext cx="11498110" cy="764328"/>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A8EBC3F-E3A3-2CDC-A0EB-31474FAF6C8A}"/>
              </a:ext>
            </a:extLst>
          </p:cNvPr>
          <p:cNvSpPr txBox="1"/>
          <p:nvPr/>
        </p:nvSpPr>
        <p:spPr>
          <a:xfrm>
            <a:off x="693891" y="79779"/>
            <a:ext cx="11299376" cy="523220"/>
          </a:xfrm>
          <a:prstGeom prst="rect">
            <a:avLst/>
          </a:prstGeom>
          <a:noFill/>
        </p:spPr>
        <p:txBody>
          <a:bodyPr wrap="none" rtlCol="0">
            <a:spAutoFit/>
          </a:bodyPr>
          <a:lstStyle/>
          <a:p>
            <a:pPr algn="ctr"/>
            <a:r>
              <a:rPr lang="en-US" sz="2800" b="1" dirty="0">
                <a:solidFill>
                  <a:schemeClr val="bg1"/>
                </a:solidFill>
              </a:rPr>
              <a:t>TÌM HIỂU VỀ CÔNG THỨC CẤU TẠO VÀ TÊN GỌI CÁC ALCOHOL</a:t>
            </a:r>
          </a:p>
        </p:txBody>
      </p:sp>
      <p:grpSp>
        <p:nvGrpSpPr>
          <p:cNvPr id="38" name="Group 37">
            <a:extLst>
              <a:ext uri="{FF2B5EF4-FFF2-40B4-BE49-F238E27FC236}">
                <a16:creationId xmlns:a16="http://schemas.microsoft.com/office/drawing/2014/main" id="{10C10E7A-E5F2-FADD-C7C1-1F2189BA95B7}"/>
              </a:ext>
            </a:extLst>
          </p:cNvPr>
          <p:cNvGrpSpPr/>
          <p:nvPr/>
        </p:nvGrpSpPr>
        <p:grpSpPr>
          <a:xfrm>
            <a:off x="1591314" y="3179628"/>
            <a:ext cx="8113595" cy="1299099"/>
            <a:chOff x="-664152" y="2551044"/>
            <a:chExt cx="8113595" cy="1299099"/>
          </a:xfrm>
        </p:grpSpPr>
        <p:sp>
          <p:nvSpPr>
            <p:cNvPr id="39" name="Rectangle: Rounded Corners 38">
              <a:extLst>
                <a:ext uri="{FF2B5EF4-FFF2-40B4-BE49-F238E27FC236}">
                  <a16:creationId xmlns:a16="http://schemas.microsoft.com/office/drawing/2014/main" id="{A25E289B-8C02-1240-0D74-3180C2C605E2}"/>
                </a:ext>
              </a:extLst>
            </p:cNvPr>
            <p:cNvSpPr/>
            <p:nvPr/>
          </p:nvSpPr>
          <p:spPr>
            <a:xfrm>
              <a:off x="-664152" y="2551044"/>
              <a:ext cx="3536257" cy="129909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E53AD6F-66D8-8E56-A6C1-C70D2D5D5FB1}"/>
                </a:ext>
              </a:extLst>
            </p:cNvPr>
            <p:cNvSpPr txBox="1"/>
            <p:nvPr/>
          </p:nvSpPr>
          <p:spPr>
            <a:xfrm>
              <a:off x="-458914" y="2581783"/>
              <a:ext cx="3107364" cy="1073485"/>
            </a:xfrm>
            <a:prstGeom prst="roundRect">
              <a:avLst/>
            </a:prstGeom>
            <a:noFill/>
          </p:spPr>
          <p:txBody>
            <a:bodyPr wrap="square" rtlCol="0">
              <a:spAutoFit/>
            </a:bodyPr>
            <a:lstStyle/>
            <a:p>
              <a:pPr algn="ctr">
                <a:lnSpc>
                  <a:spcPct val="125000"/>
                </a:lnSpc>
              </a:pPr>
              <a:r>
                <a:rPr lang="en-US" sz="2400" b="1" dirty="0" err="1"/>
                <a:t>Tên</a:t>
              </a:r>
              <a:r>
                <a:rPr lang="en-US" sz="2400" b="1" dirty="0"/>
                <a:t> hydrocarbon (</a:t>
              </a:r>
              <a:r>
                <a:rPr lang="en-US" sz="2400" b="1" dirty="0" err="1"/>
                <a:t>bỏ</a:t>
              </a:r>
              <a:r>
                <a:rPr lang="en-US" sz="2400" b="1" dirty="0"/>
                <a:t> </a:t>
              </a:r>
              <a:r>
                <a:rPr lang="en-US" sz="2400" b="1" dirty="0" err="1"/>
                <a:t>kí</a:t>
              </a:r>
              <a:r>
                <a:rPr lang="en-US" sz="2400" b="1" dirty="0"/>
                <a:t> </a:t>
              </a:r>
              <a:r>
                <a:rPr lang="en-US" sz="2400" b="1" dirty="0" err="1"/>
                <a:t>tự</a:t>
              </a:r>
              <a:r>
                <a:rPr lang="en-US" sz="2400" b="1" dirty="0"/>
                <a:t> e ở </a:t>
              </a:r>
              <a:r>
                <a:rPr lang="en-US" sz="2400" b="1" dirty="0" err="1"/>
                <a:t>cuối</a:t>
              </a:r>
              <a:r>
                <a:rPr lang="en-US" sz="2400" b="1" dirty="0"/>
                <a:t>)</a:t>
              </a:r>
            </a:p>
          </p:txBody>
        </p:sp>
        <p:sp>
          <p:nvSpPr>
            <p:cNvPr id="49" name="TextBox 48">
              <a:extLst>
                <a:ext uri="{FF2B5EF4-FFF2-40B4-BE49-F238E27FC236}">
                  <a16:creationId xmlns:a16="http://schemas.microsoft.com/office/drawing/2014/main" id="{979DE741-88E1-F314-6100-F251559A0B18}"/>
                </a:ext>
              </a:extLst>
            </p:cNvPr>
            <p:cNvSpPr txBox="1"/>
            <p:nvPr/>
          </p:nvSpPr>
          <p:spPr>
            <a:xfrm>
              <a:off x="2735080" y="2876882"/>
              <a:ext cx="458213" cy="647421"/>
            </a:xfrm>
            <a:prstGeom prst="rect">
              <a:avLst/>
            </a:prstGeom>
            <a:noFill/>
          </p:spPr>
          <p:txBody>
            <a:bodyPr wrap="square" rtlCol="0">
              <a:spAutoFit/>
            </a:bodyPr>
            <a:lstStyle/>
            <a:p>
              <a:pPr algn="ctr">
                <a:lnSpc>
                  <a:spcPct val="125000"/>
                </a:lnSpc>
              </a:pPr>
              <a:r>
                <a:rPr lang="en-US" sz="3200" b="1" dirty="0">
                  <a:latin typeface="+mj-lt"/>
                  <a:ea typeface="Tahoma" panose="020B0604030504040204" pitchFamily="34" charset="0"/>
                  <a:cs typeface="Tahoma" panose="020B0604030504040204" pitchFamily="34" charset="0"/>
                </a:rPr>
                <a:t>−</a:t>
              </a:r>
              <a:endParaRPr lang="en-US" sz="3200" b="1" dirty="0">
                <a:latin typeface="+mj-lt"/>
              </a:endParaRPr>
            </a:p>
          </p:txBody>
        </p:sp>
        <p:sp>
          <p:nvSpPr>
            <p:cNvPr id="50" name="Rectangle: Rounded Corners 49">
              <a:extLst>
                <a:ext uri="{FF2B5EF4-FFF2-40B4-BE49-F238E27FC236}">
                  <a16:creationId xmlns:a16="http://schemas.microsoft.com/office/drawing/2014/main" id="{DCD2A816-4F1A-D500-758C-D0650D1816BE}"/>
                </a:ext>
              </a:extLst>
            </p:cNvPr>
            <p:cNvSpPr/>
            <p:nvPr/>
          </p:nvSpPr>
          <p:spPr>
            <a:xfrm>
              <a:off x="3077342" y="2864042"/>
              <a:ext cx="3578208" cy="6731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97D6C66F-AE18-4504-C3B9-85C7BDBABAF0}"/>
                </a:ext>
              </a:extLst>
            </p:cNvPr>
            <p:cNvSpPr txBox="1"/>
            <p:nvPr/>
          </p:nvSpPr>
          <p:spPr>
            <a:xfrm>
              <a:off x="2911326" y="2901317"/>
              <a:ext cx="3909804" cy="562707"/>
            </a:xfrm>
            <a:prstGeom prst="roundRect">
              <a:avLst/>
            </a:prstGeom>
            <a:noFill/>
          </p:spPr>
          <p:txBody>
            <a:bodyPr wrap="square" rtlCol="0">
              <a:spAutoFit/>
            </a:bodyPr>
            <a:lstStyle/>
            <a:p>
              <a:pPr algn="ctr">
                <a:lnSpc>
                  <a:spcPct val="125000"/>
                </a:lnSpc>
              </a:pPr>
              <a:r>
                <a:rPr lang="en-US" sz="2400" b="1" dirty="0" err="1"/>
                <a:t>Số</a:t>
              </a:r>
              <a:r>
                <a:rPr lang="en-US" sz="2400" b="1" dirty="0"/>
                <a:t> </a:t>
              </a:r>
              <a:r>
                <a:rPr lang="en-US" sz="2400" b="1" dirty="0" err="1"/>
                <a:t>chỉ</a:t>
              </a:r>
              <a:r>
                <a:rPr lang="en-US" sz="2400" b="1" dirty="0"/>
                <a:t> </a:t>
              </a:r>
              <a:r>
                <a:rPr lang="en-US" sz="2400" b="1" dirty="0" err="1"/>
                <a:t>vị</a:t>
              </a:r>
              <a:r>
                <a:rPr lang="en-US" sz="2400" b="1" dirty="0"/>
                <a:t> </a:t>
              </a:r>
              <a:r>
                <a:rPr lang="en-US" sz="2400" b="1" dirty="0" err="1"/>
                <a:t>trí</a:t>
              </a:r>
              <a:r>
                <a:rPr lang="en-US" sz="2400" b="1" dirty="0"/>
                <a:t> </a:t>
              </a:r>
              <a:r>
                <a:rPr lang="en-US" sz="2400" b="1" dirty="0" err="1"/>
                <a:t>nhóm</a:t>
              </a:r>
              <a:r>
                <a:rPr lang="en-US" sz="2400" b="1" dirty="0"/>
                <a:t> −OH </a:t>
              </a:r>
            </a:p>
          </p:txBody>
        </p:sp>
        <p:sp>
          <p:nvSpPr>
            <p:cNvPr id="52" name="TextBox 51">
              <a:extLst>
                <a:ext uri="{FF2B5EF4-FFF2-40B4-BE49-F238E27FC236}">
                  <a16:creationId xmlns:a16="http://schemas.microsoft.com/office/drawing/2014/main" id="{95887E14-C131-03E0-0A07-64A6F3D831EB}"/>
                </a:ext>
              </a:extLst>
            </p:cNvPr>
            <p:cNvSpPr txBox="1"/>
            <p:nvPr/>
          </p:nvSpPr>
          <p:spPr>
            <a:xfrm>
              <a:off x="6546078" y="2839470"/>
              <a:ext cx="458213" cy="647421"/>
            </a:xfrm>
            <a:prstGeom prst="rect">
              <a:avLst/>
            </a:prstGeom>
            <a:noFill/>
          </p:spPr>
          <p:txBody>
            <a:bodyPr wrap="square" rtlCol="0">
              <a:spAutoFit/>
            </a:bodyPr>
            <a:lstStyle/>
            <a:p>
              <a:pPr algn="ctr">
                <a:lnSpc>
                  <a:spcPct val="125000"/>
                </a:lnSpc>
              </a:pPr>
              <a:r>
                <a:rPr lang="en-US" sz="3200" b="1" dirty="0">
                  <a:latin typeface="+mj-lt"/>
                  <a:ea typeface="Tahoma" panose="020B0604030504040204" pitchFamily="34" charset="0"/>
                  <a:cs typeface="Tahoma" panose="020B0604030504040204" pitchFamily="34" charset="0"/>
                </a:rPr>
                <a:t>−</a:t>
              </a:r>
              <a:endParaRPr lang="en-US" sz="3200" b="1" dirty="0">
                <a:latin typeface="+mj-lt"/>
              </a:endParaRPr>
            </a:p>
          </p:txBody>
        </p:sp>
        <p:sp>
          <p:nvSpPr>
            <p:cNvPr id="53" name="Rectangle: Rounded Corners 52">
              <a:extLst>
                <a:ext uri="{FF2B5EF4-FFF2-40B4-BE49-F238E27FC236}">
                  <a16:creationId xmlns:a16="http://schemas.microsoft.com/office/drawing/2014/main" id="{E37D8D53-5681-293F-954B-678978FA7D79}"/>
                </a:ext>
              </a:extLst>
            </p:cNvPr>
            <p:cNvSpPr/>
            <p:nvPr/>
          </p:nvSpPr>
          <p:spPr>
            <a:xfrm>
              <a:off x="6860351" y="2839392"/>
              <a:ext cx="589092" cy="6731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A5056A7B-1446-9912-B42C-D5591ABE1EB2}"/>
                </a:ext>
              </a:extLst>
            </p:cNvPr>
            <p:cNvSpPr txBox="1"/>
            <p:nvPr/>
          </p:nvSpPr>
          <p:spPr>
            <a:xfrm>
              <a:off x="6882132" y="2921641"/>
              <a:ext cx="506542" cy="508601"/>
            </a:xfrm>
            <a:prstGeom prst="rect">
              <a:avLst/>
            </a:prstGeom>
            <a:noFill/>
          </p:spPr>
          <p:txBody>
            <a:bodyPr wrap="square" rtlCol="0">
              <a:spAutoFit/>
            </a:bodyPr>
            <a:lstStyle/>
            <a:p>
              <a:pPr algn="ctr">
                <a:lnSpc>
                  <a:spcPct val="125000"/>
                </a:lnSpc>
              </a:pPr>
              <a:r>
                <a:rPr lang="en-US" sz="2400" b="1" dirty="0" err="1"/>
                <a:t>ol</a:t>
              </a:r>
              <a:endParaRPr lang="en-US" sz="2400" b="1" dirty="0"/>
            </a:p>
          </p:txBody>
        </p:sp>
      </p:grpSp>
    </p:spTree>
    <p:extLst>
      <p:ext uri="{BB962C8B-B14F-4D97-AF65-F5344CB8AC3E}">
        <p14:creationId xmlns:p14="http://schemas.microsoft.com/office/powerpoint/2010/main" val="613155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Rounded Corners 115">
            <a:extLst>
              <a:ext uri="{FF2B5EF4-FFF2-40B4-BE49-F238E27FC236}">
                <a16:creationId xmlns:a16="http://schemas.microsoft.com/office/drawing/2014/main" id="{82F53C26-248E-4AEB-9999-D41DB034BA6C}"/>
              </a:ext>
            </a:extLst>
          </p:cNvPr>
          <p:cNvSpPr/>
          <p:nvPr/>
        </p:nvSpPr>
        <p:spPr>
          <a:xfrm>
            <a:off x="3025807" y="2391438"/>
            <a:ext cx="5948561" cy="845046"/>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7" name="!!1a">
            <a:extLst>
              <a:ext uri="{FF2B5EF4-FFF2-40B4-BE49-F238E27FC236}">
                <a16:creationId xmlns:a16="http://schemas.microsoft.com/office/drawing/2014/main" id="{65DA152C-4C6C-4037-B246-7F8E64CF95AF}"/>
              </a:ext>
            </a:extLst>
          </p:cNvPr>
          <p:cNvSpPr txBox="1"/>
          <p:nvPr/>
        </p:nvSpPr>
        <p:spPr>
          <a:xfrm>
            <a:off x="3720019" y="2445860"/>
            <a:ext cx="44776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GIẢI MÃ Ô CHỮ</a:t>
            </a: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206527" y="2496075"/>
            <a:ext cx="641217" cy="638486"/>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150612" y="2496075"/>
            <a:ext cx="641217" cy="638486"/>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10" name="Picture 6"/>
          <p:cNvPicPr>
            <a:picLocks noChangeAspect="1"/>
          </p:cNvPicPr>
          <p:nvPr/>
        </p:nvPicPr>
        <p:blipFill>
          <a:blip r:embed="rId4"/>
          <a:srcRect l="64771" t="21970"/>
          <a:stretch>
            <a:fillRect/>
          </a:stretch>
        </p:blipFill>
        <p:spPr>
          <a:xfrm rot="5400000">
            <a:off x="1245047" y="1604359"/>
            <a:ext cx="3803740" cy="8425216"/>
          </a:xfrm>
          <a:prstGeom prst="rect">
            <a:avLst/>
          </a:prstGeom>
        </p:spPr>
      </p:pic>
      <p:grpSp>
        <p:nvGrpSpPr>
          <p:cNvPr id="11" name="Group 7"/>
          <p:cNvGrpSpPr/>
          <p:nvPr/>
        </p:nvGrpSpPr>
        <p:grpSpPr>
          <a:xfrm>
            <a:off x="605645" y="577443"/>
            <a:ext cx="556926" cy="563073"/>
            <a:chOff x="0" y="0"/>
            <a:chExt cx="489869" cy="461803"/>
          </a:xfrm>
        </p:grpSpPr>
        <p:sp>
          <p:nvSpPr>
            <p:cNvPr id="12" name="AutoShape 8"/>
            <p:cNvSpPr/>
            <p:nvPr/>
          </p:nvSpPr>
          <p:spPr>
            <a:xfrm>
              <a:off x="0" y="0"/>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3" name="AutoShape 9"/>
            <p:cNvSpPr/>
            <p:nvPr/>
          </p:nvSpPr>
          <p:spPr>
            <a:xfrm>
              <a:off x="0" y="205275"/>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4" name="AutoShape 10"/>
            <p:cNvSpPr/>
            <p:nvPr/>
          </p:nvSpPr>
          <p:spPr>
            <a:xfrm>
              <a:off x="0" y="410931"/>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pic>
        <p:nvPicPr>
          <p:cNvPr id="15" name="Picture 13"/>
          <p:cNvPicPr>
            <a:picLocks noChangeAspect="1"/>
          </p:cNvPicPr>
          <p:nvPr/>
        </p:nvPicPr>
        <p:blipFill>
          <a:blip r:embed="rId5"/>
          <a:srcRect/>
          <a:stretch>
            <a:fillRect/>
          </a:stretch>
        </p:blipFill>
        <p:spPr>
          <a:xfrm rot="-7094170">
            <a:off x="9502977" y="-3747401"/>
            <a:ext cx="7036829" cy="7237544"/>
          </a:xfrm>
          <a:prstGeom prst="rect">
            <a:avLst/>
          </a:prstGeom>
        </p:spPr>
      </p:pic>
      <p:sp>
        <p:nvSpPr>
          <p:cNvPr id="16" name="!!1a">
            <a:extLst>
              <a:ext uri="{FF2B5EF4-FFF2-40B4-BE49-F238E27FC236}">
                <a16:creationId xmlns:a16="http://schemas.microsoft.com/office/drawing/2014/main" id="{65DA152C-4C6C-4037-B246-7F8E64CF95AF}"/>
              </a:ext>
            </a:extLst>
          </p:cNvPr>
          <p:cNvSpPr txBox="1"/>
          <p:nvPr/>
        </p:nvSpPr>
        <p:spPr>
          <a:xfrm>
            <a:off x="1269064" y="441934"/>
            <a:ext cx="959255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HÓA HỌC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ALCOHOL</a:t>
            </a:r>
          </a:p>
        </p:txBody>
      </p:sp>
      <p:sp>
        <p:nvSpPr>
          <p:cNvPr id="17" name="!!1a">
            <a:extLst>
              <a:ext uri="{FF2B5EF4-FFF2-40B4-BE49-F238E27FC236}">
                <a16:creationId xmlns:a16="http://schemas.microsoft.com/office/drawing/2014/main" id="{65DA152C-4C6C-4037-B246-7F8E64CF95AF}"/>
              </a:ext>
            </a:extLst>
          </p:cNvPr>
          <p:cNvSpPr txBox="1"/>
          <p:nvPr/>
        </p:nvSpPr>
        <p:spPr>
          <a:xfrm>
            <a:off x="407212" y="3487981"/>
            <a:ext cx="1131625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Chọn</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1 ô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chữ</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tham</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gia</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trả</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lời</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hỏi</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để</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điền</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vào</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ô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chữ</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hoàn</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tất</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8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hỏi</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để</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tìm</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ra</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từ</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khóa</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của</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ô </a:t>
            </a:r>
            <a:r>
              <a:rPr kumimoji="0" lang="en-US" sz="3600" b="1" i="0" u="none" strike="noStrike" kern="1200" cap="none" spc="0" normalizeH="0" baseline="0" noProof="0" dirty="0" err="1">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chữ</a:t>
            </a:r>
            <a:r>
              <a:rPr kumimoji="0" lang="en-US" sz="3600" b="1" i="0" u="none" strike="noStrike" kern="1200" cap="none" spc="0" normalizeH="0" baseline="0" noProof="0" dirty="0">
                <a:ln>
                  <a:noFill/>
                </a:ln>
                <a:solidFill>
                  <a:srgbClr val="FC6E51"/>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Câu</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trả</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lời</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đúng</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a:ln>
                  <a:noFill/>
                </a:ln>
                <a:solidFill>
                  <a:srgbClr val="FC6E51"/>
                </a:solidFill>
                <a:effectLst/>
                <a:uLnTx/>
                <a:uFillTx/>
                <a:latin typeface="Averta Std ExtraBold" panose="00000900000000000000" pitchFamily="50" charset="0"/>
                <a:ea typeface="+mn-ea"/>
                <a:cs typeface="+mn-cs"/>
              </a:rPr>
              <a:t>+1đ</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Từ</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khóa</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0" i="0" u="none" strike="noStrike" kern="1200" cap="none" spc="0" normalizeH="0" baseline="0" noProof="0" dirty="0" err="1">
                <a:ln>
                  <a:noFill/>
                </a:ln>
                <a:solidFill>
                  <a:srgbClr val="A0D468">
                    <a:lumMod val="75000"/>
                  </a:srgbClr>
                </a:solidFill>
                <a:effectLst/>
                <a:uLnTx/>
                <a:uFillTx/>
                <a:latin typeface="Averta Std ExtraBold" panose="00000900000000000000" pitchFamily="50" charset="0"/>
                <a:ea typeface="+mn-ea"/>
                <a:cs typeface="+mn-cs"/>
              </a:rPr>
              <a:t>đúng</a:t>
            </a:r>
            <a:r>
              <a:rPr kumimoji="0" lang="en-US" sz="2400" b="0" i="0" u="none" strike="noStrike" kern="1200" cap="none" spc="0" normalizeH="0" baseline="0" noProof="0" dirty="0">
                <a:ln>
                  <a:noFill/>
                </a:ln>
                <a:solidFill>
                  <a:srgbClr val="A0D468">
                    <a:lumMod val="75000"/>
                  </a:srgbClr>
                </a:solidFill>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a:ln>
                  <a:noFill/>
                </a:ln>
                <a:solidFill>
                  <a:srgbClr val="FC6E51"/>
                </a:solidFill>
                <a:effectLst/>
                <a:uLnTx/>
                <a:uFillTx/>
                <a:latin typeface="Averta Std ExtraBold" panose="00000900000000000000" pitchFamily="50" charset="0"/>
                <a:ea typeface="+mn-ea"/>
                <a:cs typeface="+mn-cs"/>
              </a:rPr>
              <a:t>+3đ</a:t>
            </a:r>
          </a:p>
        </p:txBody>
      </p:sp>
    </p:spTree>
    <p:extLst>
      <p:ext uri="{BB962C8B-B14F-4D97-AF65-F5344CB8AC3E}">
        <p14:creationId xmlns:p14="http://schemas.microsoft.com/office/powerpoint/2010/main" val="135396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250" fill="hold"/>
                                        <p:tgtEl>
                                          <p:spTgt spid="116"/>
                                        </p:tgtEl>
                                        <p:attrNameLst>
                                          <p:attrName>ppt_x</p:attrName>
                                        </p:attrNameLst>
                                      </p:cBhvr>
                                      <p:tavLst>
                                        <p:tav tm="0">
                                          <p:val>
                                            <p:strVal val="#ppt_x"/>
                                          </p:val>
                                        </p:tav>
                                        <p:tav tm="100000">
                                          <p:val>
                                            <p:strVal val="#ppt_x"/>
                                          </p:val>
                                        </p:tav>
                                      </p:tavLst>
                                    </p:anim>
                                    <p:anim calcmode="lin" valueType="num">
                                      <p:cBhvr additive="base">
                                        <p:cTn id="8" dur="1250" fill="hold"/>
                                        <p:tgtEl>
                                          <p:spTgt spid="116"/>
                                        </p:tgtEl>
                                        <p:attrNameLst>
                                          <p:attrName>ppt_y</p:attrName>
                                        </p:attrNameLst>
                                      </p:cBhvr>
                                      <p:tavLst>
                                        <p:tav tm="0">
                                          <p:val>
                                            <p:strVal val="1+#ppt_h/2"/>
                                          </p:val>
                                        </p:tav>
                                        <p:tav tm="100000">
                                          <p:val>
                                            <p:strVal val="#ppt_y"/>
                                          </p:val>
                                        </p:tav>
                                      </p:tavLst>
                                    </p:anim>
                                  </p:childTnLst>
                                </p:cTn>
                              </p:par>
                              <p:par>
                                <p:cTn id="9" presetID="22" presetClass="entr" presetSubtype="4" fill="hold" grpId="2"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 presetClass="entr" presetSubtype="4" fill="hold" grpId="1"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additive="base">
                                        <p:cTn id="14" dur="1250" fill="hold"/>
                                        <p:tgtEl>
                                          <p:spTgt spid="117"/>
                                        </p:tgtEl>
                                        <p:attrNameLst>
                                          <p:attrName>ppt_x</p:attrName>
                                        </p:attrNameLst>
                                      </p:cBhvr>
                                      <p:tavLst>
                                        <p:tav tm="0">
                                          <p:val>
                                            <p:strVal val="#ppt_x"/>
                                          </p:val>
                                        </p:tav>
                                        <p:tav tm="100000">
                                          <p:val>
                                            <p:strVal val="#ppt_x"/>
                                          </p:val>
                                        </p:tav>
                                      </p:tavLst>
                                    </p:anim>
                                    <p:anim calcmode="lin" valueType="num">
                                      <p:cBhvr additive="base">
                                        <p:cTn id="15" dur="1250" fill="hold"/>
                                        <p:tgtEl>
                                          <p:spTgt spid="1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additive="base">
                                        <p:cTn id="18" dur="1250" fill="hold"/>
                                        <p:tgtEl>
                                          <p:spTgt spid="125"/>
                                        </p:tgtEl>
                                        <p:attrNameLst>
                                          <p:attrName>ppt_x</p:attrName>
                                        </p:attrNameLst>
                                      </p:cBhvr>
                                      <p:tavLst>
                                        <p:tav tm="0">
                                          <p:val>
                                            <p:strVal val="#ppt_x"/>
                                          </p:val>
                                        </p:tav>
                                        <p:tav tm="100000">
                                          <p:val>
                                            <p:strVal val="#ppt_x"/>
                                          </p:val>
                                        </p:tav>
                                      </p:tavLst>
                                    </p:anim>
                                    <p:anim calcmode="lin" valueType="num">
                                      <p:cBhvr additive="base">
                                        <p:cTn id="19" dur="1250" fill="hold"/>
                                        <p:tgtEl>
                                          <p:spTgt spid="12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9"/>
                                        </p:tgtEl>
                                        <p:attrNameLst>
                                          <p:attrName>style.visibility</p:attrName>
                                        </p:attrNameLst>
                                      </p:cBhvr>
                                      <p:to>
                                        <p:strVal val="visible"/>
                                      </p:to>
                                    </p:set>
                                    <p:anim calcmode="lin" valueType="num">
                                      <p:cBhvr additive="base">
                                        <p:cTn id="22" dur="1250" fill="hold"/>
                                        <p:tgtEl>
                                          <p:spTgt spid="129"/>
                                        </p:tgtEl>
                                        <p:attrNameLst>
                                          <p:attrName>ppt_x</p:attrName>
                                        </p:attrNameLst>
                                      </p:cBhvr>
                                      <p:tavLst>
                                        <p:tav tm="0">
                                          <p:val>
                                            <p:strVal val="#ppt_x"/>
                                          </p:val>
                                        </p:tav>
                                        <p:tav tm="100000">
                                          <p:val>
                                            <p:strVal val="#ppt_x"/>
                                          </p:val>
                                        </p:tav>
                                      </p:tavLst>
                                    </p:anim>
                                    <p:anim calcmode="lin" valueType="num">
                                      <p:cBhvr additive="base">
                                        <p:cTn id="23" dur="1250" fill="hold"/>
                                        <p:tgtEl>
                                          <p:spTgt spid="129"/>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Effect transition="in" filter="fade">
                                      <p:cBhvr>
                                        <p:cTn id="28" dur="1000"/>
                                        <p:tgtEl>
                                          <p:spTgt spid="17"/>
                                        </p:tgtEl>
                                      </p:cBhvr>
                                    </p:animEffect>
                                  </p:childTnLst>
                                </p:cTn>
                              </p:par>
                            </p:childTnLst>
                          </p:cTn>
                        </p:par>
                        <p:par>
                          <p:cTn id="29" fill="hold">
                            <p:stCondLst>
                              <p:cond delay="1250"/>
                            </p:stCondLst>
                            <p:childTnLst>
                              <p:par>
                                <p:cTn id="30" presetID="32" presetClass="emph" presetSubtype="0" repeatCount="4000" fill="hold" grpId="2" nodeType="afterEffect">
                                  <p:stCondLst>
                                    <p:cond delay="0"/>
                                  </p:stCondLst>
                                  <p:childTnLst>
                                    <p:animRot by="120000">
                                      <p:cBhvr>
                                        <p:cTn id="31" dur="100" fill="hold">
                                          <p:stCondLst>
                                            <p:cond delay="0"/>
                                          </p:stCondLst>
                                        </p:cTn>
                                        <p:tgtEl>
                                          <p:spTgt spid="116"/>
                                        </p:tgtEl>
                                        <p:attrNameLst>
                                          <p:attrName>r</p:attrName>
                                        </p:attrNameLst>
                                      </p:cBhvr>
                                    </p:animRot>
                                    <p:animRot by="-240000">
                                      <p:cBhvr>
                                        <p:cTn id="32" dur="200" fill="hold">
                                          <p:stCondLst>
                                            <p:cond delay="200"/>
                                          </p:stCondLst>
                                        </p:cTn>
                                        <p:tgtEl>
                                          <p:spTgt spid="116"/>
                                        </p:tgtEl>
                                        <p:attrNameLst>
                                          <p:attrName>r</p:attrName>
                                        </p:attrNameLst>
                                      </p:cBhvr>
                                    </p:animRot>
                                    <p:animRot by="240000">
                                      <p:cBhvr>
                                        <p:cTn id="33" dur="200" fill="hold">
                                          <p:stCondLst>
                                            <p:cond delay="400"/>
                                          </p:stCondLst>
                                        </p:cTn>
                                        <p:tgtEl>
                                          <p:spTgt spid="116"/>
                                        </p:tgtEl>
                                        <p:attrNameLst>
                                          <p:attrName>r</p:attrName>
                                        </p:attrNameLst>
                                      </p:cBhvr>
                                    </p:animRot>
                                    <p:animRot by="-240000">
                                      <p:cBhvr>
                                        <p:cTn id="34" dur="200" fill="hold">
                                          <p:stCondLst>
                                            <p:cond delay="600"/>
                                          </p:stCondLst>
                                        </p:cTn>
                                        <p:tgtEl>
                                          <p:spTgt spid="116"/>
                                        </p:tgtEl>
                                        <p:attrNameLst>
                                          <p:attrName>r</p:attrName>
                                        </p:attrNameLst>
                                      </p:cBhvr>
                                    </p:animRot>
                                    <p:animRot by="120000">
                                      <p:cBhvr>
                                        <p:cTn id="35" dur="200" fill="hold">
                                          <p:stCondLst>
                                            <p:cond delay="800"/>
                                          </p:stCondLst>
                                        </p:cTn>
                                        <p:tgtEl>
                                          <p:spTgt spid="116"/>
                                        </p:tgtEl>
                                        <p:attrNameLst>
                                          <p:attrName>r</p:attrName>
                                        </p:attrNameLst>
                                      </p:cBhvr>
                                    </p:animRot>
                                  </p:childTnLst>
                                </p:cTn>
                              </p:par>
                            </p:childTnLst>
                          </p:cTn>
                        </p:par>
                        <p:par>
                          <p:cTn id="36" fill="hold">
                            <p:stCondLst>
                              <p:cond delay="5250"/>
                            </p:stCondLst>
                            <p:childTnLst>
                              <p:par>
                                <p:cTn id="37" presetID="32" presetClass="emph" presetSubtype="0" repeatCount="4000" fill="hold" nodeType="afterEffect">
                                  <p:stCondLst>
                                    <p:cond delay="0"/>
                                  </p:stCondLst>
                                  <p:childTnLst>
                                    <p:animRot by="120000">
                                      <p:cBhvr>
                                        <p:cTn id="38" dur="100" fill="hold">
                                          <p:stCondLst>
                                            <p:cond delay="0"/>
                                          </p:stCondLst>
                                        </p:cTn>
                                        <p:tgtEl>
                                          <p:spTgt spid="129"/>
                                        </p:tgtEl>
                                        <p:attrNameLst>
                                          <p:attrName>r</p:attrName>
                                        </p:attrNameLst>
                                      </p:cBhvr>
                                    </p:animRot>
                                    <p:animRot by="-240000">
                                      <p:cBhvr>
                                        <p:cTn id="39" dur="200" fill="hold">
                                          <p:stCondLst>
                                            <p:cond delay="200"/>
                                          </p:stCondLst>
                                        </p:cTn>
                                        <p:tgtEl>
                                          <p:spTgt spid="129"/>
                                        </p:tgtEl>
                                        <p:attrNameLst>
                                          <p:attrName>r</p:attrName>
                                        </p:attrNameLst>
                                      </p:cBhvr>
                                    </p:animRot>
                                    <p:animRot by="240000">
                                      <p:cBhvr>
                                        <p:cTn id="40" dur="200" fill="hold">
                                          <p:stCondLst>
                                            <p:cond delay="400"/>
                                          </p:stCondLst>
                                        </p:cTn>
                                        <p:tgtEl>
                                          <p:spTgt spid="129"/>
                                        </p:tgtEl>
                                        <p:attrNameLst>
                                          <p:attrName>r</p:attrName>
                                        </p:attrNameLst>
                                      </p:cBhvr>
                                    </p:animRot>
                                    <p:animRot by="-240000">
                                      <p:cBhvr>
                                        <p:cTn id="41" dur="200" fill="hold">
                                          <p:stCondLst>
                                            <p:cond delay="600"/>
                                          </p:stCondLst>
                                        </p:cTn>
                                        <p:tgtEl>
                                          <p:spTgt spid="129"/>
                                        </p:tgtEl>
                                        <p:attrNameLst>
                                          <p:attrName>r</p:attrName>
                                        </p:attrNameLst>
                                      </p:cBhvr>
                                    </p:animRot>
                                    <p:animRot by="120000">
                                      <p:cBhvr>
                                        <p:cTn id="42" dur="200" fill="hold">
                                          <p:stCondLst>
                                            <p:cond delay="800"/>
                                          </p:stCondLst>
                                        </p:cTn>
                                        <p:tgtEl>
                                          <p:spTgt spid="12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875E-6 1.85185E-6 L 0.00117 -0.54607 " pathEditMode="relative" rAng="0" ptsTypes="AA">
                                      <p:cBhvr>
                                        <p:cTn id="46" dur="2000" fill="hold"/>
                                        <p:tgtEl>
                                          <p:spTgt spid="116"/>
                                        </p:tgtEl>
                                        <p:attrNameLst>
                                          <p:attrName>ppt_x</p:attrName>
                                          <p:attrName>ppt_y</p:attrName>
                                        </p:attrNameLst>
                                      </p:cBhvr>
                                      <p:rCtr x="52" y="-27315"/>
                                    </p:animMotion>
                                  </p:childTnLst>
                                </p:cTn>
                              </p:par>
                              <p:par>
                                <p:cTn id="47" presetID="42" presetClass="path" presetSubtype="0" accel="50000" decel="50000" fill="hold" grpId="0" nodeType="withEffect">
                                  <p:stCondLst>
                                    <p:cond delay="0"/>
                                  </p:stCondLst>
                                  <p:childTnLst>
                                    <p:animMotion origin="layout" path="M -3.33333E-6 -4.07407E-6 L 0.00417 -0.55185 " pathEditMode="relative" rAng="0" ptsTypes="AA">
                                      <p:cBhvr>
                                        <p:cTn id="48" dur="2000" fill="hold"/>
                                        <p:tgtEl>
                                          <p:spTgt spid="117"/>
                                        </p:tgtEl>
                                        <p:attrNameLst>
                                          <p:attrName>ppt_x</p:attrName>
                                          <p:attrName>ppt_y</p:attrName>
                                        </p:attrNameLst>
                                      </p:cBhvr>
                                      <p:rCtr x="208" y="-27593"/>
                                    </p:animMotion>
                                  </p:childTnLst>
                                </p:cTn>
                              </p:par>
                              <p:par>
                                <p:cTn id="49" presetID="42" presetClass="path" presetSubtype="0" accel="50000" decel="50000" fill="hold" nodeType="withEffect">
                                  <p:stCondLst>
                                    <p:cond delay="0"/>
                                  </p:stCondLst>
                                  <p:childTnLst>
                                    <p:animMotion origin="layout" path="M -1.66667E-6 -2.96296E-6 L 0.00287 -0.58426 " pathEditMode="relative" rAng="0" ptsTypes="AA">
                                      <p:cBhvr>
                                        <p:cTn id="50" dur="2000" fill="hold"/>
                                        <p:tgtEl>
                                          <p:spTgt spid="125"/>
                                        </p:tgtEl>
                                        <p:attrNameLst>
                                          <p:attrName>ppt_x</p:attrName>
                                          <p:attrName>ppt_y</p:attrName>
                                        </p:attrNameLst>
                                      </p:cBhvr>
                                      <p:rCtr x="143" y="-29213"/>
                                    </p:animMotion>
                                  </p:childTnLst>
                                </p:cTn>
                              </p:par>
                              <p:par>
                                <p:cTn id="51" presetID="42" presetClass="path" presetSubtype="0" accel="50000" decel="50000" fill="hold" nodeType="withEffect">
                                  <p:stCondLst>
                                    <p:cond delay="0"/>
                                  </p:stCondLst>
                                  <p:childTnLst>
                                    <p:animMotion origin="layout" path="M 1.66667E-6 -2.96296E-6 L -0.003 -0.58657 " pathEditMode="relative" rAng="0" ptsTypes="AA">
                                      <p:cBhvr>
                                        <p:cTn id="52" dur="2000" fill="hold"/>
                                        <p:tgtEl>
                                          <p:spTgt spid="129"/>
                                        </p:tgtEl>
                                        <p:attrNameLst>
                                          <p:attrName>ppt_x</p:attrName>
                                          <p:attrName>ppt_y</p:attrName>
                                        </p:attrNameLst>
                                      </p:cBhvr>
                                      <p:rCtr x="-156" y="-29329"/>
                                    </p:animMotion>
                                  </p:childTnLst>
                                </p:cTn>
                              </p:par>
                              <p:par>
                                <p:cTn id="53" presetID="2" presetClass="entr" presetSubtype="4" fill="hold" grpId="1"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250" fill="hold"/>
                                        <p:tgtEl>
                                          <p:spTgt spid="16"/>
                                        </p:tgtEl>
                                        <p:attrNameLst>
                                          <p:attrName>ppt_x</p:attrName>
                                        </p:attrNameLst>
                                      </p:cBhvr>
                                      <p:tavLst>
                                        <p:tav tm="0">
                                          <p:val>
                                            <p:strVal val="#ppt_x"/>
                                          </p:val>
                                        </p:tav>
                                        <p:tav tm="100000">
                                          <p:val>
                                            <p:strVal val="#ppt_x"/>
                                          </p:val>
                                        </p:tav>
                                      </p:tavLst>
                                    </p:anim>
                                    <p:anim calcmode="lin" valueType="num">
                                      <p:cBhvr additive="base">
                                        <p:cTn id="56" dur="1250" fill="hold"/>
                                        <p:tgtEl>
                                          <p:spTgt spid="16"/>
                                        </p:tgtEl>
                                        <p:attrNameLst>
                                          <p:attrName>ppt_y</p:attrName>
                                        </p:attrNameLst>
                                      </p:cBhvr>
                                      <p:tavLst>
                                        <p:tav tm="0">
                                          <p:val>
                                            <p:strVal val="1+#ppt_h/2"/>
                                          </p:val>
                                        </p:tav>
                                        <p:tav tm="100000">
                                          <p:val>
                                            <p:strVal val="#ppt_y"/>
                                          </p:val>
                                        </p:tav>
                                      </p:tavLst>
                                    </p:anim>
                                  </p:childTnLst>
                                </p:cTn>
                              </p:par>
                              <p:par>
                                <p:cTn id="57" presetID="42" presetClass="path" presetSubtype="0" accel="50000" decel="50000" fill="hold" grpId="0" nodeType="withEffect">
                                  <p:stCondLst>
                                    <p:cond delay="0"/>
                                  </p:stCondLst>
                                  <p:childTnLst>
                                    <p:animMotion origin="layout" path="M -3.125E-6 3.7037E-7 L 0.00417 -0.55185 " pathEditMode="relative" rAng="0" ptsTypes="AA">
                                      <p:cBhvr>
                                        <p:cTn id="58" dur="2000" fill="hold"/>
                                        <p:tgtEl>
                                          <p:spTgt spid="16"/>
                                        </p:tgtEl>
                                        <p:attrNameLst>
                                          <p:attrName>ppt_x</p:attrName>
                                          <p:attrName>ppt_y</p:attrName>
                                        </p:attrNameLst>
                                      </p:cBhvr>
                                      <p:rCtr x="208" y="-27593"/>
                                    </p:animMotion>
                                  </p:childTnLst>
                                </p:cTn>
                              </p:par>
                              <p:par>
                                <p:cTn id="59" presetID="42" presetClass="path" presetSubtype="0" accel="50000" decel="50000" fill="hold" grpId="1" nodeType="withEffect">
                                  <p:stCondLst>
                                    <p:cond delay="0"/>
                                  </p:stCondLst>
                                  <p:childTnLst>
                                    <p:animMotion origin="layout" path="M -2.70833E-6 -3.7037E-7 L -0.00065 -0.82917 " pathEditMode="relative" rAng="0" ptsTypes="AA">
                                      <p:cBhvr>
                                        <p:cTn id="60" dur="2000" fill="hold"/>
                                        <p:tgtEl>
                                          <p:spTgt spid="17"/>
                                        </p:tgtEl>
                                        <p:attrNameLst>
                                          <p:attrName>ppt_x</p:attrName>
                                          <p:attrName>ppt_y</p:attrName>
                                        </p:attrNameLst>
                                      </p:cBhvr>
                                      <p:rCtr x="-39" y="-4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6" grpId="1" animBg="1"/>
      <p:bldP spid="116" grpId="2" animBg="1"/>
      <p:bldP spid="117" grpId="0"/>
      <p:bldP spid="117" grpId="1"/>
      <p:bldP spid="16" grpId="0"/>
      <p:bldP spid="16" grpId="1"/>
      <p:bldP spid="16" grpId="2"/>
      <p:bldP spid="17" grpId="0"/>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AE26F8E-7031-0B49-1352-7B22AD3BC0AD}"/>
              </a:ext>
            </a:extLst>
          </p:cNvPr>
          <p:cNvSpPr/>
          <p:nvPr/>
        </p:nvSpPr>
        <p:spPr>
          <a:xfrm>
            <a:off x="476250" y="1371600"/>
            <a:ext cx="11239500" cy="1905000"/>
          </a:xfrm>
          <a:prstGeom prst="roundRect">
            <a:avLst>
              <a:gd name="adj" fmla="val 7084"/>
            </a:avLst>
          </a:prstGeom>
          <a:noFill/>
          <a:ln w="57150">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00892" y="776650"/>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36652" y="646421"/>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387472" y="896727"/>
            <a:ext cx="1991359" cy="523220"/>
          </a:xfrm>
          <a:prstGeom prst="rect">
            <a:avLst/>
          </a:prstGeom>
          <a:noFill/>
        </p:spPr>
        <p:txBody>
          <a:bodyPr wrap="square" rtlCol="0">
            <a:spAutoFit/>
          </a:bodyPr>
          <a:lstStyle/>
          <a:p>
            <a:r>
              <a:rPr lang="en-US" sz="2800" b="1" dirty="0">
                <a:solidFill>
                  <a:schemeClr val="bg1"/>
                </a:solidFill>
              </a:rPr>
              <a:t>CỦNG CỐ</a:t>
            </a:r>
          </a:p>
        </p:txBody>
      </p:sp>
      <p:sp>
        <p:nvSpPr>
          <p:cNvPr id="18" name="TextBox 17">
            <a:extLst>
              <a:ext uri="{FF2B5EF4-FFF2-40B4-BE49-F238E27FC236}">
                <a16:creationId xmlns:a16="http://schemas.microsoft.com/office/drawing/2014/main" id="{31DFD2DB-BDB5-DD3A-D105-07C0C75236AB}"/>
              </a:ext>
            </a:extLst>
          </p:cNvPr>
          <p:cNvSpPr txBox="1"/>
          <p:nvPr/>
        </p:nvSpPr>
        <p:spPr>
          <a:xfrm>
            <a:off x="824418" y="1807552"/>
            <a:ext cx="10724142" cy="1200329"/>
          </a:xfrm>
          <a:prstGeom prst="rect">
            <a:avLst/>
          </a:prstGeom>
          <a:noFill/>
        </p:spPr>
        <p:txBody>
          <a:bodyPr wrap="square" rtlCol="0">
            <a:spAutoFit/>
          </a:bodyPr>
          <a:lstStyle/>
          <a:p>
            <a:pPr algn="ctr"/>
            <a:r>
              <a:rPr lang="en-AU" sz="3600" b="1" dirty="0" err="1"/>
              <a:t>Viết</a:t>
            </a:r>
            <a:r>
              <a:rPr lang="en-AU" sz="3600" b="1" dirty="0"/>
              <a:t> </a:t>
            </a:r>
            <a:r>
              <a:rPr lang="en-AU" sz="3600" b="1" dirty="0" err="1"/>
              <a:t>công</a:t>
            </a:r>
            <a:r>
              <a:rPr lang="en-AU" sz="3600" b="1" dirty="0"/>
              <a:t> </a:t>
            </a:r>
            <a:r>
              <a:rPr lang="en-AU" sz="3600" b="1" dirty="0" err="1"/>
              <a:t>thức</a:t>
            </a:r>
            <a:r>
              <a:rPr lang="en-AU" sz="3600" b="1" dirty="0"/>
              <a:t> </a:t>
            </a:r>
            <a:r>
              <a:rPr lang="en-AU" sz="3600" b="1" dirty="0" err="1"/>
              <a:t>cấu</a:t>
            </a:r>
            <a:r>
              <a:rPr lang="en-AU" sz="3600" b="1" dirty="0"/>
              <a:t> </a:t>
            </a:r>
            <a:r>
              <a:rPr lang="en-AU" sz="3600" b="1" dirty="0" err="1"/>
              <a:t>tạo</a:t>
            </a:r>
            <a:r>
              <a:rPr lang="en-AU" sz="3600" b="1" dirty="0"/>
              <a:t> </a:t>
            </a:r>
            <a:r>
              <a:rPr lang="en-AU" sz="3600" b="1" dirty="0" err="1"/>
              <a:t>và</a:t>
            </a:r>
            <a:r>
              <a:rPr lang="en-AU" sz="3600" b="1" dirty="0"/>
              <a:t> </a:t>
            </a:r>
            <a:r>
              <a:rPr lang="en-AU" sz="3600" b="1" dirty="0" err="1"/>
              <a:t>gọi</a:t>
            </a:r>
            <a:r>
              <a:rPr lang="en-AU" sz="3600" b="1" dirty="0"/>
              <a:t> </a:t>
            </a:r>
            <a:r>
              <a:rPr lang="en-AU" sz="3600" b="1" dirty="0" err="1"/>
              <a:t>tên</a:t>
            </a:r>
            <a:r>
              <a:rPr lang="en-AU" sz="3600" b="1" dirty="0"/>
              <a:t> </a:t>
            </a:r>
            <a:r>
              <a:rPr lang="en-AU" sz="3600" b="1" dirty="0" err="1"/>
              <a:t>các</a:t>
            </a:r>
            <a:r>
              <a:rPr lang="en-AU" sz="3600" b="1" dirty="0"/>
              <a:t> </a:t>
            </a:r>
            <a:r>
              <a:rPr lang="en-AU" sz="3600" b="1" dirty="0" err="1"/>
              <a:t>đồng</a:t>
            </a:r>
            <a:r>
              <a:rPr lang="en-AU" sz="3600" b="1" dirty="0"/>
              <a:t> </a:t>
            </a:r>
            <a:r>
              <a:rPr lang="en-AU" sz="3600" b="1" dirty="0" err="1"/>
              <a:t>phân</a:t>
            </a:r>
            <a:r>
              <a:rPr lang="en-AU" sz="3600" b="1" dirty="0"/>
              <a:t> alcohol </a:t>
            </a:r>
            <a:r>
              <a:rPr lang="en-AU" sz="3600" b="1" dirty="0" err="1"/>
              <a:t>có</a:t>
            </a:r>
            <a:r>
              <a:rPr lang="en-AU" sz="3600" b="1" dirty="0"/>
              <a:t> </a:t>
            </a:r>
            <a:r>
              <a:rPr lang="en-AU" sz="3600" b="1" dirty="0" err="1"/>
              <a:t>công</a:t>
            </a:r>
            <a:r>
              <a:rPr lang="en-AU" sz="3600" b="1" dirty="0"/>
              <a:t> </a:t>
            </a:r>
            <a:r>
              <a:rPr lang="en-AU" sz="3600" b="1" dirty="0" err="1"/>
              <a:t>thức</a:t>
            </a:r>
            <a:r>
              <a:rPr lang="en-AU" sz="3600" b="1" dirty="0"/>
              <a:t> </a:t>
            </a:r>
            <a:r>
              <a:rPr lang="en-AU" sz="3600" b="1" dirty="0" err="1"/>
              <a:t>phân</a:t>
            </a:r>
            <a:r>
              <a:rPr lang="en-AU" sz="3600" b="1" dirty="0"/>
              <a:t> </a:t>
            </a:r>
            <a:r>
              <a:rPr lang="en-AU" sz="3600" b="1" dirty="0" err="1"/>
              <a:t>tử</a:t>
            </a:r>
            <a:r>
              <a:rPr lang="en-AU" sz="3600" b="1" dirty="0"/>
              <a:t> C</a:t>
            </a:r>
            <a:r>
              <a:rPr lang="en-AU" sz="3600" b="1" baseline="-25000" dirty="0"/>
              <a:t>5</a:t>
            </a:r>
            <a:r>
              <a:rPr lang="en-AU" sz="3600" b="1" dirty="0"/>
              <a:t>H</a:t>
            </a:r>
            <a:r>
              <a:rPr lang="en-AU" sz="3600" b="1" baseline="-25000" dirty="0"/>
              <a:t>12</a:t>
            </a:r>
            <a:r>
              <a:rPr lang="en-AU" sz="3600" b="1" dirty="0"/>
              <a:t>O.</a:t>
            </a:r>
          </a:p>
        </p:txBody>
      </p:sp>
    </p:spTree>
    <p:extLst>
      <p:ext uri="{BB962C8B-B14F-4D97-AF65-F5344CB8AC3E}">
        <p14:creationId xmlns:p14="http://schemas.microsoft.com/office/powerpoint/2010/main" val="342512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3">
            <a:lum bright="-20000" contrast="20000"/>
            <a:extLst>
              <a:ext uri="{96DAC541-7B7A-43D3-8B79-37D633B846F1}">
                <asvg:svgBlip xmlns:asvg="http://schemas.microsoft.com/office/drawing/2016/SVG/main" r:embed="rId4"/>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5">
            <a:lum bright="-20000" contrast="20000"/>
            <a:extLst>
              <a:ext uri="{96DAC541-7B7A-43D3-8B79-37D633B846F1}">
                <asvg:svgBlip xmlns:asvg="http://schemas.microsoft.com/office/drawing/2016/SVG/main" r:embed="rId6"/>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606676" y="189535"/>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142436" y="59306"/>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193256" y="309612"/>
            <a:ext cx="1991359" cy="523220"/>
          </a:xfrm>
          <a:prstGeom prst="rect">
            <a:avLst/>
          </a:prstGeom>
          <a:noFill/>
        </p:spPr>
        <p:txBody>
          <a:bodyPr wrap="square" rtlCol="0">
            <a:spAutoFit/>
          </a:bodyPr>
          <a:lstStyle/>
          <a:p>
            <a:r>
              <a:rPr lang="en-US" sz="2800" b="1" dirty="0">
                <a:solidFill>
                  <a:schemeClr val="bg1"/>
                </a:solidFill>
              </a:rPr>
              <a:t>CỦNG CỐ</a:t>
            </a:r>
          </a:p>
        </p:txBody>
      </p:sp>
      <p:grpSp>
        <p:nvGrpSpPr>
          <p:cNvPr id="2" name="Group 1">
            <a:extLst>
              <a:ext uri="{FF2B5EF4-FFF2-40B4-BE49-F238E27FC236}">
                <a16:creationId xmlns:a16="http://schemas.microsoft.com/office/drawing/2014/main" id="{4D16B733-E251-A443-8341-8394F923F996}"/>
              </a:ext>
            </a:extLst>
          </p:cNvPr>
          <p:cNvGrpSpPr/>
          <p:nvPr/>
        </p:nvGrpSpPr>
        <p:grpSpPr>
          <a:xfrm>
            <a:off x="5767441" y="201565"/>
            <a:ext cx="1773237" cy="637314"/>
            <a:chOff x="3448049" y="3534636"/>
            <a:chExt cx="1773237" cy="637314"/>
          </a:xfrm>
        </p:grpSpPr>
        <p:sp>
          <p:nvSpPr>
            <p:cNvPr id="4" name="Rectangle: Rounded Corners 3">
              <a:extLst>
                <a:ext uri="{FF2B5EF4-FFF2-40B4-BE49-F238E27FC236}">
                  <a16:creationId xmlns:a16="http://schemas.microsoft.com/office/drawing/2014/main" id="{B31E3CA1-A694-C55C-6DFC-7876E90B1DFD}"/>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64117EC-4BA1-F6F2-E784-5D55BF0E4B6B}"/>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16" name="TextBox 15">
              <a:extLst>
                <a:ext uri="{FF2B5EF4-FFF2-40B4-BE49-F238E27FC236}">
                  <a16:creationId xmlns:a16="http://schemas.microsoft.com/office/drawing/2014/main" id="{FD0A5350-D467-0D10-82EC-B12D3924D7B7}"/>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graphicFrame>
        <p:nvGraphicFramePr>
          <p:cNvPr id="59" name="Table 58">
            <a:extLst>
              <a:ext uri="{FF2B5EF4-FFF2-40B4-BE49-F238E27FC236}">
                <a16:creationId xmlns:a16="http://schemas.microsoft.com/office/drawing/2014/main" id="{1491354E-B2B5-1246-FE4F-2E96AD89E983}"/>
              </a:ext>
            </a:extLst>
          </p:cNvPr>
          <p:cNvGraphicFramePr>
            <a:graphicFrameLocks noGrp="1"/>
          </p:cNvGraphicFramePr>
          <p:nvPr>
            <p:extLst>
              <p:ext uri="{D42A27DB-BD31-4B8C-83A1-F6EECF244321}">
                <p14:modId xmlns:p14="http://schemas.microsoft.com/office/powerpoint/2010/main" val="2821661395"/>
              </p:ext>
            </p:extLst>
          </p:nvPr>
        </p:nvGraphicFramePr>
        <p:xfrm>
          <a:off x="658240" y="1237822"/>
          <a:ext cx="11228961" cy="4705778"/>
        </p:xfrm>
        <a:graphic>
          <a:graphicData uri="http://schemas.openxmlformats.org/drawingml/2006/table">
            <a:tbl>
              <a:tblPr firstRow="1" firstCol="1" bandRow="1">
                <a:tableStyleId>{7E9639D4-E3E2-4D34-9284-5A2195B3D0D7}</a:tableStyleId>
              </a:tblPr>
              <a:tblGrid>
                <a:gridCol w="1079602">
                  <a:extLst>
                    <a:ext uri="{9D8B030D-6E8A-4147-A177-3AD203B41FA5}">
                      <a16:colId xmlns:a16="http://schemas.microsoft.com/office/drawing/2014/main" val="3436621225"/>
                    </a:ext>
                  </a:extLst>
                </a:gridCol>
                <a:gridCol w="5918633">
                  <a:extLst>
                    <a:ext uri="{9D8B030D-6E8A-4147-A177-3AD203B41FA5}">
                      <a16:colId xmlns:a16="http://schemas.microsoft.com/office/drawing/2014/main" val="1940539459"/>
                    </a:ext>
                  </a:extLst>
                </a:gridCol>
                <a:gridCol w="4230726">
                  <a:extLst>
                    <a:ext uri="{9D8B030D-6E8A-4147-A177-3AD203B41FA5}">
                      <a16:colId xmlns:a16="http://schemas.microsoft.com/office/drawing/2014/main" val="190056702"/>
                    </a:ext>
                  </a:extLst>
                </a:gridCol>
              </a:tblGrid>
              <a:tr h="688938">
                <a:tc>
                  <a:txBody>
                    <a:bodyPr/>
                    <a:lstStyle/>
                    <a:p>
                      <a:pPr algn="ctr">
                        <a:lnSpc>
                          <a:spcPct val="130000"/>
                        </a:lnSpc>
                        <a:spcAft>
                          <a:spcPts val="1000"/>
                        </a:spcAft>
                        <a:tabLst>
                          <a:tab pos="285750" algn="l"/>
                        </a:tabLst>
                      </a:pPr>
                      <a:r>
                        <a:rPr lang="en-US" sz="2800">
                          <a:effectLst/>
                        </a:rPr>
                        <a:t>STT</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r>
                        <a:rPr lang="en-US" sz="2800" dirty="0" err="1">
                          <a:effectLst/>
                        </a:rPr>
                        <a:t>Công</a:t>
                      </a:r>
                      <a:r>
                        <a:rPr lang="en-US" sz="2800" dirty="0">
                          <a:effectLst/>
                        </a:rPr>
                        <a:t> </a:t>
                      </a:r>
                      <a:r>
                        <a:rPr lang="en-US" sz="2800" dirty="0" err="1">
                          <a:effectLst/>
                        </a:rPr>
                        <a:t>thức</a:t>
                      </a:r>
                      <a:r>
                        <a:rPr lang="en-US" sz="2800" dirty="0">
                          <a:effectLst/>
                        </a:rPr>
                        <a:t> </a:t>
                      </a:r>
                      <a:r>
                        <a:rPr lang="en-US" sz="2800" dirty="0" err="1">
                          <a:effectLst/>
                        </a:rPr>
                        <a:t>cấu</a:t>
                      </a:r>
                      <a:r>
                        <a:rPr lang="en-US" sz="2800" dirty="0">
                          <a:effectLst/>
                        </a:rPr>
                        <a:t> </a:t>
                      </a:r>
                      <a:r>
                        <a:rPr lang="en-US" sz="2800" dirty="0" err="1">
                          <a:effectLst/>
                        </a:rPr>
                        <a:t>tạo</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r>
                        <a:rPr lang="en-US" sz="2800">
                          <a:effectLst/>
                        </a:rPr>
                        <a:t>Tên gọi</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7142097"/>
                  </a:ext>
                </a:extLst>
              </a:tr>
              <a:tr h="688938">
                <a:tc>
                  <a:txBody>
                    <a:bodyPr/>
                    <a:lstStyle/>
                    <a:p>
                      <a:pPr algn="ctr">
                        <a:lnSpc>
                          <a:spcPct val="130000"/>
                        </a:lnSpc>
                        <a:spcAft>
                          <a:spcPts val="1000"/>
                        </a:spcAft>
                        <a:tabLst>
                          <a:tab pos="285750" algn="l"/>
                        </a:tabLst>
                      </a:pPr>
                      <a:r>
                        <a:rPr lang="en-US" sz="2800">
                          <a:effectLst/>
                        </a:rPr>
                        <a:t>1</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6373420"/>
                  </a:ext>
                </a:extLst>
              </a:tr>
              <a:tr h="1118102">
                <a:tc>
                  <a:txBody>
                    <a:bodyPr/>
                    <a:lstStyle/>
                    <a:p>
                      <a:pPr algn="ctr">
                        <a:lnSpc>
                          <a:spcPct val="130000"/>
                        </a:lnSpc>
                        <a:spcAft>
                          <a:spcPts val="1000"/>
                        </a:spcAft>
                        <a:tabLst>
                          <a:tab pos="285750" algn="l"/>
                        </a:tabLst>
                      </a:pPr>
                      <a:r>
                        <a:rPr lang="en-US" sz="2800">
                          <a:effectLst/>
                        </a:rPr>
                        <a:t>2</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8282338"/>
                  </a:ext>
                </a:extLst>
              </a:tr>
              <a:tr h="1143000">
                <a:tc>
                  <a:txBody>
                    <a:bodyPr/>
                    <a:lstStyle/>
                    <a:p>
                      <a:pPr algn="ctr">
                        <a:lnSpc>
                          <a:spcPct val="130000"/>
                        </a:lnSpc>
                        <a:spcAft>
                          <a:spcPts val="1000"/>
                        </a:spcAft>
                        <a:tabLst>
                          <a:tab pos="285750" algn="l"/>
                        </a:tabLst>
                      </a:pPr>
                      <a:r>
                        <a:rPr lang="en-US" sz="2800">
                          <a:effectLst/>
                        </a:rPr>
                        <a:t>3</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5430660"/>
                  </a:ext>
                </a:extLst>
              </a:tr>
              <a:tr h="1066800">
                <a:tc>
                  <a:txBody>
                    <a:bodyPr/>
                    <a:lstStyle/>
                    <a:p>
                      <a:pPr algn="ctr">
                        <a:lnSpc>
                          <a:spcPct val="130000"/>
                        </a:lnSpc>
                        <a:spcAft>
                          <a:spcPts val="1000"/>
                        </a:spcAft>
                        <a:tabLst>
                          <a:tab pos="285750" algn="l"/>
                        </a:tabLst>
                      </a:pPr>
                      <a:r>
                        <a:rPr lang="en-US" sz="2800">
                          <a:effectLst/>
                        </a:rPr>
                        <a:t>4</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4639147"/>
                  </a:ext>
                </a:extLst>
              </a:tr>
            </a:tbl>
          </a:graphicData>
        </a:graphic>
      </p:graphicFrame>
      <p:graphicFrame>
        <p:nvGraphicFramePr>
          <p:cNvPr id="60" name="Object 59">
            <a:extLst>
              <a:ext uri="{FF2B5EF4-FFF2-40B4-BE49-F238E27FC236}">
                <a16:creationId xmlns:a16="http://schemas.microsoft.com/office/drawing/2014/main" id="{94F19DE6-5908-993A-594E-EF5F1FABBE81}"/>
              </a:ext>
            </a:extLst>
          </p:cNvPr>
          <p:cNvGraphicFramePr>
            <a:graphicFrameLocks noChangeAspect="1"/>
          </p:cNvGraphicFramePr>
          <p:nvPr>
            <p:extLst>
              <p:ext uri="{D42A27DB-BD31-4B8C-83A1-F6EECF244321}">
                <p14:modId xmlns:p14="http://schemas.microsoft.com/office/powerpoint/2010/main" val="2516727351"/>
              </p:ext>
            </p:extLst>
          </p:nvPr>
        </p:nvGraphicFramePr>
        <p:xfrm>
          <a:off x="2324850" y="2044539"/>
          <a:ext cx="4938799" cy="397365"/>
        </p:xfrm>
        <a:graphic>
          <a:graphicData uri="http://schemas.openxmlformats.org/presentationml/2006/ole">
            <mc:AlternateContent xmlns:mc="http://schemas.openxmlformats.org/markup-compatibility/2006">
              <mc:Choice xmlns:v="urn:schemas-microsoft-com:vml" Requires="v">
                <p:oleObj spid="_x0000_s2138" r:id="rId15" imgW="3638095" imgH="304923" progId="PBrush">
                  <p:embed/>
                </p:oleObj>
              </mc:Choice>
              <mc:Fallback>
                <p:oleObj r:id="rId15" imgW="3638095" imgH="304923" progId="PBrush">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24850" y="2044539"/>
                        <a:ext cx="4938799" cy="397365"/>
                      </a:xfrm>
                      <a:prstGeom prst="rect">
                        <a:avLst/>
                      </a:prstGeom>
                      <a:noFill/>
                    </p:spPr>
                  </p:pic>
                </p:oleObj>
              </mc:Fallback>
            </mc:AlternateContent>
          </a:graphicData>
        </a:graphic>
      </p:graphicFrame>
      <p:graphicFrame>
        <p:nvGraphicFramePr>
          <p:cNvPr id="61" name="Object 60">
            <a:extLst>
              <a:ext uri="{FF2B5EF4-FFF2-40B4-BE49-F238E27FC236}">
                <a16:creationId xmlns:a16="http://schemas.microsoft.com/office/drawing/2014/main" id="{B86F483A-3946-9849-27D8-2C2F30FDA49A}"/>
              </a:ext>
            </a:extLst>
          </p:cNvPr>
          <p:cNvGraphicFramePr>
            <a:graphicFrameLocks noChangeAspect="1"/>
          </p:cNvGraphicFramePr>
          <p:nvPr>
            <p:extLst>
              <p:ext uri="{D42A27DB-BD31-4B8C-83A1-F6EECF244321}">
                <p14:modId xmlns:p14="http://schemas.microsoft.com/office/powerpoint/2010/main" val="2896460121"/>
              </p:ext>
            </p:extLst>
          </p:nvPr>
        </p:nvGraphicFramePr>
        <p:xfrm>
          <a:off x="2324850" y="2619213"/>
          <a:ext cx="3909256" cy="919825"/>
        </p:xfrm>
        <a:graphic>
          <a:graphicData uri="http://schemas.openxmlformats.org/presentationml/2006/ole">
            <mc:AlternateContent xmlns:mc="http://schemas.openxmlformats.org/markup-compatibility/2006">
              <mc:Choice xmlns:v="urn:schemas-microsoft-com:vml" Requires="v">
                <p:oleObj spid="_x0000_s2139" r:id="rId17" imgW="3352381" imgH="781159" progId="PBrush">
                  <p:embed/>
                </p:oleObj>
              </mc:Choice>
              <mc:Fallback>
                <p:oleObj r:id="rId17" imgW="3352381" imgH="781159" progId="PBrush">
                  <p:embed/>
                  <p:pic>
                    <p:nvPicPr>
                      <p:cNvPr id="0" name="Object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24850" y="2619213"/>
                        <a:ext cx="3909256" cy="919825"/>
                      </a:xfrm>
                      <a:prstGeom prst="rect">
                        <a:avLst/>
                      </a:prstGeom>
                      <a:noFill/>
                    </p:spPr>
                  </p:pic>
                </p:oleObj>
              </mc:Fallback>
            </mc:AlternateContent>
          </a:graphicData>
        </a:graphic>
      </p:graphicFrame>
      <p:graphicFrame>
        <p:nvGraphicFramePr>
          <p:cNvPr id="62" name="Object 61">
            <a:extLst>
              <a:ext uri="{FF2B5EF4-FFF2-40B4-BE49-F238E27FC236}">
                <a16:creationId xmlns:a16="http://schemas.microsoft.com/office/drawing/2014/main" id="{517BBD1F-8BBA-8671-7446-9B029AA287EC}"/>
              </a:ext>
            </a:extLst>
          </p:cNvPr>
          <p:cNvGraphicFramePr>
            <a:graphicFrameLocks noChangeAspect="1"/>
          </p:cNvGraphicFramePr>
          <p:nvPr>
            <p:extLst>
              <p:ext uri="{D42A27DB-BD31-4B8C-83A1-F6EECF244321}">
                <p14:modId xmlns:p14="http://schemas.microsoft.com/office/powerpoint/2010/main" val="568192702"/>
              </p:ext>
            </p:extLst>
          </p:nvPr>
        </p:nvGraphicFramePr>
        <p:xfrm>
          <a:off x="2324850" y="3803867"/>
          <a:ext cx="3959045" cy="931101"/>
        </p:xfrm>
        <a:graphic>
          <a:graphicData uri="http://schemas.openxmlformats.org/presentationml/2006/ole">
            <mc:AlternateContent xmlns:mc="http://schemas.openxmlformats.org/markup-compatibility/2006">
              <mc:Choice xmlns:v="urn:schemas-microsoft-com:vml" Requires="v">
                <p:oleObj spid="_x0000_s2140" r:id="rId19" imgW="3296110" imgH="714286" progId="PBrush">
                  <p:embed/>
                </p:oleObj>
              </mc:Choice>
              <mc:Fallback>
                <p:oleObj r:id="rId19" imgW="3296110" imgH="714286" progId="PBrush">
                  <p:embed/>
                  <p:pic>
                    <p:nvPicPr>
                      <p:cNvPr id="0"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24850" y="3803867"/>
                        <a:ext cx="3959045" cy="931101"/>
                      </a:xfrm>
                      <a:prstGeom prst="rect">
                        <a:avLst/>
                      </a:prstGeom>
                      <a:noFill/>
                    </p:spPr>
                  </p:pic>
                </p:oleObj>
              </mc:Fallback>
            </mc:AlternateContent>
          </a:graphicData>
        </a:graphic>
      </p:graphicFrame>
      <p:graphicFrame>
        <p:nvGraphicFramePr>
          <p:cNvPr id="63" name="Object 62">
            <a:extLst>
              <a:ext uri="{FF2B5EF4-FFF2-40B4-BE49-F238E27FC236}">
                <a16:creationId xmlns:a16="http://schemas.microsoft.com/office/drawing/2014/main" id="{7D698C65-B64C-69F7-36A8-FB197C6E37D9}"/>
              </a:ext>
            </a:extLst>
          </p:cNvPr>
          <p:cNvGraphicFramePr>
            <a:graphicFrameLocks noChangeAspect="1"/>
          </p:cNvGraphicFramePr>
          <p:nvPr>
            <p:extLst>
              <p:ext uri="{D42A27DB-BD31-4B8C-83A1-F6EECF244321}">
                <p14:modId xmlns:p14="http://schemas.microsoft.com/office/powerpoint/2010/main" val="657543632"/>
              </p:ext>
            </p:extLst>
          </p:nvPr>
        </p:nvGraphicFramePr>
        <p:xfrm>
          <a:off x="2304371" y="4956349"/>
          <a:ext cx="3236233" cy="962750"/>
        </p:xfrm>
        <a:graphic>
          <a:graphicData uri="http://schemas.openxmlformats.org/presentationml/2006/ole">
            <mc:AlternateContent xmlns:mc="http://schemas.openxmlformats.org/markup-compatibility/2006">
              <mc:Choice xmlns:v="urn:schemas-microsoft-com:vml" Requires="v">
                <p:oleObj spid="_x0000_s2141" r:id="rId21" imgW="2704762" imgH="800212" progId="PBrush">
                  <p:embed/>
                </p:oleObj>
              </mc:Choice>
              <mc:Fallback>
                <p:oleObj r:id="rId21" imgW="2704762" imgH="800212" progId="PBrush">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04371" y="4956349"/>
                        <a:ext cx="3236233" cy="962750"/>
                      </a:xfrm>
                      <a:prstGeom prst="rect">
                        <a:avLst/>
                      </a:prstGeom>
                      <a:noFill/>
                    </p:spPr>
                  </p:pic>
                </p:oleObj>
              </mc:Fallback>
            </mc:AlternateContent>
          </a:graphicData>
        </a:graphic>
      </p:graphicFrame>
      <p:sp>
        <p:nvSpPr>
          <p:cNvPr id="67" name="TextBox 66">
            <a:extLst>
              <a:ext uri="{FF2B5EF4-FFF2-40B4-BE49-F238E27FC236}">
                <a16:creationId xmlns:a16="http://schemas.microsoft.com/office/drawing/2014/main" id="{83F9ABE8-03FD-0F11-F31F-94973FD23A0B}"/>
              </a:ext>
            </a:extLst>
          </p:cNvPr>
          <p:cNvSpPr txBox="1"/>
          <p:nvPr/>
        </p:nvSpPr>
        <p:spPr>
          <a:xfrm>
            <a:off x="5715564" y="1898611"/>
            <a:ext cx="8303172" cy="604461"/>
          </a:xfrm>
          <a:prstGeom prst="rect">
            <a:avLst/>
          </a:prstGeom>
          <a:noFill/>
        </p:spPr>
        <p:txBody>
          <a:bodyPr wrap="square">
            <a:spAutoFit/>
          </a:bodyPr>
          <a:lstStyle/>
          <a:p>
            <a:pPr algn="ctr">
              <a:lnSpc>
                <a:spcPct val="130000"/>
              </a:lnSpc>
              <a:spcAft>
                <a:spcPts val="1000"/>
              </a:spcAft>
              <a:tabLst>
                <a:tab pos="285750" algn="l"/>
              </a:tabLst>
            </a:pPr>
            <a:r>
              <a:rPr lang="en-US" sz="2800" dirty="0">
                <a:effectLst/>
              </a:rPr>
              <a:t>Pentan-1-ol</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865DC57F-E0EE-6ADE-516C-03E978445860}"/>
              </a:ext>
            </a:extLst>
          </p:cNvPr>
          <p:cNvSpPr txBox="1"/>
          <p:nvPr/>
        </p:nvSpPr>
        <p:spPr>
          <a:xfrm>
            <a:off x="5718192" y="2790535"/>
            <a:ext cx="8303172" cy="604461"/>
          </a:xfrm>
          <a:prstGeom prst="rect">
            <a:avLst/>
          </a:prstGeom>
          <a:noFill/>
        </p:spPr>
        <p:txBody>
          <a:bodyPr wrap="square">
            <a:spAutoFit/>
          </a:bodyPr>
          <a:lstStyle/>
          <a:p>
            <a:pPr algn="ctr">
              <a:lnSpc>
                <a:spcPct val="130000"/>
              </a:lnSpc>
              <a:spcAft>
                <a:spcPts val="1000"/>
              </a:spcAft>
              <a:tabLst>
                <a:tab pos="285750" algn="l"/>
              </a:tabLst>
            </a:pPr>
            <a:r>
              <a:rPr lang="en-US" sz="2800" dirty="0">
                <a:effectLst/>
              </a:rPr>
              <a:t>Pentan-2-ol</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52011838-AEFB-FF3E-F598-1D8CA4C46274}"/>
              </a:ext>
            </a:extLst>
          </p:cNvPr>
          <p:cNvSpPr txBox="1"/>
          <p:nvPr/>
        </p:nvSpPr>
        <p:spPr>
          <a:xfrm>
            <a:off x="5715564" y="3879865"/>
            <a:ext cx="8303172" cy="604461"/>
          </a:xfrm>
          <a:prstGeom prst="rect">
            <a:avLst/>
          </a:prstGeom>
          <a:noFill/>
        </p:spPr>
        <p:txBody>
          <a:bodyPr wrap="square">
            <a:spAutoFit/>
          </a:bodyPr>
          <a:lstStyle/>
          <a:p>
            <a:pPr algn="ctr">
              <a:lnSpc>
                <a:spcPct val="130000"/>
              </a:lnSpc>
              <a:spcAft>
                <a:spcPts val="1000"/>
              </a:spcAft>
              <a:tabLst>
                <a:tab pos="285750" algn="l"/>
              </a:tabLst>
            </a:pPr>
            <a:r>
              <a:rPr lang="en-US" sz="2800" dirty="0">
                <a:effectLst/>
              </a:rPr>
              <a:t>Pentan-3-ol</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D0F7E1B4-1B7F-5638-A333-8B1E6933D1F6}"/>
              </a:ext>
            </a:extLst>
          </p:cNvPr>
          <p:cNvSpPr txBox="1"/>
          <p:nvPr/>
        </p:nvSpPr>
        <p:spPr>
          <a:xfrm>
            <a:off x="5678778" y="5062713"/>
            <a:ext cx="8303172" cy="604461"/>
          </a:xfrm>
          <a:prstGeom prst="rect">
            <a:avLst/>
          </a:prstGeom>
          <a:noFill/>
        </p:spPr>
        <p:txBody>
          <a:bodyPr wrap="square">
            <a:spAutoFit/>
          </a:bodyPr>
          <a:lstStyle/>
          <a:p>
            <a:pPr algn="ctr">
              <a:lnSpc>
                <a:spcPct val="130000"/>
              </a:lnSpc>
              <a:spcAft>
                <a:spcPts val="1000"/>
              </a:spcAft>
              <a:tabLst>
                <a:tab pos="285750" algn="l"/>
              </a:tabLst>
            </a:pPr>
            <a:r>
              <a:rPr lang="en-US" sz="2800" dirty="0">
                <a:effectLst/>
              </a:rPr>
              <a:t>3-methylbutan-1-ol</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79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inVertic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arn(inVertic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arn(inVertical)">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arn(inVertical)">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arn(inVertical)">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arn(inVertical)">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barn(inVertical)">
                                      <p:cBhvr>
                                        <p:cTn id="4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P spid="71" grpId="0"/>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606676" y="189535"/>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142436" y="59306"/>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193256" y="309612"/>
            <a:ext cx="1991359" cy="523220"/>
          </a:xfrm>
          <a:prstGeom prst="rect">
            <a:avLst/>
          </a:prstGeom>
          <a:noFill/>
        </p:spPr>
        <p:txBody>
          <a:bodyPr wrap="square" rtlCol="0">
            <a:spAutoFit/>
          </a:bodyPr>
          <a:lstStyle/>
          <a:p>
            <a:r>
              <a:rPr lang="en-US" sz="2800" b="1" dirty="0">
                <a:solidFill>
                  <a:schemeClr val="bg1"/>
                </a:solidFill>
              </a:rPr>
              <a:t>CỦNG CỐ</a:t>
            </a:r>
          </a:p>
        </p:txBody>
      </p:sp>
      <p:grpSp>
        <p:nvGrpSpPr>
          <p:cNvPr id="2" name="Group 1">
            <a:extLst>
              <a:ext uri="{FF2B5EF4-FFF2-40B4-BE49-F238E27FC236}">
                <a16:creationId xmlns:a16="http://schemas.microsoft.com/office/drawing/2014/main" id="{4D16B733-E251-A443-8341-8394F923F996}"/>
              </a:ext>
            </a:extLst>
          </p:cNvPr>
          <p:cNvGrpSpPr/>
          <p:nvPr/>
        </p:nvGrpSpPr>
        <p:grpSpPr>
          <a:xfrm>
            <a:off x="5767441" y="201565"/>
            <a:ext cx="1773237" cy="637314"/>
            <a:chOff x="3448049" y="3534636"/>
            <a:chExt cx="1773237" cy="637314"/>
          </a:xfrm>
        </p:grpSpPr>
        <p:sp>
          <p:nvSpPr>
            <p:cNvPr id="4" name="Rectangle: Rounded Corners 3">
              <a:extLst>
                <a:ext uri="{FF2B5EF4-FFF2-40B4-BE49-F238E27FC236}">
                  <a16:creationId xmlns:a16="http://schemas.microsoft.com/office/drawing/2014/main" id="{B31E3CA1-A694-C55C-6DFC-7876E90B1DFD}"/>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64117EC-4BA1-F6F2-E784-5D55BF0E4B6B}"/>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16" name="TextBox 15">
              <a:extLst>
                <a:ext uri="{FF2B5EF4-FFF2-40B4-BE49-F238E27FC236}">
                  <a16:creationId xmlns:a16="http://schemas.microsoft.com/office/drawing/2014/main" id="{FD0A5350-D467-0D10-82EC-B12D3924D7B7}"/>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graphicFrame>
        <p:nvGraphicFramePr>
          <p:cNvPr id="59" name="Table 58">
            <a:extLst>
              <a:ext uri="{FF2B5EF4-FFF2-40B4-BE49-F238E27FC236}">
                <a16:creationId xmlns:a16="http://schemas.microsoft.com/office/drawing/2014/main" id="{1491354E-B2B5-1246-FE4F-2E96AD89E983}"/>
              </a:ext>
            </a:extLst>
          </p:cNvPr>
          <p:cNvGraphicFramePr>
            <a:graphicFrameLocks noGrp="1"/>
          </p:cNvGraphicFramePr>
          <p:nvPr>
            <p:extLst>
              <p:ext uri="{D42A27DB-BD31-4B8C-83A1-F6EECF244321}">
                <p14:modId xmlns:p14="http://schemas.microsoft.com/office/powerpoint/2010/main" val="3251189128"/>
              </p:ext>
            </p:extLst>
          </p:nvPr>
        </p:nvGraphicFramePr>
        <p:xfrm>
          <a:off x="723422" y="971569"/>
          <a:ext cx="11228961" cy="5749924"/>
        </p:xfrm>
        <a:graphic>
          <a:graphicData uri="http://schemas.openxmlformats.org/drawingml/2006/table">
            <a:tbl>
              <a:tblPr firstRow="1" firstCol="1" bandRow="1">
                <a:tableStyleId>{7E9639D4-E3E2-4D34-9284-5A2195B3D0D7}</a:tableStyleId>
              </a:tblPr>
              <a:tblGrid>
                <a:gridCol w="1079602">
                  <a:extLst>
                    <a:ext uri="{9D8B030D-6E8A-4147-A177-3AD203B41FA5}">
                      <a16:colId xmlns:a16="http://schemas.microsoft.com/office/drawing/2014/main" val="3436621225"/>
                    </a:ext>
                  </a:extLst>
                </a:gridCol>
                <a:gridCol w="5918633">
                  <a:extLst>
                    <a:ext uri="{9D8B030D-6E8A-4147-A177-3AD203B41FA5}">
                      <a16:colId xmlns:a16="http://schemas.microsoft.com/office/drawing/2014/main" val="1940539459"/>
                    </a:ext>
                  </a:extLst>
                </a:gridCol>
                <a:gridCol w="4230726">
                  <a:extLst>
                    <a:ext uri="{9D8B030D-6E8A-4147-A177-3AD203B41FA5}">
                      <a16:colId xmlns:a16="http://schemas.microsoft.com/office/drawing/2014/main" val="190056702"/>
                    </a:ext>
                  </a:extLst>
                </a:gridCol>
              </a:tblGrid>
              <a:tr h="552431">
                <a:tc>
                  <a:txBody>
                    <a:bodyPr/>
                    <a:lstStyle/>
                    <a:p>
                      <a:pPr algn="ctr">
                        <a:lnSpc>
                          <a:spcPct val="130000"/>
                        </a:lnSpc>
                        <a:spcAft>
                          <a:spcPts val="1000"/>
                        </a:spcAft>
                        <a:tabLst>
                          <a:tab pos="285750" algn="l"/>
                        </a:tabLst>
                      </a:pPr>
                      <a:r>
                        <a:rPr lang="en-US" sz="2400" dirty="0">
                          <a:effectLst/>
                        </a:rPr>
                        <a:t>STT</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r>
                        <a:rPr lang="en-US" sz="2400" dirty="0" err="1">
                          <a:effectLst/>
                        </a:rPr>
                        <a:t>Công</a:t>
                      </a:r>
                      <a:r>
                        <a:rPr lang="en-US" sz="2400" dirty="0">
                          <a:effectLst/>
                        </a:rPr>
                        <a:t> </a:t>
                      </a:r>
                      <a:r>
                        <a:rPr lang="en-US" sz="2400" dirty="0" err="1">
                          <a:effectLst/>
                        </a:rPr>
                        <a:t>thức</a:t>
                      </a:r>
                      <a:r>
                        <a:rPr lang="en-US" sz="2400" dirty="0">
                          <a:effectLst/>
                        </a:rPr>
                        <a:t> </a:t>
                      </a:r>
                      <a:r>
                        <a:rPr lang="en-US" sz="2400" dirty="0" err="1">
                          <a:effectLst/>
                        </a:rPr>
                        <a:t>cấu</a:t>
                      </a:r>
                      <a:r>
                        <a:rPr lang="en-US" sz="2400" dirty="0">
                          <a:effectLst/>
                        </a:rPr>
                        <a:t> </a:t>
                      </a:r>
                      <a:r>
                        <a:rPr lang="en-US" sz="2400" dirty="0" err="1">
                          <a:effectLst/>
                        </a:rPr>
                        <a:t>tạo</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r>
                        <a:rPr lang="en-US" sz="2400" dirty="0" err="1">
                          <a:effectLst/>
                        </a:rPr>
                        <a:t>Tên</a:t>
                      </a:r>
                      <a:r>
                        <a:rPr lang="en-US" sz="2400" dirty="0">
                          <a:effectLst/>
                        </a:rPr>
                        <a:t> </a:t>
                      </a:r>
                      <a:r>
                        <a:rPr lang="en-US" sz="2400" dirty="0" err="1">
                          <a:effectLst/>
                        </a:rPr>
                        <a:t>gọi</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7142097"/>
                  </a:ext>
                </a:extLst>
              </a:tr>
              <a:tr h="1082693">
                <a:tc>
                  <a:txBody>
                    <a:bodyPr/>
                    <a:lstStyle/>
                    <a:p>
                      <a:pPr algn="ctr">
                        <a:lnSpc>
                          <a:spcPct val="130000"/>
                        </a:lnSpc>
                        <a:spcAft>
                          <a:spcPts val="1000"/>
                        </a:spcAft>
                        <a:tabLst>
                          <a:tab pos="285750" algn="l"/>
                        </a:tabLst>
                      </a:pPr>
                      <a:r>
                        <a:rPr lang="en-US" sz="2800" dirty="0">
                          <a:effectLst/>
                          <a:latin typeface="+mj-lt"/>
                          <a:ea typeface="Calibri" panose="020F0502020204030204" pitchFamily="34" charset="0"/>
                          <a:cs typeface="Times New Roman" panose="02020603050405020304" pitchFamily="18" charset="0"/>
                        </a:rPr>
                        <a:t>5</a:t>
                      </a:r>
                      <a:endParaRPr lang="en-AU" sz="2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AU" sz="24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6373420"/>
                  </a:ext>
                </a:extLst>
              </a:tr>
              <a:tr h="1447800">
                <a:tc>
                  <a:txBody>
                    <a:bodyPr/>
                    <a:lstStyle/>
                    <a:p>
                      <a:pPr algn="ctr">
                        <a:lnSpc>
                          <a:spcPct val="130000"/>
                        </a:lnSpc>
                        <a:spcAft>
                          <a:spcPts val="1000"/>
                        </a:spcAft>
                        <a:tabLst>
                          <a:tab pos="285750" algn="l"/>
                        </a:tabLst>
                      </a:pPr>
                      <a:r>
                        <a:rPr lang="en-US" sz="2800" dirty="0">
                          <a:effectLst/>
                          <a:latin typeface="+mj-lt"/>
                          <a:ea typeface="Calibri" panose="020F0502020204030204" pitchFamily="34" charset="0"/>
                          <a:cs typeface="Times New Roman" panose="02020603050405020304" pitchFamily="18" charset="0"/>
                        </a:rPr>
                        <a:t>6</a:t>
                      </a:r>
                      <a:endParaRPr lang="en-AU" sz="2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AU" sz="24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8282338"/>
                  </a:ext>
                </a:extLst>
              </a:tr>
              <a:tr h="1143000">
                <a:tc>
                  <a:txBody>
                    <a:bodyPr/>
                    <a:lstStyle/>
                    <a:p>
                      <a:pPr algn="ctr">
                        <a:lnSpc>
                          <a:spcPct val="130000"/>
                        </a:lnSpc>
                        <a:spcAft>
                          <a:spcPts val="1000"/>
                        </a:spcAft>
                        <a:tabLst>
                          <a:tab pos="285750" algn="l"/>
                        </a:tabLst>
                      </a:pPr>
                      <a:r>
                        <a:rPr lang="en-US" sz="2800" dirty="0">
                          <a:effectLst/>
                          <a:latin typeface="+mj-lt"/>
                          <a:ea typeface="Calibri" panose="020F0502020204030204" pitchFamily="34" charset="0"/>
                          <a:cs typeface="Times New Roman" panose="02020603050405020304" pitchFamily="18" charset="0"/>
                        </a:rPr>
                        <a:t>7</a:t>
                      </a:r>
                      <a:endParaRPr lang="en-AU" sz="2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1000"/>
                        </a:spcAft>
                        <a:tabLst>
                          <a:tab pos="285750" algn="l"/>
                        </a:tabLst>
                      </a:pPr>
                      <a:endParaRPr lang="en-AU" sz="24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5430660"/>
                  </a:ext>
                </a:extLst>
              </a:tr>
              <a:tr h="1524000">
                <a:tc>
                  <a:txBody>
                    <a:bodyPr/>
                    <a:lstStyle/>
                    <a:p>
                      <a:pPr algn="ctr">
                        <a:lnSpc>
                          <a:spcPct val="130000"/>
                        </a:lnSpc>
                        <a:spcAft>
                          <a:spcPts val="1000"/>
                        </a:spcAft>
                        <a:tabLst>
                          <a:tab pos="285750" algn="l"/>
                        </a:tabLst>
                      </a:pPr>
                      <a:r>
                        <a:rPr lang="en-US" sz="2800" dirty="0">
                          <a:effectLst/>
                          <a:latin typeface="+mj-lt"/>
                          <a:ea typeface="Calibri" panose="020F0502020204030204" pitchFamily="34" charset="0"/>
                          <a:cs typeface="Times New Roman" panose="02020603050405020304" pitchFamily="18" charset="0"/>
                        </a:rPr>
                        <a:t>8</a:t>
                      </a:r>
                      <a:endParaRPr lang="en-AU" sz="2400" dirty="0">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30000"/>
                        </a:lnSpc>
                        <a:spcAft>
                          <a:spcPts val="1000"/>
                        </a:spcAft>
                        <a:tabLst>
                          <a:tab pos="285750" algn="l"/>
                        </a:tabLs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30000"/>
                        </a:lnSpc>
                        <a:spcAft>
                          <a:spcPts val="1000"/>
                        </a:spcAft>
                        <a:tabLst>
                          <a:tab pos="285750" algn="l"/>
                        </a:tabLst>
                      </a:pPr>
                      <a:endParaRPr lang="en-AU" sz="2400" dirty="0">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834639147"/>
                  </a:ext>
                </a:extLst>
              </a:tr>
            </a:tbl>
          </a:graphicData>
        </a:graphic>
      </p:graphicFrame>
      <p:graphicFrame>
        <p:nvGraphicFramePr>
          <p:cNvPr id="64" name="Object 63">
            <a:extLst>
              <a:ext uri="{FF2B5EF4-FFF2-40B4-BE49-F238E27FC236}">
                <a16:creationId xmlns:a16="http://schemas.microsoft.com/office/drawing/2014/main" id="{EC8AD5A9-19A7-23B0-E0B0-EB003503C8E5}"/>
              </a:ext>
            </a:extLst>
          </p:cNvPr>
          <p:cNvGraphicFramePr>
            <a:graphicFrameLocks noChangeAspect="1"/>
          </p:cNvGraphicFramePr>
          <p:nvPr>
            <p:extLst>
              <p:ext uri="{D42A27DB-BD31-4B8C-83A1-F6EECF244321}">
                <p14:modId xmlns:p14="http://schemas.microsoft.com/office/powerpoint/2010/main" val="2702822868"/>
              </p:ext>
            </p:extLst>
          </p:nvPr>
        </p:nvGraphicFramePr>
        <p:xfrm>
          <a:off x="3184614" y="1533566"/>
          <a:ext cx="3274807" cy="990600"/>
        </p:xfrm>
        <a:graphic>
          <a:graphicData uri="http://schemas.openxmlformats.org/presentationml/2006/ole">
            <mc:AlternateContent xmlns:mc="http://schemas.openxmlformats.org/markup-compatibility/2006">
              <mc:Choice xmlns:v="urn:schemas-microsoft-com:vml" Requires="v">
                <p:oleObj r:id="rId14" imgW="2924583" imgH="885949" progId="PBrush">
                  <p:embed/>
                </p:oleObj>
              </mc:Choice>
              <mc:Fallback>
                <p:oleObj r:id="rId14" imgW="2924583" imgH="885949" progId="PBrush">
                  <p:embed/>
                  <p:pic>
                    <p:nvPicPr>
                      <p:cNvPr id="64" name="Object 63">
                        <a:extLst>
                          <a:ext uri="{FF2B5EF4-FFF2-40B4-BE49-F238E27FC236}">
                            <a16:creationId xmlns:a16="http://schemas.microsoft.com/office/drawing/2014/main" id="{EC8AD5A9-19A7-23B0-E0B0-EB003503C8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4614" y="1533566"/>
                        <a:ext cx="3274807" cy="990600"/>
                      </a:xfrm>
                      <a:prstGeom prst="rect">
                        <a:avLst/>
                      </a:prstGeom>
                      <a:noFill/>
                    </p:spPr>
                  </p:pic>
                </p:oleObj>
              </mc:Fallback>
            </mc:AlternateContent>
          </a:graphicData>
        </a:graphic>
      </p:graphicFrame>
      <p:sp>
        <p:nvSpPr>
          <p:cNvPr id="23" name="Rectangle 2">
            <a:extLst>
              <a:ext uri="{FF2B5EF4-FFF2-40B4-BE49-F238E27FC236}">
                <a16:creationId xmlns:a16="http://schemas.microsoft.com/office/drawing/2014/main" id="{0E8F4685-AAE0-1189-0428-84E3F143B22D}"/>
              </a:ext>
            </a:extLst>
          </p:cNvPr>
          <p:cNvSpPr>
            <a:spLocks noChangeArrowheads="1"/>
          </p:cNvSpPr>
          <p:nvPr/>
        </p:nvSpPr>
        <p:spPr bwMode="auto">
          <a:xfrm>
            <a:off x="3184614" y="3027056"/>
            <a:ext cx="201161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25" name="Object 24">
            <a:extLst>
              <a:ext uri="{FF2B5EF4-FFF2-40B4-BE49-F238E27FC236}">
                <a16:creationId xmlns:a16="http://schemas.microsoft.com/office/drawing/2014/main" id="{CC13CCD1-8B7B-F83C-F2D9-2AEA20CC3F65}"/>
              </a:ext>
            </a:extLst>
          </p:cNvPr>
          <p:cNvGraphicFramePr>
            <a:graphicFrameLocks noChangeAspect="1"/>
          </p:cNvGraphicFramePr>
          <p:nvPr>
            <p:extLst>
              <p:ext uri="{D42A27DB-BD31-4B8C-83A1-F6EECF244321}">
                <p14:modId xmlns:p14="http://schemas.microsoft.com/office/powerpoint/2010/main" val="4064223431"/>
              </p:ext>
            </p:extLst>
          </p:nvPr>
        </p:nvGraphicFramePr>
        <p:xfrm>
          <a:off x="3237326" y="2656856"/>
          <a:ext cx="3011073" cy="1323877"/>
        </p:xfrm>
        <a:graphic>
          <a:graphicData uri="http://schemas.openxmlformats.org/presentationml/2006/ole">
            <mc:AlternateContent xmlns:mc="http://schemas.openxmlformats.org/markup-compatibility/2006">
              <mc:Choice xmlns:v="urn:schemas-microsoft-com:vml" Requires="v">
                <p:oleObj r:id="rId16" imgW="2991268" imgH="1419048" progId="PBrush">
                  <p:embed/>
                </p:oleObj>
              </mc:Choice>
              <mc:Fallback>
                <p:oleObj r:id="rId16" imgW="2991268" imgH="1419048" progId="PBrush">
                  <p:embed/>
                  <p:pic>
                    <p:nvPicPr>
                      <p:cNvPr id="0" name="Object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7326" y="2656856"/>
                        <a:ext cx="3011073" cy="1323877"/>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552E0203-C1E3-F6BC-3EFE-5C05DCA39D59}"/>
              </a:ext>
            </a:extLst>
          </p:cNvPr>
          <p:cNvGraphicFramePr>
            <a:graphicFrameLocks noChangeAspect="1"/>
          </p:cNvGraphicFramePr>
          <p:nvPr>
            <p:extLst>
              <p:ext uri="{D42A27DB-BD31-4B8C-83A1-F6EECF244321}">
                <p14:modId xmlns:p14="http://schemas.microsoft.com/office/powerpoint/2010/main" val="1463803168"/>
              </p:ext>
            </p:extLst>
          </p:nvPr>
        </p:nvGraphicFramePr>
        <p:xfrm>
          <a:off x="3237326" y="4164746"/>
          <a:ext cx="3205710" cy="953371"/>
        </p:xfrm>
        <a:graphic>
          <a:graphicData uri="http://schemas.openxmlformats.org/presentationml/2006/ole">
            <mc:AlternateContent xmlns:mc="http://schemas.openxmlformats.org/markup-compatibility/2006">
              <mc:Choice xmlns:v="urn:schemas-microsoft-com:vml" Requires="v">
                <p:oleObj r:id="rId18" imgW="3048426" imgH="933580" progId="PBrush">
                  <p:embed/>
                </p:oleObj>
              </mc:Choice>
              <mc:Fallback>
                <p:oleObj r:id="rId18" imgW="3048426" imgH="933580" progId="PBrush">
                  <p:embed/>
                  <p:pic>
                    <p:nvPicPr>
                      <p:cNvPr id="0"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37326" y="4164746"/>
                        <a:ext cx="3205710" cy="953371"/>
                      </a:xfrm>
                      <a:prstGeom prst="rect">
                        <a:avLst/>
                      </a:prstGeom>
                      <a:noFill/>
                    </p:spPr>
                  </p:pic>
                </p:oleObj>
              </mc:Fallback>
            </mc:AlternateContent>
          </a:graphicData>
        </a:graphic>
      </p:graphicFrame>
      <p:sp>
        <p:nvSpPr>
          <p:cNvPr id="29" name="Rectangle 6">
            <a:extLst>
              <a:ext uri="{FF2B5EF4-FFF2-40B4-BE49-F238E27FC236}">
                <a16:creationId xmlns:a16="http://schemas.microsoft.com/office/drawing/2014/main" id="{B39367F4-BF7C-AB2B-97BE-ADD0B2F9E06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30" name="Object 29">
            <a:extLst>
              <a:ext uri="{FF2B5EF4-FFF2-40B4-BE49-F238E27FC236}">
                <a16:creationId xmlns:a16="http://schemas.microsoft.com/office/drawing/2014/main" id="{CC66C7AB-6F7F-0200-DD5A-3F9083C3B363}"/>
              </a:ext>
            </a:extLst>
          </p:cNvPr>
          <p:cNvGraphicFramePr>
            <a:graphicFrameLocks noChangeAspect="1"/>
          </p:cNvGraphicFramePr>
          <p:nvPr>
            <p:extLst>
              <p:ext uri="{D42A27DB-BD31-4B8C-83A1-F6EECF244321}">
                <p14:modId xmlns:p14="http://schemas.microsoft.com/office/powerpoint/2010/main" val="2682667386"/>
              </p:ext>
            </p:extLst>
          </p:nvPr>
        </p:nvGraphicFramePr>
        <p:xfrm>
          <a:off x="3156226" y="5246104"/>
          <a:ext cx="2846745" cy="1470426"/>
        </p:xfrm>
        <a:graphic>
          <a:graphicData uri="http://schemas.openxmlformats.org/presentationml/2006/ole">
            <mc:AlternateContent xmlns:mc="http://schemas.openxmlformats.org/markup-compatibility/2006">
              <mc:Choice xmlns:v="urn:schemas-microsoft-com:vml" Requires="v">
                <p:oleObj r:id="rId20" imgW="2866667" imgH="1476190" progId="PBrush">
                  <p:embed/>
                </p:oleObj>
              </mc:Choice>
              <mc:Fallback>
                <p:oleObj r:id="rId20" imgW="2866667" imgH="1476190" progId="PBrush">
                  <p:embed/>
                  <p:pic>
                    <p:nvPicPr>
                      <p:cNvPr id="0" name="Object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56226" y="5246104"/>
                        <a:ext cx="2846745" cy="1470426"/>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id="{21D6AB04-7925-B602-816E-79ECC0D57410}"/>
              </a:ext>
            </a:extLst>
          </p:cNvPr>
          <p:cNvSpPr txBox="1"/>
          <p:nvPr/>
        </p:nvSpPr>
        <p:spPr>
          <a:xfrm>
            <a:off x="3429000" y="1623623"/>
            <a:ext cx="12754302" cy="594202"/>
          </a:xfrm>
          <a:prstGeom prst="rect">
            <a:avLst/>
          </a:prstGeom>
          <a:noFill/>
        </p:spPr>
        <p:txBody>
          <a:bodyPr wrap="square">
            <a:spAutoFit/>
          </a:bodyPr>
          <a:lstStyle/>
          <a:p>
            <a:pPr algn="ctr">
              <a:lnSpc>
                <a:spcPct val="130000"/>
              </a:lnSpc>
              <a:spcAft>
                <a:spcPts val="1000"/>
              </a:spcAft>
              <a:tabLst>
                <a:tab pos="285750" algn="l"/>
              </a:tabLst>
            </a:pPr>
            <a:r>
              <a:rPr lang="en-US" sz="2800" dirty="0">
                <a:solidFill>
                  <a:srgbClr val="000000"/>
                </a:solidFill>
                <a:effectLst/>
                <a:latin typeface="+mj-lt"/>
                <a:ea typeface="Calibri" panose="020F0502020204030204" pitchFamily="34" charset="0"/>
                <a:cs typeface="Times New Roman" panose="02020603050405020304" pitchFamily="18" charset="0"/>
              </a:rPr>
              <a:t>3-methylbutan-2-ol</a:t>
            </a:r>
            <a:endParaRPr lang="en-AU" sz="2400" dirty="0">
              <a:effectLst/>
              <a:latin typeface="+mj-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D50AB0A9-6F42-831F-886B-1BF6453D4919}"/>
              </a:ext>
            </a:extLst>
          </p:cNvPr>
          <p:cNvSpPr txBox="1"/>
          <p:nvPr/>
        </p:nvSpPr>
        <p:spPr>
          <a:xfrm>
            <a:off x="3505200" y="2941084"/>
            <a:ext cx="12754302" cy="594202"/>
          </a:xfrm>
          <a:prstGeom prst="rect">
            <a:avLst/>
          </a:prstGeom>
          <a:noFill/>
        </p:spPr>
        <p:txBody>
          <a:bodyPr wrap="square">
            <a:spAutoFit/>
          </a:bodyPr>
          <a:lstStyle/>
          <a:p>
            <a:pPr algn="ctr">
              <a:lnSpc>
                <a:spcPct val="130000"/>
              </a:lnSpc>
              <a:spcAft>
                <a:spcPts val="1000"/>
              </a:spcAft>
              <a:tabLst>
                <a:tab pos="285750" algn="l"/>
              </a:tabLst>
            </a:pPr>
            <a:r>
              <a:rPr lang="en-US" sz="2800" dirty="0">
                <a:solidFill>
                  <a:srgbClr val="000000"/>
                </a:solidFill>
                <a:effectLst/>
                <a:latin typeface="+mj-lt"/>
                <a:ea typeface="Calibri" panose="020F0502020204030204" pitchFamily="34" charset="0"/>
                <a:cs typeface="Times New Roman" panose="02020603050405020304" pitchFamily="18" charset="0"/>
              </a:rPr>
              <a:t>2-methylbutan-2-ol</a:t>
            </a:r>
            <a:endParaRPr lang="en-AU" sz="2400" dirty="0">
              <a:effectLst/>
              <a:latin typeface="+mj-lt"/>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A01875A9-DFDD-26AD-4AAB-13014A80E2C2}"/>
              </a:ext>
            </a:extLst>
          </p:cNvPr>
          <p:cNvSpPr txBox="1"/>
          <p:nvPr/>
        </p:nvSpPr>
        <p:spPr>
          <a:xfrm>
            <a:off x="8229600" y="4316846"/>
            <a:ext cx="12754302" cy="523220"/>
          </a:xfrm>
          <a:prstGeom prst="rect">
            <a:avLst/>
          </a:prstGeom>
          <a:noFill/>
        </p:spPr>
        <p:txBody>
          <a:bodyPr wrap="square">
            <a:spAutoFit/>
          </a:bodyPr>
          <a:lstStyle/>
          <a:p>
            <a:r>
              <a:rPr lang="en-US" sz="2800" dirty="0">
                <a:solidFill>
                  <a:srgbClr val="000000"/>
                </a:solidFill>
                <a:effectLst/>
                <a:latin typeface="+mj-lt"/>
                <a:ea typeface="Calibri" panose="020F0502020204030204" pitchFamily="34" charset="0"/>
                <a:cs typeface="Times New Roman" panose="02020603050405020304" pitchFamily="18" charset="0"/>
              </a:rPr>
              <a:t>2-methylbutan-1-ol</a:t>
            </a:r>
            <a:endParaRPr lang="en-AU" sz="2800" dirty="0"/>
          </a:p>
        </p:txBody>
      </p:sp>
      <p:sp>
        <p:nvSpPr>
          <p:cNvPr id="39" name="TextBox 38">
            <a:extLst>
              <a:ext uri="{FF2B5EF4-FFF2-40B4-BE49-F238E27FC236}">
                <a16:creationId xmlns:a16="http://schemas.microsoft.com/office/drawing/2014/main" id="{D79E6755-16C5-CB13-BCE1-64D2CC8A23D6}"/>
              </a:ext>
            </a:extLst>
          </p:cNvPr>
          <p:cNvSpPr txBox="1"/>
          <p:nvPr/>
        </p:nvSpPr>
        <p:spPr>
          <a:xfrm>
            <a:off x="3429000" y="5620509"/>
            <a:ext cx="12754302" cy="594202"/>
          </a:xfrm>
          <a:prstGeom prst="rect">
            <a:avLst/>
          </a:prstGeom>
          <a:noFill/>
        </p:spPr>
        <p:txBody>
          <a:bodyPr wrap="square">
            <a:spAutoFit/>
          </a:bodyPr>
          <a:lstStyle/>
          <a:p>
            <a:pPr algn="ctr">
              <a:lnSpc>
                <a:spcPct val="130000"/>
              </a:lnSpc>
              <a:spcAft>
                <a:spcPts val="1000"/>
              </a:spcAft>
              <a:tabLst>
                <a:tab pos="285750" algn="l"/>
              </a:tabLst>
            </a:pPr>
            <a:r>
              <a:rPr lang="en-US" sz="2800" dirty="0">
                <a:solidFill>
                  <a:srgbClr val="000000"/>
                </a:solidFill>
                <a:effectLst/>
                <a:latin typeface="+mj-lt"/>
                <a:ea typeface="Calibri" panose="020F0502020204030204" pitchFamily="34" charset="0"/>
                <a:cs typeface="Times New Roman" panose="02020603050405020304" pitchFamily="18" charset="0"/>
              </a:rPr>
              <a:t>2,2-dimethylpropan-1-ol</a:t>
            </a:r>
            <a:endParaRPr lang="en-AU"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902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Vertical)">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7"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5" name="TextBox 4">
            <a:extLst>
              <a:ext uri="{FF2B5EF4-FFF2-40B4-BE49-F238E27FC236}">
                <a16:creationId xmlns:a16="http://schemas.microsoft.com/office/drawing/2014/main" id="{371778D2-5E53-ECD6-D616-D9140525A80A}"/>
              </a:ext>
            </a:extLst>
          </p:cNvPr>
          <p:cNvSpPr txBox="1"/>
          <p:nvPr/>
        </p:nvSpPr>
        <p:spPr>
          <a:xfrm>
            <a:off x="4736507" y="215900"/>
            <a:ext cx="2719014" cy="523220"/>
          </a:xfrm>
          <a:prstGeom prst="rect">
            <a:avLst/>
          </a:prstGeom>
          <a:noFill/>
        </p:spPr>
        <p:txBody>
          <a:bodyPr wrap="none" rtlCol="0">
            <a:spAutoFit/>
          </a:bodyPr>
          <a:lstStyle/>
          <a:p>
            <a:pPr algn="ctr"/>
            <a:r>
              <a:rPr lang="en-US" sz="2800" b="1" dirty="0">
                <a:solidFill>
                  <a:schemeClr val="bg1"/>
                </a:solidFill>
              </a:rPr>
              <a:t>2. DANH PHÁP</a:t>
            </a:r>
          </a:p>
        </p:txBody>
      </p:sp>
      <p:sp>
        <p:nvSpPr>
          <p:cNvPr id="7" name="TextBox 6">
            <a:extLst>
              <a:ext uri="{FF2B5EF4-FFF2-40B4-BE49-F238E27FC236}">
                <a16:creationId xmlns:a16="http://schemas.microsoft.com/office/drawing/2014/main" id="{C83566FF-0A0D-04B1-A9A1-9AE8A24FA73A}"/>
              </a:ext>
            </a:extLst>
          </p:cNvPr>
          <p:cNvSpPr txBox="1"/>
          <p:nvPr/>
        </p:nvSpPr>
        <p:spPr>
          <a:xfrm>
            <a:off x="2375687" y="746674"/>
            <a:ext cx="8166196" cy="508601"/>
          </a:xfrm>
          <a:prstGeom prst="rect">
            <a:avLst/>
          </a:prstGeom>
          <a:noFill/>
        </p:spPr>
        <p:txBody>
          <a:bodyPr wrap="square" rtlCol="0">
            <a:spAutoFit/>
          </a:bodyPr>
          <a:lstStyle/>
          <a:p>
            <a:pPr algn="ctr">
              <a:lnSpc>
                <a:spcPct val="125000"/>
              </a:lnSpc>
            </a:pPr>
            <a:r>
              <a:rPr lang="en-US" sz="2400" b="1" dirty="0" err="1">
                <a:solidFill>
                  <a:srgbClr val="002060"/>
                </a:solidFill>
              </a:rPr>
              <a:t>Tên</a:t>
            </a:r>
            <a:r>
              <a:rPr lang="en-US" sz="2400" b="1" dirty="0">
                <a:solidFill>
                  <a:srgbClr val="002060"/>
                </a:solidFill>
              </a:rPr>
              <a:t> </a:t>
            </a:r>
            <a:r>
              <a:rPr lang="en-US" sz="2400" b="1" dirty="0" err="1">
                <a:solidFill>
                  <a:srgbClr val="002060"/>
                </a:solidFill>
              </a:rPr>
              <a:t>theo</a:t>
            </a:r>
            <a:r>
              <a:rPr lang="en-US" sz="2400" b="1" dirty="0">
                <a:solidFill>
                  <a:srgbClr val="002060"/>
                </a:solidFill>
              </a:rPr>
              <a:t> </a:t>
            </a:r>
            <a:r>
              <a:rPr lang="en-US" sz="2400" b="1" dirty="0" err="1">
                <a:solidFill>
                  <a:srgbClr val="002060"/>
                </a:solidFill>
              </a:rPr>
              <a:t>danh</a:t>
            </a:r>
            <a:r>
              <a:rPr lang="en-US" sz="2400" b="1" dirty="0">
                <a:solidFill>
                  <a:srgbClr val="002060"/>
                </a:solidFill>
              </a:rPr>
              <a:t> </a:t>
            </a:r>
            <a:r>
              <a:rPr lang="en-US" sz="2400" b="1" dirty="0" err="1">
                <a:solidFill>
                  <a:srgbClr val="002060"/>
                </a:solidFill>
              </a:rPr>
              <a:t>pháp</a:t>
            </a:r>
            <a:r>
              <a:rPr lang="en-US" sz="2400" b="1" dirty="0">
                <a:solidFill>
                  <a:srgbClr val="002060"/>
                </a:solidFill>
              </a:rPr>
              <a:t> </a:t>
            </a:r>
            <a:r>
              <a:rPr lang="en-US" sz="2400" b="1" dirty="0" err="1">
                <a:solidFill>
                  <a:srgbClr val="002060"/>
                </a:solidFill>
              </a:rPr>
              <a:t>thay</a:t>
            </a:r>
            <a:r>
              <a:rPr lang="en-US" sz="2400" b="1" dirty="0">
                <a:solidFill>
                  <a:srgbClr val="002060"/>
                </a:solidFill>
              </a:rPr>
              <a:t> </a:t>
            </a:r>
            <a:r>
              <a:rPr lang="en-US" sz="2400" b="1" dirty="0" err="1">
                <a:solidFill>
                  <a:srgbClr val="002060"/>
                </a:solidFill>
              </a:rPr>
              <a:t>thế</a:t>
            </a:r>
            <a:r>
              <a:rPr lang="en-US" sz="2400" b="1" dirty="0">
                <a:solidFill>
                  <a:srgbClr val="002060"/>
                </a:solidFill>
              </a:rPr>
              <a:t> </a:t>
            </a:r>
            <a:r>
              <a:rPr lang="en-US" sz="2400" b="1" dirty="0" err="1">
                <a:solidFill>
                  <a:srgbClr val="002060"/>
                </a:solidFill>
              </a:rPr>
              <a:t>của</a:t>
            </a:r>
            <a:r>
              <a:rPr lang="en-US" sz="2400" b="1" dirty="0">
                <a:solidFill>
                  <a:srgbClr val="002060"/>
                </a:solidFill>
              </a:rPr>
              <a:t> alcohol </a:t>
            </a:r>
            <a:r>
              <a:rPr lang="en-US" sz="2400" b="1" dirty="0" err="1">
                <a:solidFill>
                  <a:srgbClr val="002060"/>
                </a:solidFill>
              </a:rPr>
              <a:t>đa</a:t>
            </a:r>
            <a:r>
              <a:rPr lang="en-US" sz="2400" b="1" dirty="0">
                <a:solidFill>
                  <a:srgbClr val="002060"/>
                </a:solidFill>
              </a:rPr>
              <a:t> </a:t>
            </a:r>
            <a:r>
              <a:rPr lang="en-US" sz="2400" b="1" dirty="0" err="1">
                <a:solidFill>
                  <a:srgbClr val="002060"/>
                </a:solidFill>
              </a:rPr>
              <a:t>chức</a:t>
            </a:r>
            <a:endParaRPr lang="en-US" sz="2400" b="1" dirty="0">
              <a:solidFill>
                <a:srgbClr val="002060"/>
              </a:solidFill>
            </a:endParaRPr>
          </a:p>
        </p:txBody>
      </p:sp>
      <p:sp>
        <p:nvSpPr>
          <p:cNvPr id="25" name="TextBox 24">
            <a:extLst>
              <a:ext uri="{FF2B5EF4-FFF2-40B4-BE49-F238E27FC236}">
                <a16:creationId xmlns:a16="http://schemas.microsoft.com/office/drawing/2014/main" id="{DA597138-B538-B924-0E9F-F3AA4503E6AE}"/>
              </a:ext>
            </a:extLst>
          </p:cNvPr>
          <p:cNvSpPr txBox="1"/>
          <p:nvPr/>
        </p:nvSpPr>
        <p:spPr>
          <a:xfrm>
            <a:off x="722973" y="215900"/>
            <a:ext cx="2459328" cy="523220"/>
          </a:xfrm>
          <a:prstGeom prst="rect">
            <a:avLst/>
          </a:prstGeom>
          <a:noFill/>
        </p:spPr>
        <p:txBody>
          <a:bodyPr wrap="none" rtlCol="0">
            <a:spAutoFit/>
          </a:bodyPr>
          <a:lstStyle/>
          <a:p>
            <a:pPr algn="ctr"/>
            <a:r>
              <a:rPr lang="en-US" sz="2800" b="1">
                <a:solidFill>
                  <a:schemeClr val="bg1"/>
                </a:solidFill>
              </a:rPr>
              <a:t>1. KHÁI NIỆM</a:t>
            </a:r>
          </a:p>
        </p:txBody>
      </p:sp>
      <p:sp>
        <p:nvSpPr>
          <p:cNvPr id="27" name="Rectangle: Rounded Corners 26">
            <a:extLst>
              <a:ext uri="{FF2B5EF4-FFF2-40B4-BE49-F238E27FC236}">
                <a16:creationId xmlns:a16="http://schemas.microsoft.com/office/drawing/2014/main" id="{3FA05BEA-AA0A-4358-8145-84767C594D5F}"/>
              </a:ext>
            </a:extLst>
          </p:cNvPr>
          <p:cNvSpPr/>
          <p:nvPr/>
        </p:nvSpPr>
        <p:spPr>
          <a:xfrm>
            <a:off x="693891" y="-58446"/>
            <a:ext cx="11498110" cy="764328"/>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A8EBC3F-E3A3-2CDC-A0EB-31474FAF6C8A}"/>
              </a:ext>
            </a:extLst>
          </p:cNvPr>
          <p:cNvSpPr txBox="1"/>
          <p:nvPr/>
        </p:nvSpPr>
        <p:spPr>
          <a:xfrm>
            <a:off x="693891" y="79779"/>
            <a:ext cx="11299376" cy="523220"/>
          </a:xfrm>
          <a:prstGeom prst="rect">
            <a:avLst/>
          </a:prstGeom>
          <a:noFill/>
        </p:spPr>
        <p:txBody>
          <a:bodyPr wrap="none" rtlCol="0">
            <a:spAutoFit/>
          </a:bodyPr>
          <a:lstStyle/>
          <a:p>
            <a:pPr algn="ctr"/>
            <a:r>
              <a:rPr lang="en-US" sz="2800" b="1" dirty="0">
                <a:solidFill>
                  <a:schemeClr val="bg1"/>
                </a:solidFill>
              </a:rPr>
              <a:t>TÌM HIỂU VỀ CÔNG THỨC CẤU TẠO VÀ TÊN GỌI CÁC ALCOHOL</a:t>
            </a:r>
          </a:p>
        </p:txBody>
      </p:sp>
      <p:grpSp>
        <p:nvGrpSpPr>
          <p:cNvPr id="32" name="Group 31">
            <a:extLst>
              <a:ext uri="{FF2B5EF4-FFF2-40B4-BE49-F238E27FC236}">
                <a16:creationId xmlns:a16="http://schemas.microsoft.com/office/drawing/2014/main" id="{C1F5C2D8-6710-6CC2-6281-EC3334D61282}"/>
              </a:ext>
            </a:extLst>
          </p:cNvPr>
          <p:cNvGrpSpPr/>
          <p:nvPr/>
        </p:nvGrpSpPr>
        <p:grpSpPr>
          <a:xfrm>
            <a:off x="0" y="1617344"/>
            <a:ext cx="11865964" cy="781051"/>
            <a:chOff x="278759" y="1770770"/>
            <a:chExt cx="11865964" cy="781051"/>
          </a:xfrm>
        </p:grpSpPr>
        <p:sp>
          <p:nvSpPr>
            <p:cNvPr id="17" name="Rectangle: Rounded Corners 16">
              <a:extLst>
                <a:ext uri="{FF2B5EF4-FFF2-40B4-BE49-F238E27FC236}">
                  <a16:creationId xmlns:a16="http://schemas.microsoft.com/office/drawing/2014/main" id="{B5A80357-E7AA-A9FE-0DD5-C56971C20822}"/>
                </a:ext>
              </a:extLst>
            </p:cNvPr>
            <p:cNvSpPr/>
            <p:nvPr/>
          </p:nvSpPr>
          <p:spPr>
            <a:xfrm>
              <a:off x="11555631" y="1841854"/>
              <a:ext cx="589092" cy="6731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6C348E2D-DEF3-7280-4A6C-C4F3E212EDEC}"/>
                </a:ext>
              </a:extLst>
            </p:cNvPr>
            <p:cNvGrpSpPr/>
            <p:nvPr/>
          </p:nvGrpSpPr>
          <p:grpSpPr>
            <a:xfrm>
              <a:off x="278759" y="1770770"/>
              <a:ext cx="11851609" cy="781051"/>
              <a:chOff x="429788" y="2800349"/>
              <a:chExt cx="11131057" cy="781051"/>
            </a:xfrm>
          </p:grpSpPr>
          <p:grpSp>
            <p:nvGrpSpPr>
              <p:cNvPr id="3" name="Group 2">
                <a:extLst>
                  <a:ext uri="{FF2B5EF4-FFF2-40B4-BE49-F238E27FC236}">
                    <a16:creationId xmlns:a16="http://schemas.microsoft.com/office/drawing/2014/main" id="{E9E4A741-1A52-DFB2-3631-AB139BD4259F}"/>
                  </a:ext>
                </a:extLst>
              </p:cNvPr>
              <p:cNvGrpSpPr/>
              <p:nvPr/>
            </p:nvGrpSpPr>
            <p:grpSpPr>
              <a:xfrm>
                <a:off x="429788" y="2800349"/>
                <a:ext cx="10420034" cy="781051"/>
                <a:chOff x="347242" y="2812187"/>
                <a:chExt cx="10341046" cy="781051"/>
              </a:xfrm>
            </p:grpSpPr>
            <p:sp>
              <p:nvSpPr>
                <p:cNvPr id="9" name="Rectangle: Rounded Corners 8">
                  <a:extLst>
                    <a:ext uri="{FF2B5EF4-FFF2-40B4-BE49-F238E27FC236}">
                      <a16:creationId xmlns:a16="http://schemas.microsoft.com/office/drawing/2014/main" id="{0FD0B1BC-816F-213F-3518-90EEAEE66D7E}"/>
                    </a:ext>
                  </a:extLst>
                </p:cNvPr>
                <p:cNvSpPr/>
                <p:nvPr/>
              </p:nvSpPr>
              <p:spPr>
                <a:xfrm>
                  <a:off x="676936" y="2812187"/>
                  <a:ext cx="2474148" cy="78105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a:extLst>
                    <a:ext uri="{FF2B5EF4-FFF2-40B4-BE49-F238E27FC236}">
                      <a16:creationId xmlns:a16="http://schemas.microsoft.com/office/drawing/2014/main" id="{C15C5013-A96A-E559-5B22-2B4BD4448544}"/>
                    </a:ext>
                  </a:extLst>
                </p:cNvPr>
                <p:cNvSpPr txBox="1"/>
                <p:nvPr/>
              </p:nvSpPr>
              <p:spPr>
                <a:xfrm>
                  <a:off x="347242" y="2923671"/>
                  <a:ext cx="3107364" cy="486020"/>
                </a:xfrm>
                <a:prstGeom prst="roundRect">
                  <a:avLst/>
                </a:prstGeom>
                <a:noFill/>
              </p:spPr>
              <p:txBody>
                <a:bodyPr wrap="square" rtlCol="0">
                  <a:spAutoFit/>
                </a:bodyPr>
                <a:lstStyle/>
                <a:p>
                  <a:pPr algn="ctr">
                    <a:lnSpc>
                      <a:spcPct val="125000"/>
                    </a:lnSpc>
                  </a:pPr>
                  <a:r>
                    <a:rPr lang="en-US" sz="2000" b="1" dirty="0" err="1"/>
                    <a:t>Tên</a:t>
                  </a:r>
                  <a:r>
                    <a:rPr lang="en-US" sz="2000" b="1" dirty="0"/>
                    <a:t> hydrocarbon </a:t>
                  </a:r>
                </a:p>
              </p:txBody>
            </p:sp>
            <p:sp>
              <p:nvSpPr>
                <p:cNvPr id="11" name="TextBox 10">
                  <a:extLst>
                    <a:ext uri="{FF2B5EF4-FFF2-40B4-BE49-F238E27FC236}">
                      <a16:creationId xmlns:a16="http://schemas.microsoft.com/office/drawing/2014/main" id="{D8554950-893C-87F2-0F03-14E0A7241AD9}"/>
                    </a:ext>
                  </a:extLst>
                </p:cNvPr>
                <p:cNvSpPr txBox="1"/>
                <p:nvPr/>
              </p:nvSpPr>
              <p:spPr>
                <a:xfrm>
                  <a:off x="2988686" y="2907498"/>
                  <a:ext cx="458213" cy="578043"/>
                </a:xfrm>
                <a:prstGeom prst="rect">
                  <a:avLst/>
                </a:prstGeom>
                <a:noFill/>
              </p:spPr>
              <p:txBody>
                <a:bodyPr wrap="square" rtlCol="0">
                  <a:spAutoFit/>
                </a:bodyPr>
                <a:lstStyle/>
                <a:p>
                  <a:pPr algn="ctr">
                    <a:lnSpc>
                      <a:spcPct val="125000"/>
                    </a:lnSpc>
                  </a:pPr>
                  <a:r>
                    <a:rPr lang="en-US" sz="2800" b="1" dirty="0">
                      <a:latin typeface="+mj-lt"/>
                      <a:ea typeface="Tahoma" panose="020B0604030504040204" pitchFamily="34" charset="0"/>
                      <a:cs typeface="Tahoma" panose="020B0604030504040204" pitchFamily="34" charset="0"/>
                    </a:rPr>
                    <a:t>−</a:t>
                  </a:r>
                  <a:endParaRPr lang="en-US" sz="2800" b="1" dirty="0">
                    <a:latin typeface="+mj-lt"/>
                  </a:endParaRPr>
                </a:p>
              </p:txBody>
            </p:sp>
            <p:sp>
              <p:nvSpPr>
                <p:cNvPr id="12" name="Rectangle: Rounded Corners 11">
                  <a:extLst>
                    <a:ext uri="{FF2B5EF4-FFF2-40B4-BE49-F238E27FC236}">
                      <a16:creationId xmlns:a16="http://schemas.microsoft.com/office/drawing/2014/main" id="{18ACAD88-D32B-2017-7FF2-0B0B068777F6}"/>
                    </a:ext>
                  </a:extLst>
                </p:cNvPr>
                <p:cNvSpPr/>
                <p:nvPr/>
              </p:nvSpPr>
              <p:spPr>
                <a:xfrm>
                  <a:off x="3304850" y="2865015"/>
                  <a:ext cx="2769963" cy="6731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a:extLst>
                    <a:ext uri="{FF2B5EF4-FFF2-40B4-BE49-F238E27FC236}">
                      <a16:creationId xmlns:a16="http://schemas.microsoft.com/office/drawing/2014/main" id="{E365E138-E35A-AED9-B715-CEC4935C6C0E}"/>
                    </a:ext>
                  </a:extLst>
                </p:cNvPr>
                <p:cNvSpPr txBox="1"/>
                <p:nvPr/>
              </p:nvSpPr>
              <p:spPr>
                <a:xfrm>
                  <a:off x="3049125" y="2926485"/>
                  <a:ext cx="3310040" cy="486020"/>
                </a:xfrm>
                <a:prstGeom prst="roundRect">
                  <a:avLst/>
                </a:prstGeom>
                <a:noFill/>
              </p:spPr>
              <p:txBody>
                <a:bodyPr wrap="square" rtlCol="0">
                  <a:spAutoFit/>
                </a:bodyPr>
                <a:lstStyle/>
                <a:p>
                  <a:pPr algn="ctr">
                    <a:lnSpc>
                      <a:spcPct val="125000"/>
                    </a:lnSpc>
                  </a:pPr>
                  <a:r>
                    <a:rPr lang="en-US" sz="2000" b="1" dirty="0" err="1"/>
                    <a:t>Số</a:t>
                  </a:r>
                  <a:r>
                    <a:rPr lang="en-US" sz="2000" b="1" dirty="0"/>
                    <a:t> </a:t>
                  </a:r>
                  <a:r>
                    <a:rPr lang="en-US" sz="2000" b="1" dirty="0" err="1"/>
                    <a:t>chỉ</a:t>
                  </a:r>
                  <a:r>
                    <a:rPr lang="en-US" sz="2000" b="1" dirty="0"/>
                    <a:t> </a:t>
                  </a:r>
                  <a:r>
                    <a:rPr lang="en-US" sz="2000" b="1" dirty="0" err="1"/>
                    <a:t>vị</a:t>
                  </a:r>
                  <a:r>
                    <a:rPr lang="en-US" sz="2000" b="1" dirty="0"/>
                    <a:t> </a:t>
                  </a:r>
                  <a:r>
                    <a:rPr lang="en-US" sz="2000" b="1" dirty="0" err="1"/>
                    <a:t>trí</a:t>
                  </a:r>
                  <a:r>
                    <a:rPr lang="en-US" sz="2000" b="1" dirty="0"/>
                    <a:t> </a:t>
                  </a:r>
                  <a:r>
                    <a:rPr lang="en-US" sz="2000" b="1" dirty="0" err="1"/>
                    <a:t>nhóm</a:t>
                  </a:r>
                  <a:r>
                    <a:rPr lang="en-US" sz="2000" b="1" dirty="0"/>
                    <a:t> −OH </a:t>
                  </a:r>
                </a:p>
              </p:txBody>
            </p:sp>
            <p:sp>
              <p:nvSpPr>
                <p:cNvPr id="14" name="TextBox 13">
                  <a:extLst>
                    <a:ext uri="{FF2B5EF4-FFF2-40B4-BE49-F238E27FC236}">
                      <a16:creationId xmlns:a16="http://schemas.microsoft.com/office/drawing/2014/main" id="{A125964B-B3DC-A987-5E12-1115A6C3AFCA}"/>
                    </a:ext>
                  </a:extLst>
                </p:cNvPr>
                <p:cNvSpPr txBox="1"/>
                <p:nvPr/>
              </p:nvSpPr>
              <p:spPr>
                <a:xfrm>
                  <a:off x="5932764" y="2838197"/>
                  <a:ext cx="458213" cy="578043"/>
                </a:xfrm>
                <a:prstGeom prst="rect">
                  <a:avLst/>
                </a:prstGeom>
                <a:noFill/>
              </p:spPr>
              <p:txBody>
                <a:bodyPr wrap="square" rtlCol="0">
                  <a:spAutoFit/>
                </a:bodyPr>
                <a:lstStyle/>
                <a:p>
                  <a:pPr algn="ctr">
                    <a:lnSpc>
                      <a:spcPct val="125000"/>
                    </a:lnSpc>
                  </a:pPr>
                  <a:r>
                    <a:rPr lang="en-US" sz="2800" b="1" dirty="0">
                      <a:latin typeface="+mj-lt"/>
                      <a:ea typeface="Tahoma" panose="020B0604030504040204" pitchFamily="34" charset="0"/>
                      <a:cs typeface="Tahoma" panose="020B0604030504040204" pitchFamily="34" charset="0"/>
                    </a:rPr>
                    <a:t>−</a:t>
                  </a:r>
                  <a:endParaRPr lang="en-US" sz="2800" b="1" dirty="0">
                    <a:latin typeface="+mj-lt"/>
                  </a:endParaRPr>
                </a:p>
              </p:txBody>
            </p:sp>
            <p:sp>
              <p:nvSpPr>
                <p:cNvPr id="15" name="Rectangle: Rounded Corners 14">
                  <a:extLst>
                    <a:ext uri="{FF2B5EF4-FFF2-40B4-BE49-F238E27FC236}">
                      <a16:creationId xmlns:a16="http://schemas.microsoft.com/office/drawing/2014/main" id="{96E8ABE1-1827-FEBF-E4F7-7B9A82632559}"/>
                    </a:ext>
                  </a:extLst>
                </p:cNvPr>
                <p:cNvSpPr/>
                <p:nvPr/>
              </p:nvSpPr>
              <p:spPr>
                <a:xfrm>
                  <a:off x="6236286" y="2859127"/>
                  <a:ext cx="4452002" cy="684027"/>
                </a:xfrm>
                <a:prstGeom prst="roundRect">
                  <a:avLst/>
                </a:prstGeom>
                <a:solidFill>
                  <a:srgbClr val="D1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TextBox 15">
                  <a:extLst>
                    <a:ext uri="{FF2B5EF4-FFF2-40B4-BE49-F238E27FC236}">
                      <a16:creationId xmlns:a16="http://schemas.microsoft.com/office/drawing/2014/main" id="{F9879FEE-1DD6-2A31-C2AB-24E57CDF8C5F}"/>
                    </a:ext>
                  </a:extLst>
                </p:cNvPr>
                <p:cNvSpPr txBox="1"/>
                <p:nvPr/>
              </p:nvSpPr>
              <p:spPr>
                <a:xfrm>
                  <a:off x="6228578" y="2945161"/>
                  <a:ext cx="4459708" cy="439287"/>
                </a:xfrm>
                <a:prstGeom prst="rect">
                  <a:avLst/>
                </a:prstGeom>
                <a:noFill/>
              </p:spPr>
              <p:txBody>
                <a:bodyPr wrap="square" rtlCol="0">
                  <a:spAutoFit/>
                </a:bodyPr>
                <a:lstStyle/>
                <a:p>
                  <a:pPr algn="ctr">
                    <a:lnSpc>
                      <a:spcPct val="125000"/>
                    </a:lnSpc>
                  </a:pPr>
                  <a:r>
                    <a:rPr lang="en-US" sz="2000" b="1" dirty="0" err="1"/>
                    <a:t>Từ</a:t>
                  </a:r>
                  <a:r>
                    <a:rPr lang="en-US" sz="2000" b="1" dirty="0"/>
                    <a:t> </a:t>
                  </a:r>
                  <a:r>
                    <a:rPr lang="en-US" sz="2000" b="1" dirty="0" err="1"/>
                    <a:t>chỉ</a:t>
                  </a:r>
                  <a:r>
                    <a:rPr lang="en-US" sz="2000" b="1" dirty="0"/>
                    <a:t> </a:t>
                  </a:r>
                  <a:r>
                    <a:rPr lang="en-US" sz="2000" b="1" dirty="0" err="1"/>
                    <a:t>số</a:t>
                  </a:r>
                  <a:r>
                    <a:rPr lang="en-US" sz="2000" b="1" dirty="0"/>
                    <a:t> </a:t>
                  </a:r>
                  <a:r>
                    <a:rPr lang="en-US" sz="2000" b="1" dirty="0" err="1"/>
                    <a:t>lượng</a:t>
                  </a:r>
                  <a:r>
                    <a:rPr lang="en-US" sz="2000" b="1" dirty="0"/>
                    <a:t> </a:t>
                  </a:r>
                  <a:r>
                    <a:rPr lang="en-US" sz="2000" b="1" dirty="0" err="1"/>
                    <a:t>nhóm</a:t>
                  </a:r>
                  <a:r>
                    <a:rPr lang="en-US" sz="2000" b="1" dirty="0"/>
                    <a:t> –OH (di, tri, …)</a:t>
                  </a:r>
                </a:p>
              </p:txBody>
            </p:sp>
          </p:grpSp>
          <p:sp>
            <p:nvSpPr>
              <p:cNvPr id="8" name="TextBox 7">
                <a:extLst>
                  <a:ext uri="{FF2B5EF4-FFF2-40B4-BE49-F238E27FC236}">
                    <a16:creationId xmlns:a16="http://schemas.microsoft.com/office/drawing/2014/main" id="{E382D3EE-312B-CC90-151A-C1501C4A2786}"/>
                  </a:ext>
                </a:extLst>
              </p:cNvPr>
              <p:cNvSpPr txBox="1"/>
              <p:nvPr/>
            </p:nvSpPr>
            <p:spPr>
              <a:xfrm>
                <a:off x="10719087" y="2878295"/>
                <a:ext cx="461713" cy="578043"/>
              </a:xfrm>
              <a:prstGeom prst="rect">
                <a:avLst/>
              </a:prstGeom>
              <a:noFill/>
            </p:spPr>
            <p:txBody>
              <a:bodyPr wrap="square" rtlCol="0">
                <a:spAutoFit/>
              </a:bodyPr>
              <a:lstStyle/>
              <a:p>
                <a:pPr algn="ctr">
                  <a:lnSpc>
                    <a:spcPct val="125000"/>
                  </a:lnSpc>
                </a:pPr>
                <a:r>
                  <a:rPr lang="en-US" sz="2800" b="1" dirty="0">
                    <a:latin typeface="+mj-lt"/>
                    <a:ea typeface="Tahoma" panose="020B0604030504040204" pitchFamily="34" charset="0"/>
                    <a:cs typeface="Tahoma" panose="020B0604030504040204" pitchFamily="34" charset="0"/>
                  </a:rPr>
                  <a:t>−</a:t>
                </a:r>
                <a:endParaRPr lang="en-US" sz="2800" b="1" dirty="0">
                  <a:latin typeface="+mj-lt"/>
                </a:endParaRPr>
              </a:p>
            </p:txBody>
          </p:sp>
          <p:sp>
            <p:nvSpPr>
              <p:cNvPr id="4" name="TextBox 3">
                <a:extLst>
                  <a:ext uri="{FF2B5EF4-FFF2-40B4-BE49-F238E27FC236}">
                    <a16:creationId xmlns:a16="http://schemas.microsoft.com/office/drawing/2014/main" id="{E9CC7461-BFC3-D6ED-BBE7-F9A6CAD0A158}"/>
                  </a:ext>
                </a:extLst>
              </p:cNvPr>
              <p:cNvSpPr txBox="1"/>
              <p:nvPr/>
            </p:nvSpPr>
            <p:spPr>
              <a:xfrm>
                <a:off x="11054303" y="2988339"/>
                <a:ext cx="506542" cy="439287"/>
              </a:xfrm>
              <a:prstGeom prst="rect">
                <a:avLst/>
              </a:prstGeom>
              <a:noFill/>
            </p:spPr>
            <p:txBody>
              <a:bodyPr wrap="square" rtlCol="0">
                <a:spAutoFit/>
              </a:bodyPr>
              <a:lstStyle/>
              <a:p>
                <a:pPr algn="ctr">
                  <a:lnSpc>
                    <a:spcPct val="125000"/>
                  </a:lnSpc>
                </a:pPr>
                <a:r>
                  <a:rPr lang="en-US" sz="2000" b="1" dirty="0" err="1"/>
                  <a:t>ol</a:t>
                </a:r>
                <a:endParaRPr lang="en-US" sz="2000" b="1" dirty="0"/>
              </a:p>
            </p:txBody>
          </p:sp>
        </p:grpSp>
      </p:grpSp>
      <p:pic>
        <p:nvPicPr>
          <p:cNvPr id="18" name="Picture 17">
            <a:extLst>
              <a:ext uri="{FF2B5EF4-FFF2-40B4-BE49-F238E27FC236}">
                <a16:creationId xmlns:a16="http://schemas.microsoft.com/office/drawing/2014/main" id="{B5F0E8F8-D92E-AB33-0B9A-54B9725DB437}"/>
              </a:ext>
            </a:extLst>
          </p:cNvPr>
          <p:cNvPicPr>
            <a:picLocks noChangeAspect="1"/>
          </p:cNvPicPr>
          <p:nvPr/>
        </p:nvPicPr>
        <p:blipFill rotWithShape="1">
          <a:blip r:embed="rId12">
            <a:extLst>
              <a:ext uri="{28A0092B-C50C-407E-A947-70E740481C1C}">
                <a14:useLocalDpi xmlns:a14="http://schemas.microsoft.com/office/drawing/2010/main" val="0"/>
              </a:ext>
            </a:extLst>
          </a:blip>
          <a:srcRect l="2397" r="1041" b="30793"/>
          <a:stretch/>
        </p:blipFill>
        <p:spPr bwMode="auto">
          <a:xfrm>
            <a:off x="228600" y="3569959"/>
            <a:ext cx="11901768" cy="1361328"/>
          </a:xfrm>
          <a:prstGeom prst="rect">
            <a:avLst/>
          </a:prstGeom>
          <a:noFill/>
          <a:ln>
            <a:noFill/>
          </a:ln>
        </p:spPr>
      </p:pic>
      <p:grpSp>
        <p:nvGrpSpPr>
          <p:cNvPr id="6" name="Group 5">
            <a:extLst>
              <a:ext uri="{FF2B5EF4-FFF2-40B4-BE49-F238E27FC236}">
                <a16:creationId xmlns:a16="http://schemas.microsoft.com/office/drawing/2014/main" id="{998904A7-EF85-A43F-494F-29A745FA8AF1}"/>
              </a:ext>
            </a:extLst>
          </p:cNvPr>
          <p:cNvGrpSpPr/>
          <p:nvPr/>
        </p:nvGrpSpPr>
        <p:grpSpPr>
          <a:xfrm>
            <a:off x="301762" y="2783226"/>
            <a:ext cx="1161390" cy="645774"/>
            <a:chOff x="1276614" y="1696291"/>
            <a:chExt cx="1161390" cy="645774"/>
          </a:xfrm>
        </p:grpSpPr>
        <p:sp>
          <p:nvSpPr>
            <p:cNvPr id="19" name="Rectangle: Rounded Corners 18">
              <a:extLst>
                <a:ext uri="{FF2B5EF4-FFF2-40B4-BE49-F238E27FC236}">
                  <a16:creationId xmlns:a16="http://schemas.microsoft.com/office/drawing/2014/main" id="{D67C9BB0-26F6-8AE8-BB12-74F0277F73BA}"/>
                </a:ext>
              </a:extLst>
            </p:cNvPr>
            <p:cNvSpPr/>
            <p:nvPr/>
          </p:nvSpPr>
          <p:spPr>
            <a:xfrm>
              <a:off x="1276614" y="1709779"/>
              <a:ext cx="1161390" cy="63228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D458444-675A-E9B2-BAC7-76FD5664BB7B}"/>
                </a:ext>
              </a:extLst>
            </p:cNvPr>
            <p:cNvSpPr txBox="1"/>
            <p:nvPr/>
          </p:nvSpPr>
          <p:spPr>
            <a:xfrm>
              <a:off x="1302910" y="1696291"/>
              <a:ext cx="1108798" cy="508601"/>
            </a:xfrm>
            <a:prstGeom prst="rect">
              <a:avLst/>
            </a:prstGeom>
            <a:noFill/>
          </p:spPr>
          <p:txBody>
            <a:bodyPr wrap="square" rtlCol="0">
              <a:spAutoFit/>
            </a:bodyPr>
            <a:lstStyle/>
            <a:p>
              <a:pPr algn="ctr">
                <a:lnSpc>
                  <a:spcPct val="125000"/>
                </a:lnSpc>
              </a:pPr>
              <a:r>
                <a:rPr lang="en-US" sz="2400" b="1" dirty="0" err="1">
                  <a:solidFill>
                    <a:schemeClr val="bg1"/>
                  </a:solidFill>
                </a:rPr>
                <a:t>Ví</a:t>
              </a:r>
              <a:r>
                <a:rPr lang="en-US" sz="2400" b="1" dirty="0">
                  <a:solidFill>
                    <a:schemeClr val="bg1"/>
                  </a:solidFill>
                </a:rPr>
                <a:t> </a:t>
              </a:r>
              <a:r>
                <a:rPr lang="en-US" sz="2400" b="1" dirty="0" err="1">
                  <a:solidFill>
                    <a:schemeClr val="bg1"/>
                  </a:solidFill>
                </a:rPr>
                <a:t>dụ</a:t>
              </a:r>
              <a:r>
                <a:rPr lang="en-US" sz="2400" b="1" dirty="0">
                  <a:solidFill>
                    <a:schemeClr val="bg1"/>
                  </a:solidFill>
                </a:rPr>
                <a:t>:</a:t>
              </a:r>
            </a:p>
          </p:txBody>
        </p:sp>
      </p:grpSp>
      <p:pic>
        <p:nvPicPr>
          <p:cNvPr id="23" name="Picture 22">
            <a:extLst>
              <a:ext uri="{FF2B5EF4-FFF2-40B4-BE49-F238E27FC236}">
                <a16:creationId xmlns:a16="http://schemas.microsoft.com/office/drawing/2014/main" id="{E42D002B-83DB-E869-4FE7-0010C7A344FD}"/>
              </a:ext>
            </a:extLst>
          </p:cNvPr>
          <p:cNvPicPr>
            <a:picLocks noChangeAspect="1"/>
          </p:cNvPicPr>
          <p:nvPr/>
        </p:nvPicPr>
        <p:blipFill rotWithShape="1">
          <a:blip r:embed="rId12">
            <a:extLst>
              <a:ext uri="{28A0092B-C50C-407E-A947-70E740481C1C}">
                <a14:useLocalDpi xmlns:a14="http://schemas.microsoft.com/office/drawing/2010/main" val="0"/>
              </a:ext>
            </a:extLst>
          </a:blip>
          <a:srcRect l="-967" t="71006" r="81705" b="4858"/>
          <a:stretch/>
        </p:blipFill>
        <p:spPr bwMode="auto">
          <a:xfrm>
            <a:off x="-101924" y="5001803"/>
            <a:ext cx="2374140" cy="474777"/>
          </a:xfrm>
          <a:prstGeom prst="rect">
            <a:avLst/>
          </a:prstGeom>
          <a:noFill/>
          <a:ln>
            <a:noFill/>
          </a:ln>
        </p:spPr>
      </p:pic>
      <p:pic>
        <p:nvPicPr>
          <p:cNvPr id="29" name="Picture 28">
            <a:extLst>
              <a:ext uri="{FF2B5EF4-FFF2-40B4-BE49-F238E27FC236}">
                <a16:creationId xmlns:a16="http://schemas.microsoft.com/office/drawing/2014/main" id="{3E1950FD-4E8A-59E3-98B9-422FC4591EFF}"/>
              </a:ext>
            </a:extLst>
          </p:cNvPr>
          <p:cNvPicPr>
            <a:picLocks noChangeAspect="1"/>
          </p:cNvPicPr>
          <p:nvPr/>
        </p:nvPicPr>
        <p:blipFill rotWithShape="1">
          <a:blip r:embed="rId12">
            <a:extLst>
              <a:ext uri="{28A0092B-C50C-407E-A947-70E740481C1C}">
                <a14:useLocalDpi xmlns:a14="http://schemas.microsoft.com/office/drawing/2010/main" val="0"/>
              </a:ext>
            </a:extLst>
          </a:blip>
          <a:srcRect l="19672" t="68855" r="61066" b="7009"/>
          <a:stretch/>
        </p:blipFill>
        <p:spPr bwMode="auto">
          <a:xfrm>
            <a:off x="2417206" y="4946874"/>
            <a:ext cx="2374140" cy="474777"/>
          </a:xfrm>
          <a:prstGeom prst="rect">
            <a:avLst/>
          </a:prstGeom>
          <a:noFill/>
          <a:ln>
            <a:noFill/>
          </a:ln>
        </p:spPr>
      </p:pic>
      <p:pic>
        <p:nvPicPr>
          <p:cNvPr id="30" name="Picture 29">
            <a:extLst>
              <a:ext uri="{FF2B5EF4-FFF2-40B4-BE49-F238E27FC236}">
                <a16:creationId xmlns:a16="http://schemas.microsoft.com/office/drawing/2014/main" id="{BC183B76-FC0A-662E-0623-7ABADCC60E36}"/>
              </a:ext>
            </a:extLst>
          </p:cNvPr>
          <p:cNvPicPr>
            <a:picLocks noChangeAspect="1"/>
          </p:cNvPicPr>
          <p:nvPr/>
        </p:nvPicPr>
        <p:blipFill rotWithShape="1">
          <a:blip r:embed="rId12">
            <a:extLst>
              <a:ext uri="{28A0092B-C50C-407E-A947-70E740481C1C}">
                <a14:useLocalDpi xmlns:a14="http://schemas.microsoft.com/office/drawing/2010/main" val="0"/>
              </a:ext>
            </a:extLst>
          </a:blip>
          <a:srcRect l="45169" t="69856" r="35569" b="6008"/>
          <a:stretch/>
        </p:blipFill>
        <p:spPr bwMode="auto">
          <a:xfrm>
            <a:off x="5628889" y="4967312"/>
            <a:ext cx="2374140" cy="474777"/>
          </a:xfrm>
          <a:prstGeom prst="rect">
            <a:avLst/>
          </a:prstGeom>
          <a:noFill/>
          <a:ln>
            <a:noFill/>
          </a:ln>
        </p:spPr>
      </p:pic>
      <p:pic>
        <p:nvPicPr>
          <p:cNvPr id="31" name="Picture 30">
            <a:extLst>
              <a:ext uri="{FF2B5EF4-FFF2-40B4-BE49-F238E27FC236}">
                <a16:creationId xmlns:a16="http://schemas.microsoft.com/office/drawing/2014/main" id="{461636A9-466F-6079-603C-D06451DFF757}"/>
              </a:ext>
            </a:extLst>
          </p:cNvPr>
          <p:cNvPicPr>
            <a:picLocks noChangeAspect="1"/>
          </p:cNvPicPr>
          <p:nvPr/>
        </p:nvPicPr>
        <p:blipFill rotWithShape="1">
          <a:blip r:embed="rId12">
            <a:extLst>
              <a:ext uri="{28A0092B-C50C-407E-A947-70E740481C1C}">
                <a14:useLocalDpi xmlns:a14="http://schemas.microsoft.com/office/drawing/2010/main" val="0"/>
              </a:ext>
            </a:extLst>
          </a:blip>
          <a:srcRect l="73397" t="70089" r="7341" b="5775"/>
          <a:stretch/>
        </p:blipFill>
        <p:spPr bwMode="auto">
          <a:xfrm>
            <a:off x="8700537" y="4991575"/>
            <a:ext cx="2374140" cy="474777"/>
          </a:xfrm>
          <a:prstGeom prst="rect">
            <a:avLst/>
          </a:prstGeom>
          <a:noFill/>
          <a:ln>
            <a:noFill/>
          </a:ln>
        </p:spPr>
      </p:pic>
    </p:spTree>
    <p:extLst>
      <p:ext uri="{BB962C8B-B14F-4D97-AF65-F5344CB8AC3E}">
        <p14:creationId xmlns:p14="http://schemas.microsoft.com/office/powerpoint/2010/main" val="3688825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D47E8-DAF8-98D3-DA5D-321BD00AFD0C}"/>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35ECF0-7A71-55E0-C811-780B6D71AC10}"/>
              </a:ext>
            </a:extLst>
          </p:cNvPr>
          <p:cNvSpPr/>
          <p:nvPr/>
        </p:nvSpPr>
        <p:spPr>
          <a:xfrm>
            <a:off x="2703443" y="3226003"/>
            <a:ext cx="6785114" cy="1340711"/>
          </a:xfrm>
          <a:prstGeom prst="roundRect">
            <a:avLst>
              <a:gd name="adj" fmla="val 21008"/>
            </a:avLst>
          </a:prstGeom>
          <a:solidFill>
            <a:srgbClr val="FFFF75"/>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nnel URL">
            <a:extLst>
              <a:ext uri="{FF2B5EF4-FFF2-40B4-BE49-F238E27FC236}">
                <a16:creationId xmlns:a16="http://schemas.microsoft.com/office/drawing/2014/main" id="{DCE5353F-AAF0-AACC-8A28-6F52EEF8BBF1}"/>
              </a:ext>
            </a:extLst>
          </p:cNvPr>
          <p:cNvSpPr txBox="1"/>
          <p:nvPr/>
        </p:nvSpPr>
        <p:spPr>
          <a:xfrm>
            <a:off x="2835965" y="3397407"/>
            <a:ext cx="6520070" cy="9979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1">
                <a:solidFill>
                  <a:srgbClr val="FF0000"/>
                </a:solidFill>
                <a:latin typeface="Arial" panose="020B0604020202020204" pitchFamily="34" charset="0"/>
                <a:ea typeface="Tahoma" panose="020B0604030504040204" pitchFamily="34" charset="0"/>
                <a:cs typeface="Arial" panose="020B0604020202020204" pitchFamily="34" charset="0"/>
              </a:rPr>
              <a:t>TÍNH CHẤT VẬT LÍ</a:t>
            </a:r>
            <a:endParaRPr kumimoji="0" lang="vi-VN" sz="5400" b="1" i="0" u="none" strike="noStrike" kern="1200" cap="none" spc="0" normalizeH="0" baseline="0" noProof="0" dirty="0">
              <a:ln>
                <a:noFill/>
              </a:ln>
              <a:solidFill>
                <a:srgbClr val="FF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8B28A0-D7AC-D704-B75F-029FC6B2891E}"/>
              </a:ext>
            </a:extLst>
          </p:cNvPr>
          <p:cNvSpPr/>
          <p:nvPr/>
        </p:nvSpPr>
        <p:spPr>
          <a:xfrm>
            <a:off x="4310744" y="1706769"/>
            <a:ext cx="3570514" cy="119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nnel URL">
            <a:extLst>
              <a:ext uri="{FF2B5EF4-FFF2-40B4-BE49-F238E27FC236}">
                <a16:creationId xmlns:a16="http://schemas.microsoft.com/office/drawing/2014/main" id="{E01BBF31-7722-14C6-C1DB-77C49305A07D}"/>
              </a:ext>
            </a:extLst>
          </p:cNvPr>
          <p:cNvSpPr txBox="1"/>
          <p:nvPr/>
        </p:nvSpPr>
        <p:spPr>
          <a:xfrm>
            <a:off x="4369249" y="1752600"/>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6000" b="1" dirty="0">
                <a:solidFill>
                  <a:srgbClr val="002060"/>
                </a:solidFill>
                <a:latin typeface="Arial" panose="020B0604020202020204" pitchFamily="34" charset="0"/>
                <a:ea typeface="Tahoma" panose="020B0604030504040204" pitchFamily="34" charset="0"/>
                <a:cs typeface="Arial" panose="020B0604020202020204" pitchFamily="34" charset="0"/>
              </a:rPr>
              <a:t>PHẦN 3.</a:t>
            </a:r>
            <a:endParaRPr kumimoji="0" lang="vi-VN" sz="60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33534673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95400" y="509786"/>
            <a:ext cx="2607072" cy="523220"/>
          </a:xfrm>
          <a:prstGeom prst="rect">
            <a:avLst/>
          </a:prstGeom>
          <a:noFill/>
        </p:spPr>
        <p:txBody>
          <a:bodyPr wrap="square" rtlCol="0">
            <a:spAutoFit/>
          </a:bodyPr>
          <a:lstStyle/>
          <a:p>
            <a:r>
              <a:rPr lang="en-US" sz="2800" b="1" dirty="0">
                <a:solidFill>
                  <a:schemeClr val="bg1"/>
                </a:solidFill>
              </a:rPr>
              <a:t>THẢO LUẬN 5</a:t>
            </a:r>
          </a:p>
        </p:txBody>
      </p:sp>
      <p:sp>
        <p:nvSpPr>
          <p:cNvPr id="17" name="Rectangle: Rounded Corners 16">
            <a:extLst>
              <a:ext uri="{FF2B5EF4-FFF2-40B4-BE49-F238E27FC236}">
                <a16:creationId xmlns:a16="http://schemas.microsoft.com/office/drawing/2014/main" id="{E5677F12-FA8B-313E-3307-F272BF1A96B9}"/>
              </a:ext>
            </a:extLst>
          </p:cNvPr>
          <p:cNvSpPr/>
          <p:nvPr/>
        </p:nvSpPr>
        <p:spPr>
          <a:xfrm>
            <a:off x="476250" y="1413632"/>
            <a:ext cx="11239500" cy="1407535"/>
          </a:xfrm>
          <a:prstGeom prst="roundRect">
            <a:avLst>
              <a:gd name="adj" fmla="val 7084"/>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3F6C57-70D6-6749-A28D-1317DB082733}"/>
              </a:ext>
            </a:extLst>
          </p:cNvPr>
          <p:cNvSpPr txBox="1"/>
          <p:nvPr/>
        </p:nvSpPr>
        <p:spPr>
          <a:xfrm>
            <a:off x="876186" y="1523296"/>
            <a:ext cx="10524770" cy="1116652"/>
          </a:xfrm>
          <a:prstGeom prst="rect">
            <a:avLst/>
          </a:prstGeom>
          <a:noFill/>
        </p:spPr>
        <p:txBody>
          <a:bodyPr wrap="square" rtlCol="0">
            <a:spAutoFit/>
          </a:bodyPr>
          <a:lstStyle/>
          <a:p>
            <a:pPr algn="ctr">
              <a:lnSpc>
                <a:spcPct val="125000"/>
              </a:lnSpc>
            </a:pPr>
            <a:r>
              <a:rPr lang="en-AU" sz="2800" b="1" i="0" dirty="0" err="1">
                <a:solidFill>
                  <a:srgbClr val="000000"/>
                </a:solidFill>
                <a:effectLst/>
                <a:latin typeface="+mj-lt"/>
              </a:rPr>
              <a:t>Biết</a:t>
            </a:r>
            <a:r>
              <a:rPr lang="en-AU" sz="2800" b="1" i="0" dirty="0">
                <a:solidFill>
                  <a:srgbClr val="000000"/>
                </a:solidFill>
                <a:effectLst/>
                <a:latin typeface="+mj-lt"/>
              </a:rPr>
              <a:t> </a:t>
            </a:r>
            <a:r>
              <a:rPr lang="en-AU" sz="2800" b="1" i="0" dirty="0" err="1">
                <a:solidFill>
                  <a:srgbClr val="000000"/>
                </a:solidFill>
                <a:effectLst/>
                <a:latin typeface="+mj-lt"/>
              </a:rPr>
              <a:t>nhiệt</a:t>
            </a:r>
            <a:r>
              <a:rPr lang="en-AU" sz="2800" b="1" i="0" dirty="0">
                <a:solidFill>
                  <a:srgbClr val="000000"/>
                </a:solidFill>
                <a:effectLst/>
                <a:latin typeface="+mj-lt"/>
              </a:rPr>
              <a:t> </a:t>
            </a:r>
            <a:r>
              <a:rPr lang="en-AU" sz="2800" b="1" i="0" dirty="0" err="1">
                <a:solidFill>
                  <a:srgbClr val="000000"/>
                </a:solidFill>
                <a:effectLst/>
                <a:latin typeface="+mj-lt"/>
              </a:rPr>
              <a:t>độ</a:t>
            </a:r>
            <a:r>
              <a:rPr lang="en-AU" sz="2800" b="1" i="0" dirty="0">
                <a:solidFill>
                  <a:srgbClr val="000000"/>
                </a:solidFill>
                <a:effectLst/>
                <a:latin typeface="+mj-lt"/>
              </a:rPr>
              <a:t> </a:t>
            </a:r>
            <a:r>
              <a:rPr lang="en-AU" sz="2800" b="1" i="0" dirty="0" err="1">
                <a:solidFill>
                  <a:srgbClr val="000000"/>
                </a:solidFill>
                <a:effectLst/>
                <a:latin typeface="+mj-lt"/>
              </a:rPr>
              <a:t>sôi</a:t>
            </a:r>
            <a:r>
              <a:rPr lang="en-AU" sz="2800" b="1" i="0" dirty="0">
                <a:solidFill>
                  <a:srgbClr val="000000"/>
                </a:solidFill>
                <a:effectLst/>
                <a:latin typeface="+mj-lt"/>
              </a:rPr>
              <a:t> </a:t>
            </a:r>
            <a:r>
              <a:rPr lang="en-AU" sz="2800" b="1" i="0" dirty="0" err="1">
                <a:solidFill>
                  <a:srgbClr val="000000"/>
                </a:solidFill>
                <a:effectLst/>
                <a:latin typeface="+mj-lt"/>
              </a:rPr>
              <a:t>của</a:t>
            </a:r>
            <a:r>
              <a:rPr lang="en-AU" sz="2800" b="1" i="0" dirty="0">
                <a:solidFill>
                  <a:srgbClr val="000000"/>
                </a:solidFill>
                <a:effectLst/>
                <a:latin typeface="+mj-lt"/>
              </a:rPr>
              <a:t> ethanol </a:t>
            </a:r>
            <a:r>
              <a:rPr lang="en-AU" sz="2800" b="1" i="0" dirty="0" err="1">
                <a:solidFill>
                  <a:srgbClr val="000000"/>
                </a:solidFill>
                <a:effectLst/>
                <a:latin typeface="+mj-lt"/>
              </a:rPr>
              <a:t>là</a:t>
            </a:r>
            <a:r>
              <a:rPr lang="en-AU" sz="2800" b="1" i="0" dirty="0">
                <a:solidFill>
                  <a:srgbClr val="000000"/>
                </a:solidFill>
                <a:effectLst/>
                <a:latin typeface="+mj-lt"/>
              </a:rPr>
              <a:t> 78,3 </a:t>
            </a:r>
            <a:r>
              <a:rPr lang="en-AU" sz="2800" b="1" i="0" baseline="30000" dirty="0" err="1">
                <a:solidFill>
                  <a:srgbClr val="000000"/>
                </a:solidFill>
                <a:effectLst/>
                <a:latin typeface="+mj-lt"/>
              </a:rPr>
              <a:t>o</a:t>
            </a:r>
            <a:r>
              <a:rPr lang="en-AU" sz="2800" b="1" i="0" dirty="0" err="1">
                <a:solidFill>
                  <a:srgbClr val="000000"/>
                </a:solidFill>
                <a:effectLst/>
                <a:latin typeface="+mj-lt"/>
              </a:rPr>
              <a:t>C</a:t>
            </a:r>
            <a:r>
              <a:rPr lang="en-AU" sz="2800" b="1" i="0" dirty="0">
                <a:solidFill>
                  <a:srgbClr val="000000"/>
                </a:solidFill>
                <a:effectLst/>
                <a:latin typeface="+mj-lt"/>
              </a:rPr>
              <a:t>, propane </a:t>
            </a:r>
            <a:r>
              <a:rPr lang="en-AU" sz="2800" b="1" i="0" dirty="0" err="1">
                <a:solidFill>
                  <a:srgbClr val="000000"/>
                </a:solidFill>
                <a:effectLst/>
                <a:latin typeface="+mj-lt"/>
              </a:rPr>
              <a:t>là</a:t>
            </a:r>
            <a:r>
              <a:rPr lang="en-AU" sz="2800" b="1" i="0" dirty="0">
                <a:solidFill>
                  <a:srgbClr val="000000"/>
                </a:solidFill>
                <a:effectLst/>
                <a:latin typeface="+mj-lt"/>
              </a:rPr>
              <a:t> -42,1 </a:t>
            </a:r>
            <a:r>
              <a:rPr lang="en-AU" sz="2800" b="1" i="0" baseline="30000" dirty="0" err="1">
                <a:solidFill>
                  <a:srgbClr val="000000"/>
                </a:solidFill>
                <a:effectLst/>
                <a:latin typeface="+mj-lt"/>
              </a:rPr>
              <a:t>o</a:t>
            </a:r>
            <a:r>
              <a:rPr lang="en-AU" sz="2800" b="1" i="0" dirty="0" err="1">
                <a:solidFill>
                  <a:srgbClr val="000000"/>
                </a:solidFill>
                <a:effectLst/>
                <a:latin typeface="+mj-lt"/>
              </a:rPr>
              <a:t>C</a:t>
            </a:r>
            <a:r>
              <a:rPr lang="en-AU" sz="2800" b="1" i="0" dirty="0">
                <a:solidFill>
                  <a:srgbClr val="000000"/>
                </a:solidFill>
                <a:effectLst/>
                <a:latin typeface="+mj-lt"/>
              </a:rPr>
              <a:t> </a:t>
            </a:r>
            <a:r>
              <a:rPr lang="en-AU" sz="2800" b="1" i="0" dirty="0" err="1">
                <a:solidFill>
                  <a:srgbClr val="000000"/>
                </a:solidFill>
                <a:effectLst/>
                <a:latin typeface="+mj-lt"/>
              </a:rPr>
              <a:t>và</a:t>
            </a:r>
            <a:r>
              <a:rPr lang="en-AU" sz="2800" b="1" i="0" dirty="0">
                <a:solidFill>
                  <a:srgbClr val="000000"/>
                </a:solidFill>
                <a:effectLst/>
                <a:latin typeface="+mj-lt"/>
              </a:rPr>
              <a:t> dimethyl ether </a:t>
            </a:r>
            <a:r>
              <a:rPr lang="en-AU" sz="2800" b="1" i="0" dirty="0" err="1">
                <a:solidFill>
                  <a:srgbClr val="000000"/>
                </a:solidFill>
                <a:effectLst/>
                <a:latin typeface="+mj-lt"/>
              </a:rPr>
              <a:t>là</a:t>
            </a:r>
            <a:r>
              <a:rPr lang="en-AU" sz="2800" b="1" i="0" dirty="0">
                <a:solidFill>
                  <a:srgbClr val="000000"/>
                </a:solidFill>
                <a:effectLst/>
                <a:latin typeface="+mj-lt"/>
              </a:rPr>
              <a:t> -24,8 </a:t>
            </a:r>
            <a:r>
              <a:rPr lang="en-AU" sz="2800" b="1" i="0" baseline="30000" dirty="0" err="1">
                <a:solidFill>
                  <a:srgbClr val="000000"/>
                </a:solidFill>
                <a:effectLst/>
                <a:latin typeface="+mj-lt"/>
              </a:rPr>
              <a:t>o</a:t>
            </a:r>
            <a:r>
              <a:rPr lang="en-AU" sz="2800" b="1" i="0" dirty="0" err="1">
                <a:solidFill>
                  <a:srgbClr val="000000"/>
                </a:solidFill>
                <a:effectLst/>
                <a:latin typeface="+mj-lt"/>
              </a:rPr>
              <a:t>C.</a:t>
            </a:r>
            <a:r>
              <a:rPr lang="en-AU" sz="2800" b="1" i="0" dirty="0">
                <a:solidFill>
                  <a:srgbClr val="000000"/>
                </a:solidFill>
                <a:effectLst/>
                <a:latin typeface="+mj-lt"/>
              </a:rPr>
              <a:t> </a:t>
            </a:r>
            <a:r>
              <a:rPr lang="en-AU" sz="2800" b="1" i="0" dirty="0" err="1">
                <a:solidFill>
                  <a:srgbClr val="000000"/>
                </a:solidFill>
                <a:effectLst/>
                <a:latin typeface="+mj-lt"/>
              </a:rPr>
              <a:t>Giải</a:t>
            </a:r>
            <a:r>
              <a:rPr lang="en-AU" sz="2800" b="1" i="0" dirty="0">
                <a:solidFill>
                  <a:srgbClr val="000000"/>
                </a:solidFill>
                <a:effectLst/>
                <a:latin typeface="+mj-lt"/>
              </a:rPr>
              <a:t> </a:t>
            </a:r>
            <a:r>
              <a:rPr lang="en-AU" sz="2800" b="1" i="0" dirty="0" err="1">
                <a:solidFill>
                  <a:srgbClr val="000000"/>
                </a:solidFill>
                <a:effectLst/>
                <a:latin typeface="+mj-lt"/>
              </a:rPr>
              <a:t>thích</a:t>
            </a:r>
            <a:r>
              <a:rPr lang="en-AU" sz="2800" b="1" i="0" dirty="0">
                <a:solidFill>
                  <a:srgbClr val="000000"/>
                </a:solidFill>
                <a:effectLst/>
                <a:latin typeface="+mj-lt"/>
              </a:rPr>
              <a:t> </a:t>
            </a:r>
            <a:r>
              <a:rPr lang="en-AU" sz="2800" b="1" i="0" dirty="0" err="1">
                <a:solidFill>
                  <a:srgbClr val="000000"/>
                </a:solidFill>
                <a:effectLst/>
                <a:latin typeface="+mj-lt"/>
              </a:rPr>
              <a:t>sự</a:t>
            </a:r>
            <a:r>
              <a:rPr lang="en-AU" sz="2800" b="1" i="0" dirty="0">
                <a:solidFill>
                  <a:srgbClr val="000000"/>
                </a:solidFill>
                <a:effectLst/>
                <a:latin typeface="+mj-lt"/>
              </a:rPr>
              <a:t> </a:t>
            </a:r>
            <a:r>
              <a:rPr lang="en-AU" sz="2800" b="1" i="0" dirty="0" err="1">
                <a:solidFill>
                  <a:srgbClr val="000000"/>
                </a:solidFill>
                <a:effectLst/>
                <a:latin typeface="+mj-lt"/>
              </a:rPr>
              <a:t>khác</a:t>
            </a:r>
            <a:r>
              <a:rPr lang="en-AU" sz="2800" b="1" i="0" dirty="0">
                <a:solidFill>
                  <a:srgbClr val="000000"/>
                </a:solidFill>
                <a:effectLst/>
                <a:latin typeface="+mj-lt"/>
              </a:rPr>
              <a:t> </a:t>
            </a:r>
            <a:r>
              <a:rPr lang="en-AU" sz="2800" b="1" i="0" dirty="0" err="1">
                <a:solidFill>
                  <a:srgbClr val="000000"/>
                </a:solidFill>
                <a:effectLst/>
                <a:latin typeface="+mj-lt"/>
              </a:rPr>
              <a:t>biệt</a:t>
            </a:r>
            <a:r>
              <a:rPr lang="en-AU" sz="2800" b="1" i="0" dirty="0">
                <a:solidFill>
                  <a:srgbClr val="000000"/>
                </a:solidFill>
                <a:effectLst/>
                <a:latin typeface="+mj-lt"/>
              </a:rPr>
              <a:t> </a:t>
            </a:r>
            <a:r>
              <a:rPr lang="en-AU" sz="2800" b="1" i="0" dirty="0" err="1">
                <a:solidFill>
                  <a:srgbClr val="000000"/>
                </a:solidFill>
                <a:effectLst/>
                <a:latin typeface="+mj-lt"/>
              </a:rPr>
              <a:t>đó</a:t>
            </a:r>
            <a:r>
              <a:rPr lang="en-AU" sz="2800" b="1" i="0" dirty="0">
                <a:solidFill>
                  <a:srgbClr val="000000"/>
                </a:solidFill>
                <a:effectLst/>
                <a:latin typeface="+mj-lt"/>
              </a:rPr>
              <a:t>.</a:t>
            </a:r>
            <a:endParaRPr lang="vi-VN" sz="2800" b="1" dirty="0">
              <a:latin typeface="+mj-lt"/>
            </a:endParaRPr>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49" name="Group 48">
            <a:extLst>
              <a:ext uri="{FF2B5EF4-FFF2-40B4-BE49-F238E27FC236}">
                <a16:creationId xmlns:a16="http://schemas.microsoft.com/office/drawing/2014/main" id="{38822D1E-370F-3EA2-0944-84EC5424D30F}"/>
              </a:ext>
            </a:extLst>
          </p:cNvPr>
          <p:cNvGrpSpPr/>
          <p:nvPr/>
        </p:nvGrpSpPr>
        <p:grpSpPr>
          <a:xfrm>
            <a:off x="4876800" y="3028945"/>
            <a:ext cx="1773237" cy="637314"/>
            <a:chOff x="3448049" y="3534636"/>
            <a:chExt cx="1773237" cy="637314"/>
          </a:xfrm>
        </p:grpSpPr>
        <p:sp>
          <p:nvSpPr>
            <p:cNvPr id="52" name="Rectangle: Rounded Corners 51">
              <a:extLst>
                <a:ext uri="{FF2B5EF4-FFF2-40B4-BE49-F238E27FC236}">
                  <a16:creationId xmlns:a16="http://schemas.microsoft.com/office/drawing/2014/main" id="{AEF3BC8D-A051-4D7C-443D-D5E20E223160}"/>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97C633FC-126E-3093-2161-FC276CB06726}"/>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54" name="TextBox 53">
              <a:extLst>
                <a:ext uri="{FF2B5EF4-FFF2-40B4-BE49-F238E27FC236}">
                  <a16:creationId xmlns:a16="http://schemas.microsoft.com/office/drawing/2014/main" id="{9DAD0C38-A18F-E349-1BE1-B9E6442AB840}"/>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56" name="TextBox 55">
            <a:extLst>
              <a:ext uri="{FF2B5EF4-FFF2-40B4-BE49-F238E27FC236}">
                <a16:creationId xmlns:a16="http://schemas.microsoft.com/office/drawing/2014/main" id="{DFBA36E5-69DF-0882-F577-200DDB7C9E04}"/>
              </a:ext>
            </a:extLst>
          </p:cNvPr>
          <p:cNvSpPr txBox="1"/>
          <p:nvPr/>
        </p:nvSpPr>
        <p:spPr>
          <a:xfrm>
            <a:off x="1093332" y="3907433"/>
            <a:ext cx="10907661" cy="1305165"/>
          </a:xfrm>
          <a:prstGeom prst="rect">
            <a:avLst/>
          </a:prstGeom>
          <a:noFill/>
        </p:spPr>
        <p:txBody>
          <a:bodyPr wrap="square" rtlCol="0">
            <a:spAutoFit/>
          </a:bodyPr>
          <a:lstStyle/>
          <a:p>
            <a:pPr>
              <a:lnSpc>
                <a:spcPct val="150000"/>
              </a:lnSpc>
            </a:pPr>
            <a:r>
              <a:rPr lang="vi-VN" sz="2800" dirty="0"/>
              <a:t>Giữa các phân tử ethanol có liên kết hydrogen nên có nhiệt độ sôi cao hơn propane và dimethyl ether có phân tử khối tương đương.</a:t>
            </a:r>
          </a:p>
        </p:txBody>
      </p:sp>
    </p:spTree>
    <p:extLst>
      <p:ext uri="{BB962C8B-B14F-4D97-AF65-F5344CB8AC3E}">
        <p14:creationId xmlns:p14="http://schemas.microsoft.com/office/powerpoint/2010/main" val="278730962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52505">
            <a:off x="1686937" y="6252236"/>
            <a:ext cx="863766" cy="767792"/>
          </a:xfrm>
          <a:prstGeom prst="rect">
            <a:avLst/>
          </a:prstGeom>
        </p:spPr>
      </p:pic>
      <p:sp>
        <p:nvSpPr>
          <p:cNvPr id="3" name="TextBox 2">
            <a:extLst>
              <a:ext uri="{FF2B5EF4-FFF2-40B4-BE49-F238E27FC236}">
                <a16:creationId xmlns:a16="http://schemas.microsoft.com/office/drawing/2014/main" id="{14E6BA5E-03FC-5EA5-9406-1E7A9201F57C}"/>
              </a:ext>
            </a:extLst>
          </p:cNvPr>
          <p:cNvSpPr txBox="1"/>
          <p:nvPr/>
        </p:nvSpPr>
        <p:spPr>
          <a:xfrm>
            <a:off x="381000" y="235080"/>
            <a:ext cx="11811000" cy="2827697"/>
          </a:xfrm>
          <a:prstGeom prst="rect">
            <a:avLst/>
          </a:prstGeom>
          <a:noFill/>
        </p:spPr>
        <p:txBody>
          <a:bodyPr wrap="square" rtlCol="0">
            <a:spAutoFit/>
          </a:bodyPr>
          <a:lstStyle/>
          <a:p>
            <a:pPr algn="just">
              <a:lnSpc>
                <a:spcPct val="130000"/>
              </a:lnSpc>
              <a:spcAft>
                <a:spcPts val="1000"/>
              </a:spcAft>
              <a:tabLst>
                <a:tab pos="285750" algn="l"/>
              </a:tabLst>
            </a:pPr>
            <a:r>
              <a:rPr lang="en-US" sz="2400" dirty="0">
                <a:solidFill>
                  <a:srgbClr val="000000"/>
                </a:solidFill>
                <a:effectLst/>
                <a:latin typeface="+mj-lt"/>
                <a:ea typeface="Calibri" panose="020F0502020204030204" pitchFamily="34" charset="0"/>
                <a:cs typeface="Times New Roman" panose="02020603050405020304" pitchFamily="18" charset="0"/>
              </a:rPr>
              <a:t>- Ở </a:t>
            </a:r>
            <a:r>
              <a:rPr lang="en-US" sz="2400" dirty="0" err="1">
                <a:solidFill>
                  <a:srgbClr val="000000"/>
                </a:solidFill>
                <a:effectLst/>
                <a:latin typeface="+mj-lt"/>
                <a:ea typeface="Calibri" panose="020F0502020204030204" pitchFamily="34" charset="0"/>
                <a:cs typeface="Times New Roman" panose="02020603050405020304" pitchFamily="18" charset="0"/>
              </a:rPr>
              <a:t>điều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kiện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thường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các</a:t>
            </a:r>
            <a:r>
              <a:rPr lang="en-US" sz="2400" dirty="0">
                <a:solidFill>
                  <a:srgbClr val="000000"/>
                </a:solidFill>
                <a:effectLst/>
                <a:latin typeface="+mj-lt"/>
                <a:ea typeface="Calibri" panose="020F0502020204030204" pitchFamily="34" charset="0"/>
                <a:cs typeface="Times New Roman" panose="02020603050405020304" pitchFamily="18" charset="0"/>
              </a:rPr>
              <a:t> alcohol </a:t>
            </a:r>
            <a:r>
              <a:rPr lang="en-US" sz="2400" dirty="0" err="1">
                <a:solidFill>
                  <a:srgbClr val="000000"/>
                </a:solidFill>
                <a:effectLst/>
                <a:latin typeface="+mj-lt"/>
                <a:ea typeface="Calibri" panose="020F0502020204030204" pitchFamily="34" charset="0"/>
                <a:cs typeface="Times New Roman" panose="02020603050405020304" pitchFamily="18" charset="0"/>
              </a:rPr>
              <a:t>tồn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tại</a:t>
            </a:r>
            <a:r>
              <a:rPr lang="en-US" sz="2400" dirty="0">
                <a:solidFill>
                  <a:srgbClr val="000000"/>
                </a:solidFill>
                <a:effectLst/>
                <a:latin typeface="+mj-lt"/>
                <a:ea typeface="Calibri" panose="020F0502020204030204" pitchFamily="34" charset="0"/>
                <a:cs typeface="Times New Roman" panose="02020603050405020304" pitchFamily="18" charset="0"/>
              </a:rPr>
              <a:t> ở </a:t>
            </a:r>
            <a:r>
              <a:rPr lang="en-US" sz="2400" dirty="0" err="1">
                <a:solidFill>
                  <a:srgbClr val="000000"/>
                </a:solidFill>
                <a:effectLst/>
                <a:latin typeface="+mj-lt"/>
                <a:ea typeface="Calibri" panose="020F0502020204030204" pitchFamily="34" charset="0"/>
                <a:cs typeface="Times New Roman" panose="02020603050405020304" pitchFamily="18" charset="0"/>
              </a:rPr>
              <a:t>thể</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lỏng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hoặc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thể</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rắn</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AU" sz="2400" dirty="0">
              <a:effectLst/>
              <a:latin typeface="+mj-lt"/>
              <a:ea typeface="Calibri" panose="020F0502020204030204" pitchFamily="34" charset="0"/>
              <a:cs typeface="Times New Roman" panose="02020603050405020304" pitchFamily="18" charset="0"/>
            </a:endParaRPr>
          </a:p>
          <a:p>
            <a:pPr algn="just">
              <a:lnSpc>
                <a:spcPct val="130000"/>
              </a:lnSpc>
              <a:spcAft>
                <a:spcPts val="1000"/>
              </a:spcAft>
              <a:tabLst>
                <a:tab pos="285750" algn="l"/>
              </a:tabLst>
            </a:pP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Nhiệt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sôi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tăng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phân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khối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tăng</a:t>
            </a:r>
            <a:endParaRPr lang="en-AU" sz="2400" dirty="0">
              <a:effectLst/>
              <a:latin typeface="+mj-lt"/>
              <a:ea typeface="Calibri" panose="020F0502020204030204" pitchFamily="34" charset="0"/>
              <a:cs typeface="Times New Roman" panose="02020603050405020304" pitchFamily="18" charset="0"/>
            </a:endParaRPr>
          </a:p>
          <a:p>
            <a:pPr algn="just">
              <a:lnSpc>
                <a:spcPct val="130000"/>
              </a:lnSpc>
              <a:spcAft>
                <a:spcPts val="1000"/>
              </a:spcAft>
              <a:tabLst>
                <a:tab pos="285750" algn="l"/>
              </a:tabLst>
            </a:pPr>
            <a:r>
              <a:rPr lang="en-US" sz="2400" dirty="0">
                <a:solidFill>
                  <a:srgbClr val="000000"/>
                </a:solidFill>
                <a:effectLst/>
                <a:latin typeface="+mj-lt"/>
                <a:ea typeface="Calibri" panose="020F0502020204030204" pitchFamily="34" charset="0"/>
                <a:cs typeface="Times New Roman" panose="02020603050405020304" pitchFamily="18" charset="0"/>
              </a:rPr>
              <a:t>- Polyalcohol </a:t>
            </a:r>
            <a:r>
              <a:rPr lang="en-US" sz="2400" dirty="0" err="1">
                <a:solidFill>
                  <a:srgbClr val="000000"/>
                </a:solidFill>
                <a:effectLst/>
                <a:latin typeface="+mj-lt"/>
                <a:ea typeface="Calibri" panose="020F0502020204030204" pitchFamily="34" charset="0"/>
                <a:cs typeface="Times New Roman" panose="02020603050405020304" pitchFamily="18" charset="0"/>
              </a:rPr>
              <a:t>có</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nhiệt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sôi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cao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hơn</a:t>
            </a:r>
            <a:r>
              <a:rPr lang="en-US" sz="2400" dirty="0">
                <a:solidFill>
                  <a:srgbClr val="000000"/>
                </a:solidFill>
                <a:effectLst/>
                <a:latin typeface="+mj-lt"/>
                <a:ea typeface="Calibri" panose="020F0502020204030204" pitchFamily="34" charset="0"/>
                <a:cs typeface="Times New Roman" panose="02020603050405020304" pitchFamily="18" charset="0"/>
              </a:rPr>
              <a:t> alcohol </a:t>
            </a:r>
            <a:r>
              <a:rPr lang="en-US" sz="2400" dirty="0" err="1">
                <a:solidFill>
                  <a:srgbClr val="000000"/>
                </a:solidFill>
                <a:effectLst/>
                <a:latin typeface="+mj-lt"/>
                <a:ea typeface="Calibri" panose="020F0502020204030204" pitchFamily="34" charset="0"/>
                <a:cs typeface="Times New Roman" panose="02020603050405020304" pitchFamily="18" charset="0"/>
              </a:rPr>
              <a:t>đơn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chức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có</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phân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khối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tương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đương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AU" sz="2400" dirty="0">
              <a:effectLst/>
              <a:latin typeface="+mj-lt"/>
              <a:ea typeface="Calibri" panose="020F0502020204030204" pitchFamily="34" charset="0"/>
              <a:cs typeface="Times New Roman" panose="02020603050405020304" pitchFamily="18" charset="0"/>
            </a:endParaRPr>
          </a:p>
          <a:p>
            <a:pPr algn="just">
              <a:lnSpc>
                <a:spcPct val="130000"/>
              </a:lnSpc>
              <a:spcAft>
                <a:spcPts val="1000"/>
              </a:spcAft>
              <a:tabLst>
                <a:tab pos="285750" algn="l"/>
              </a:tabLst>
            </a:pPr>
            <a:r>
              <a:rPr lang="en-US" sz="2400" dirty="0">
                <a:solidFill>
                  <a:srgbClr val="000000"/>
                </a:solidFill>
                <a:effectLst/>
                <a:latin typeface="+mj-lt"/>
                <a:ea typeface="Calibri" panose="020F0502020204030204" pitchFamily="34" charset="0"/>
                <a:cs typeface="Times New Roman" panose="02020603050405020304" pitchFamily="18" charset="0"/>
              </a:rPr>
              <a:t>- Do </a:t>
            </a:r>
            <a:r>
              <a:rPr lang="en-US" sz="2400" dirty="0" err="1">
                <a:solidFill>
                  <a:srgbClr val="000000"/>
                </a:solidFill>
                <a:effectLst/>
                <a:latin typeface="+mj-lt"/>
                <a:ea typeface="Calibri" panose="020F0502020204030204" pitchFamily="34" charset="0"/>
                <a:cs typeface="Times New Roman" panose="02020603050405020304" pitchFamily="18" charset="0"/>
              </a:rPr>
              <a:t>các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phân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tử</a:t>
            </a:r>
            <a:r>
              <a:rPr lang="en-US" sz="2400" dirty="0">
                <a:solidFill>
                  <a:srgbClr val="000000"/>
                </a:solidFill>
                <a:effectLst/>
                <a:latin typeface="+mj-lt"/>
                <a:ea typeface="Calibri" panose="020F0502020204030204" pitchFamily="34" charset="0"/>
                <a:cs typeface="Times New Roman" panose="02020603050405020304" pitchFamily="18" charset="0"/>
              </a:rPr>
              <a:t> alcohol </a:t>
            </a:r>
            <a:r>
              <a:rPr lang="en-US" sz="2400" dirty="0" err="1">
                <a:solidFill>
                  <a:srgbClr val="000000"/>
                </a:solidFill>
                <a:effectLst/>
                <a:latin typeface="+mj-lt"/>
                <a:ea typeface="Calibri" panose="020F0502020204030204" pitchFamily="34" charset="0"/>
                <a:cs typeface="Times New Roman" panose="02020603050405020304" pitchFamily="18" charset="0"/>
              </a:rPr>
              <a:t>có</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liên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kết</a:t>
            </a:r>
            <a:r>
              <a:rPr lang="en-US" sz="2400" dirty="0">
                <a:solidFill>
                  <a:srgbClr val="000000"/>
                </a:solidFill>
                <a:effectLst/>
                <a:latin typeface="+mj-lt"/>
                <a:ea typeface="Calibri" panose="020F0502020204030204" pitchFamily="34" charset="0"/>
                <a:cs typeface="Times New Roman" panose="02020603050405020304" pitchFamily="18" charset="0"/>
              </a:rPr>
              <a:t> hydrogen </a:t>
            </a:r>
            <a:r>
              <a:rPr lang="en-US" sz="2400" dirty="0" err="1">
                <a:solidFill>
                  <a:srgbClr val="000000"/>
                </a:solidFill>
                <a:effectLst/>
                <a:latin typeface="+mj-lt"/>
                <a:ea typeface="Calibri" panose="020F0502020204030204" pitchFamily="34" charset="0"/>
                <a:cs typeface="Times New Roman" panose="02020603050405020304" pitchFamily="18" charset="0"/>
              </a:rPr>
              <a:t>liên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phân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có</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nhiệt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sôi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cao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hơn</a:t>
            </a:r>
            <a:r>
              <a:rPr lang="en-US" sz="2400" dirty="0">
                <a:solidFill>
                  <a:srgbClr val="000000"/>
                </a:solidFill>
                <a:effectLst/>
                <a:latin typeface="+mj-lt"/>
                <a:ea typeface="Calibri" panose="020F0502020204030204" pitchFamily="34" charset="0"/>
                <a:cs typeface="Times New Roman" panose="02020603050405020304" pitchFamily="18" charset="0"/>
              </a:rPr>
              <a:t> hydrocarbon </a:t>
            </a:r>
            <a:r>
              <a:rPr lang="en-US" sz="2400" dirty="0" err="1">
                <a:solidFill>
                  <a:srgbClr val="000000"/>
                </a:solidFill>
                <a:effectLst/>
                <a:latin typeface="+mj-lt"/>
                <a:ea typeface="Calibri" panose="020F0502020204030204" pitchFamily="34" charset="0"/>
                <a:cs typeface="Times New Roman" panose="02020603050405020304" pitchFamily="18" charset="0"/>
              </a:rPr>
              <a:t>hoặc</a:t>
            </a:r>
            <a:r>
              <a:rPr lang="en-US" sz="2400" dirty="0">
                <a:solidFill>
                  <a:srgbClr val="000000"/>
                </a:solidFill>
                <a:effectLst/>
                <a:latin typeface="+mj-lt"/>
                <a:ea typeface="Calibri" panose="020F0502020204030204" pitchFamily="34" charset="0"/>
                <a:cs typeface="Times New Roman" panose="02020603050405020304" pitchFamily="18" charset="0"/>
              </a:rPr>
              <a:t> ether </a:t>
            </a:r>
            <a:r>
              <a:rPr lang="en-US" sz="2400" dirty="0" err="1">
                <a:solidFill>
                  <a:srgbClr val="000000"/>
                </a:solidFill>
                <a:effectLst/>
                <a:latin typeface="+mj-lt"/>
                <a:ea typeface="Calibri" panose="020F0502020204030204" pitchFamily="34" charset="0"/>
                <a:cs typeface="Times New Roman" panose="02020603050405020304" pitchFamily="18" charset="0"/>
              </a:rPr>
              <a:t>có</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phân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khối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tương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đương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AU" sz="2400" dirty="0">
              <a:effectLst/>
              <a:latin typeface="+mj-lt"/>
              <a:ea typeface="Calibri" panose="020F0502020204030204" pitchFamily="34" charset="0"/>
              <a:cs typeface="Times New Roman" panose="02020603050405020304" pitchFamily="18" charset="0"/>
            </a:endParaRPr>
          </a:p>
        </p:txBody>
      </p:sp>
      <p:pic>
        <p:nvPicPr>
          <p:cNvPr id="39" name="Picture 38">
            <a:extLst>
              <a:ext uri="{FF2B5EF4-FFF2-40B4-BE49-F238E27FC236}">
                <a16:creationId xmlns:a16="http://schemas.microsoft.com/office/drawing/2014/main" id="{6DEA44B3-8437-3487-6513-2240EBAD901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0248" y="3437880"/>
            <a:ext cx="11011504" cy="1908676"/>
          </a:xfrm>
          <a:prstGeom prst="rect">
            <a:avLst/>
          </a:prstGeom>
          <a:noFill/>
          <a:ln>
            <a:noFill/>
          </a:ln>
        </p:spPr>
      </p:pic>
      <p:grpSp>
        <p:nvGrpSpPr>
          <p:cNvPr id="47" name="Group 46">
            <a:extLst>
              <a:ext uri="{FF2B5EF4-FFF2-40B4-BE49-F238E27FC236}">
                <a16:creationId xmlns:a16="http://schemas.microsoft.com/office/drawing/2014/main" id="{F583EC8E-E4B6-DE14-B302-C8E8DE140C06}"/>
              </a:ext>
            </a:extLst>
          </p:cNvPr>
          <p:cNvGrpSpPr/>
          <p:nvPr/>
        </p:nvGrpSpPr>
        <p:grpSpPr>
          <a:xfrm>
            <a:off x="2938123" y="5507497"/>
            <a:ext cx="6348890" cy="723900"/>
            <a:chOff x="2921555" y="5156160"/>
            <a:chExt cx="6348890" cy="723900"/>
          </a:xfrm>
        </p:grpSpPr>
        <p:sp>
          <p:nvSpPr>
            <p:cNvPr id="49" name="Rectangle: Rounded Corners 48">
              <a:extLst>
                <a:ext uri="{FF2B5EF4-FFF2-40B4-BE49-F238E27FC236}">
                  <a16:creationId xmlns:a16="http://schemas.microsoft.com/office/drawing/2014/main" id="{16A26BC1-9607-812B-0EF1-0465D8FCBE26}"/>
                </a:ext>
              </a:extLst>
            </p:cNvPr>
            <p:cNvSpPr/>
            <p:nvPr/>
          </p:nvSpPr>
          <p:spPr>
            <a:xfrm>
              <a:off x="2921555" y="5156160"/>
              <a:ext cx="6348890" cy="7239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7C1930B-445C-9953-1B8E-BF91E41EA64B}"/>
                </a:ext>
              </a:extLst>
            </p:cNvPr>
            <p:cNvSpPr txBox="1"/>
            <p:nvPr/>
          </p:nvSpPr>
          <p:spPr>
            <a:xfrm>
              <a:off x="3057525" y="5281154"/>
              <a:ext cx="6076950" cy="473912"/>
            </a:xfrm>
            <a:prstGeom prst="rect">
              <a:avLst/>
            </a:prstGeom>
            <a:noFill/>
          </p:spPr>
          <p:txBody>
            <a:bodyPr wrap="square" rtlCol="0">
              <a:spAutoFit/>
            </a:bodyPr>
            <a:lstStyle/>
            <a:p>
              <a:pPr algn="ctr">
                <a:lnSpc>
                  <a:spcPct val="125000"/>
                </a:lnSpc>
              </a:pPr>
              <a:r>
                <a:rPr lang="en-US" sz="2200" b="1" dirty="0">
                  <a:solidFill>
                    <a:schemeClr val="bg1"/>
                  </a:solidFill>
                </a:rPr>
                <a:t>Liên </a:t>
              </a:r>
              <a:r>
                <a:rPr lang="en-US" sz="2200" b="1" dirty="0" err="1">
                  <a:solidFill>
                    <a:schemeClr val="bg1"/>
                  </a:solidFill>
                </a:rPr>
                <a:t>kết</a:t>
              </a:r>
              <a:r>
                <a:rPr lang="en-US" sz="2200" b="1" dirty="0">
                  <a:solidFill>
                    <a:schemeClr val="bg1"/>
                  </a:solidFill>
                </a:rPr>
                <a:t> hydrogen </a:t>
              </a:r>
              <a:r>
                <a:rPr lang="en-US" sz="2200" b="1" dirty="0" err="1">
                  <a:solidFill>
                    <a:schemeClr val="bg1"/>
                  </a:solidFill>
                </a:rPr>
                <a:t>liên</a:t>
              </a:r>
              <a:r>
                <a:rPr lang="en-US" sz="2200" b="1" dirty="0">
                  <a:solidFill>
                    <a:schemeClr val="bg1"/>
                  </a:solidFill>
                </a:rPr>
                <a:t> </a:t>
              </a:r>
              <a:r>
                <a:rPr lang="en-US" sz="2200" b="1" dirty="0" err="1">
                  <a:solidFill>
                    <a:schemeClr val="bg1"/>
                  </a:solidFill>
                </a:rPr>
                <a:t>phân</a:t>
              </a:r>
              <a:r>
                <a:rPr lang="en-US" sz="2200" b="1" dirty="0">
                  <a:solidFill>
                    <a:schemeClr val="bg1"/>
                  </a:solidFill>
                </a:rPr>
                <a:t> </a:t>
              </a:r>
              <a:r>
                <a:rPr lang="en-US" sz="2200" b="1" dirty="0" err="1">
                  <a:solidFill>
                    <a:schemeClr val="bg1"/>
                  </a:solidFill>
                </a:rPr>
                <a:t>tử</a:t>
              </a:r>
              <a:r>
                <a:rPr lang="en-US" sz="2200" b="1" dirty="0">
                  <a:solidFill>
                    <a:schemeClr val="bg1"/>
                  </a:solidFill>
                </a:rPr>
                <a:t> methanol</a:t>
              </a:r>
            </a:p>
          </p:txBody>
        </p:sp>
      </p:grpSp>
    </p:spTree>
    <p:extLst>
      <p:ext uri="{BB962C8B-B14F-4D97-AF65-F5344CB8AC3E}">
        <p14:creationId xmlns:p14="http://schemas.microsoft.com/office/powerpoint/2010/main" val="36079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769040" y="1386624"/>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04800" y="1256395"/>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37385" y="1506701"/>
            <a:ext cx="2607072" cy="523220"/>
          </a:xfrm>
          <a:prstGeom prst="rect">
            <a:avLst/>
          </a:prstGeom>
          <a:noFill/>
        </p:spPr>
        <p:txBody>
          <a:bodyPr wrap="square" rtlCol="0">
            <a:spAutoFit/>
          </a:bodyPr>
          <a:lstStyle/>
          <a:p>
            <a:r>
              <a:rPr lang="en-US" sz="2800" b="1" dirty="0">
                <a:solidFill>
                  <a:schemeClr val="bg1"/>
                </a:solidFill>
              </a:rPr>
              <a:t>THẢO LUẬN 6</a:t>
            </a:r>
          </a:p>
        </p:txBody>
      </p:sp>
      <p:sp>
        <p:nvSpPr>
          <p:cNvPr id="17" name="Rectangle: Rounded Corners 16">
            <a:extLst>
              <a:ext uri="{FF2B5EF4-FFF2-40B4-BE49-F238E27FC236}">
                <a16:creationId xmlns:a16="http://schemas.microsoft.com/office/drawing/2014/main" id="{E5677F12-FA8B-313E-3307-F272BF1A96B9}"/>
              </a:ext>
            </a:extLst>
          </p:cNvPr>
          <p:cNvSpPr/>
          <p:nvPr/>
        </p:nvSpPr>
        <p:spPr>
          <a:xfrm>
            <a:off x="418235" y="2410547"/>
            <a:ext cx="11239500" cy="1407535"/>
          </a:xfrm>
          <a:prstGeom prst="roundRect">
            <a:avLst>
              <a:gd name="adj" fmla="val 7084"/>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3F6C57-70D6-6749-A28D-1317DB082733}"/>
              </a:ext>
            </a:extLst>
          </p:cNvPr>
          <p:cNvSpPr txBox="1"/>
          <p:nvPr/>
        </p:nvSpPr>
        <p:spPr>
          <a:xfrm>
            <a:off x="304800" y="2365132"/>
            <a:ext cx="11353782" cy="1431930"/>
          </a:xfrm>
          <a:prstGeom prst="rect">
            <a:avLst/>
          </a:prstGeom>
          <a:noFill/>
        </p:spPr>
        <p:txBody>
          <a:bodyPr wrap="square" rtlCol="0">
            <a:spAutoFit/>
          </a:bodyPr>
          <a:lstStyle/>
          <a:p>
            <a:pPr algn="ctr">
              <a:lnSpc>
                <a:spcPct val="125000"/>
              </a:lnSpc>
            </a:pPr>
            <a:r>
              <a:rPr lang="vi-VN" sz="2400" b="1" i="0" dirty="0">
                <a:solidFill>
                  <a:srgbClr val="000000"/>
                </a:solidFill>
                <a:effectLst/>
                <a:latin typeface="+mj-lt"/>
              </a:rPr>
              <a:t>Từ thông tin Bảng 16.2 và Hình 16.4, cho biết khả năng hoà tan trong nước của alcohol. Độ tan và nhiệt độ sôi của alcohol thay đổi thế nào theo chiều tăng của khối lượng phân tử?</a:t>
            </a:r>
            <a:endParaRPr lang="vi-VN" sz="2400" b="1" dirty="0">
              <a:latin typeface="+mj-lt"/>
            </a:endParaRPr>
          </a:p>
        </p:txBody>
      </p:sp>
      <p:sp>
        <p:nvSpPr>
          <p:cNvPr id="39" name="Google Shape;1522;p33">
            <a:extLst>
              <a:ext uri="{FF2B5EF4-FFF2-40B4-BE49-F238E27FC236}">
                <a16:creationId xmlns:a16="http://schemas.microsoft.com/office/drawing/2014/main" id="{42B6DED6-4C89-1E90-93C2-16412B5C7598}"/>
              </a:ext>
            </a:extLst>
          </p:cNvPr>
          <p:cNvSpPr/>
          <p:nvPr/>
        </p:nvSpPr>
        <p:spPr>
          <a:xfrm>
            <a:off x="543935" y="1510729"/>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116900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D55339-4DA1-1646-CAB2-420D4BA7EBE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200799" y="1262510"/>
            <a:ext cx="4167119" cy="3743344"/>
          </a:xfrm>
          <a:prstGeom prst="rect">
            <a:avLst/>
          </a:prstGeom>
        </p:spPr>
      </p:pic>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6">
            <a:lum bright="-20000" contrast="20000"/>
            <a:extLst>
              <a:ext uri="{96DAC541-7B7A-43D3-8B79-37D633B846F1}">
                <asvg:svgBlip xmlns:asvg="http://schemas.microsoft.com/office/drawing/2016/SVG/main" r:embed="rId7"/>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95400" y="509786"/>
            <a:ext cx="2607072" cy="523220"/>
          </a:xfrm>
          <a:prstGeom prst="rect">
            <a:avLst/>
          </a:prstGeom>
          <a:noFill/>
        </p:spPr>
        <p:txBody>
          <a:bodyPr wrap="square" rtlCol="0">
            <a:spAutoFit/>
          </a:bodyPr>
          <a:lstStyle/>
          <a:p>
            <a:r>
              <a:rPr lang="en-US" sz="2800" b="1" dirty="0">
                <a:solidFill>
                  <a:schemeClr val="bg1"/>
                </a:solidFill>
              </a:rPr>
              <a:t>THẢO LUẬN 6</a:t>
            </a:r>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49" name="Group 48">
            <a:extLst>
              <a:ext uri="{FF2B5EF4-FFF2-40B4-BE49-F238E27FC236}">
                <a16:creationId xmlns:a16="http://schemas.microsoft.com/office/drawing/2014/main" id="{38822D1E-370F-3EA2-0944-84EC5424D30F}"/>
              </a:ext>
            </a:extLst>
          </p:cNvPr>
          <p:cNvGrpSpPr/>
          <p:nvPr/>
        </p:nvGrpSpPr>
        <p:grpSpPr>
          <a:xfrm>
            <a:off x="5791200" y="509786"/>
            <a:ext cx="1773237" cy="637314"/>
            <a:chOff x="3448049" y="3534636"/>
            <a:chExt cx="1773237" cy="637314"/>
          </a:xfrm>
        </p:grpSpPr>
        <p:sp>
          <p:nvSpPr>
            <p:cNvPr id="52" name="Rectangle: Rounded Corners 51">
              <a:extLst>
                <a:ext uri="{FF2B5EF4-FFF2-40B4-BE49-F238E27FC236}">
                  <a16:creationId xmlns:a16="http://schemas.microsoft.com/office/drawing/2014/main" id="{AEF3BC8D-A051-4D7C-443D-D5E20E223160}"/>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97C633FC-126E-3093-2161-FC276CB06726}"/>
                </a:ext>
              </a:extLst>
            </p:cNvPr>
            <p:cNvPicPr>
              <a:picLocks noChangeAspect="1"/>
            </p:cNvPicPr>
            <p:nvPr/>
          </p:nvPicPr>
          <p:blipFill>
            <a:blip r:embed="rId14">
              <a:extLst>
                <a:ext uri="{BEBA8EAE-BF5A-486C-A8C5-ECC9F3942E4B}">
                  <a14:imgProps xmlns:a14="http://schemas.microsoft.com/office/drawing/2010/main">
                    <a14:imgLayer r:embed="rId15">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54" name="TextBox 53">
              <a:extLst>
                <a:ext uri="{FF2B5EF4-FFF2-40B4-BE49-F238E27FC236}">
                  <a16:creationId xmlns:a16="http://schemas.microsoft.com/office/drawing/2014/main" id="{9DAD0C38-A18F-E349-1BE1-B9E6442AB840}"/>
                </a:ext>
              </a:extLst>
            </p:cNvPr>
            <p:cNvSpPr txBox="1"/>
            <p:nvPr/>
          </p:nvSpPr>
          <p:spPr>
            <a:xfrm>
              <a:off x="3967162" y="3635038"/>
              <a:ext cx="1232693" cy="430887"/>
            </a:xfrm>
            <a:prstGeom prst="rect">
              <a:avLst/>
            </a:prstGeom>
            <a:noFill/>
          </p:spPr>
          <p:txBody>
            <a:bodyPr wrap="square" rtlCol="0">
              <a:spAutoFit/>
            </a:bodyPr>
            <a:lstStyle/>
            <a:p>
              <a:r>
                <a:rPr lang="en-US" sz="2200" b="1">
                  <a:solidFill>
                    <a:schemeClr val="bg1"/>
                  </a:solidFill>
                </a:rPr>
                <a:t>Lời giải</a:t>
              </a:r>
            </a:p>
          </p:txBody>
        </p:sp>
      </p:grpSp>
      <p:sp>
        <p:nvSpPr>
          <p:cNvPr id="56" name="TextBox 55">
            <a:extLst>
              <a:ext uri="{FF2B5EF4-FFF2-40B4-BE49-F238E27FC236}">
                <a16:creationId xmlns:a16="http://schemas.microsoft.com/office/drawing/2014/main" id="{DFBA36E5-69DF-0882-F577-200DDB7C9E04}"/>
              </a:ext>
            </a:extLst>
          </p:cNvPr>
          <p:cNvSpPr txBox="1"/>
          <p:nvPr/>
        </p:nvSpPr>
        <p:spPr>
          <a:xfrm>
            <a:off x="1412192" y="5128761"/>
            <a:ext cx="9974605" cy="830997"/>
          </a:xfrm>
          <a:prstGeom prst="rect">
            <a:avLst/>
          </a:prstGeom>
          <a:noFill/>
        </p:spPr>
        <p:txBody>
          <a:bodyPr wrap="square" rtlCol="0">
            <a:spAutoFit/>
          </a:bodyPr>
          <a:lstStyle/>
          <a:p>
            <a:pPr algn="ctr"/>
            <a:r>
              <a:rPr lang="vi-VN" sz="2400" dirty="0"/>
              <a:t>Do tạo được liên kết hydrogen với nước nên các alcohol có phân tử khối nhỏ tan tốt trong nước, độ tan giảm khi số nguyên tử carbon tăng.</a:t>
            </a:r>
            <a:endParaRPr lang="vi-VN" sz="3600" dirty="0"/>
          </a:p>
        </p:txBody>
      </p:sp>
      <p:pic>
        <p:nvPicPr>
          <p:cNvPr id="8" name="Picture 7">
            <a:extLst>
              <a:ext uri="{FF2B5EF4-FFF2-40B4-BE49-F238E27FC236}">
                <a16:creationId xmlns:a16="http://schemas.microsoft.com/office/drawing/2014/main" id="{1153B3C3-D84F-45C5-634D-CED61FA52EA8}"/>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Effect>
                      <a14:brightnessContrast bright="20000" contrast="-40000"/>
                    </a14:imgEffect>
                  </a14:imgLayer>
                </a14:imgProps>
              </a:ext>
            </a:extLst>
          </a:blip>
          <a:stretch>
            <a:fillRect/>
          </a:stretch>
        </p:blipFill>
        <p:spPr>
          <a:xfrm>
            <a:off x="6136088" y="2304766"/>
            <a:ext cx="5387144" cy="1657584"/>
          </a:xfrm>
          <a:prstGeom prst="rect">
            <a:avLst/>
          </a:prstGeom>
        </p:spPr>
      </p:pic>
    </p:spTree>
    <p:extLst>
      <p:ext uri="{BB962C8B-B14F-4D97-AF65-F5344CB8AC3E}">
        <p14:creationId xmlns:p14="http://schemas.microsoft.com/office/powerpoint/2010/main" val="4176139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grpSp>
        <p:nvGrpSpPr>
          <p:cNvPr id="4" name="Group 3">
            <a:extLst>
              <a:ext uri="{FF2B5EF4-FFF2-40B4-BE49-F238E27FC236}">
                <a16:creationId xmlns:a16="http://schemas.microsoft.com/office/drawing/2014/main" id="{FFF9ED38-4CD7-F032-3CB8-56D7B069ADEA}"/>
              </a:ext>
            </a:extLst>
          </p:cNvPr>
          <p:cNvGrpSpPr/>
          <p:nvPr/>
        </p:nvGrpSpPr>
        <p:grpSpPr>
          <a:xfrm>
            <a:off x="933450" y="444694"/>
            <a:ext cx="10325100" cy="1085850"/>
            <a:chOff x="933450" y="492319"/>
            <a:chExt cx="10325100" cy="1085850"/>
          </a:xfrm>
        </p:grpSpPr>
        <p:sp>
          <p:nvSpPr>
            <p:cNvPr id="3" name="Rectangle: Rounded Corners 2">
              <a:extLst>
                <a:ext uri="{FF2B5EF4-FFF2-40B4-BE49-F238E27FC236}">
                  <a16:creationId xmlns:a16="http://schemas.microsoft.com/office/drawing/2014/main" id="{C1790B91-1E07-A74D-2FE7-A3E9F180CA64}"/>
                </a:ext>
              </a:extLst>
            </p:cNvPr>
            <p:cNvSpPr/>
            <p:nvPr/>
          </p:nvSpPr>
          <p:spPr>
            <a:xfrm>
              <a:off x="933450" y="492319"/>
              <a:ext cx="10325100" cy="1085850"/>
            </a:xfrm>
            <a:prstGeom prst="roundRect">
              <a:avLst/>
            </a:prstGeom>
            <a:solidFill>
              <a:srgbClr val="FFFFA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36B423-A2C3-EDF3-4A8C-FB7AEDADD7EF}"/>
                </a:ext>
              </a:extLst>
            </p:cNvPr>
            <p:cNvSpPr txBox="1"/>
            <p:nvPr/>
          </p:nvSpPr>
          <p:spPr>
            <a:xfrm>
              <a:off x="948964" y="586692"/>
              <a:ext cx="10294073" cy="897105"/>
            </a:xfrm>
            <a:prstGeom prst="rect">
              <a:avLst/>
            </a:prstGeom>
            <a:noFill/>
          </p:spPr>
          <p:txBody>
            <a:bodyPr wrap="square" rtlCol="0">
              <a:spAutoFit/>
            </a:bodyPr>
            <a:lstStyle/>
            <a:p>
              <a:pPr algn="ctr">
                <a:lnSpc>
                  <a:spcPct val="125000"/>
                </a:lnSpc>
              </a:pPr>
              <a:r>
                <a:rPr lang="vi-VN" sz="2200" dirty="0"/>
                <a:t>Do tạo liên kết hydrogen với nước nên các alcohol có phân tử khối nhỏ tan tốt trong nước, độ tan giảm khi số nguyên tử carbon tăng.</a:t>
              </a:r>
              <a:endParaRPr lang="en-US" sz="2200" dirty="0"/>
            </a:p>
          </p:txBody>
        </p:sp>
      </p:grpSp>
      <p:sp>
        <p:nvSpPr>
          <p:cNvPr id="8" name="TextBox 7">
            <a:extLst>
              <a:ext uri="{FF2B5EF4-FFF2-40B4-BE49-F238E27FC236}">
                <a16:creationId xmlns:a16="http://schemas.microsoft.com/office/drawing/2014/main" id="{40228BEF-BE3D-074A-297D-9FB3A35FA378}"/>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grpSp>
        <p:nvGrpSpPr>
          <p:cNvPr id="9" name="Group 8">
            <a:extLst>
              <a:ext uri="{FF2B5EF4-FFF2-40B4-BE49-F238E27FC236}">
                <a16:creationId xmlns:a16="http://schemas.microsoft.com/office/drawing/2014/main" id="{F2AA3218-CA97-5577-1A6F-F54A722A07EA}"/>
              </a:ext>
            </a:extLst>
          </p:cNvPr>
          <p:cNvGrpSpPr/>
          <p:nvPr/>
        </p:nvGrpSpPr>
        <p:grpSpPr>
          <a:xfrm>
            <a:off x="750484" y="2173505"/>
            <a:ext cx="3791684" cy="3431277"/>
            <a:chOff x="1913586" y="3800475"/>
            <a:chExt cx="3011368" cy="2656150"/>
          </a:xfrm>
        </p:grpSpPr>
        <p:grpSp>
          <p:nvGrpSpPr>
            <p:cNvPr id="11" name="Group 10">
              <a:extLst>
                <a:ext uri="{FF2B5EF4-FFF2-40B4-BE49-F238E27FC236}">
                  <a16:creationId xmlns:a16="http://schemas.microsoft.com/office/drawing/2014/main" id="{AED91FB5-A0E3-F313-881F-A767FD65E279}"/>
                </a:ext>
              </a:extLst>
            </p:cNvPr>
            <p:cNvGrpSpPr/>
            <p:nvPr/>
          </p:nvGrpSpPr>
          <p:grpSpPr>
            <a:xfrm>
              <a:off x="2271508" y="3800475"/>
              <a:ext cx="2295524" cy="1047750"/>
              <a:chOff x="2190751" y="3800475"/>
              <a:chExt cx="2295524" cy="1047750"/>
            </a:xfrm>
          </p:grpSpPr>
          <p:sp>
            <p:nvSpPr>
              <p:cNvPr id="23" name="Rectangle 22">
                <a:extLst>
                  <a:ext uri="{FF2B5EF4-FFF2-40B4-BE49-F238E27FC236}">
                    <a16:creationId xmlns:a16="http://schemas.microsoft.com/office/drawing/2014/main" id="{5409C525-BD96-B784-49DB-E3E40A1EC628}"/>
                  </a:ext>
                </a:extLst>
              </p:cNvPr>
              <p:cNvSpPr/>
              <p:nvPr/>
            </p:nvSpPr>
            <p:spPr>
              <a:xfrm>
                <a:off x="2190751" y="3800475"/>
                <a:ext cx="2295524" cy="10477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6E88C5E-43E7-5ADE-9125-C2A3CFC00922}"/>
                  </a:ext>
                </a:extLst>
              </p:cNvPr>
              <p:cNvSpPr txBox="1"/>
              <p:nvPr/>
            </p:nvSpPr>
            <p:spPr>
              <a:xfrm>
                <a:off x="2295142" y="3871035"/>
                <a:ext cx="2086740" cy="897105"/>
              </a:xfrm>
              <a:prstGeom prst="rect">
                <a:avLst/>
              </a:prstGeom>
              <a:noFill/>
            </p:spPr>
            <p:txBody>
              <a:bodyPr wrap="square" rtlCol="0">
                <a:spAutoFit/>
              </a:bodyPr>
              <a:lstStyle/>
              <a:p>
                <a:pPr algn="ctr">
                  <a:lnSpc>
                    <a:spcPct val="125000"/>
                  </a:lnSpc>
                </a:pPr>
                <a:r>
                  <a:rPr lang="en-US" sz="2200" b="1">
                    <a:solidFill>
                      <a:schemeClr val="bg1"/>
                    </a:solidFill>
                  </a:rPr>
                  <a:t>Số nguyên tử carbon tăng</a:t>
                </a:r>
              </a:p>
            </p:txBody>
          </p:sp>
        </p:grpSp>
        <p:grpSp>
          <p:nvGrpSpPr>
            <p:cNvPr id="12" name="Group 11">
              <a:extLst>
                <a:ext uri="{FF2B5EF4-FFF2-40B4-BE49-F238E27FC236}">
                  <a16:creationId xmlns:a16="http://schemas.microsoft.com/office/drawing/2014/main" id="{A1744D16-3C2B-4D34-59A0-29AB1C87C2EC}"/>
                </a:ext>
              </a:extLst>
            </p:cNvPr>
            <p:cNvGrpSpPr/>
            <p:nvPr/>
          </p:nvGrpSpPr>
          <p:grpSpPr>
            <a:xfrm>
              <a:off x="1913586" y="5408875"/>
              <a:ext cx="3011368" cy="1047750"/>
              <a:chOff x="1913586" y="5294575"/>
              <a:chExt cx="3011368" cy="1047750"/>
            </a:xfrm>
          </p:grpSpPr>
          <p:sp>
            <p:nvSpPr>
              <p:cNvPr id="17" name="Rectangle 16">
                <a:extLst>
                  <a:ext uri="{FF2B5EF4-FFF2-40B4-BE49-F238E27FC236}">
                    <a16:creationId xmlns:a16="http://schemas.microsoft.com/office/drawing/2014/main" id="{79612A5F-03FE-C8F6-6A74-6B3D770EE76A}"/>
                  </a:ext>
                </a:extLst>
              </p:cNvPr>
              <p:cNvSpPr/>
              <p:nvPr/>
            </p:nvSpPr>
            <p:spPr>
              <a:xfrm>
                <a:off x="1913586" y="5294575"/>
                <a:ext cx="3011368" cy="10477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9013716-6304-CCF6-407E-99A90F344126}"/>
                  </a:ext>
                </a:extLst>
              </p:cNvPr>
              <p:cNvSpPr txBox="1"/>
              <p:nvPr/>
            </p:nvSpPr>
            <p:spPr>
              <a:xfrm>
                <a:off x="2038879" y="5369898"/>
                <a:ext cx="2760782" cy="897105"/>
              </a:xfrm>
              <a:prstGeom prst="rect">
                <a:avLst/>
              </a:prstGeom>
              <a:noFill/>
            </p:spPr>
            <p:txBody>
              <a:bodyPr wrap="square" rtlCol="0">
                <a:spAutoFit/>
              </a:bodyPr>
              <a:lstStyle/>
              <a:p>
                <a:pPr algn="ctr">
                  <a:lnSpc>
                    <a:spcPct val="125000"/>
                  </a:lnSpc>
                </a:pPr>
                <a:r>
                  <a:rPr lang="en-US" sz="2200" b="1">
                    <a:solidFill>
                      <a:schemeClr val="bg1"/>
                    </a:solidFill>
                  </a:rPr>
                  <a:t>Độ tan của alcohol trong nước giảm</a:t>
                </a:r>
              </a:p>
            </p:txBody>
          </p:sp>
        </p:grpSp>
        <p:grpSp>
          <p:nvGrpSpPr>
            <p:cNvPr id="13" name="Group 12">
              <a:extLst>
                <a:ext uri="{FF2B5EF4-FFF2-40B4-BE49-F238E27FC236}">
                  <a16:creationId xmlns:a16="http://schemas.microsoft.com/office/drawing/2014/main" id="{DEDC903D-29A0-A44E-6F95-DD0D41146055}"/>
                </a:ext>
              </a:extLst>
            </p:cNvPr>
            <p:cNvGrpSpPr/>
            <p:nvPr/>
          </p:nvGrpSpPr>
          <p:grpSpPr>
            <a:xfrm>
              <a:off x="2840626" y="4944003"/>
              <a:ext cx="1157289" cy="397669"/>
              <a:chOff x="2659856" y="4941093"/>
              <a:chExt cx="1157289" cy="397669"/>
            </a:xfrm>
            <a:solidFill>
              <a:srgbClr val="00B050"/>
            </a:solidFill>
          </p:grpSpPr>
          <p:sp>
            <p:nvSpPr>
              <p:cNvPr id="14" name="Arrow: Down 13">
                <a:extLst>
                  <a:ext uri="{FF2B5EF4-FFF2-40B4-BE49-F238E27FC236}">
                    <a16:creationId xmlns:a16="http://schemas.microsoft.com/office/drawing/2014/main" id="{9AF1726F-F57A-0035-240D-3EA010F6A3E9}"/>
                  </a:ext>
                </a:extLst>
              </p:cNvPr>
              <p:cNvSpPr/>
              <p:nvPr/>
            </p:nvSpPr>
            <p:spPr>
              <a:xfrm>
                <a:off x="2659856" y="4941093"/>
                <a:ext cx="300038" cy="397669"/>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D088FC4E-1AA2-1CDF-BD6E-35B46FB9F897}"/>
                  </a:ext>
                </a:extLst>
              </p:cNvPr>
              <p:cNvSpPr/>
              <p:nvPr/>
            </p:nvSpPr>
            <p:spPr>
              <a:xfrm>
                <a:off x="3088481" y="4941093"/>
                <a:ext cx="300038" cy="397669"/>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89A65A1-A2D2-4033-DFFA-43BFE68315CD}"/>
                  </a:ext>
                </a:extLst>
              </p:cNvPr>
              <p:cNvSpPr/>
              <p:nvPr/>
            </p:nvSpPr>
            <p:spPr>
              <a:xfrm>
                <a:off x="3517107" y="4941093"/>
                <a:ext cx="300038" cy="397669"/>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2" name="Picture 31">
            <a:extLst>
              <a:ext uri="{FF2B5EF4-FFF2-40B4-BE49-F238E27FC236}">
                <a16:creationId xmlns:a16="http://schemas.microsoft.com/office/drawing/2014/main" id="{D67A3B60-EDE7-2733-EE4C-F3B07D9405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32490" y="2085194"/>
            <a:ext cx="4826917" cy="3557003"/>
          </a:xfrm>
          <a:prstGeom prst="rect">
            <a:avLst/>
          </a:prstGeom>
        </p:spPr>
      </p:pic>
    </p:spTree>
    <p:extLst>
      <p:ext uri="{BB962C8B-B14F-4D97-AF65-F5344CB8AC3E}">
        <p14:creationId xmlns:p14="http://schemas.microsoft.com/office/powerpoint/2010/main" val="122371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860832" y="822082"/>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65" y="934675"/>
            <a:ext cx="254834" cy="295514"/>
          </a:xfrm>
          <a:prstGeom prst="rect">
            <a:avLst/>
          </a:prstGeom>
        </p:spPr>
      </p:pic>
      <p:sp>
        <p:nvSpPr>
          <p:cNvPr id="116" name="Rectangle: Rounded Corners 115">
            <a:extLst>
              <a:ext uri="{FF2B5EF4-FFF2-40B4-BE49-F238E27FC236}">
                <a16:creationId xmlns:a16="http://schemas.microsoft.com/office/drawing/2014/main" id="{82F53C26-248E-4AEB-9999-D41DB034BA6C}"/>
              </a:ext>
            </a:extLst>
          </p:cNvPr>
          <p:cNvSpPr/>
          <p:nvPr/>
        </p:nvSpPr>
        <p:spPr>
          <a:xfrm>
            <a:off x="3658110" y="110667"/>
            <a:ext cx="4991454" cy="578619"/>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7" name="!!1a">
            <a:extLst>
              <a:ext uri="{FF2B5EF4-FFF2-40B4-BE49-F238E27FC236}">
                <a16:creationId xmlns:a16="http://schemas.microsoft.com/office/drawing/2014/main" id="{65DA152C-4C6C-4037-B246-7F8E64CF95AF}"/>
              </a:ext>
            </a:extLst>
          </p:cNvPr>
          <p:cNvSpPr txBox="1"/>
          <p:nvPr/>
        </p:nvSpPr>
        <p:spPr>
          <a:xfrm>
            <a:off x="4120108" y="101562"/>
            <a:ext cx="413007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Giải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mã</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ô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chữ</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3235" y="160058"/>
            <a:ext cx="513459" cy="482949"/>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20726" y="160058"/>
            <a:ext cx="484416" cy="482949"/>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8"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504" y="981540"/>
            <a:ext cx="310145" cy="201781"/>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860832" y="1570095"/>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65" y="1682688"/>
            <a:ext cx="254834" cy="295514"/>
          </a:xfrm>
          <a:prstGeom prst="rect">
            <a:avLst/>
          </a:prstGeom>
        </p:spPr>
      </p:pic>
      <p:pic>
        <p:nvPicPr>
          <p:cNvPr id="139" name="!!MatThu1a">
            <a:hlinkClick r:id="rId11"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504" y="1729555"/>
            <a:ext cx="310145" cy="201781"/>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853527" y="4579296"/>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460" y="4691889"/>
            <a:ext cx="254834" cy="295514"/>
          </a:xfrm>
          <a:prstGeom prst="rect">
            <a:avLst/>
          </a:prstGeom>
        </p:spPr>
      </p:pic>
      <p:pic>
        <p:nvPicPr>
          <p:cNvPr id="142" name="!!MatThu1a">
            <a:hlinkClick r:id="rId12"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3199" y="4738756"/>
            <a:ext cx="310145" cy="201781"/>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853527" y="3794198"/>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460" y="3906791"/>
            <a:ext cx="254834" cy="295514"/>
          </a:xfrm>
          <a:prstGeom prst="rect">
            <a:avLst/>
          </a:prstGeom>
        </p:spPr>
      </p:pic>
      <p:pic>
        <p:nvPicPr>
          <p:cNvPr id="145" name="!!MatThu1a">
            <a:hlinkClick r:id="rId13"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3199" y="3953658"/>
            <a:ext cx="310145" cy="201781"/>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853527" y="3033282"/>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460" y="3145875"/>
            <a:ext cx="254834" cy="295514"/>
          </a:xfrm>
          <a:prstGeom prst="rect">
            <a:avLst/>
          </a:prstGeom>
        </p:spPr>
      </p:pic>
      <p:pic>
        <p:nvPicPr>
          <p:cNvPr id="148" name="!!MatThu1a">
            <a:hlinkClick r:id="rId14"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3199" y="3192742"/>
            <a:ext cx="310145" cy="201781"/>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853527" y="2299690"/>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460" y="2412283"/>
            <a:ext cx="254834" cy="295514"/>
          </a:xfrm>
          <a:prstGeom prst="rect">
            <a:avLst/>
          </a:prstGeom>
        </p:spPr>
      </p:pic>
      <p:pic>
        <p:nvPicPr>
          <p:cNvPr id="151" name="!!MatThu1a">
            <a:hlinkClick r:id="rId15"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3199" y="2459150"/>
            <a:ext cx="310145" cy="201781"/>
          </a:xfrm>
          <a:prstGeom prst="rect">
            <a:avLst/>
          </a:prstGeom>
        </p:spPr>
      </p:pic>
      <p:sp>
        <p:nvSpPr>
          <p:cNvPr id="135" name="!!MatThu1">
            <a:extLst>
              <a:ext uri="{FF2B5EF4-FFF2-40B4-BE49-F238E27FC236}">
                <a16:creationId xmlns:a16="http://schemas.microsoft.com/office/drawing/2014/main" id="{AADCC31D-3A57-4FC3-8711-A84E111F24C2}"/>
              </a:ext>
            </a:extLst>
          </p:cNvPr>
          <p:cNvSpPr/>
          <p:nvPr/>
        </p:nvSpPr>
        <p:spPr>
          <a:xfrm>
            <a:off x="845149" y="535195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082" y="5464550"/>
            <a:ext cx="254834" cy="295514"/>
          </a:xfrm>
          <a:prstGeom prst="rect">
            <a:avLst/>
          </a:prstGeom>
        </p:spPr>
      </p:pic>
      <p:pic>
        <p:nvPicPr>
          <p:cNvPr id="152" name="!!MatThu1a">
            <a:hlinkClick r:id="rId16"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821" y="5511417"/>
            <a:ext cx="310145" cy="201781"/>
          </a:xfrm>
          <a:prstGeom prst="rect">
            <a:avLst/>
          </a:prstGeom>
        </p:spPr>
      </p:pic>
      <p:sp>
        <p:nvSpPr>
          <p:cNvPr id="169" name="!!MatThu1">
            <a:extLst>
              <a:ext uri="{FF2B5EF4-FFF2-40B4-BE49-F238E27FC236}">
                <a16:creationId xmlns:a16="http://schemas.microsoft.com/office/drawing/2014/main" id="{AADCC31D-3A57-4FC3-8711-A84E111F24C2}"/>
              </a:ext>
            </a:extLst>
          </p:cNvPr>
          <p:cNvSpPr/>
          <p:nvPr/>
        </p:nvSpPr>
        <p:spPr>
          <a:xfrm>
            <a:off x="853527" y="6135442"/>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460" y="6248035"/>
            <a:ext cx="254834" cy="295514"/>
          </a:xfrm>
          <a:prstGeom prst="rect">
            <a:avLst/>
          </a:prstGeom>
        </p:spPr>
      </p:pic>
      <p:pic>
        <p:nvPicPr>
          <p:cNvPr id="171" name="!!MatThu1a">
            <a:hlinkClick r:id="rId17"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3199" y="6294902"/>
            <a:ext cx="310145" cy="201781"/>
          </a:xfrm>
          <a:prstGeom prst="rect">
            <a:avLst/>
          </a:prstGeom>
        </p:spPr>
      </p:pic>
      <p:sp>
        <p:nvSpPr>
          <p:cNvPr id="131" name="Rounded Rectangle 130"/>
          <p:cNvSpPr/>
          <p:nvPr/>
        </p:nvSpPr>
        <p:spPr>
          <a:xfrm>
            <a:off x="5054046" y="831607"/>
            <a:ext cx="666963" cy="66696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32" name="Rounded Rectangle 131"/>
          <p:cNvSpPr/>
          <p:nvPr/>
        </p:nvSpPr>
        <p:spPr>
          <a:xfrm>
            <a:off x="5054045" y="1579669"/>
            <a:ext cx="666963" cy="66696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33" name="Rounded Rectangle 132"/>
          <p:cNvSpPr/>
          <p:nvPr/>
        </p:nvSpPr>
        <p:spPr>
          <a:xfrm>
            <a:off x="5054046" y="2327731"/>
            <a:ext cx="666963" cy="66696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53" name="Rounded Rectangle 152"/>
          <p:cNvSpPr/>
          <p:nvPr/>
        </p:nvSpPr>
        <p:spPr>
          <a:xfrm>
            <a:off x="5054045" y="3075793"/>
            <a:ext cx="666963" cy="66696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56" name="Rounded Rectangle 155"/>
          <p:cNvSpPr/>
          <p:nvPr/>
        </p:nvSpPr>
        <p:spPr>
          <a:xfrm>
            <a:off x="5054046" y="3823855"/>
            <a:ext cx="666963" cy="66696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57" name="Rounded Rectangle 156"/>
          <p:cNvSpPr/>
          <p:nvPr/>
        </p:nvSpPr>
        <p:spPr>
          <a:xfrm>
            <a:off x="5054045" y="4571917"/>
            <a:ext cx="666963" cy="66696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0" name="Rounded Rectangle 159"/>
          <p:cNvSpPr/>
          <p:nvPr/>
        </p:nvSpPr>
        <p:spPr>
          <a:xfrm>
            <a:off x="5054046" y="5319979"/>
            <a:ext cx="666963" cy="66696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1" name="Rounded Rectangle 160"/>
          <p:cNvSpPr/>
          <p:nvPr/>
        </p:nvSpPr>
        <p:spPr>
          <a:xfrm>
            <a:off x="5054045" y="6068041"/>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3" name="Rounded Rectangle 162"/>
          <p:cNvSpPr/>
          <p:nvPr/>
        </p:nvSpPr>
        <p:spPr>
          <a:xfrm>
            <a:off x="4291883" y="831607"/>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5" name="Rounded Rectangle 164"/>
          <p:cNvSpPr/>
          <p:nvPr/>
        </p:nvSpPr>
        <p:spPr>
          <a:xfrm>
            <a:off x="4291882" y="1579669"/>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67" name="Rounded Rectangle 166"/>
          <p:cNvSpPr/>
          <p:nvPr/>
        </p:nvSpPr>
        <p:spPr>
          <a:xfrm>
            <a:off x="4291882" y="3075793"/>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76" name="Rounded Rectangle 175"/>
          <p:cNvSpPr/>
          <p:nvPr/>
        </p:nvSpPr>
        <p:spPr>
          <a:xfrm>
            <a:off x="4291883" y="3823855"/>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79" name="Rounded Rectangle 178"/>
          <p:cNvSpPr/>
          <p:nvPr/>
        </p:nvSpPr>
        <p:spPr>
          <a:xfrm>
            <a:off x="4291882" y="4571917"/>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81" name="Rounded Rectangle 180"/>
          <p:cNvSpPr/>
          <p:nvPr/>
        </p:nvSpPr>
        <p:spPr>
          <a:xfrm>
            <a:off x="4291882" y="6068041"/>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82" name="Rounded Rectangle 181"/>
          <p:cNvSpPr/>
          <p:nvPr/>
        </p:nvSpPr>
        <p:spPr>
          <a:xfrm>
            <a:off x="3529720" y="831607"/>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87" name="Rounded Rectangle 186"/>
          <p:cNvSpPr/>
          <p:nvPr/>
        </p:nvSpPr>
        <p:spPr>
          <a:xfrm>
            <a:off x="3529719" y="4571917"/>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92" name="Rounded Rectangle 191"/>
          <p:cNvSpPr/>
          <p:nvPr/>
        </p:nvSpPr>
        <p:spPr>
          <a:xfrm>
            <a:off x="2767557" y="831607"/>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16" name="Rounded Rectangle 215"/>
          <p:cNvSpPr/>
          <p:nvPr/>
        </p:nvSpPr>
        <p:spPr>
          <a:xfrm>
            <a:off x="7340535" y="831607"/>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17" name="Rounded Rectangle 216"/>
          <p:cNvSpPr/>
          <p:nvPr/>
        </p:nvSpPr>
        <p:spPr>
          <a:xfrm>
            <a:off x="7340534" y="1579669"/>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18" name="Rounded Rectangle 217"/>
          <p:cNvSpPr/>
          <p:nvPr/>
        </p:nvSpPr>
        <p:spPr>
          <a:xfrm>
            <a:off x="7340535" y="2327731"/>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22" name="Rounded Rectangle 221"/>
          <p:cNvSpPr/>
          <p:nvPr/>
        </p:nvSpPr>
        <p:spPr>
          <a:xfrm>
            <a:off x="7340535" y="5319979"/>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24" name="Rounded Rectangle 223"/>
          <p:cNvSpPr/>
          <p:nvPr/>
        </p:nvSpPr>
        <p:spPr>
          <a:xfrm>
            <a:off x="6578372" y="831607"/>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25" name="Rounded Rectangle 224"/>
          <p:cNvSpPr/>
          <p:nvPr/>
        </p:nvSpPr>
        <p:spPr>
          <a:xfrm>
            <a:off x="6578371" y="1579669"/>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26" name="Rounded Rectangle 225"/>
          <p:cNvSpPr/>
          <p:nvPr/>
        </p:nvSpPr>
        <p:spPr>
          <a:xfrm>
            <a:off x="6578372" y="2327731"/>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30" name="Rounded Rectangle 229"/>
          <p:cNvSpPr/>
          <p:nvPr/>
        </p:nvSpPr>
        <p:spPr>
          <a:xfrm>
            <a:off x="6578372" y="5319979"/>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32" name="Rounded Rectangle 231"/>
          <p:cNvSpPr/>
          <p:nvPr/>
        </p:nvSpPr>
        <p:spPr>
          <a:xfrm>
            <a:off x="5816209" y="831607"/>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34" name="Rounded Rectangle 233"/>
          <p:cNvSpPr/>
          <p:nvPr/>
        </p:nvSpPr>
        <p:spPr>
          <a:xfrm>
            <a:off x="5816208" y="1579669"/>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38" name="Rounded Rectangle 237"/>
          <p:cNvSpPr/>
          <p:nvPr/>
        </p:nvSpPr>
        <p:spPr>
          <a:xfrm>
            <a:off x="5816209" y="2327731"/>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39" name="Rounded Rectangle 238"/>
          <p:cNvSpPr/>
          <p:nvPr/>
        </p:nvSpPr>
        <p:spPr>
          <a:xfrm>
            <a:off x="5816208" y="3075793"/>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43" name="Rounded Rectangle 242"/>
          <p:cNvSpPr/>
          <p:nvPr/>
        </p:nvSpPr>
        <p:spPr>
          <a:xfrm>
            <a:off x="5816208" y="4571917"/>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44" name="Rounded Rectangle 243"/>
          <p:cNvSpPr/>
          <p:nvPr/>
        </p:nvSpPr>
        <p:spPr>
          <a:xfrm>
            <a:off x="5816209" y="5319979"/>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45" name="Rounded Rectangle 244"/>
          <p:cNvSpPr/>
          <p:nvPr/>
        </p:nvSpPr>
        <p:spPr>
          <a:xfrm>
            <a:off x="5816208" y="6068041"/>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56" name="Rounded Rectangle 255"/>
          <p:cNvSpPr/>
          <p:nvPr/>
        </p:nvSpPr>
        <p:spPr>
          <a:xfrm>
            <a:off x="9627024" y="5310454"/>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60" name="Rounded Rectangle 259"/>
          <p:cNvSpPr/>
          <p:nvPr/>
        </p:nvSpPr>
        <p:spPr>
          <a:xfrm>
            <a:off x="8864861" y="2318206"/>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64" name="Rounded Rectangle 263"/>
          <p:cNvSpPr/>
          <p:nvPr/>
        </p:nvSpPr>
        <p:spPr>
          <a:xfrm>
            <a:off x="8864861" y="5310454"/>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67" name="Rounded Rectangle 266"/>
          <p:cNvSpPr/>
          <p:nvPr/>
        </p:nvSpPr>
        <p:spPr>
          <a:xfrm>
            <a:off x="8102697" y="1570144"/>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68" name="Rounded Rectangle 267"/>
          <p:cNvSpPr/>
          <p:nvPr/>
        </p:nvSpPr>
        <p:spPr>
          <a:xfrm>
            <a:off x="8102698" y="2318206"/>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72" name="Rounded Rectangle 271"/>
          <p:cNvSpPr/>
          <p:nvPr/>
        </p:nvSpPr>
        <p:spPr>
          <a:xfrm>
            <a:off x="8102698" y="5310454"/>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320" name="Rounded Rectangle 319"/>
          <p:cNvSpPr/>
          <p:nvPr/>
        </p:nvSpPr>
        <p:spPr>
          <a:xfrm>
            <a:off x="10389186" y="5310454"/>
            <a:ext cx="666963" cy="66696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322" name="!!1a">
            <a:extLst>
              <a:ext uri="{FF2B5EF4-FFF2-40B4-BE49-F238E27FC236}">
                <a16:creationId xmlns:a16="http://schemas.microsoft.com/office/drawing/2014/main" id="{A4C5BF4D-AF3F-4127-9FFB-EAAC0C17D6EF}"/>
              </a:ext>
            </a:extLst>
          </p:cNvPr>
          <p:cNvSpPr txBox="1"/>
          <p:nvPr/>
        </p:nvSpPr>
        <p:spPr>
          <a:xfrm>
            <a:off x="5144710" y="876840"/>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p>
        </p:txBody>
      </p:sp>
      <p:sp>
        <p:nvSpPr>
          <p:cNvPr id="323" name="!!1b">
            <a:extLst>
              <a:ext uri="{FF2B5EF4-FFF2-40B4-BE49-F238E27FC236}">
                <a16:creationId xmlns:a16="http://schemas.microsoft.com/office/drawing/2014/main" id="{4E56BF15-812F-4F84-BAE1-53E891CC19A0}"/>
              </a:ext>
            </a:extLst>
          </p:cNvPr>
          <p:cNvSpPr txBox="1"/>
          <p:nvPr/>
        </p:nvSpPr>
        <p:spPr>
          <a:xfrm>
            <a:off x="5918836" y="865245"/>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324" name="!!2a">
            <a:extLst>
              <a:ext uri="{FF2B5EF4-FFF2-40B4-BE49-F238E27FC236}">
                <a16:creationId xmlns:a16="http://schemas.microsoft.com/office/drawing/2014/main" id="{06A18763-B671-4877-A80D-7C93B45FAD89}"/>
              </a:ext>
            </a:extLst>
          </p:cNvPr>
          <p:cNvSpPr txBox="1"/>
          <p:nvPr/>
        </p:nvSpPr>
        <p:spPr>
          <a:xfrm>
            <a:off x="4391529" y="1624443"/>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p>
        </p:txBody>
      </p:sp>
      <p:sp>
        <p:nvSpPr>
          <p:cNvPr id="325" name="!!1b">
            <a:extLst>
              <a:ext uri="{FF2B5EF4-FFF2-40B4-BE49-F238E27FC236}">
                <a16:creationId xmlns:a16="http://schemas.microsoft.com/office/drawing/2014/main" id="{80096221-4F47-478A-8870-9E3B047E13ED}"/>
              </a:ext>
            </a:extLst>
          </p:cNvPr>
          <p:cNvSpPr txBox="1"/>
          <p:nvPr/>
        </p:nvSpPr>
        <p:spPr>
          <a:xfrm>
            <a:off x="5149735" y="164366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l</a:t>
            </a:r>
          </a:p>
        </p:txBody>
      </p:sp>
      <p:sp>
        <p:nvSpPr>
          <p:cNvPr id="326" name="!!3d">
            <a:extLst>
              <a:ext uri="{FF2B5EF4-FFF2-40B4-BE49-F238E27FC236}">
                <a16:creationId xmlns:a16="http://schemas.microsoft.com/office/drawing/2014/main" id="{8AEA43A7-2C03-42AB-B340-1270A6DF37BC}"/>
              </a:ext>
            </a:extLst>
          </p:cNvPr>
          <p:cNvSpPr txBox="1"/>
          <p:nvPr/>
        </p:nvSpPr>
        <p:spPr>
          <a:xfrm>
            <a:off x="5130855" y="2368303"/>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p>
        </p:txBody>
      </p:sp>
      <p:sp>
        <p:nvSpPr>
          <p:cNvPr id="327" name="!!3e">
            <a:extLst>
              <a:ext uri="{FF2B5EF4-FFF2-40B4-BE49-F238E27FC236}">
                <a16:creationId xmlns:a16="http://schemas.microsoft.com/office/drawing/2014/main" id="{E869A585-EA11-4B63-B262-39FF89146027}"/>
              </a:ext>
            </a:extLst>
          </p:cNvPr>
          <p:cNvSpPr txBox="1"/>
          <p:nvPr/>
        </p:nvSpPr>
        <p:spPr>
          <a:xfrm>
            <a:off x="7434536" y="2368566"/>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b</a:t>
            </a:r>
          </a:p>
        </p:txBody>
      </p:sp>
      <p:sp>
        <p:nvSpPr>
          <p:cNvPr id="328" name="!!4b">
            <a:extLst>
              <a:ext uri="{FF2B5EF4-FFF2-40B4-BE49-F238E27FC236}">
                <a16:creationId xmlns:a16="http://schemas.microsoft.com/office/drawing/2014/main" id="{E5A34208-80A6-4370-A798-D80ED92CD4C5}"/>
              </a:ext>
            </a:extLst>
          </p:cNvPr>
          <p:cNvSpPr txBox="1"/>
          <p:nvPr/>
        </p:nvSpPr>
        <p:spPr>
          <a:xfrm>
            <a:off x="5147739" y="3127533"/>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p>
        </p:txBody>
      </p:sp>
      <p:sp>
        <p:nvSpPr>
          <p:cNvPr id="329" name="!!4c">
            <a:extLst>
              <a:ext uri="{FF2B5EF4-FFF2-40B4-BE49-F238E27FC236}">
                <a16:creationId xmlns:a16="http://schemas.microsoft.com/office/drawing/2014/main" id="{8356DB26-E9BF-414B-8AC7-E1769603FF32}"/>
              </a:ext>
            </a:extLst>
          </p:cNvPr>
          <p:cNvSpPr txBox="1"/>
          <p:nvPr/>
        </p:nvSpPr>
        <p:spPr>
          <a:xfrm>
            <a:off x="6680767" y="865245"/>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p>
        </p:txBody>
      </p:sp>
      <p:sp>
        <p:nvSpPr>
          <p:cNvPr id="330" name="!!6d">
            <a:extLst>
              <a:ext uri="{FF2B5EF4-FFF2-40B4-BE49-F238E27FC236}">
                <a16:creationId xmlns:a16="http://schemas.microsoft.com/office/drawing/2014/main" id="{E1DD5BC0-8741-4818-896B-6C8355D3C1FC}"/>
              </a:ext>
            </a:extLst>
          </p:cNvPr>
          <p:cNvSpPr txBox="1"/>
          <p:nvPr/>
        </p:nvSpPr>
        <p:spPr>
          <a:xfrm>
            <a:off x="5141800" y="4614631"/>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p>
        </p:txBody>
      </p:sp>
      <p:sp>
        <p:nvSpPr>
          <p:cNvPr id="331" name="!!6b">
            <a:extLst>
              <a:ext uri="{FF2B5EF4-FFF2-40B4-BE49-F238E27FC236}">
                <a16:creationId xmlns:a16="http://schemas.microsoft.com/office/drawing/2014/main" id="{5FF2194D-BE2B-4907-86C6-A1AC1C9E5EC9}"/>
              </a:ext>
            </a:extLst>
          </p:cNvPr>
          <p:cNvSpPr txBox="1"/>
          <p:nvPr/>
        </p:nvSpPr>
        <p:spPr>
          <a:xfrm>
            <a:off x="5910764" y="461206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p>
        </p:txBody>
      </p:sp>
      <p:sp>
        <p:nvSpPr>
          <p:cNvPr id="332" name="!!6c">
            <a:extLst>
              <a:ext uri="{FF2B5EF4-FFF2-40B4-BE49-F238E27FC236}">
                <a16:creationId xmlns:a16="http://schemas.microsoft.com/office/drawing/2014/main" id="{46798CD4-5576-4B38-B7D4-CA6AF9A50B7A}"/>
              </a:ext>
            </a:extLst>
          </p:cNvPr>
          <p:cNvSpPr txBox="1"/>
          <p:nvPr/>
        </p:nvSpPr>
        <p:spPr>
          <a:xfrm>
            <a:off x="8189565" y="5351547"/>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d</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333" name="!!6d">
            <a:extLst>
              <a:ext uri="{FF2B5EF4-FFF2-40B4-BE49-F238E27FC236}">
                <a16:creationId xmlns:a16="http://schemas.microsoft.com/office/drawing/2014/main" id="{E1DD5BC0-8741-4818-896B-6C8355D3C1FC}"/>
              </a:ext>
            </a:extLst>
          </p:cNvPr>
          <p:cNvSpPr txBox="1"/>
          <p:nvPr/>
        </p:nvSpPr>
        <p:spPr>
          <a:xfrm>
            <a:off x="5149735" y="5402167"/>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l</a:t>
            </a:r>
          </a:p>
        </p:txBody>
      </p:sp>
      <p:sp>
        <p:nvSpPr>
          <p:cNvPr id="334" name="!!6e">
            <a:extLst>
              <a:ext uri="{FF2B5EF4-FFF2-40B4-BE49-F238E27FC236}">
                <a16:creationId xmlns:a16="http://schemas.microsoft.com/office/drawing/2014/main" id="{FD8EAF7B-1976-4595-9D26-91DEBA7DF582}"/>
              </a:ext>
            </a:extLst>
          </p:cNvPr>
          <p:cNvSpPr txBox="1"/>
          <p:nvPr/>
        </p:nvSpPr>
        <p:spPr>
          <a:xfrm>
            <a:off x="5910764" y="540677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i</a:t>
            </a:r>
          </a:p>
        </p:txBody>
      </p:sp>
      <p:sp>
        <p:nvSpPr>
          <p:cNvPr id="335" name="!!6b">
            <a:extLst>
              <a:ext uri="{FF2B5EF4-FFF2-40B4-BE49-F238E27FC236}">
                <a16:creationId xmlns:a16="http://schemas.microsoft.com/office/drawing/2014/main" id="{5FF2194D-BE2B-4907-86C6-A1AC1C9E5EC9}"/>
              </a:ext>
            </a:extLst>
          </p:cNvPr>
          <p:cNvSpPr txBox="1"/>
          <p:nvPr/>
        </p:nvSpPr>
        <p:spPr>
          <a:xfrm>
            <a:off x="6675902" y="5392642"/>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336" name="!!6d">
            <a:extLst>
              <a:ext uri="{FF2B5EF4-FFF2-40B4-BE49-F238E27FC236}">
                <a16:creationId xmlns:a16="http://schemas.microsoft.com/office/drawing/2014/main" id="{E1DD5BC0-8741-4818-896B-6C8355D3C1FC}"/>
              </a:ext>
            </a:extLst>
          </p:cNvPr>
          <p:cNvSpPr txBox="1"/>
          <p:nvPr/>
        </p:nvSpPr>
        <p:spPr>
          <a:xfrm>
            <a:off x="4392520" y="890695"/>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p>
        </p:txBody>
      </p:sp>
      <p:sp>
        <p:nvSpPr>
          <p:cNvPr id="337" name="!!6a">
            <a:extLst>
              <a:ext uri="{FF2B5EF4-FFF2-40B4-BE49-F238E27FC236}">
                <a16:creationId xmlns:a16="http://schemas.microsoft.com/office/drawing/2014/main" id="{44BB4971-F9DB-44A8-9470-87DD42F9005E}"/>
              </a:ext>
            </a:extLst>
          </p:cNvPr>
          <p:cNvSpPr txBox="1"/>
          <p:nvPr/>
        </p:nvSpPr>
        <p:spPr>
          <a:xfrm>
            <a:off x="4391529" y="6105551"/>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a:t>
            </a:r>
          </a:p>
        </p:txBody>
      </p:sp>
      <p:sp>
        <p:nvSpPr>
          <p:cNvPr id="338" name="!!6a">
            <a:extLst>
              <a:ext uri="{FF2B5EF4-FFF2-40B4-BE49-F238E27FC236}">
                <a16:creationId xmlns:a16="http://schemas.microsoft.com/office/drawing/2014/main" id="{44BB4971-F9DB-44A8-9470-87DD42F9005E}"/>
              </a:ext>
            </a:extLst>
          </p:cNvPr>
          <p:cNvSpPr txBox="1"/>
          <p:nvPr/>
        </p:nvSpPr>
        <p:spPr>
          <a:xfrm>
            <a:off x="5918604" y="311802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p>
        </p:txBody>
      </p:sp>
      <p:sp>
        <p:nvSpPr>
          <p:cNvPr id="339" name="!!6a">
            <a:extLst>
              <a:ext uri="{FF2B5EF4-FFF2-40B4-BE49-F238E27FC236}">
                <a16:creationId xmlns:a16="http://schemas.microsoft.com/office/drawing/2014/main" id="{44BB4971-F9DB-44A8-9470-87DD42F9005E}"/>
              </a:ext>
            </a:extLst>
          </p:cNvPr>
          <p:cNvSpPr txBox="1"/>
          <p:nvPr/>
        </p:nvSpPr>
        <p:spPr>
          <a:xfrm>
            <a:off x="4381909" y="4612198"/>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u</a:t>
            </a:r>
          </a:p>
        </p:txBody>
      </p:sp>
      <p:sp>
        <p:nvSpPr>
          <p:cNvPr id="340" name="!!6e">
            <a:extLst>
              <a:ext uri="{FF2B5EF4-FFF2-40B4-BE49-F238E27FC236}">
                <a16:creationId xmlns:a16="http://schemas.microsoft.com/office/drawing/2014/main" id="{FD8EAF7B-1976-4595-9D26-91DEBA7DF582}"/>
              </a:ext>
            </a:extLst>
          </p:cNvPr>
          <p:cNvSpPr txBox="1"/>
          <p:nvPr/>
        </p:nvSpPr>
        <p:spPr>
          <a:xfrm>
            <a:off x="4380763" y="312082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m</a:t>
            </a:r>
          </a:p>
        </p:txBody>
      </p:sp>
      <p:sp>
        <p:nvSpPr>
          <p:cNvPr id="341" name="!!3e">
            <a:extLst>
              <a:ext uri="{FF2B5EF4-FFF2-40B4-BE49-F238E27FC236}">
                <a16:creationId xmlns:a16="http://schemas.microsoft.com/office/drawing/2014/main" id="{E869A585-EA11-4B63-B262-39FF89146027}"/>
              </a:ext>
            </a:extLst>
          </p:cNvPr>
          <p:cNvSpPr txBox="1"/>
          <p:nvPr/>
        </p:nvSpPr>
        <p:spPr>
          <a:xfrm>
            <a:off x="5918604" y="1640891"/>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k</a:t>
            </a:r>
          </a:p>
        </p:txBody>
      </p:sp>
      <p:sp>
        <p:nvSpPr>
          <p:cNvPr id="342" name="!!6a">
            <a:extLst>
              <a:ext uri="{FF2B5EF4-FFF2-40B4-BE49-F238E27FC236}">
                <a16:creationId xmlns:a16="http://schemas.microsoft.com/office/drawing/2014/main" id="{44BB4971-F9DB-44A8-9470-87DD42F9005E}"/>
              </a:ext>
            </a:extLst>
          </p:cNvPr>
          <p:cNvSpPr txBox="1"/>
          <p:nvPr/>
        </p:nvSpPr>
        <p:spPr>
          <a:xfrm>
            <a:off x="6675902" y="162244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e</a:t>
            </a:r>
          </a:p>
        </p:txBody>
      </p:sp>
      <p:sp>
        <p:nvSpPr>
          <p:cNvPr id="343" name="!!6a">
            <a:extLst>
              <a:ext uri="{FF2B5EF4-FFF2-40B4-BE49-F238E27FC236}">
                <a16:creationId xmlns:a16="http://schemas.microsoft.com/office/drawing/2014/main" id="{44BB4971-F9DB-44A8-9470-87DD42F9005E}"/>
              </a:ext>
            </a:extLst>
          </p:cNvPr>
          <p:cNvSpPr txBox="1"/>
          <p:nvPr/>
        </p:nvSpPr>
        <p:spPr>
          <a:xfrm>
            <a:off x="5910764" y="610340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344" name="!!6a">
            <a:extLst>
              <a:ext uri="{FF2B5EF4-FFF2-40B4-BE49-F238E27FC236}">
                <a16:creationId xmlns:a16="http://schemas.microsoft.com/office/drawing/2014/main" id="{44BB4971-F9DB-44A8-9470-87DD42F9005E}"/>
              </a:ext>
            </a:extLst>
          </p:cNvPr>
          <p:cNvSpPr txBox="1"/>
          <p:nvPr/>
        </p:nvSpPr>
        <p:spPr>
          <a:xfrm>
            <a:off x="5149735" y="6087012"/>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p>
        </p:txBody>
      </p:sp>
      <p:sp>
        <p:nvSpPr>
          <p:cNvPr id="345" name="!!6d">
            <a:extLst>
              <a:ext uri="{FF2B5EF4-FFF2-40B4-BE49-F238E27FC236}">
                <a16:creationId xmlns:a16="http://schemas.microsoft.com/office/drawing/2014/main" id="{E1DD5BC0-8741-4818-896B-6C8355D3C1FC}"/>
              </a:ext>
            </a:extLst>
          </p:cNvPr>
          <p:cNvSpPr txBox="1"/>
          <p:nvPr/>
        </p:nvSpPr>
        <p:spPr>
          <a:xfrm>
            <a:off x="7442930" y="894792"/>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l</a:t>
            </a:r>
          </a:p>
        </p:txBody>
      </p:sp>
      <p:sp>
        <p:nvSpPr>
          <p:cNvPr id="346" name="!!6b">
            <a:extLst>
              <a:ext uri="{FF2B5EF4-FFF2-40B4-BE49-F238E27FC236}">
                <a16:creationId xmlns:a16="http://schemas.microsoft.com/office/drawing/2014/main" id="{5FF2194D-BE2B-4907-86C6-A1AC1C9E5EC9}"/>
              </a:ext>
            </a:extLst>
          </p:cNvPr>
          <p:cNvSpPr txBox="1"/>
          <p:nvPr/>
        </p:nvSpPr>
        <p:spPr>
          <a:xfrm>
            <a:off x="5146851" y="3864347"/>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p>
        </p:txBody>
      </p:sp>
      <p:sp>
        <p:nvSpPr>
          <p:cNvPr id="347" name="!!6c">
            <a:extLst>
              <a:ext uri="{FF2B5EF4-FFF2-40B4-BE49-F238E27FC236}">
                <a16:creationId xmlns:a16="http://schemas.microsoft.com/office/drawing/2014/main" id="{46798CD4-5576-4B38-B7D4-CA6AF9A50B7A}"/>
              </a:ext>
            </a:extLst>
          </p:cNvPr>
          <p:cNvSpPr txBox="1"/>
          <p:nvPr/>
        </p:nvSpPr>
        <p:spPr>
          <a:xfrm>
            <a:off x="4380763" y="3858707"/>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p>
        </p:txBody>
      </p:sp>
      <p:sp>
        <p:nvSpPr>
          <p:cNvPr id="348" name="!!6a">
            <a:extLst>
              <a:ext uri="{FF2B5EF4-FFF2-40B4-BE49-F238E27FC236}">
                <a16:creationId xmlns:a16="http://schemas.microsoft.com/office/drawing/2014/main" id="{44BB4971-F9DB-44A8-9470-87DD42F9005E}"/>
              </a:ext>
            </a:extLst>
          </p:cNvPr>
          <p:cNvSpPr txBox="1"/>
          <p:nvPr/>
        </p:nvSpPr>
        <p:spPr>
          <a:xfrm>
            <a:off x="8195199" y="2355682"/>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p>
        </p:txBody>
      </p:sp>
      <p:sp>
        <p:nvSpPr>
          <p:cNvPr id="349" name="!!3e">
            <a:extLst>
              <a:ext uri="{FF2B5EF4-FFF2-40B4-BE49-F238E27FC236}">
                <a16:creationId xmlns:a16="http://schemas.microsoft.com/office/drawing/2014/main" id="{E869A585-EA11-4B63-B262-39FF89146027}"/>
              </a:ext>
            </a:extLst>
          </p:cNvPr>
          <p:cNvSpPr txBox="1"/>
          <p:nvPr/>
        </p:nvSpPr>
        <p:spPr>
          <a:xfrm>
            <a:off x="6683012" y="2368566"/>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r</a:t>
            </a:r>
          </a:p>
        </p:txBody>
      </p:sp>
      <p:sp>
        <p:nvSpPr>
          <p:cNvPr id="350" name="!!3e">
            <a:extLst>
              <a:ext uri="{FF2B5EF4-FFF2-40B4-BE49-F238E27FC236}">
                <a16:creationId xmlns:a16="http://schemas.microsoft.com/office/drawing/2014/main" id="{E869A585-EA11-4B63-B262-39FF89146027}"/>
              </a:ext>
            </a:extLst>
          </p:cNvPr>
          <p:cNvSpPr txBox="1"/>
          <p:nvPr/>
        </p:nvSpPr>
        <p:spPr>
          <a:xfrm>
            <a:off x="5918604" y="2365853"/>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p>
        </p:txBody>
      </p:sp>
      <p:sp>
        <p:nvSpPr>
          <p:cNvPr id="351" name="!!6a">
            <a:extLst>
              <a:ext uri="{FF2B5EF4-FFF2-40B4-BE49-F238E27FC236}">
                <a16:creationId xmlns:a16="http://schemas.microsoft.com/office/drawing/2014/main" id="{44BB4971-F9DB-44A8-9470-87DD42F9005E}"/>
              </a:ext>
            </a:extLst>
          </p:cNvPr>
          <p:cNvSpPr txBox="1"/>
          <p:nvPr/>
        </p:nvSpPr>
        <p:spPr>
          <a:xfrm>
            <a:off x="7442930" y="163171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352" name="!!2a">
            <a:extLst>
              <a:ext uri="{FF2B5EF4-FFF2-40B4-BE49-F238E27FC236}">
                <a16:creationId xmlns:a16="http://schemas.microsoft.com/office/drawing/2014/main" id="{06A18763-B671-4877-A80D-7C93B45FAD89}"/>
              </a:ext>
            </a:extLst>
          </p:cNvPr>
          <p:cNvSpPr txBox="1"/>
          <p:nvPr/>
        </p:nvSpPr>
        <p:spPr>
          <a:xfrm>
            <a:off x="8189565" y="1614627"/>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e</a:t>
            </a:r>
          </a:p>
        </p:txBody>
      </p:sp>
      <p:sp>
        <p:nvSpPr>
          <p:cNvPr id="353" name="!!6c">
            <a:extLst>
              <a:ext uri="{FF2B5EF4-FFF2-40B4-BE49-F238E27FC236}">
                <a16:creationId xmlns:a16="http://schemas.microsoft.com/office/drawing/2014/main" id="{46798CD4-5576-4B38-B7D4-CA6AF9A50B7A}"/>
              </a:ext>
            </a:extLst>
          </p:cNvPr>
          <p:cNvSpPr txBox="1"/>
          <p:nvPr/>
        </p:nvSpPr>
        <p:spPr>
          <a:xfrm>
            <a:off x="7442930" y="5392641"/>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p>
        </p:txBody>
      </p:sp>
      <p:sp>
        <p:nvSpPr>
          <p:cNvPr id="354" name="!!6d">
            <a:extLst>
              <a:ext uri="{FF2B5EF4-FFF2-40B4-BE49-F238E27FC236}">
                <a16:creationId xmlns:a16="http://schemas.microsoft.com/office/drawing/2014/main" id="{E1DD5BC0-8741-4818-896B-6C8355D3C1FC}"/>
              </a:ext>
            </a:extLst>
          </p:cNvPr>
          <p:cNvSpPr txBox="1"/>
          <p:nvPr/>
        </p:nvSpPr>
        <p:spPr>
          <a:xfrm>
            <a:off x="3626694" y="880722"/>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p>
        </p:txBody>
      </p:sp>
      <p:sp>
        <p:nvSpPr>
          <p:cNvPr id="355" name="!!6c">
            <a:extLst>
              <a:ext uri="{FF2B5EF4-FFF2-40B4-BE49-F238E27FC236}">
                <a16:creationId xmlns:a16="http://schemas.microsoft.com/office/drawing/2014/main" id="{46798CD4-5576-4B38-B7D4-CA6AF9A50B7A}"/>
              </a:ext>
            </a:extLst>
          </p:cNvPr>
          <p:cNvSpPr txBox="1"/>
          <p:nvPr/>
        </p:nvSpPr>
        <p:spPr>
          <a:xfrm>
            <a:off x="8956654" y="5356992"/>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p>
        </p:txBody>
      </p:sp>
      <p:sp>
        <p:nvSpPr>
          <p:cNvPr id="356" name="!!6d">
            <a:extLst>
              <a:ext uri="{FF2B5EF4-FFF2-40B4-BE49-F238E27FC236}">
                <a16:creationId xmlns:a16="http://schemas.microsoft.com/office/drawing/2014/main" id="{E1DD5BC0-8741-4818-896B-6C8355D3C1FC}"/>
              </a:ext>
            </a:extLst>
          </p:cNvPr>
          <p:cNvSpPr txBox="1"/>
          <p:nvPr/>
        </p:nvSpPr>
        <p:spPr>
          <a:xfrm>
            <a:off x="2866113" y="872700"/>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e</a:t>
            </a:r>
          </a:p>
        </p:txBody>
      </p:sp>
      <p:sp>
        <p:nvSpPr>
          <p:cNvPr id="357" name="!!3e">
            <a:extLst>
              <a:ext uri="{FF2B5EF4-FFF2-40B4-BE49-F238E27FC236}">
                <a16:creationId xmlns:a16="http://schemas.microsoft.com/office/drawing/2014/main" id="{E869A585-EA11-4B63-B262-39FF89146027}"/>
              </a:ext>
            </a:extLst>
          </p:cNvPr>
          <p:cNvSpPr txBox="1"/>
          <p:nvPr/>
        </p:nvSpPr>
        <p:spPr>
          <a:xfrm>
            <a:off x="8956654" y="2351474"/>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358" name="!!6c">
            <a:extLst>
              <a:ext uri="{FF2B5EF4-FFF2-40B4-BE49-F238E27FC236}">
                <a16:creationId xmlns:a16="http://schemas.microsoft.com/office/drawing/2014/main" id="{46798CD4-5576-4B38-B7D4-CA6AF9A50B7A}"/>
              </a:ext>
            </a:extLst>
          </p:cNvPr>
          <p:cNvSpPr txBox="1"/>
          <p:nvPr/>
        </p:nvSpPr>
        <p:spPr>
          <a:xfrm>
            <a:off x="10491582" y="5319979"/>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g</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endParaRPr>
          </a:p>
        </p:txBody>
      </p:sp>
      <p:sp>
        <p:nvSpPr>
          <p:cNvPr id="359" name="!!6c">
            <a:extLst>
              <a:ext uri="{FF2B5EF4-FFF2-40B4-BE49-F238E27FC236}">
                <a16:creationId xmlns:a16="http://schemas.microsoft.com/office/drawing/2014/main" id="{46798CD4-5576-4B38-B7D4-CA6AF9A50B7A}"/>
              </a:ext>
            </a:extLst>
          </p:cNvPr>
          <p:cNvSpPr txBox="1"/>
          <p:nvPr/>
        </p:nvSpPr>
        <p:spPr>
          <a:xfrm>
            <a:off x="9731023" y="5339702"/>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360" name="!!6a">
            <a:extLst>
              <a:ext uri="{FF2B5EF4-FFF2-40B4-BE49-F238E27FC236}">
                <a16:creationId xmlns:a16="http://schemas.microsoft.com/office/drawing/2014/main" id="{44BB4971-F9DB-44A8-9470-87DD42F9005E}"/>
              </a:ext>
            </a:extLst>
          </p:cNvPr>
          <p:cNvSpPr txBox="1"/>
          <p:nvPr/>
        </p:nvSpPr>
        <p:spPr>
          <a:xfrm>
            <a:off x="3621231" y="4612705"/>
            <a:ext cx="46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Tree>
    <p:extLst>
      <p:ext uri="{BB962C8B-B14F-4D97-AF65-F5344CB8AC3E}">
        <p14:creationId xmlns:p14="http://schemas.microsoft.com/office/powerpoint/2010/main" val="197009033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500" fill="hold"/>
                                        <p:tgtEl>
                                          <p:spTgt spid="90"/>
                                        </p:tgtEl>
                                        <p:attrNameLst>
                                          <p:attrName>fillcolor</p:attrName>
                                        </p:attrNameLst>
                                      </p:cBhvr>
                                      <p:to>
                                        <a:srgbClr val="EE4036"/>
                                      </p:to>
                                    </p:animClr>
                                    <p:set>
                                      <p:cBhvr>
                                        <p:cTn id="9" dur="500" fill="hold"/>
                                        <p:tgtEl>
                                          <p:spTgt spid="90"/>
                                        </p:tgtEl>
                                        <p:attrNameLst>
                                          <p:attrName>fill.type</p:attrName>
                                        </p:attrNameLst>
                                      </p:cBhvr>
                                      <p:to>
                                        <p:strVal val="solid"/>
                                      </p:to>
                                    </p:set>
                                    <p:set>
                                      <p:cBhvr>
                                        <p:cTn id="10" dur="500" fill="hold"/>
                                        <p:tgtEl>
                                          <p:spTgt spid="90"/>
                                        </p:tgtEl>
                                        <p:attrNameLst>
                                          <p:attrName>fill.on</p:attrName>
                                        </p:attrNameLst>
                                      </p:cBhvr>
                                      <p:to>
                                        <p:strVal val="true"/>
                                      </p:to>
                                    </p:set>
                                  </p:childTnLst>
                                </p:cTn>
                              </p:par>
                              <p:par>
                                <p:cTn id="11" presetID="53" presetClass="entr" presetSubtype="16"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animEffect transition="in" filter="fade">
                                      <p:cBhvr>
                                        <p:cTn id="15" dur="500"/>
                                        <p:tgtEl>
                                          <p:spTgt spid="115"/>
                                        </p:tgtEl>
                                      </p:cBhvr>
                                    </p:animEffect>
                                  </p:childTnLst>
                                </p:cTn>
                              </p:par>
                            </p:childTnLst>
                          </p:cTn>
                        </p:par>
                      </p:childTnLst>
                    </p:cTn>
                  </p:par>
                </p:childTnLst>
              </p:cTn>
              <p:nextCondLst>
                <p:cond evt="onClick" delay="0">
                  <p:tgtEl>
                    <p:spTgt spid="92"/>
                  </p:tgtEl>
                </p:cond>
              </p:nextCondLst>
            </p:seq>
            <p:seq concurrent="1" nextAc="seek">
              <p:cTn id="16" restart="whenNotActive" fill="hold" evtFilter="cancelBubble" nodeType="interactiveSeq">
                <p:stCondLst>
                  <p:cond evt="onClick" delay="0">
                    <p:tgtEl>
                      <p:spTgt spid="139"/>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9"/>
                                        </p:tgtEl>
                                        <p:attrNameLst>
                                          <p:attrName>style.visibility</p:attrName>
                                        </p:attrNameLst>
                                      </p:cBhvr>
                                      <p:to>
                                        <p:strVal val="hidden"/>
                                      </p:to>
                                    </p:set>
                                  </p:childTnLst>
                                </p:cTn>
                              </p:par>
                              <p:par>
                                <p:cTn id="21" presetID="1" presetClass="emph" presetSubtype="2" fill="hold" nodeType="withEffect">
                                  <p:stCondLst>
                                    <p:cond delay="0"/>
                                  </p:stCondLst>
                                  <p:childTnLst>
                                    <p:animClr clrSpc="rgb" dir="cw">
                                      <p:cBhvr>
                                        <p:cTn id="22" dur="500" fill="hold"/>
                                        <p:tgtEl>
                                          <p:spTgt spid="137"/>
                                        </p:tgtEl>
                                        <p:attrNameLst>
                                          <p:attrName>fillcolor</p:attrName>
                                        </p:attrNameLst>
                                      </p:cBhvr>
                                      <p:to>
                                        <a:srgbClr val="EE4036"/>
                                      </p:to>
                                    </p:animClr>
                                    <p:set>
                                      <p:cBhvr>
                                        <p:cTn id="23" dur="500" fill="hold"/>
                                        <p:tgtEl>
                                          <p:spTgt spid="137"/>
                                        </p:tgtEl>
                                        <p:attrNameLst>
                                          <p:attrName>fill.type</p:attrName>
                                        </p:attrNameLst>
                                      </p:cBhvr>
                                      <p:to>
                                        <p:strVal val="solid"/>
                                      </p:to>
                                    </p:set>
                                    <p:set>
                                      <p:cBhvr>
                                        <p:cTn id="24" dur="500" fill="hold"/>
                                        <p:tgtEl>
                                          <p:spTgt spid="137"/>
                                        </p:tgtEl>
                                        <p:attrNameLst>
                                          <p:attrName>fill.on</p:attrName>
                                        </p:attrNameLst>
                                      </p:cBhvr>
                                      <p:to>
                                        <p:strVal val="true"/>
                                      </p:to>
                                    </p:set>
                                  </p:childTnLst>
                                </p:cTn>
                              </p:par>
                              <p:par>
                                <p:cTn id="25" presetID="53" presetClass="entr" presetSubtype="16"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p:cTn id="27" dur="500" fill="hold"/>
                                        <p:tgtEl>
                                          <p:spTgt spid="138"/>
                                        </p:tgtEl>
                                        <p:attrNameLst>
                                          <p:attrName>ppt_w</p:attrName>
                                        </p:attrNameLst>
                                      </p:cBhvr>
                                      <p:tavLst>
                                        <p:tav tm="0">
                                          <p:val>
                                            <p:fltVal val="0"/>
                                          </p:val>
                                        </p:tav>
                                        <p:tav tm="100000">
                                          <p:val>
                                            <p:strVal val="#ppt_w"/>
                                          </p:val>
                                        </p:tav>
                                      </p:tavLst>
                                    </p:anim>
                                    <p:anim calcmode="lin" valueType="num">
                                      <p:cBhvr>
                                        <p:cTn id="28" dur="500" fill="hold"/>
                                        <p:tgtEl>
                                          <p:spTgt spid="138"/>
                                        </p:tgtEl>
                                        <p:attrNameLst>
                                          <p:attrName>ppt_h</p:attrName>
                                        </p:attrNameLst>
                                      </p:cBhvr>
                                      <p:tavLst>
                                        <p:tav tm="0">
                                          <p:val>
                                            <p:fltVal val="0"/>
                                          </p:val>
                                        </p:tav>
                                        <p:tav tm="100000">
                                          <p:val>
                                            <p:strVal val="#ppt_h"/>
                                          </p:val>
                                        </p:tav>
                                      </p:tavLst>
                                    </p:anim>
                                    <p:animEffect transition="in" filter="fade">
                                      <p:cBhvr>
                                        <p:cTn id="29" dur="500"/>
                                        <p:tgtEl>
                                          <p:spTgt spid="138"/>
                                        </p:tgtEl>
                                      </p:cBhvr>
                                    </p:animEffect>
                                  </p:childTnLst>
                                </p:cTn>
                              </p:par>
                            </p:childTnLst>
                          </p:cTn>
                        </p:par>
                      </p:childTnLst>
                    </p:cTn>
                  </p:par>
                </p:childTnLst>
              </p:cTn>
              <p:nextCondLst>
                <p:cond evt="onClick" delay="0">
                  <p:tgtEl>
                    <p:spTgt spid="139"/>
                  </p:tgtEl>
                </p:cond>
              </p:nextCondLst>
            </p:seq>
            <p:seq concurrent="1" nextAc="seek">
              <p:cTn id="30" restart="whenNotActive" fill="hold" evtFilter="cancelBubble" nodeType="interactiveSeq">
                <p:stCondLst>
                  <p:cond evt="onClick" delay="0">
                    <p:tgtEl>
                      <p:spTgt spid="142"/>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2"/>
                                        </p:tgtEl>
                                        <p:attrNameLst>
                                          <p:attrName>style.visibility</p:attrName>
                                        </p:attrNameLst>
                                      </p:cBhvr>
                                      <p:to>
                                        <p:strVal val="hidden"/>
                                      </p:to>
                                    </p:set>
                                  </p:childTnLst>
                                </p:cTn>
                              </p:par>
                              <p:par>
                                <p:cTn id="35" presetID="1" presetClass="emph" presetSubtype="2" fill="hold" nodeType="withEffect">
                                  <p:stCondLst>
                                    <p:cond delay="0"/>
                                  </p:stCondLst>
                                  <p:childTnLst>
                                    <p:animClr clrSpc="rgb" dir="cw">
                                      <p:cBhvr>
                                        <p:cTn id="36" dur="500" fill="hold"/>
                                        <p:tgtEl>
                                          <p:spTgt spid="140"/>
                                        </p:tgtEl>
                                        <p:attrNameLst>
                                          <p:attrName>fillcolor</p:attrName>
                                        </p:attrNameLst>
                                      </p:cBhvr>
                                      <p:to>
                                        <a:srgbClr val="EE4036"/>
                                      </p:to>
                                    </p:animClr>
                                    <p:set>
                                      <p:cBhvr>
                                        <p:cTn id="37" dur="500" fill="hold"/>
                                        <p:tgtEl>
                                          <p:spTgt spid="140"/>
                                        </p:tgtEl>
                                        <p:attrNameLst>
                                          <p:attrName>fill.type</p:attrName>
                                        </p:attrNameLst>
                                      </p:cBhvr>
                                      <p:to>
                                        <p:strVal val="solid"/>
                                      </p:to>
                                    </p:set>
                                    <p:set>
                                      <p:cBhvr>
                                        <p:cTn id="38" dur="500" fill="hold"/>
                                        <p:tgtEl>
                                          <p:spTgt spid="140"/>
                                        </p:tgtEl>
                                        <p:attrNameLst>
                                          <p:attrName>fill.on</p:attrName>
                                        </p:attrNameLst>
                                      </p:cBhvr>
                                      <p:to>
                                        <p:strVal val="true"/>
                                      </p:to>
                                    </p:set>
                                  </p:childTnLst>
                                </p:cTn>
                              </p:par>
                              <p:par>
                                <p:cTn id="39" presetID="53" presetClass="entr" presetSubtype="16" fill="hold" nodeType="with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p:cTn id="41" dur="500" fill="hold"/>
                                        <p:tgtEl>
                                          <p:spTgt spid="141"/>
                                        </p:tgtEl>
                                        <p:attrNameLst>
                                          <p:attrName>ppt_w</p:attrName>
                                        </p:attrNameLst>
                                      </p:cBhvr>
                                      <p:tavLst>
                                        <p:tav tm="0">
                                          <p:val>
                                            <p:fltVal val="0"/>
                                          </p:val>
                                        </p:tav>
                                        <p:tav tm="100000">
                                          <p:val>
                                            <p:strVal val="#ppt_w"/>
                                          </p:val>
                                        </p:tav>
                                      </p:tavLst>
                                    </p:anim>
                                    <p:anim calcmode="lin" valueType="num">
                                      <p:cBhvr>
                                        <p:cTn id="42" dur="500" fill="hold"/>
                                        <p:tgtEl>
                                          <p:spTgt spid="141"/>
                                        </p:tgtEl>
                                        <p:attrNameLst>
                                          <p:attrName>ppt_h</p:attrName>
                                        </p:attrNameLst>
                                      </p:cBhvr>
                                      <p:tavLst>
                                        <p:tav tm="0">
                                          <p:val>
                                            <p:fltVal val="0"/>
                                          </p:val>
                                        </p:tav>
                                        <p:tav tm="100000">
                                          <p:val>
                                            <p:strVal val="#ppt_h"/>
                                          </p:val>
                                        </p:tav>
                                      </p:tavLst>
                                    </p:anim>
                                    <p:animEffect transition="in" filter="fade">
                                      <p:cBhvr>
                                        <p:cTn id="43" dur="500"/>
                                        <p:tgtEl>
                                          <p:spTgt spid="141"/>
                                        </p:tgtEl>
                                      </p:cBhvr>
                                    </p:animEffect>
                                  </p:childTnLst>
                                </p:cTn>
                              </p:par>
                            </p:childTnLst>
                          </p:cTn>
                        </p:par>
                      </p:childTnLst>
                    </p:cTn>
                  </p:par>
                </p:childTnLst>
              </p:cTn>
              <p:nextCondLst>
                <p:cond evt="onClick" delay="0">
                  <p:tgtEl>
                    <p:spTgt spid="142"/>
                  </p:tgtEl>
                </p:cond>
              </p:nextCondLst>
            </p:seq>
            <p:seq concurrent="1" nextAc="seek">
              <p:cTn id="44" restart="whenNotActive" fill="hold" evtFilter="cancelBubble" nodeType="interactiveSeq">
                <p:stCondLst>
                  <p:cond evt="onClick" delay="0">
                    <p:tgtEl>
                      <p:spTgt spid="145"/>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45"/>
                                        </p:tgtEl>
                                        <p:attrNameLst>
                                          <p:attrName>style.visibility</p:attrName>
                                        </p:attrNameLst>
                                      </p:cBhvr>
                                      <p:to>
                                        <p:strVal val="hidden"/>
                                      </p:to>
                                    </p:set>
                                  </p:childTnLst>
                                </p:cTn>
                              </p:par>
                              <p:par>
                                <p:cTn id="49" presetID="1" presetClass="emph" presetSubtype="2" fill="hold" nodeType="withEffect">
                                  <p:stCondLst>
                                    <p:cond delay="0"/>
                                  </p:stCondLst>
                                  <p:childTnLst>
                                    <p:animClr clrSpc="rgb" dir="cw">
                                      <p:cBhvr>
                                        <p:cTn id="50" dur="500" fill="hold"/>
                                        <p:tgtEl>
                                          <p:spTgt spid="143"/>
                                        </p:tgtEl>
                                        <p:attrNameLst>
                                          <p:attrName>fillcolor</p:attrName>
                                        </p:attrNameLst>
                                      </p:cBhvr>
                                      <p:to>
                                        <a:srgbClr val="EE4036"/>
                                      </p:to>
                                    </p:animClr>
                                    <p:set>
                                      <p:cBhvr>
                                        <p:cTn id="51" dur="500" fill="hold"/>
                                        <p:tgtEl>
                                          <p:spTgt spid="143"/>
                                        </p:tgtEl>
                                        <p:attrNameLst>
                                          <p:attrName>fill.type</p:attrName>
                                        </p:attrNameLst>
                                      </p:cBhvr>
                                      <p:to>
                                        <p:strVal val="solid"/>
                                      </p:to>
                                    </p:set>
                                    <p:set>
                                      <p:cBhvr>
                                        <p:cTn id="52" dur="500" fill="hold"/>
                                        <p:tgtEl>
                                          <p:spTgt spid="143"/>
                                        </p:tgtEl>
                                        <p:attrNameLst>
                                          <p:attrName>fill.on</p:attrName>
                                        </p:attrNameLst>
                                      </p:cBhvr>
                                      <p:to>
                                        <p:strVal val="true"/>
                                      </p:to>
                                    </p:set>
                                  </p:childTnLst>
                                </p:cTn>
                              </p:par>
                              <p:par>
                                <p:cTn id="53" presetID="53" presetClass="entr" presetSubtype="16" fill="hold" nodeType="with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fltVal val="0"/>
                                          </p:val>
                                        </p:tav>
                                        <p:tav tm="100000">
                                          <p:val>
                                            <p:strVal val="#ppt_h"/>
                                          </p:val>
                                        </p:tav>
                                      </p:tavLst>
                                    </p:anim>
                                    <p:animEffect transition="in" filter="fade">
                                      <p:cBhvr>
                                        <p:cTn id="57" dur="500"/>
                                        <p:tgtEl>
                                          <p:spTgt spid="144"/>
                                        </p:tgtEl>
                                      </p:cBhvr>
                                    </p:animEffect>
                                  </p:childTnLst>
                                </p:cTn>
                              </p:par>
                            </p:childTnLst>
                          </p:cTn>
                        </p:par>
                      </p:childTnLst>
                    </p:cTn>
                  </p:par>
                </p:childTnLst>
              </p:cTn>
              <p:nextCondLst>
                <p:cond evt="onClick" delay="0">
                  <p:tgtEl>
                    <p:spTgt spid="145"/>
                  </p:tgtEl>
                </p:cond>
              </p:nextCondLst>
            </p:seq>
            <p:seq concurrent="1" nextAc="seek">
              <p:cTn id="58" restart="whenNotActive" fill="hold" evtFilter="cancelBubble" nodeType="interactiveSeq">
                <p:stCondLst>
                  <p:cond evt="onClick" delay="0">
                    <p:tgtEl>
                      <p:spTgt spid="148"/>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48"/>
                                        </p:tgtEl>
                                        <p:attrNameLst>
                                          <p:attrName>style.visibility</p:attrName>
                                        </p:attrNameLst>
                                      </p:cBhvr>
                                      <p:to>
                                        <p:strVal val="hidden"/>
                                      </p:to>
                                    </p:set>
                                  </p:childTnLst>
                                </p:cTn>
                              </p:par>
                              <p:par>
                                <p:cTn id="63" presetID="1" presetClass="emph" presetSubtype="2" fill="hold" nodeType="withEffect">
                                  <p:stCondLst>
                                    <p:cond delay="0"/>
                                  </p:stCondLst>
                                  <p:childTnLst>
                                    <p:animClr clrSpc="rgb" dir="cw">
                                      <p:cBhvr>
                                        <p:cTn id="64" dur="500" fill="hold"/>
                                        <p:tgtEl>
                                          <p:spTgt spid="146"/>
                                        </p:tgtEl>
                                        <p:attrNameLst>
                                          <p:attrName>fillcolor</p:attrName>
                                        </p:attrNameLst>
                                      </p:cBhvr>
                                      <p:to>
                                        <a:srgbClr val="EE4036"/>
                                      </p:to>
                                    </p:animClr>
                                    <p:set>
                                      <p:cBhvr>
                                        <p:cTn id="65" dur="500" fill="hold"/>
                                        <p:tgtEl>
                                          <p:spTgt spid="146"/>
                                        </p:tgtEl>
                                        <p:attrNameLst>
                                          <p:attrName>fill.type</p:attrName>
                                        </p:attrNameLst>
                                      </p:cBhvr>
                                      <p:to>
                                        <p:strVal val="solid"/>
                                      </p:to>
                                    </p:set>
                                    <p:set>
                                      <p:cBhvr>
                                        <p:cTn id="66" dur="500" fill="hold"/>
                                        <p:tgtEl>
                                          <p:spTgt spid="146"/>
                                        </p:tgtEl>
                                        <p:attrNameLst>
                                          <p:attrName>fill.on</p:attrName>
                                        </p:attrNameLst>
                                      </p:cBhvr>
                                      <p:to>
                                        <p:strVal val="true"/>
                                      </p:to>
                                    </p:set>
                                  </p:childTnLst>
                                </p:cTn>
                              </p:par>
                              <p:par>
                                <p:cTn id="67" presetID="53" presetClass="entr" presetSubtype="16"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 calcmode="lin" valueType="num">
                                      <p:cBhvr>
                                        <p:cTn id="69" dur="500" fill="hold"/>
                                        <p:tgtEl>
                                          <p:spTgt spid="147"/>
                                        </p:tgtEl>
                                        <p:attrNameLst>
                                          <p:attrName>ppt_w</p:attrName>
                                        </p:attrNameLst>
                                      </p:cBhvr>
                                      <p:tavLst>
                                        <p:tav tm="0">
                                          <p:val>
                                            <p:fltVal val="0"/>
                                          </p:val>
                                        </p:tav>
                                        <p:tav tm="100000">
                                          <p:val>
                                            <p:strVal val="#ppt_w"/>
                                          </p:val>
                                        </p:tav>
                                      </p:tavLst>
                                    </p:anim>
                                    <p:anim calcmode="lin" valueType="num">
                                      <p:cBhvr>
                                        <p:cTn id="70" dur="500" fill="hold"/>
                                        <p:tgtEl>
                                          <p:spTgt spid="147"/>
                                        </p:tgtEl>
                                        <p:attrNameLst>
                                          <p:attrName>ppt_h</p:attrName>
                                        </p:attrNameLst>
                                      </p:cBhvr>
                                      <p:tavLst>
                                        <p:tav tm="0">
                                          <p:val>
                                            <p:fltVal val="0"/>
                                          </p:val>
                                        </p:tav>
                                        <p:tav tm="100000">
                                          <p:val>
                                            <p:strVal val="#ppt_h"/>
                                          </p:val>
                                        </p:tav>
                                      </p:tavLst>
                                    </p:anim>
                                    <p:animEffect transition="in" filter="fade">
                                      <p:cBhvr>
                                        <p:cTn id="71" dur="500"/>
                                        <p:tgtEl>
                                          <p:spTgt spid="147"/>
                                        </p:tgtEl>
                                      </p:cBhvr>
                                    </p:animEffect>
                                  </p:childTnLst>
                                </p:cTn>
                              </p:par>
                            </p:childTnLst>
                          </p:cTn>
                        </p:par>
                      </p:childTnLst>
                    </p:cTn>
                  </p:par>
                </p:childTnLst>
              </p:cTn>
              <p:nextCondLst>
                <p:cond evt="onClick" delay="0">
                  <p:tgtEl>
                    <p:spTgt spid="148"/>
                  </p:tgtEl>
                </p:cond>
              </p:nextCondLst>
            </p:seq>
            <p:seq concurrent="1" nextAc="seek">
              <p:cTn id="72" restart="whenNotActive" fill="hold" evtFilter="cancelBubble" nodeType="interactiveSeq">
                <p:stCondLst>
                  <p:cond evt="onClick" delay="0">
                    <p:tgtEl>
                      <p:spTgt spid="15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51"/>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500" fill="hold"/>
                                        <p:tgtEl>
                                          <p:spTgt spid="149"/>
                                        </p:tgtEl>
                                        <p:attrNameLst>
                                          <p:attrName>fillcolor</p:attrName>
                                        </p:attrNameLst>
                                      </p:cBhvr>
                                      <p:to>
                                        <a:srgbClr val="EE4036"/>
                                      </p:to>
                                    </p:animClr>
                                    <p:set>
                                      <p:cBhvr>
                                        <p:cTn id="79" dur="500" fill="hold"/>
                                        <p:tgtEl>
                                          <p:spTgt spid="149"/>
                                        </p:tgtEl>
                                        <p:attrNameLst>
                                          <p:attrName>fill.type</p:attrName>
                                        </p:attrNameLst>
                                      </p:cBhvr>
                                      <p:to>
                                        <p:strVal val="solid"/>
                                      </p:to>
                                    </p:set>
                                    <p:set>
                                      <p:cBhvr>
                                        <p:cTn id="80" dur="500" fill="hold"/>
                                        <p:tgtEl>
                                          <p:spTgt spid="149"/>
                                        </p:tgtEl>
                                        <p:attrNameLst>
                                          <p:attrName>fill.on</p:attrName>
                                        </p:attrNameLst>
                                      </p:cBhvr>
                                      <p:to>
                                        <p:strVal val="true"/>
                                      </p:to>
                                    </p:set>
                                  </p:childTnLst>
                                </p:cTn>
                              </p:par>
                              <p:par>
                                <p:cTn id="81" presetID="53" presetClass="entr" presetSubtype="16"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anim calcmode="lin" valueType="num">
                                      <p:cBhvr>
                                        <p:cTn id="83" dur="500" fill="hold"/>
                                        <p:tgtEl>
                                          <p:spTgt spid="150"/>
                                        </p:tgtEl>
                                        <p:attrNameLst>
                                          <p:attrName>ppt_w</p:attrName>
                                        </p:attrNameLst>
                                      </p:cBhvr>
                                      <p:tavLst>
                                        <p:tav tm="0">
                                          <p:val>
                                            <p:fltVal val="0"/>
                                          </p:val>
                                        </p:tav>
                                        <p:tav tm="100000">
                                          <p:val>
                                            <p:strVal val="#ppt_w"/>
                                          </p:val>
                                        </p:tav>
                                      </p:tavLst>
                                    </p:anim>
                                    <p:anim calcmode="lin" valueType="num">
                                      <p:cBhvr>
                                        <p:cTn id="84" dur="500" fill="hold"/>
                                        <p:tgtEl>
                                          <p:spTgt spid="150"/>
                                        </p:tgtEl>
                                        <p:attrNameLst>
                                          <p:attrName>ppt_h</p:attrName>
                                        </p:attrNameLst>
                                      </p:cBhvr>
                                      <p:tavLst>
                                        <p:tav tm="0">
                                          <p:val>
                                            <p:fltVal val="0"/>
                                          </p:val>
                                        </p:tav>
                                        <p:tav tm="100000">
                                          <p:val>
                                            <p:strVal val="#ppt_h"/>
                                          </p:val>
                                        </p:tav>
                                      </p:tavLst>
                                    </p:anim>
                                    <p:animEffect transition="in" filter="fade">
                                      <p:cBhvr>
                                        <p:cTn id="85" dur="500"/>
                                        <p:tgtEl>
                                          <p:spTgt spid="150"/>
                                        </p:tgtEl>
                                      </p:cBhvr>
                                    </p:animEffect>
                                  </p:childTnLst>
                                </p:cTn>
                              </p:par>
                            </p:childTnLst>
                          </p:cTn>
                        </p:par>
                      </p:childTnLst>
                    </p:cTn>
                  </p:par>
                </p:childTnLst>
              </p:cTn>
              <p:nextCondLst>
                <p:cond evt="onClick" delay="0">
                  <p:tgtEl>
                    <p:spTgt spid="151"/>
                  </p:tgtEl>
                </p:cond>
              </p:nextCondLst>
            </p:seq>
            <p:seq concurrent="1" nextAc="seek">
              <p:cTn id="86" restart="whenNotActive" fill="hold" evtFilter="cancelBubble" nodeType="interactiveSeq">
                <p:stCondLst>
                  <p:cond evt="onClick" delay="0">
                    <p:tgtEl>
                      <p:spTgt spid="152"/>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52"/>
                                        </p:tgtEl>
                                        <p:attrNameLst>
                                          <p:attrName>style.visibility</p:attrName>
                                        </p:attrNameLst>
                                      </p:cBhvr>
                                      <p:to>
                                        <p:strVal val="hidden"/>
                                      </p:to>
                                    </p:set>
                                  </p:childTnLst>
                                </p:cTn>
                              </p:par>
                              <p:par>
                                <p:cTn id="91" presetID="1" presetClass="emph" presetSubtype="2" fill="hold" nodeType="withEffect">
                                  <p:stCondLst>
                                    <p:cond delay="0"/>
                                  </p:stCondLst>
                                  <p:childTnLst>
                                    <p:animClr clrSpc="rgb" dir="cw">
                                      <p:cBhvr>
                                        <p:cTn id="92" dur="500" fill="hold"/>
                                        <p:tgtEl>
                                          <p:spTgt spid="135"/>
                                        </p:tgtEl>
                                        <p:attrNameLst>
                                          <p:attrName>fillcolor</p:attrName>
                                        </p:attrNameLst>
                                      </p:cBhvr>
                                      <p:to>
                                        <a:srgbClr val="EE4036"/>
                                      </p:to>
                                    </p:animClr>
                                    <p:set>
                                      <p:cBhvr>
                                        <p:cTn id="93" dur="500" fill="hold"/>
                                        <p:tgtEl>
                                          <p:spTgt spid="135"/>
                                        </p:tgtEl>
                                        <p:attrNameLst>
                                          <p:attrName>fill.type</p:attrName>
                                        </p:attrNameLst>
                                      </p:cBhvr>
                                      <p:to>
                                        <p:strVal val="solid"/>
                                      </p:to>
                                    </p:set>
                                    <p:set>
                                      <p:cBhvr>
                                        <p:cTn id="94" dur="500" fill="hold"/>
                                        <p:tgtEl>
                                          <p:spTgt spid="135"/>
                                        </p:tgtEl>
                                        <p:attrNameLst>
                                          <p:attrName>fill.on</p:attrName>
                                        </p:attrNameLst>
                                      </p:cBhvr>
                                      <p:to>
                                        <p:strVal val="true"/>
                                      </p:to>
                                    </p:set>
                                  </p:childTnLst>
                                </p:cTn>
                              </p:par>
                              <p:par>
                                <p:cTn id="95" presetID="53" presetClass="entr" presetSubtype="16"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childTnLst>
                          </p:cTn>
                        </p:par>
                      </p:childTnLst>
                    </p:cTn>
                  </p:par>
                </p:childTnLst>
              </p:cTn>
              <p:nextCondLst>
                <p:cond evt="onClick" delay="0">
                  <p:tgtEl>
                    <p:spTgt spid="152"/>
                  </p:tgtEl>
                </p:cond>
              </p:nextCondLst>
            </p:seq>
            <p:seq concurrent="1" nextAc="seek">
              <p:cTn id="100" restart="whenNotActive" fill="hold" evtFilter="cancelBubble" nodeType="interactiveSeq">
                <p:stCondLst>
                  <p:cond evt="onClick" delay="0">
                    <p:tgtEl>
                      <p:spTgt spid="171"/>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71"/>
                                        </p:tgtEl>
                                        <p:attrNameLst>
                                          <p:attrName>style.visibility</p:attrName>
                                        </p:attrNameLst>
                                      </p:cBhvr>
                                      <p:to>
                                        <p:strVal val="hidden"/>
                                      </p:to>
                                    </p:set>
                                  </p:childTnLst>
                                </p:cTn>
                              </p:par>
                              <p:par>
                                <p:cTn id="105" presetID="1" presetClass="emph" presetSubtype="2" fill="hold" nodeType="withEffect">
                                  <p:stCondLst>
                                    <p:cond delay="0"/>
                                  </p:stCondLst>
                                  <p:childTnLst>
                                    <p:animClr clrSpc="rgb" dir="cw">
                                      <p:cBhvr>
                                        <p:cTn id="106" dur="500" fill="hold"/>
                                        <p:tgtEl>
                                          <p:spTgt spid="169"/>
                                        </p:tgtEl>
                                        <p:attrNameLst>
                                          <p:attrName>fillcolor</p:attrName>
                                        </p:attrNameLst>
                                      </p:cBhvr>
                                      <p:to>
                                        <a:srgbClr val="EE4036"/>
                                      </p:to>
                                    </p:animClr>
                                    <p:set>
                                      <p:cBhvr>
                                        <p:cTn id="107" dur="500" fill="hold"/>
                                        <p:tgtEl>
                                          <p:spTgt spid="169"/>
                                        </p:tgtEl>
                                        <p:attrNameLst>
                                          <p:attrName>fill.type</p:attrName>
                                        </p:attrNameLst>
                                      </p:cBhvr>
                                      <p:to>
                                        <p:strVal val="solid"/>
                                      </p:to>
                                    </p:set>
                                    <p:set>
                                      <p:cBhvr>
                                        <p:cTn id="108" dur="500" fill="hold"/>
                                        <p:tgtEl>
                                          <p:spTgt spid="169"/>
                                        </p:tgtEl>
                                        <p:attrNameLst>
                                          <p:attrName>fill.on</p:attrName>
                                        </p:attrNameLst>
                                      </p:cBhvr>
                                      <p:to>
                                        <p:strVal val="true"/>
                                      </p:to>
                                    </p:set>
                                  </p:childTnLst>
                                </p:cTn>
                              </p:par>
                              <p:par>
                                <p:cTn id="109" presetID="53" presetClass="entr" presetSubtype="16" fill="hold" nodeType="withEffect">
                                  <p:stCondLst>
                                    <p:cond delay="0"/>
                                  </p:stCondLst>
                                  <p:childTnLst>
                                    <p:set>
                                      <p:cBhvr>
                                        <p:cTn id="110" dur="1" fill="hold">
                                          <p:stCondLst>
                                            <p:cond delay="0"/>
                                          </p:stCondLst>
                                        </p:cTn>
                                        <p:tgtEl>
                                          <p:spTgt spid="170"/>
                                        </p:tgtEl>
                                        <p:attrNameLst>
                                          <p:attrName>style.visibility</p:attrName>
                                        </p:attrNameLst>
                                      </p:cBhvr>
                                      <p:to>
                                        <p:strVal val="visible"/>
                                      </p:to>
                                    </p:set>
                                    <p:anim calcmode="lin" valueType="num">
                                      <p:cBhvr>
                                        <p:cTn id="111" dur="500" fill="hold"/>
                                        <p:tgtEl>
                                          <p:spTgt spid="170"/>
                                        </p:tgtEl>
                                        <p:attrNameLst>
                                          <p:attrName>ppt_w</p:attrName>
                                        </p:attrNameLst>
                                      </p:cBhvr>
                                      <p:tavLst>
                                        <p:tav tm="0">
                                          <p:val>
                                            <p:fltVal val="0"/>
                                          </p:val>
                                        </p:tav>
                                        <p:tav tm="100000">
                                          <p:val>
                                            <p:strVal val="#ppt_w"/>
                                          </p:val>
                                        </p:tav>
                                      </p:tavLst>
                                    </p:anim>
                                    <p:anim calcmode="lin" valueType="num">
                                      <p:cBhvr>
                                        <p:cTn id="112" dur="500" fill="hold"/>
                                        <p:tgtEl>
                                          <p:spTgt spid="170"/>
                                        </p:tgtEl>
                                        <p:attrNameLst>
                                          <p:attrName>ppt_h</p:attrName>
                                        </p:attrNameLst>
                                      </p:cBhvr>
                                      <p:tavLst>
                                        <p:tav tm="0">
                                          <p:val>
                                            <p:fltVal val="0"/>
                                          </p:val>
                                        </p:tav>
                                        <p:tav tm="100000">
                                          <p:val>
                                            <p:strVal val="#ppt_h"/>
                                          </p:val>
                                        </p:tav>
                                      </p:tavLst>
                                    </p:anim>
                                    <p:animEffect transition="in" filter="fade">
                                      <p:cBhvr>
                                        <p:cTn id="113" dur="500"/>
                                        <p:tgtEl>
                                          <p:spTgt spid="170"/>
                                        </p:tgtEl>
                                      </p:cBhvr>
                                    </p:animEffect>
                                  </p:childTnLst>
                                </p:cTn>
                              </p:par>
                            </p:childTnLst>
                          </p:cTn>
                        </p:par>
                      </p:childTnLst>
                    </p:cTn>
                  </p:par>
                </p:childTnLst>
              </p:cTn>
              <p:nextCondLst>
                <p:cond evt="onClick" delay="0">
                  <p:tgtEl>
                    <p:spTgt spid="171"/>
                  </p:tgtEl>
                </p:cond>
              </p:nextCondLst>
            </p:seq>
            <p:seq concurrent="1" nextAc="seek">
              <p:cTn id="114" restart="whenNotActive" fill="hold" evtFilter="cancelBubble" nodeType="interactiveSeq">
                <p:stCondLst>
                  <p:cond evt="onClick" delay="0">
                    <p:tgtEl>
                      <p:spTgt spid="131"/>
                    </p:tgtEl>
                  </p:cond>
                </p:stCondLst>
                <p:endSync evt="end" delay="0">
                  <p:rtn val="all"/>
                </p:endSync>
                <p:childTnLst>
                  <p:par>
                    <p:cTn id="115" fill="hold">
                      <p:stCondLst>
                        <p:cond delay="0"/>
                      </p:stCondLst>
                      <p:childTnLst>
                        <p:par>
                          <p:cTn id="116" fill="hold">
                            <p:stCondLst>
                              <p:cond delay="0"/>
                            </p:stCondLst>
                            <p:childTnLst>
                              <p:par>
                                <p:cTn id="117" presetID="53" presetClass="entr" presetSubtype="16" fill="hold" grpId="0" nodeType="withEffect">
                                  <p:stCondLst>
                                    <p:cond delay="0"/>
                                  </p:stCondLst>
                                  <p:childTnLst>
                                    <p:set>
                                      <p:cBhvr>
                                        <p:cTn id="118" dur="1" fill="hold">
                                          <p:stCondLst>
                                            <p:cond delay="0"/>
                                          </p:stCondLst>
                                        </p:cTn>
                                        <p:tgtEl>
                                          <p:spTgt spid="354"/>
                                        </p:tgtEl>
                                        <p:attrNameLst>
                                          <p:attrName>style.visibility</p:attrName>
                                        </p:attrNameLst>
                                      </p:cBhvr>
                                      <p:to>
                                        <p:strVal val="visible"/>
                                      </p:to>
                                    </p:set>
                                    <p:anim calcmode="lin" valueType="num">
                                      <p:cBhvr>
                                        <p:cTn id="119" dur="500" fill="hold"/>
                                        <p:tgtEl>
                                          <p:spTgt spid="354"/>
                                        </p:tgtEl>
                                        <p:attrNameLst>
                                          <p:attrName>ppt_w</p:attrName>
                                        </p:attrNameLst>
                                      </p:cBhvr>
                                      <p:tavLst>
                                        <p:tav tm="0">
                                          <p:val>
                                            <p:fltVal val="0"/>
                                          </p:val>
                                        </p:tav>
                                        <p:tav tm="100000">
                                          <p:val>
                                            <p:strVal val="#ppt_w"/>
                                          </p:val>
                                        </p:tav>
                                      </p:tavLst>
                                    </p:anim>
                                    <p:anim calcmode="lin" valueType="num">
                                      <p:cBhvr>
                                        <p:cTn id="120" dur="500" fill="hold"/>
                                        <p:tgtEl>
                                          <p:spTgt spid="354"/>
                                        </p:tgtEl>
                                        <p:attrNameLst>
                                          <p:attrName>ppt_h</p:attrName>
                                        </p:attrNameLst>
                                      </p:cBhvr>
                                      <p:tavLst>
                                        <p:tav tm="0">
                                          <p:val>
                                            <p:fltVal val="0"/>
                                          </p:val>
                                        </p:tav>
                                        <p:tav tm="100000">
                                          <p:val>
                                            <p:strVal val="#ppt_h"/>
                                          </p:val>
                                        </p:tav>
                                      </p:tavLst>
                                    </p:anim>
                                    <p:animEffect transition="in" filter="fade">
                                      <p:cBhvr>
                                        <p:cTn id="121" dur="500"/>
                                        <p:tgtEl>
                                          <p:spTgt spid="354"/>
                                        </p:tgtEl>
                                      </p:cBhvr>
                                    </p:animEffect>
                                  </p:childTnLst>
                                  <p:subTnLst>
                                    <p:audio>
                                      <p:cMediaNode>
                                        <p:cTn display="0" masterRel="sameClick">
                                          <p:stCondLst>
                                            <p:cond evt="begin" delay="0">
                                              <p:tn val="117"/>
                                            </p:cond>
                                          </p:stCondLst>
                                          <p:endCondLst>
                                            <p:cond evt="onStopAudio" delay="0">
                                              <p:tgtEl>
                                                <p:sldTgt/>
                                              </p:tgtEl>
                                            </p:cond>
                                          </p:endCondLst>
                                        </p:cTn>
                                        <p:tgtEl>
                                          <p:sndTgt r:embed="rId3" name="Bling.wav"/>
                                        </p:tgtEl>
                                      </p:cMediaNode>
                                    </p:audio>
                                  </p:subTnLst>
                                </p:cTn>
                              </p:par>
                              <p:par>
                                <p:cTn id="122" presetID="26" presetClass="emph" presetSubtype="0" fill="hold" grpId="1" nodeType="withEffect">
                                  <p:stCondLst>
                                    <p:cond delay="500"/>
                                  </p:stCondLst>
                                  <p:childTnLst>
                                    <p:animEffect transition="out" filter="fade">
                                      <p:cBhvr>
                                        <p:cTn id="123" dur="500" tmFilter="0, 0; .2, .5; .8, .5; 1, 0"/>
                                        <p:tgtEl>
                                          <p:spTgt spid="354"/>
                                        </p:tgtEl>
                                      </p:cBhvr>
                                    </p:animEffect>
                                    <p:animScale>
                                      <p:cBhvr>
                                        <p:cTn id="124" dur="250" autoRev="1" fill="hold"/>
                                        <p:tgtEl>
                                          <p:spTgt spid="354"/>
                                        </p:tgtEl>
                                      </p:cBhvr>
                                      <p:by x="105000" y="105000"/>
                                    </p:animScale>
                                  </p:childTnLst>
                                </p:cTn>
                              </p:par>
                              <p:par>
                                <p:cTn id="125" presetID="53" presetClass="entr" presetSubtype="16" fill="hold" grpId="0" nodeType="withEffect">
                                  <p:stCondLst>
                                    <p:cond delay="0"/>
                                  </p:stCondLst>
                                  <p:childTnLst>
                                    <p:set>
                                      <p:cBhvr>
                                        <p:cTn id="126" dur="1" fill="hold">
                                          <p:stCondLst>
                                            <p:cond delay="0"/>
                                          </p:stCondLst>
                                        </p:cTn>
                                        <p:tgtEl>
                                          <p:spTgt spid="356"/>
                                        </p:tgtEl>
                                        <p:attrNameLst>
                                          <p:attrName>style.visibility</p:attrName>
                                        </p:attrNameLst>
                                      </p:cBhvr>
                                      <p:to>
                                        <p:strVal val="visible"/>
                                      </p:to>
                                    </p:set>
                                    <p:anim calcmode="lin" valueType="num">
                                      <p:cBhvr>
                                        <p:cTn id="127" dur="500" fill="hold"/>
                                        <p:tgtEl>
                                          <p:spTgt spid="356"/>
                                        </p:tgtEl>
                                        <p:attrNameLst>
                                          <p:attrName>ppt_w</p:attrName>
                                        </p:attrNameLst>
                                      </p:cBhvr>
                                      <p:tavLst>
                                        <p:tav tm="0">
                                          <p:val>
                                            <p:fltVal val="0"/>
                                          </p:val>
                                        </p:tav>
                                        <p:tav tm="100000">
                                          <p:val>
                                            <p:strVal val="#ppt_w"/>
                                          </p:val>
                                        </p:tav>
                                      </p:tavLst>
                                    </p:anim>
                                    <p:anim calcmode="lin" valueType="num">
                                      <p:cBhvr>
                                        <p:cTn id="128" dur="500" fill="hold"/>
                                        <p:tgtEl>
                                          <p:spTgt spid="356"/>
                                        </p:tgtEl>
                                        <p:attrNameLst>
                                          <p:attrName>ppt_h</p:attrName>
                                        </p:attrNameLst>
                                      </p:cBhvr>
                                      <p:tavLst>
                                        <p:tav tm="0">
                                          <p:val>
                                            <p:fltVal val="0"/>
                                          </p:val>
                                        </p:tav>
                                        <p:tav tm="100000">
                                          <p:val>
                                            <p:strVal val="#ppt_h"/>
                                          </p:val>
                                        </p:tav>
                                      </p:tavLst>
                                    </p:anim>
                                    <p:animEffect transition="in" filter="fade">
                                      <p:cBhvr>
                                        <p:cTn id="129" dur="500"/>
                                        <p:tgtEl>
                                          <p:spTgt spid="356"/>
                                        </p:tgtEl>
                                      </p:cBhvr>
                                    </p:animEffect>
                                  </p:childTnLst>
                                  <p:subTnLst>
                                    <p:audio>
                                      <p:cMediaNode>
                                        <p:cTn display="0" masterRel="sameClick">
                                          <p:stCondLst>
                                            <p:cond evt="begin" delay="0">
                                              <p:tn val="125"/>
                                            </p:cond>
                                          </p:stCondLst>
                                          <p:endCondLst>
                                            <p:cond evt="onStopAudio" delay="0">
                                              <p:tgtEl>
                                                <p:sldTgt/>
                                              </p:tgtEl>
                                            </p:cond>
                                          </p:endCondLst>
                                        </p:cTn>
                                        <p:tgtEl>
                                          <p:sndTgt r:embed="rId3" name="Bling.wav"/>
                                        </p:tgtEl>
                                      </p:cMediaNode>
                                    </p:audio>
                                  </p:subTnLst>
                                </p:cTn>
                              </p:par>
                              <p:par>
                                <p:cTn id="130" presetID="26" presetClass="emph" presetSubtype="0" fill="hold" grpId="1" nodeType="withEffect">
                                  <p:stCondLst>
                                    <p:cond delay="500"/>
                                  </p:stCondLst>
                                  <p:childTnLst>
                                    <p:animEffect transition="out" filter="fade">
                                      <p:cBhvr>
                                        <p:cTn id="131" dur="500" tmFilter="0, 0; .2, .5; .8, .5; 1, 0"/>
                                        <p:tgtEl>
                                          <p:spTgt spid="356"/>
                                        </p:tgtEl>
                                      </p:cBhvr>
                                    </p:animEffect>
                                    <p:animScale>
                                      <p:cBhvr>
                                        <p:cTn id="132" dur="250" autoRev="1" fill="hold"/>
                                        <p:tgtEl>
                                          <p:spTgt spid="356"/>
                                        </p:tgtEl>
                                      </p:cBhvr>
                                      <p:by x="105000" y="105000"/>
                                    </p:animScale>
                                  </p:childTnLst>
                                </p:cTn>
                              </p:par>
                              <p:par>
                                <p:cTn id="133" presetID="53" presetClass="entr" presetSubtype="16" fill="hold" grpId="0" nodeType="withEffect">
                                  <p:stCondLst>
                                    <p:cond delay="0"/>
                                  </p:stCondLst>
                                  <p:childTnLst>
                                    <p:set>
                                      <p:cBhvr>
                                        <p:cTn id="134" dur="1" fill="hold">
                                          <p:stCondLst>
                                            <p:cond delay="0"/>
                                          </p:stCondLst>
                                        </p:cTn>
                                        <p:tgtEl>
                                          <p:spTgt spid="322"/>
                                        </p:tgtEl>
                                        <p:attrNameLst>
                                          <p:attrName>style.visibility</p:attrName>
                                        </p:attrNameLst>
                                      </p:cBhvr>
                                      <p:to>
                                        <p:strVal val="visible"/>
                                      </p:to>
                                    </p:set>
                                    <p:anim calcmode="lin" valueType="num">
                                      <p:cBhvr>
                                        <p:cTn id="135" dur="500" fill="hold"/>
                                        <p:tgtEl>
                                          <p:spTgt spid="322"/>
                                        </p:tgtEl>
                                        <p:attrNameLst>
                                          <p:attrName>ppt_w</p:attrName>
                                        </p:attrNameLst>
                                      </p:cBhvr>
                                      <p:tavLst>
                                        <p:tav tm="0">
                                          <p:val>
                                            <p:fltVal val="0"/>
                                          </p:val>
                                        </p:tav>
                                        <p:tav tm="100000">
                                          <p:val>
                                            <p:strVal val="#ppt_w"/>
                                          </p:val>
                                        </p:tav>
                                      </p:tavLst>
                                    </p:anim>
                                    <p:anim calcmode="lin" valueType="num">
                                      <p:cBhvr>
                                        <p:cTn id="136" dur="500" fill="hold"/>
                                        <p:tgtEl>
                                          <p:spTgt spid="322"/>
                                        </p:tgtEl>
                                        <p:attrNameLst>
                                          <p:attrName>ppt_h</p:attrName>
                                        </p:attrNameLst>
                                      </p:cBhvr>
                                      <p:tavLst>
                                        <p:tav tm="0">
                                          <p:val>
                                            <p:fltVal val="0"/>
                                          </p:val>
                                        </p:tav>
                                        <p:tav tm="100000">
                                          <p:val>
                                            <p:strVal val="#ppt_h"/>
                                          </p:val>
                                        </p:tav>
                                      </p:tavLst>
                                    </p:anim>
                                    <p:animEffect transition="in" filter="fade">
                                      <p:cBhvr>
                                        <p:cTn id="137" dur="500"/>
                                        <p:tgtEl>
                                          <p:spTgt spid="322"/>
                                        </p:tgtEl>
                                      </p:cBhvr>
                                    </p:animEffect>
                                  </p:childTnLst>
                                  <p:subTnLst>
                                    <p:audio>
                                      <p:cMediaNode>
                                        <p:cTn display="0" masterRel="sameClick">
                                          <p:stCondLst>
                                            <p:cond evt="begin" delay="0">
                                              <p:tn val="133"/>
                                            </p:cond>
                                          </p:stCondLst>
                                          <p:endCondLst>
                                            <p:cond evt="onStopAudio" delay="0">
                                              <p:tgtEl>
                                                <p:sldTgt/>
                                              </p:tgtEl>
                                            </p:cond>
                                          </p:endCondLst>
                                        </p:cTn>
                                        <p:tgtEl>
                                          <p:sndTgt r:embed="rId3" name="Bling.wav"/>
                                        </p:tgtEl>
                                      </p:cMediaNode>
                                    </p:audio>
                                  </p:subTnLst>
                                </p:cTn>
                              </p:par>
                              <p:par>
                                <p:cTn id="138" presetID="26" presetClass="emph" presetSubtype="0" fill="hold" grpId="1" nodeType="withEffect">
                                  <p:stCondLst>
                                    <p:cond delay="500"/>
                                  </p:stCondLst>
                                  <p:childTnLst>
                                    <p:animEffect transition="out" filter="fade">
                                      <p:cBhvr>
                                        <p:cTn id="139" dur="500" tmFilter="0, 0; .2, .5; .8, .5; 1, 0"/>
                                        <p:tgtEl>
                                          <p:spTgt spid="322"/>
                                        </p:tgtEl>
                                      </p:cBhvr>
                                    </p:animEffect>
                                    <p:animScale>
                                      <p:cBhvr>
                                        <p:cTn id="140" dur="250" autoRev="1" fill="hold"/>
                                        <p:tgtEl>
                                          <p:spTgt spid="322"/>
                                        </p:tgtEl>
                                      </p:cBhvr>
                                      <p:by x="105000" y="105000"/>
                                    </p:animScale>
                                  </p:childTnLst>
                                </p:cTn>
                              </p:par>
                              <p:par>
                                <p:cTn id="141" presetID="53" presetClass="entr" presetSubtype="16" fill="hold" grpId="0" nodeType="withEffect">
                                  <p:stCondLst>
                                    <p:cond delay="0"/>
                                  </p:stCondLst>
                                  <p:childTnLst>
                                    <p:set>
                                      <p:cBhvr>
                                        <p:cTn id="142" dur="1" fill="hold">
                                          <p:stCondLst>
                                            <p:cond delay="0"/>
                                          </p:stCondLst>
                                        </p:cTn>
                                        <p:tgtEl>
                                          <p:spTgt spid="323"/>
                                        </p:tgtEl>
                                        <p:attrNameLst>
                                          <p:attrName>style.visibility</p:attrName>
                                        </p:attrNameLst>
                                      </p:cBhvr>
                                      <p:to>
                                        <p:strVal val="visible"/>
                                      </p:to>
                                    </p:set>
                                    <p:anim calcmode="lin" valueType="num">
                                      <p:cBhvr>
                                        <p:cTn id="143" dur="500" fill="hold"/>
                                        <p:tgtEl>
                                          <p:spTgt spid="323"/>
                                        </p:tgtEl>
                                        <p:attrNameLst>
                                          <p:attrName>ppt_w</p:attrName>
                                        </p:attrNameLst>
                                      </p:cBhvr>
                                      <p:tavLst>
                                        <p:tav tm="0">
                                          <p:val>
                                            <p:fltVal val="0"/>
                                          </p:val>
                                        </p:tav>
                                        <p:tav tm="100000">
                                          <p:val>
                                            <p:strVal val="#ppt_w"/>
                                          </p:val>
                                        </p:tav>
                                      </p:tavLst>
                                    </p:anim>
                                    <p:anim calcmode="lin" valueType="num">
                                      <p:cBhvr>
                                        <p:cTn id="144" dur="500" fill="hold"/>
                                        <p:tgtEl>
                                          <p:spTgt spid="323"/>
                                        </p:tgtEl>
                                        <p:attrNameLst>
                                          <p:attrName>ppt_h</p:attrName>
                                        </p:attrNameLst>
                                      </p:cBhvr>
                                      <p:tavLst>
                                        <p:tav tm="0">
                                          <p:val>
                                            <p:fltVal val="0"/>
                                          </p:val>
                                        </p:tav>
                                        <p:tav tm="100000">
                                          <p:val>
                                            <p:strVal val="#ppt_h"/>
                                          </p:val>
                                        </p:tav>
                                      </p:tavLst>
                                    </p:anim>
                                    <p:animEffect transition="in" filter="fade">
                                      <p:cBhvr>
                                        <p:cTn id="145" dur="500"/>
                                        <p:tgtEl>
                                          <p:spTgt spid="323"/>
                                        </p:tgtEl>
                                      </p:cBhvr>
                                    </p:animEffect>
                                  </p:childTnLst>
                                  <p:subTnLst>
                                    <p:audio>
                                      <p:cMediaNode>
                                        <p:cTn display="0" masterRel="sameClick">
                                          <p:stCondLst>
                                            <p:cond evt="begin" delay="0">
                                              <p:tn val="141"/>
                                            </p:cond>
                                          </p:stCondLst>
                                          <p:endCondLst>
                                            <p:cond evt="onStopAudio" delay="0">
                                              <p:tgtEl>
                                                <p:sldTgt/>
                                              </p:tgtEl>
                                            </p:cond>
                                          </p:endCondLst>
                                        </p:cTn>
                                        <p:tgtEl>
                                          <p:sndTgt r:embed="rId3" name="Bling.wav"/>
                                        </p:tgtEl>
                                      </p:cMediaNode>
                                    </p:audio>
                                  </p:subTnLst>
                                </p:cTn>
                              </p:par>
                              <p:par>
                                <p:cTn id="146" presetID="26" presetClass="emph" presetSubtype="0" fill="hold" grpId="1" nodeType="withEffect">
                                  <p:stCondLst>
                                    <p:cond delay="500"/>
                                  </p:stCondLst>
                                  <p:childTnLst>
                                    <p:animEffect transition="out" filter="fade">
                                      <p:cBhvr>
                                        <p:cTn id="147" dur="500" tmFilter="0, 0; .2, .5; .8, .5; 1, 0"/>
                                        <p:tgtEl>
                                          <p:spTgt spid="323"/>
                                        </p:tgtEl>
                                      </p:cBhvr>
                                    </p:animEffect>
                                    <p:animScale>
                                      <p:cBhvr>
                                        <p:cTn id="148" dur="250" autoRev="1" fill="hold"/>
                                        <p:tgtEl>
                                          <p:spTgt spid="323"/>
                                        </p:tgtEl>
                                      </p:cBhvr>
                                      <p:by x="105000" y="105000"/>
                                    </p:animScale>
                                  </p:childTnLst>
                                </p:cTn>
                              </p:par>
                              <p:par>
                                <p:cTn id="149" presetID="53" presetClass="entr" presetSubtype="16" fill="hold" grpId="0" nodeType="withEffect">
                                  <p:stCondLst>
                                    <p:cond delay="0"/>
                                  </p:stCondLst>
                                  <p:childTnLst>
                                    <p:set>
                                      <p:cBhvr>
                                        <p:cTn id="150" dur="1" fill="hold">
                                          <p:stCondLst>
                                            <p:cond delay="0"/>
                                          </p:stCondLst>
                                        </p:cTn>
                                        <p:tgtEl>
                                          <p:spTgt spid="329"/>
                                        </p:tgtEl>
                                        <p:attrNameLst>
                                          <p:attrName>style.visibility</p:attrName>
                                        </p:attrNameLst>
                                      </p:cBhvr>
                                      <p:to>
                                        <p:strVal val="visible"/>
                                      </p:to>
                                    </p:set>
                                    <p:anim calcmode="lin" valueType="num">
                                      <p:cBhvr>
                                        <p:cTn id="151" dur="500" fill="hold"/>
                                        <p:tgtEl>
                                          <p:spTgt spid="329"/>
                                        </p:tgtEl>
                                        <p:attrNameLst>
                                          <p:attrName>ppt_w</p:attrName>
                                        </p:attrNameLst>
                                      </p:cBhvr>
                                      <p:tavLst>
                                        <p:tav tm="0">
                                          <p:val>
                                            <p:fltVal val="0"/>
                                          </p:val>
                                        </p:tav>
                                        <p:tav tm="100000">
                                          <p:val>
                                            <p:strVal val="#ppt_w"/>
                                          </p:val>
                                        </p:tav>
                                      </p:tavLst>
                                    </p:anim>
                                    <p:anim calcmode="lin" valueType="num">
                                      <p:cBhvr>
                                        <p:cTn id="152" dur="500" fill="hold"/>
                                        <p:tgtEl>
                                          <p:spTgt spid="329"/>
                                        </p:tgtEl>
                                        <p:attrNameLst>
                                          <p:attrName>ppt_h</p:attrName>
                                        </p:attrNameLst>
                                      </p:cBhvr>
                                      <p:tavLst>
                                        <p:tav tm="0">
                                          <p:val>
                                            <p:fltVal val="0"/>
                                          </p:val>
                                        </p:tav>
                                        <p:tav tm="100000">
                                          <p:val>
                                            <p:strVal val="#ppt_h"/>
                                          </p:val>
                                        </p:tav>
                                      </p:tavLst>
                                    </p:anim>
                                    <p:animEffect transition="in" filter="fade">
                                      <p:cBhvr>
                                        <p:cTn id="153" dur="500"/>
                                        <p:tgtEl>
                                          <p:spTgt spid="329"/>
                                        </p:tgtEl>
                                      </p:cBhvr>
                                    </p:animEffect>
                                  </p:childTnLst>
                                  <p:subTnLst>
                                    <p:audio>
                                      <p:cMediaNode>
                                        <p:cTn display="0" masterRel="sameClick">
                                          <p:stCondLst>
                                            <p:cond evt="begin" delay="0">
                                              <p:tn val="149"/>
                                            </p:cond>
                                          </p:stCondLst>
                                          <p:endCondLst>
                                            <p:cond evt="onStopAudio" delay="0">
                                              <p:tgtEl>
                                                <p:sldTgt/>
                                              </p:tgtEl>
                                            </p:cond>
                                          </p:endCondLst>
                                        </p:cTn>
                                        <p:tgtEl>
                                          <p:sndTgt r:embed="rId3" name="Bling.wav"/>
                                        </p:tgtEl>
                                      </p:cMediaNode>
                                    </p:audio>
                                  </p:subTnLst>
                                </p:cTn>
                              </p:par>
                              <p:par>
                                <p:cTn id="154" presetID="26" presetClass="emph" presetSubtype="0" fill="hold" grpId="1" nodeType="withEffect">
                                  <p:stCondLst>
                                    <p:cond delay="500"/>
                                  </p:stCondLst>
                                  <p:childTnLst>
                                    <p:animEffect transition="out" filter="fade">
                                      <p:cBhvr>
                                        <p:cTn id="155" dur="500" tmFilter="0, 0; .2, .5; .8, .5; 1, 0"/>
                                        <p:tgtEl>
                                          <p:spTgt spid="329"/>
                                        </p:tgtEl>
                                      </p:cBhvr>
                                    </p:animEffect>
                                    <p:animScale>
                                      <p:cBhvr>
                                        <p:cTn id="156" dur="250" autoRev="1" fill="hold"/>
                                        <p:tgtEl>
                                          <p:spTgt spid="329"/>
                                        </p:tgtEl>
                                      </p:cBhvr>
                                      <p:by x="105000" y="105000"/>
                                    </p:animScale>
                                  </p:childTnLst>
                                </p:cTn>
                              </p:par>
                              <p:par>
                                <p:cTn id="157" presetID="53" presetClass="entr" presetSubtype="16" fill="hold" grpId="0" nodeType="withEffect">
                                  <p:stCondLst>
                                    <p:cond delay="0"/>
                                  </p:stCondLst>
                                  <p:childTnLst>
                                    <p:set>
                                      <p:cBhvr>
                                        <p:cTn id="158" dur="1" fill="hold">
                                          <p:stCondLst>
                                            <p:cond delay="0"/>
                                          </p:stCondLst>
                                        </p:cTn>
                                        <p:tgtEl>
                                          <p:spTgt spid="336"/>
                                        </p:tgtEl>
                                        <p:attrNameLst>
                                          <p:attrName>style.visibility</p:attrName>
                                        </p:attrNameLst>
                                      </p:cBhvr>
                                      <p:to>
                                        <p:strVal val="visible"/>
                                      </p:to>
                                    </p:set>
                                    <p:anim calcmode="lin" valueType="num">
                                      <p:cBhvr>
                                        <p:cTn id="159" dur="500" fill="hold"/>
                                        <p:tgtEl>
                                          <p:spTgt spid="336"/>
                                        </p:tgtEl>
                                        <p:attrNameLst>
                                          <p:attrName>ppt_w</p:attrName>
                                        </p:attrNameLst>
                                      </p:cBhvr>
                                      <p:tavLst>
                                        <p:tav tm="0">
                                          <p:val>
                                            <p:fltVal val="0"/>
                                          </p:val>
                                        </p:tav>
                                        <p:tav tm="100000">
                                          <p:val>
                                            <p:strVal val="#ppt_w"/>
                                          </p:val>
                                        </p:tav>
                                      </p:tavLst>
                                    </p:anim>
                                    <p:anim calcmode="lin" valueType="num">
                                      <p:cBhvr>
                                        <p:cTn id="160" dur="500" fill="hold"/>
                                        <p:tgtEl>
                                          <p:spTgt spid="336"/>
                                        </p:tgtEl>
                                        <p:attrNameLst>
                                          <p:attrName>ppt_h</p:attrName>
                                        </p:attrNameLst>
                                      </p:cBhvr>
                                      <p:tavLst>
                                        <p:tav tm="0">
                                          <p:val>
                                            <p:fltVal val="0"/>
                                          </p:val>
                                        </p:tav>
                                        <p:tav tm="100000">
                                          <p:val>
                                            <p:strVal val="#ppt_h"/>
                                          </p:val>
                                        </p:tav>
                                      </p:tavLst>
                                    </p:anim>
                                    <p:animEffect transition="in" filter="fade">
                                      <p:cBhvr>
                                        <p:cTn id="161" dur="500"/>
                                        <p:tgtEl>
                                          <p:spTgt spid="336"/>
                                        </p:tgtEl>
                                      </p:cBhvr>
                                    </p:animEffect>
                                  </p:childTnLst>
                                  <p:subTnLst>
                                    <p:audio>
                                      <p:cMediaNode>
                                        <p:cTn display="0" masterRel="sameClick">
                                          <p:stCondLst>
                                            <p:cond evt="begin" delay="0">
                                              <p:tn val="157"/>
                                            </p:cond>
                                          </p:stCondLst>
                                          <p:endCondLst>
                                            <p:cond evt="onStopAudio" delay="0">
                                              <p:tgtEl>
                                                <p:sldTgt/>
                                              </p:tgtEl>
                                            </p:cond>
                                          </p:endCondLst>
                                        </p:cTn>
                                        <p:tgtEl>
                                          <p:sndTgt r:embed="rId3" name="Bling.wav"/>
                                        </p:tgtEl>
                                      </p:cMediaNode>
                                    </p:audio>
                                  </p:subTnLst>
                                </p:cTn>
                              </p:par>
                              <p:par>
                                <p:cTn id="162" presetID="26" presetClass="emph" presetSubtype="0" fill="hold" grpId="1" nodeType="withEffect">
                                  <p:stCondLst>
                                    <p:cond delay="500"/>
                                  </p:stCondLst>
                                  <p:childTnLst>
                                    <p:animEffect transition="out" filter="fade">
                                      <p:cBhvr>
                                        <p:cTn id="163" dur="500" tmFilter="0, 0; .2, .5; .8, .5; 1, 0"/>
                                        <p:tgtEl>
                                          <p:spTgt spid="336"/>
                                        </p:tgtEl>
                                      </p:cBhvr>
                                    </p:animEffect>
                                    <p:animScale>
                                      <p:cBhvr>
                                        <p:cTn id="164" dur="250" autoRev="1" fill="hold"/>
                                        <p:tgtEl>
                                          <p:spTgt spid="336"/>
                                        </p:tgtEl>
                                      </p:cBhvr>
                                      <p:by x="105000" y="105000"/>
                                    </p:animScale>
                                  </p:childTnLst>
                                </p:cTn>
                              </p:par>
                              <p:par>
                                <p:cTn id="165" presetID="53" presetClass="entr" presetSubtype="16" fill="hold" grpId="0" nodeType="withEffect">
                                  <p:stCondLst>
                                    <p:cond delay="0"/>
                                  </p:stCondLst>
                                  <p:childTnLst>
                                    <p:set>
                                      <p:cBhvr>
                                        <p:cTn id="166" dur="1" fill="hold">
                                          <p:stCondLst>
                                            <p:cond delay="0"/>
                                          </p:stCondLst>
                                        </p:cTn>
                                        <p:tgtEl>
                                          <p:spTgt spid="345"/>
                                        </p:tgtEl>
                                        <p:attrNameLst>
                                          <p:attrName>style.visibility</p:attrName>
                                        </p:attrNameLst>
                                      </p:cBhvr>
                                      <p:to>
                                        <p:strVal val="visible"/>
                                      </p:to>
                                    </p:set>
                                    <p:anim calcmode="lin" valueType="num">
                                      <p:cBhvr>
                                        <p:cTn id="167" dur="500" fill="hold"/>
                                        <p:tgtEl>
                                          <p:spTgt spid="345"/>
                                        </p:tgtEl>
                                        <p:attrNameLst>
                                          <p:attrName>ppt_w</p:attrName>
                                        </p:attrNameLst>
                                      </p:cBhvr>
                                      <p:tavLst>
                                        <p:tav tm="0">
                                          <p:val>
                                            <p:fltVal val="0"/>
                                          </p:val>
                                        </p:tav>
                                        <p:tav tm="100000">
                                          <p:val>
                                            <p:strVal val="#ppt_w"/>
                                          </p:val>
                                        </p:tav>
                                      </p:tavLst>
                                    </p:anim>
                                    <p:anim calcmode="lin" valueType="num">
                                      <p:cBhvr>
                                        <p:cTn id="168" dur="500" fill="hold"/>
                                        <p:tgtEl>
                                          <p:spTgt spid="345"/>
                                        </p:tgtEl>
                                        <p:attrNameLst>
                                          <p:attrName>ppt_h</p:attrName>
                                        </p:attrNameLst>
                                      </p:cBhvr>
                                      <p:tavLst>
                                        <p:tav tm="0">
                                          <p:val>
                                            <p:fltVal val="0"/>
                                          </p:val>
                                        </p:tav>
                                        <p:tav tm="100000">
                                          <p:val>
                                            <p:strVal val="#ppt_h"/>
                                          </p:val>
                                        </p:tav>
                                      </p:tavLst>
                                    </p:anim>
                                    <p:animEffect transition="in" filter="fade">
                                      <p:cBhvr>
                                        <p:cTn id="169" dur="500"/>
                                        <p:tgtEl>
                                          <p:spTgt spid="345"/>
                                        </p:tgtEl>
                                      </p:cBhvr>
                                    </p:animEffect>
                                  </p:childTnLst>
                                  <p:subTnLst>
                                    <p:audio>
                                      <p:cMediaNode>
                                        <p:cTn display="0" masterRel="sameClick">
                                          <p:stCondLst>
                                            <p:cond evt="begin" delay="0">
                                              <p:tn val="165"/>
                                            </p:cond>
                                          </p:stCondLst>
                                          <p:endCondLst>
                                            <p:cond evt="onStopAudio" delay="0">
                                              <p:tgtEl>
                                                <p:sldTgt/>
                                              </p:tgtEl>
                                            </p:cond>
                                          </p:endCondLst>
                                        </p:cTn>
                                        <p:tgtEl>
                                          <p:sndTgt r:embed="rId3" name="Bling.wav"/>
                                        </p:tgtEl>
                                      </p:cMediaNode>
                                    </p:audio>
                                  </p:subTnLst>
                                </p:cTn>
                              </p:par>
                              <p:par>
                                <p:cTn id="170" presetID="26" presetClass="emph" presetSubtype="0" fill="hold" grpId="1" nodeType="withEffect">
                                  <p:stCondLst>
                                    <p:cond delay="500"/>
                                  </p:stCondLst>
                                  <p:childTnLst>
                                    <p:animEffect transition="out" filter="fade">
                                      <p:cBhvr>
                                        <p:cTn id="171" dur="500" tmFilter="0, 0; .2, .5; .8, .5; 1, 0"/>
                                        <p:tgtEl>
                                          <p:spTgt spid="345"/>
                                        </p:tgtEl>
                                      </p:cBhvr>
                                    </p:animEffect>
                                    <p:animScale>
                                      <p:cBhvr>
                                        <p:cTn id="172" dur="250" autoRev="1" fill="hold"/>
                                        <p:tgtEl>
                                          <p:spTgt spid="345"/>
                                        </p:tgtEl>
                                      </p:cBhvr>
                                      <p:by x="105000" y="105000"/>
                                    </p:animScale>
                                  </p:childTnLst>
                                </p:cTn>
                              </p:par>
                            </p:childTnLst>
                          </p:cTn>
                        </p:par>
                      </p:childTnLst>
                    </p:cTn>
                  </p:par>
                </p:childTnLst>
              </p:cTn>
              <p:nextCondLst>
                <p:cond evt="onClick" delay="0">
                  <p:tgtEl>
                    <p:spTgt spid="131"/>
                  </p:tgtEl>
                </p:cond>
              </p:nextCondLst>
            </p:seq>
            <p:seq concurrent="1" nextAc="seek">
              <p:cTn id="173" restart="whenNotActive" fill="hold" evtFilter="cancelBubble" nodeType="interactiveSeq">
                <p:stCondLst>
                  <p:cond evt="onClick" delay="0">
                    <p:tgtEl>
                      <p:spTgt spid="132"/>
                    </p:tgtEl>
                  </p:cond>
                </p:stCondLst>
                <p:endSync evt="end" delay="0">
                  <p:rtn val="all"/>
                </p:endSync>
                <p:childTnLst>
                  <p:par>
                    <p:cTn id="174" fill="hold">
                      <p:stCondLst>
                        <p:cond delay="0"/>
                      </p:stCondLst>
                      <p:childTnLst>
                        <p:par>
                          <p:cTn id="175" fill="hold">
                            <p:stCondLst>
                              <p:cond delay="0"/>
                            </p:stCondLst>
                            <p:childTnLst>
                              <p:par>
                                <p:cTn id="176" presetID="53" presetClass="entr" presetSubtype="16" fill="hold" grpId="0" nodeType="withEffect">
                                  <p:stCondLst>
                                    <p:cond delay="0"/>
                                  </p:stCondLst>
                                  <p:childTnLst>
                                    <p:set>
                                      <p:cBhvr>
                                        <p:cTn id="177" dur="1" fill="hold">
                                          <p:stCondLst>
                                            <p:cond delay="0"/>
                                          </p:stCondLst>
                                        </p:cTn>
                                        <p:tgtEl>
                                          <p:spTgt spid="351"/>
                                        </p:tgtEl>
                                        <p:attrNameLst>
                                          <p:attrName>style.visibility</p:attrName>
                                        </p:attrNameLst>
                                      </p:cBhvr>
                                      <p:to>
                                        <p:strVal val="visible"/>
                                      </p:to>
                                    </p:set>
                                    <p:anim calcmode="lin" valueType="num">
                                      <p:cBhvr>
                                        <p:cTn id="178" dur="500" fill="hold"/>
                                        <p:tgtEl>
                                          <p:spTgt spid="351"/>
                                        </p:tgtEl>
                                        <p:attrNameLst>
                                          <p:attrName>ppt_w</p:attrName>
                                        </p:attrNameLst>
                                      </p:cBhvr>
                                      <p:tavLst>
                                        <p:tav tm="0">
                                          <p:val>
                                            <p:fltVal val="0"/>
                                          </p:val>
                                        </p:tav>
                                        <p:tav tm="100000">
                                          <p:val>
                                            <p:strVal val="#ppt_w"/>
                                          </p:val>
                                        </p:tav>
                                      </p:tavLst>
                                    </p:anim>
                                    <p:anim calcmode="lin" valueType="num">
                                      <p:cBhvr>
                                        <p:cTn id="179" dur="500" fill="hold"/>
                                        <p:tgtEl>
                                          <p:spTgt spid="351"/>
                                        </p:tgtEl>
                                        <p:attrNameLst>
                                          <p:attrName>ppt_h</p:attrName>
                                        </p:attrNameLst>
                                      </p:cBhvr>
                                      <p:tavLst>
                                        <p:tav tm="0">
                                          <p:val>
                                            <p:fltVal val="0"/>
                                          </p:val>
                                        </p:tav>
                                        <p:tav tm="100000">
                                          <p:val>
                                            <p:strVal val="#ppt_h"/>
                                          </p:val>
                                        </p:tav>
                                      </p:tavLst>
                                    </p:anim>
                                    <p:animEffect transition="in" filter="fade">
                                      <p:cBhvr>
                                        <p:cTn id="180" dur="500"/>
                                        <p:tgtEl>
                                          <p:spTgt spid="351"/>
                                        </p:tgtEl>
                                      </p:cBhvr>
                                    </p:animEffect>
                                  </p:childTnLst>
                                  <p:subTnLst>
                                    <p:audio>
                                      <p:cMediaNode>
                                        <p:cTn display="0" masterRel="sameClick">
                                          <p:stCondLst>
                                            <p:cond evt="begin" delay="0">
                                              <p:tn val="176"/>
                                            </p:cond>
                                          </p:stCondLst>
                                          <p:endCondLst>
                                            <p:cond evt="onStopAudio" delay="0">
                                              <p:tgtEl>
                                                <p:sldTgt/>
                                              </p:tgtEl>
                                            </p:cond>
                                          </p:endCondLst>
                                        </p:cTn>
                                        <p:tgtEl>
                                          <p:sndTgt r:embed="rId3" name="Bling.wav"/>
                                        </p:tgtEl>
                                      </p:cMediaNode>
                                    </p:audio>
                                  </p:subTnLst>
                                </p:cTn>
                              </p:par>
                              <p:par>
                                <p:cTn id="181" presetID="26" presetClass="emph" presetSubtype="0" fill="hold" grpId="1" nodeType="withEffect">
                                  <p:stCondLst>
                                    <p:cond delay="500"/>
                                  </p:stCondLst>
                                  <p:childTnLst>
                                    <p:animEffect transition="out" filter="fade">
                                      <p:cBhvr>
                                        <p:cTn id="182" dur="500" tmFilter="0, 0; .2, .5; .8, .5; 1, 0"/>
                                        <p:tgtEl>
                                          <p:spTgt spid="351"/>
                                        </p:tgtEl>
                                      </p:cBhvr>
                                    </p:animEffect>
                                    <p:animScale>
                                      <p:cBhvr>
                                        <p:cTn id="183" dur="250" autoRev="1" fill="hold"/>
                                        <p:tgtEl>
                                          <p:spTgt spid="351"/>
                                        </p:tgtEl>
                                      </p:cBhvr>
                                      <p:by x="105000" y="105000"/>
                                    </p:animScale>
                                  </p:childTnLst>
                                </p:cTn>
                              </p:par>
                              <p:par>
                                <p:cTn id="184" presetID="53" presetClass="entr" presetSubtype="16" fill="hold" grpId="0" nodeType="withEffect">
                                  <p:stCondLst>
                                    <p:cond delay="0"/>
                                  </p:stCondLst>
                                  <p:childTnLst>
                                    <p:set>
                                      <p:cBhvr>
                                        <p:cTn id="185" dur="1" fill="hold">
                                          <p:stCondLst>
                                            <p:cond delay="0"/>
                                          </p:stCondLst>
                                        </p:cTn>
                                        <p:tgtEl>
                                          <p:spTgt spid="341"/>
                                        </p:tgtEl>
                                        <p:attrNameLst>
                                          <p:attrName>style.visibility</p:attrName>
                                        </p:attrNameLst>
                                      </p:cBhvr>
                                      <p:to>
                                        <p:strVal val="visible"/>
                                      </p:to>
                                    </p:set>
                                    <p:anim calcmode="lin" valueType="num">
                                      <p:cBhvr>
                                        <p:cTn id="186" dur="500" fill="hold"/>
                                        <p:tgtEl>
                                          <p:spTgt spid="341"/>
                                        </p:tgtEl>
                                        <p:attrNameLst>
                                          <p:attrName>ppt_w</p:attrName>
                                        </p:attrNameLst>
                                      </p:cBhvr>
                                      <p:tavLst>
                                        <p:tav tm="0">
                                          <p:val>
                                            <p:fltVal val="0"/>
                                          </p:val>
                                        </p:tav>
                                        <p:tav tm="100000">
                                          <p:val>
                                            <p:strVal val="#ppt_w"/>
                                          </p:val>
                                        </p:tav>
                                      </p:tavLst>
                                    </p:anim>
                                    <p:anim calcmode="lin" valueType="num">
                                      <p:cBhvr>
                                        <p:cTn id="187" dur="500" fill="hold"/>
                                        <p:tgtEl>
                                          <p:spTgt spid="341"/>
                                        </p:tgtEl>
                                        <p:attrNameLst>
                                          <p:attrName>ppt_h</p:attrName>
                                        </p:attrNameLst>
                                      </p:cBhvr>
                                      <p:tavLst>
                                        <p:tav tm="0">
                                          <p:val>
                                            <p:fltVal val="0"/>
                                          </p:val>
                                        </p:tav>
                                        <p:tav tm="100000">
                                          <p:val>
                                            <p:strVal val="#ppt_h"/>
                                          </p:val>
                                        </p:tav>
                                      </p:tavLst>
                                    </p:anim>
                                    <p:animEffect transition="in" filter="fade">
                                      <p:cBhvr>
                                        <p:cTn id="188" dur="500"/>
                                        <p:tgtEl>
                                          <p:spTgt spid="341"/>
                                        </p:tgtEl>
                                      </p:cBhvr>
                                    </p:animEffect>
                                  </p:childTnLst>
                                  <p:subTnLst>
                                    <p:audio>
                                      <p:cMediaNode>
                                        <p:cTn display="0" masterRel="sameClick">
                                          <p:stCondLst>
                                            <p:cond evt="begin" delay="0">
                                              <p:tn val="184"/>
                                            </p:cond>
                                          </p:stCondLst>
                                          <p:endCondLst>
                                            <p:cond evt="onStopAudio" delay="0">
                                              <p:tgtEl>
                                                <p:sldTgt/>
                                              </p:tgtEl>
                                            </p:cond>
                                          </p:endCondLst>
                                        </p:cTn>
                                        <p:tgtEl>
                                          <p:sndTgt r:embed="rId3" name="Bling.wav"/>
                                        </p:tgtEl>
                                      </p:cMediaNode>
                                    </p:audio>
                                  </p:subTnLst>
                                </p:cTn>
                              </p:par>
                              <p:par>
                                <p:cTn id="189" presetID="26" presetClass="emph" presetSubtype="0" fill="hold" grpId="1" nodeType="withEffect">
                                  <p:stCondLst>
                                    <p:cond delay="500"/>
                                  </p:stCondLst>
                                  <p:childTnLst>
                                    <p:animEffect transition="out" filter="fade">
                                      <p:cBhvr>
                                        <p:cTn id="190" dur="500" tmFilter="0, 0; .2, .5; .8, .5; 1, 0"/>
                                        <p:tgtEl>
                                          <p:spTgt spid="341"/>
                                        </p:tgtEl>
                                      </p:cBhvr>
                                    </p:animEffect>
                                    <p:animScale>
                                      <p:cBhvr>
                                        <p:cTn id="191" dur="250" autoRev="1" fill="hold"/>
                                        <p:tgtEl>
                                          <p:spTgt spid="341"/>
                                        </p:tgtEl>
                                      </p:cBhvr>
                                      <p:by x="105000" y="105000"/>
                                    </p:animScale>
                                  </p:childTnLst>
                                </p:cTn>
                              </p:par>
                              <p:par>
                                <p:cTn id="192" presetID="53" presetClass="entr" presetSubtype="16" fill="hold" grpId="0" nodeType="withEffect">
                                  <p:stCondLst>
                                    <p:cond delay="0"/>
                                  </p:stCondLst>
                                  <p:childTnLst>
                                    <p:set>
                                      <p:cBhvr>
                                        <p:cTn id="193" dur="1" fill="hold">
                                          <p:stCondLst>
                                            <p:cond delay="0"/>
                                          </p:stCondLst>
                                        </p:cTn>
                                        <p:tgtEl>
                                          <p:spTgt spid="342"/>
                                        </p:tgtEl>
                                        <p:attrNameLst>
                                          <p:attrName>style.visibility</p:attrName>
                                        </p:attrNameLst>
                                      </p:cBhvr>
                                      <p:to>
                                        <p:strVal val="visible"/>
                                      </p:to>
                                    </p:set>
                                    <p:anim calcmode="lin" valueType="num">
                                      <p:cBhvr>
                                        <p:cTn id="194" dur="500" fill="hold"/>
                                        <p:tgtEl>
                                          <p:spTgt spid="342"/>
                                        </p:tgtEl>
                                        <p:attrNameLst>
                                          <p:attrName>ppt_w</p:attrName>
                                        </p:attrNameLst>
                                      </p:cBhvr>
                                      <p:tavLst>
                                        <p:tav tm="0">
                                          <p:val>
                                            <p:fltVal val="0"/>
                                          </p:val>
                                        </p:tav>
                                        <p:tav tm="100000">
                                          <p:val>
                                            <p:strVal val="#ppt_w"/>
                                          </p:val>
                                        </p:tav>
                                      </p:tavLst>
                                    </p:anim>
                                    <p:anim calcmode="lin" valueType="num">
                                      <p:cBhvr>
                                        <p:cTn id="195" dur="500" fill="hold"/>
                                        <p:tgtEl>
                                          <p:spTgt spid="342"/>
                                        </p:tgtEl>
                                        <p:attrNameLst>
                                          <p:attrName>ppt_h</p:attrName>
                                        </p:attrNameLst>
                                      </p:cBhvr>
                                      <p:tavLst>
                                        <p:tav tm="0">
                                          <p:val>
                                            <p:fltVal val="0"/>
                                          </p:val>
                                        </p:tav>
                                        <p:tav tm="100000">
                                          <p:val>
                                            <p:strVal val="#ppt_h"/>
                                          </p:val>
                                        </p:tav>
                                      </p:tavLst>
                                    </p:anim>
                                    <p:animEffect transition="in" filter="fade">
                                      <p:cBhvr>
                                        <p:cTn id="196" dur="500"/>
                                        <p:tgtEl>
                                          <p:spTgt spid="342"/>
                                        </p:tgtEl>
                                      </p:cBhvr>
                                    </p:animEffect>
                                  </p:childTnLst>
                                  <p:subTnLst>
                                    <p:audio>
                                      <p:cMediaNode>
                                        <p:cTn display="0" masterRel="sameClick">
                                          <p:stCondLst>
                                            <p:cond evt="begin" delay="0">
                                              <p:tn val="192"/>
                                            </p:cond>
                                          </p:stCondLst>
                                          <p:endCondLst>
                                            <p:cond evt="onStopAudio" delay="0">
                                              <p:tgtEl>
                                                <p:sldTgt/>
                                              </p:tgtEl>
                                            </p:cond>
                                          </p:endCondLst>
                                        </p:cTn>
                                        <p:tgtEl>
                                          <p:sndTgt r:embed="rId3" name="Bling.wav"/>
                                        </p:tgtEl>
                                      </p:cMediaNode>
                                    </p:audio>
                                  </p:subTnLst>
                                </p:cTn>
                              </p:par>
                              <p:par>
                                <p:cTn id="197" presetID="26" presetClass="emph" presetSubtype="0" fill="hold" grpId="1" nodeType="withEffect">
                                  <p:stCondLst>
                                    <p:cond delay="500"/>
                                  </p:stCondLst>
                                  <p:childTnLst>
                                    <p:animEffect transition="out" filter="fade">
                                      <p:cBhvr>
                                        <p:cTn id="198" dur="500" tmFilter="0, 0; .2, .5; .8, .5; 1, 0"/>
                                        <p:tgtEl>
                                          <p:spTgt spid="342"/>
                                        </p:tgtEl>
                                      </p:cBhvr>
                                    </p:animEffect>
                                    <p:animScale>
                                      <p:cBhvr>
                                        <p:cTn id="199" dur="250" autoRev="1" fill="hold"/>
                                        <p:tgtEl>
                                          <p:spTgt spid="342"/>
                                        </p:tgtEl>
                                      </p:cBhvr>
                                      <p:by x="105000" y="105000"/>
                                    </p:animScale>
                                  </p:childTnLst>
                                </p:cTn>
                              </p:par>
                              <p:par>
                                <p:cTn id="200" presetID="53" presetClass="entr" presetSubtype="16" fill="hold" grpId="0" nodeType="withEffect">
                                  <p:stCondLst>
                                    <p:cond delay="0"/>
                                  </p:stCondLst>
                                  <p:childTnLst>
                                    <p:set>
                                      <p:cBhvr>
                                        <p:cTn id="201" dur="1" fill="hold">
                                          <p:stCondLst>
                                            <p:cond delay="0"/>
                                          </p:stCondLst>
                                        </p:cTn>
                                        <p:tgtEl>
                                          <p:spTgt spid="325"/>
                                        </p:tgtEl>
                                        <p:attrNameLst>
                                          <p:attrName>style.visibility</p:attrName>
                                        </p:attrNameLst>
                                      </p:cBhvr>
                                      <p:to>
                                        <p:strVal val="visible"/>
                                      </p:to>
                                    </p:set>
                                    <p:anim calcmode="lin" valueType="num">
                                      <p:cBhvr>
                                        <p:cTn id="202" dur="500" fill="hold"/>
                                        <p:tgtEl>
                                          <p:spTgt spid="325"/>
                                        </p:tgtEl>
                                        <p:attrNameLst>
                                          <p:attrName>ppt_w</p:attrName>
                                        </p:attrNameLst>
                                      </p:cBhvr>
                                      <p:tavLst>
                                        <p:tav tm="0">
                                          <p:val>
                                            <p:fltVal val="0"/>
                                          </p:val>
                                        </p:tav>
                                        <p:tav tm="100000">
                                          <p:val>
                                            <p:strVal val="#ppt_w"/>
                                          </p:val>
                                        </p:tav>
                                      </p:tavLst>
                                    </p:anim>
                                    <p:anim calcmode="lin" valueType="num">
                                      <p:cBhvr>
                                        <p:cTn id="203" dur="500" fill="hold"/>
                                        <p:tgtEl>
                                          <p:spTgt spid="325"/>
                                        </p:tgtEl>
                                        <p:attrNameLst>
                                          <p:attrName>ppt_h</p:attrName>
                                        </p:attrNameLst>
                                      </p:cBhvr>
                                      <p:tavLst>
                                        <p:tav tm="0">
                                          <p:val>
                                            <p:fltVal val="0"/>
                                          </p:val>
                                        </p:tav>
                                        <p:tav tm="100000">
                                          <p:val>
                                            <p:strVal val="#ppt_h"/>
                                          </p:val>
                                        </p:tav>
                                      </p:tavLst>
                                    </p:anim>
                                    <p:animEffect transition="in" filter="fade">
                                      <p:cBhvr>
                                        <p:cTn id="204" dur="500"/>
                                        <p:tgtEl>
                                          <p:spTgt spid="325"/>
                                        </p:tgtEl>
                                      </p:cBhvr>
                                    </p:animEffect>
                                  </p:childTnLst>
                                  <p:subTnLst>
                                    <p:audio>
                                      <p:cMediaNode>
                                        <p:cTn display="0" masterRel="sameClick">
                                          <p:stCondLst>
                                            <p:cond evt="begin" delay="0">
                                              <p:tn val="200"/>
                                            </p:cond>
                                          </p:stCondLst>
                                          <p:endCondLst>
                                            <p:cond evt="onStopAudio" delay="0">
                                              <p:tgtEl>
                                                <p:sldTgt/>
                                              </p:tgtEl>
                                            </p:cond>
                                          </p:endCondLst>
                                        </p:cTn>
                                        <p:tgtEl>
                                          <p:sndTgt r:embed="rId3" name="Bling.wav"/>
                                        </p:tgtEl>
                                      </p:cMediaNode>
                                    </p:audio>
                                  </p:subTnLst>
                                </p:cTn>
                              </p:par>
                              <p:par>
                                <p:cTn id="205" presetID="26" presetClass="emph" presetSubtype="0" fill="hold" grpId="1" nodeType="withEffect">
                                  <p:stCondLst>
                                    <p:cond delay="500"/>
                                  </p:stCondLst>
                                  <p:childTnLst>
                                    <p:animEffect transition="out" filter="fade">
                                      <p:cBhvr>
                                        <p:cTn id="206" dur="500" tmFilter="0, 0; .2, .5; .8, .5; 1, 0"/>
                                        <p:tgtEl>
                                          <p:spTgt spid="325"/>
                                        </p:tgtEl>
                                      </p:cBhvr>
                                    </p:animEffect>
                                    <p:animScale>
                                      <p:cBhvr>
                                        <p:cTn id="207" dur="250" autoRev="1" fill="hold"/>
                                        <p:tgtEl>
                                          <p:spTgt spid="325"/>
                                        </p:tgtEl>
                                      </p:cBhvr>
                                      <p:by x="105000" y="105000"/>
                                    </p:animScale>
                                  </p:childTnLst>
                                </p:cTn>
                              </p:par>
                              <p:par>
                                <p:cTn id="208" presetID="53" presetClass="entr" presetSubtype="16" fill="hold" grpId="0" nodeType="withEffect">
                                  <p:stCondLst>
                                    <p:cond delay="0"/>
                                  </p:stCondLst>
                                  <p:childTnLst>
                                    <p:set>
                                      <p:cBhvr>
                                        <p:cTn id="209" dur="1" fill="hold">
                                          <p:stCondLst>
                                            <p:cond delay="0"/>
                                          </p:stCondLst>
                                        </p:cTn>
                                        <p:tgtEl>
                                          <p:spTgt spid="324"/>
                                        </p:tgtEl>
                                        <p:attrNameLst>
                                          <p:attrName>style.visibility</p:attrName>
                                        </p:attrNameLst>
                                      </p:cBhvr>
                                      <p:to>
                                        <p:strVal val="visible"/>
                                      </p:to>
                                    </p:set>
                                    <p:anim calcmode="lin" valueType="num">
                                      <p:cBhvr>
                                        <p:cTn id="210" dur="500" fill="hold"/>
                                        <p:tgtEl>
                                          <p:spTgt spid="324"/>
                                        </p:tgtEl>
                                        <p:attrNameLst>
                                          <p:attrName>ppt_w</p:attrName>
                                        </p:attrNameLst>
                                      </p:cBhvr>
                                      <p:tavLst>
                                        <p:tav tm="0">
                                          <p:val>
                                            <p:fltVal val="0"/>
                                          </p:val>
                                        </p:tav>
                                        <p:tav tm="100000">
                                          <p:val>
                                            <p:strVal val="#ppt_w"/>
                                          </p:val>
                                        </p:tav>
                                      </p:tavLst>
                                    </p:anim>
                                    <p:anim calcmode="lin" valueType="num">
                                      <p:cBhvr>
                                        <p:cTn id="211" dur="500" fill="hold"/>
                                        <p:tgtEl>
                                          <p:spTgt spid="324"/>
                                        </p:tgtEl>
                                        <p:attrNameLst>
                                          <p:attrName>ppt_h</p:attrName>
                                        </p:attrNameLst>
                                      </p:cBhvr>
                                      <p:tavLst>
                                        <p:tav tm="0">
                                          <p:val>
                                            <p:fltVal val="0"/>
                                          </p:val>
                                        </p:tav>
                                        <p:tav tm="100000">
                                          <p:val>
                                            <p:strVal val="#ppt_h"/>
                                          </p:val>
                                        </p:tav>
                                      </p:tavLst>
                                    </p:anim>
                                    <p:animEffect transition="in" filter="fade">
                                      <p:cBhvr>
                                        <p:cTn id="212" dur="500"/>
                                        <p:tgtEl>
                                          <p:spTgt spid="324"/>
                                        </p:tgtEl>
                                      </p:cBhvr>
                                    </p:animEffect>
                                  </p:childTnLst>
                                  <p:subTnLst>
                                    <p:audio>
                                      <p:cMediaNode>
                                        <p:cTn display="0" masterRel="sameClick">
                                          <p:stCondLst>
                                            <p:cond evt="begin" delay="0">
                                              <p:tn val="208"/>
                                            </p:cond>
                                          </p:stCondLst>
                                          <p:endCondLst>
                                            <p:cond evt="onStopAudio" delay="0">
                                              <p:tgtEl>
                                                <p:sldTgt/>
                                              </p:tgtEl>
                                            </p:cond>
                                          </p:endCondLst>
                                        </p:cTn>
                                        <p:tgtEl>
                                          <p:sndTgt r:embed="rId3" name="Bling.wav"/>
                                        </p:tgtEl>
                                      </p:cMediaNode>
                                    </p:audio>
                                  </p:subTnLst>
                                </p:cTn>
                              </p:par>
                              <p:par>
                                <p:cTn id="213" presetID="26" presetClass="emph" presetSubtype="0" fill="hold" grpId="1" nodeType="withEffect">
                                  <p:stCondLst>
                                    <p:cond delay="500"/>
                                  </p:stCondLst>
                                  <p:childTnLst>
                                    <p:animEffect transition="out" filter="fade">
                                      <p:cBhvr>
                                        <p:cTn id="214" dur="500" tmFilter="0, 0; .2, .5; .8, .5; 1, 0"/>
                                        <p:tgtEl>
                                          <p:spTgt spid="324"/>
                                        </p:tgtEl>
                                      </p:cBhvr>
                                    </p:animEffect>
                                    <p:animScale>
                                      <p:cBhvr>
                                        <p:cTn id="215" dur="250" autoRev="1" fill="hold"/>
                                        <p:tgtEl>
                                          <p:spTgt spid="324"/>
                                        </p:tgtEl>
                                      </p:cBhvr>
                                      <p:by x="105000" y="105000"/>
                                    </p:animScale>
                                  </p:childTnLst>
                                </p:cTn>
                              </p:par>
                              <p:par>
                                <p:cTn id="216" presetID="53" presetClass="entr" presetSubtype="16" fill="hold" grpId="0" nodeType="withEffect">
                                  <p:stCondLst>
                                    <p:cond delay="0"/>
                                  </p:stCondLst>
                                  <p:childTnLst>
                                    <p:set>
                                      <p:cBhvr>
                                        <p:cTn id="217" dur="1" fill="hold">
                                          <p:stCondLst>
                                            <p:cond delay="0"/>
                                          </p:stCondLst>
                                        </p:cTn>
                                        <p:tgtEl>
                                          <p:spTgt spid="352"/>
                                        </p:tgtEl>
                                        <p:attrNameLst>
                                          <p:attrName>style.visibility</p:attrName>
                                        </p:attrNameLst>
                                      </p:cBhvr>
                                      <p:to>
                                        <p:strVal val="visible"/>
                                      </p:to>
                                    </p:set>
                                    <p:anim calcmode="lin" valueType="num">
                                      <p:cBhvr>
                                        <p:cTn id="218" dur="500" fill="hold"/>
                                        <p:tgtEl>
                                          <p:spTgt spid="352"/>
                                        </p:tgtEl>
                                        <p:attrNameLst>
                                          <p:attrName>ppt_w</p:attrName>
                                        </p:attrNameLst>
                                      </p:cBhvr>
                                      <p:tavLst>
                                        <p:tav tm="0">
                                          <p:val>
                                            <p:fltVal val="0"/>
                                          </p:val>
                                        </p:tav>
                                        <p:tav tm="100000">
                                          <p:val>
                                            <p:strVal val="#ppt_w"/>
                                          </p:val>
                                        </p:tav>
                                      </p:tavLst>
                                    </p:anim>
                                    <p:anim calcmode="lin" valueType="num">
                                      <p:cBhvr>
                                        <p:cTn id="219" dur="500" fill="hold"/>
                                        <p:tgtEl>
                                          <p:spTgt spid="352"/>
                                        </p:tgtEl>
                                        <p:attrNameLst>
                                          <p:attrName>ppt_h</p:attrName>
                                        </p:attrNameLst>
                                      </p:cBhvr>
                                      <p:tavLst>
                                        <p:tav tm="0">
                                          <p:val>
                                            <p:fltVal val="0"/>
                                          </p:val>
                                        </p:tav>
                                        <p:tav tm="100000">
                                          <p:val>
                                            <p:strVal val="#ppt_h"/>
                                          </p:val>
                                        </p:tav>
                                      </p:tavLst>
                                    </p:anim>
                                    <p:animEffect transition="in" filter="fade">
                                      <p:cBhvr>
                                        <p:cTn id="220" dur="500"/>
                                        <p:tgtEl>
                                          <p:spTgt spid="352"/>
                                        </p:tgtEl>
                                      </p:cBhvr>
                                    </p:animEffect>
                                  </p:childTnLst>
                                  <p:subTnLst>
                                    <p:audio>
                                      <p:cMediaNode>
                                        <p:cTn display="0" masterRel="sameClick">
                                          <p:stCondLst>
                                            <p:cond evt="begin" delay="0">
                                              <p:tn val="216"/>
                                            </p:cond>
                                          </p:stCondLst>
                                          <p:endCondLst>
                                            <p:cond evt="onStopAudio" delay="0">
                                              <p:tgtEl>
                                                <p:sldTgt/>
                                              </p:tgtEl>
                                            </p:cond>
                                          </p:endCondLst>
                                        </p:cTn>
                                        <p:tgtEl>
                                          <p:sndTgt r:embed="rId3" name="Bling.wav"/>
                                        </p:tgtEl>
                                      </p:cMediaNode>
                                    </p:audio>
                                  </p:subTnLst>
                                </p:cTn>
                              </p:par>
                              <p:par>
                                <p:cTn id="221" presetID="26" presetClass="emph" presetSubtype="0" fill="hold" grpId="1" nodeType="withEffect">
                                  <p:stCondLst>
                                    <p:cond delay="500"/>
                                  </p:stCondLst>
                                  <p:childTnLst>
                                    <p:animEffect transition="out" filter="fade">
                                      <p:cBhvr>
                                        <p:cTn id="222" dur="500" tmFilter="0, 0; .2, .5; .8, .5; 1, 0"/>
                                        <p:tgtEl>
                                          <p:spTgt spid="352"/>
                                        </p:tgtEl>
                                      </p:cBhvr>
                                    </p:animEffect>
                                    <p:animScale>
                                      <p:cBhvr>
                                        <p:cTn id="223" dur="250" autoRev="1" fill="hold"/>
                                        <p:tgtEl>
                                          <p:spTgt spid="352"/>
                                        </p:tgtEl>
                                      </p:cBhvr>
                                      <p:by x="105000" y="105000"/>
                                    </p:animScale>
                                  </p:childTnLst>
                                </p:cTn>
                              </p:par>
                            </p:childTnLst>
                          </p:cTn>
                        </p:par>
                      </p:childTnLst>
                    </p:cTn>
                  </p:par>
                </p:childTnLst>
              </p:cTn>
              <p:nextCondLst>
                <p:cond evt="onClick" delay="0">
                  <p:tgtEl>
                    <p:spTgt spid="132"/>
                  </p:tgtEl>
                </p:cond>
              </p:nextCondLst>
            </p:seq>
            <p:seq concurrent="1" nextAc="seek">
              <p:cTn id="224" restart="whenNotActive" fill="hold" evtFilter="cancelBubble" nodeType="interactiveSeq">
                <p:stCondLst>
                  <p:cond evt="onClick" delay="0">
                    <p:tgtEl>
                      <p:spTgt spid="133"/>
                    </p:tgtEl>
                  </p:cond>
                </p:stCondLst>
                <p:endSync evt="end" delay="0">
                  <p:rtn val="all"/>
                </p:endSync>
                <p:childTnLst>
                  <p:par>
                    <p:cTn id="225" fill="hold">
                      <p:stCondLst>
                        <p:cond delay="0"/>
                      </p:stCondLst>
                      <p:childTnLst>
                        <p:par>
                          <p:cTn id="226" fill="hold">
                            <p:stCondLst>
                              <p:cond delay="0"/>
                            </p:stCondLst>
                            <p:childTnLst>
                              <p:par>
                                <p:cTn id="227" presetID="53" presetClass="entr" presetSubtype="16" fill="hold" grpId="0" nodeType="withEffect">
                                  <p:stCondLst>
                                    <p:cond delay="0"/>
                                  </p:stCondLst>
                                  <p:childTnLst>
                                    <p:set>
                                      <p:cBhvr>
                                        <p:cTn id="228" dur="1" fill="hold">
                                          <p:stCondLst>
                                            <p:cond delay="0"/>
                                          </p:stCondLst>
                                        </p:cTn>
                                        <p:tgtEl>
                                          <p:spTgt spid="348"/>
                                        </p:tgtEl>
                                        <p:attrNameLst>
                                          <p:attrName>style.visibility</p:attrName>
                                        </p:attrNameLst>
                                      </p:cBhvr>
                                      <p:to>
                                        <p:strVal val="visible"/>
                                      </p:to>
                                    </p:set>
                                    <p:anim calcmode="lin" valueType="num">
                                      <p:cBhvr>
                                        <p:cTn id="229" dur="500" fill="hold"/>
                                        <p:tgtEl>
                                          <p:spTgt spid="348"/>
                                        </p:tgtEl>
                                        <p:attrNameLst>
                                          <p:attrName>ppt_w</p:attrName>
                                        </p:attrNameLst>
                                      </p:cBhvr>
                                      <p:tavLst>
                                        <p:tav tm="0">
                                          <p:val>
                                            <p:fltVal val="0"/>
                                          </p:val>
                                        </p:tav>
                                        <p:tav tm="100000">
                                          <p:val>
                                            <p:strVal val="#ppt_w"/>
                                          </p:val>
                                        </p:tav>
                                      </p:tavLst>
                                    </p:anim>
                                    <p:anim calcmode="lin" valueType="num">
                                      <p:cBhvr>
                                        <p:cTn id="230" dur="500" fill="hold"/>
                                        <p:tgtEl>
                                          <p:spTgt spid="348"/>
                                        </p:tgtEl>
                                        <p:attrNameLst>
                                          <p:attrName>ppt_h</p:attrName>
                                        </p:attrNameLst>
                                      </p:cBhvr>
                                      <p:tavLst>
                                        <p:tav tm="0">
                                          <p:val>
                                            <p:fltVal val="0"/>
                                          </p:val>
                                        </p:tav>
                                        <p:tav tm="100000">
                                          <p:val>
                                            <p:strVal val="#ppt_h"/>
                                          </p:val>
                                        </p:tav>
                                      </p:tavLst>
                                    </p:anim>
                                    <p:animEffect transition="in" filter="fade">
                                      <p:cBhvr>
                                        <p:cTn id="231" dur="500"/>
                                        <p:tgtEl>
                                          <p:spTgt spid="348"/>
                                        </p:tgtEl>
                                      </p:cBhvr>
                                    </p:animEffect>
                                  </p:childTnLst>
                                  <p:subTnLst>
                                    <p:audio>
                                      <p:cMediaNode>
                                        <p:cTn display="0" masterRel="sameClick">
                                          <p:stCondLst>
                                            <p:cond evt="begin" delay="0">
                                              <p:tn val="227"/>
                                            </p:cond>
                                          </p:stCondLst>
                                          <p:endCondLst>
                                            <p:cond evt="onStopAudio" delay="0">
                                              <p:tgtEl>
                                                <p:sldTgt/>
                                              </p:tgtEl>
                                            </p:cond>
                                          </p:endCondLst>
                                        </p:cTn>
                                        <p:tgtEl>
                                          <p:sndTgt r:embed="rId3" name="Bling.wav"/>
                                        </p:tgtEl>
                                      </p:cMediaNode>
                                    </p:audio>
                                  </p:subTnLst>
                                </p:cTn>
                              </p:par>
                              <p:par>
                                <p:cTn id="232" presetID="26" presetClass="emph" presetSubtype="0" fill="hold" grpId="1" nodeType="withEffect">
                                  <p:stCondLst>
                                    <p:cond delay="500"/>
                                  </p:stCondLst>
                                  <p:childTnLst>
                                    <p:animEffect transition="out" filter="fade">
                                      <p:cBhvr>
                                        <p:cTn id="233" dur="500" tmFilter="0, 0; .2, .5; .8, .5; 1, 0"/>
                                        <p:tgtEl>
                                          <p:spTgt spid="348"/>
                                        </p:tgtEl>
                                      </p:cBhvr>
                                    </p:animEffect>
                                    <p:animScale>
                                      <p:cBhvr>
                                        <p:cTn id="234" dur="250" autoRev="1" fill="hold"/>
                                        <p:tgtEl>
                                          <p:spTgt spid="348"/>
                                        </p:tgtEl>
                                      </p:cBhvr>
                                      <p:by x="105000" y="105000"/>
                                    </p:animScale>
                                  </p:childTnLst>
                                </p:cTn>
                              </p:par>
                              <p:par>
                                <p:cTn id="235" presetID="53" presetClass="entr" presetSubtype="16" fill="hold" grpId="0" nodeType="withEffect">
                                  <p:stCondLst>
                                    <p:cond delay="0"/>
                                  </p:stCondLst>
                                  <p:childTnLst>
                                    <p:set>
                                      <p:cBhvr>
                                        <p:cTn id="236" dur="1" fill="hold">
                                          <p:stCondLst>
                                            <p:cond delay="0"/>
                                          </p:stCondLst>
                                        </p:cTn>
                                        <p:tgtEl>
                                          <p:spTgt spid="349"/>
                                        </p:tgtEl>
                                        <p:attrNameLst>
                                          <p:attrName>style.visibility</p:attrName>
                                        </p:attrNameLst>
                                      </p:cBhvr>
                                      <p:to>
                                        <p:strVal val="visible"/>
                                      </p:to>
                                    </p:set>
                                    <p:anim calcmode="lin" valueType="num">
                                      <p:cBhvr>
                                        <p:cTn id="237" dur="500" fill="hold"/>
                                        <p:tgtEl>
                                          <p:spTgt spid="349"/>
                                        </p:tgtEl>
                                        <p:attrNameLst>
                                          <p:attrName>ppt_w</p:attrName>
                                        </p:attrNameLst>
                                      </p:cBhvr>
                                      <p:tavLst>
                                        <p:tav tm="0">
                                          <p:val>
                                            <p:fltVal val="0"/>
                                          </p:val>
                                        </p:tav>
                                        <p:tav tm="100000">
                                          <p:val>
                                            <p:strVal val="#ppt_w"/>
                                          </p:val>
                                        </p:tav>
                                      </p:tavLst>
                                    </p:anim>
                                    <p:anim calcmode="lin" valueType="num">
                                      <p:cBhvr>
                                        <p:cTn id="238" dur="500" fill="hold"/>
                                        <p:tgtEl>
                                          <p:spTgt spid="349"/>
                                        </p:tgtEl>
                                        <p:attrNameLst>
                                          <p:attrName>ppt_h</p:attrName>
                                        </p:attrNameLst>
                                      </p:cBhvr>
                                      <p:tavLst>
                                        <p:tav tm="0">
                                          <p:val>
                                            <p:fltVal val="0"/>
                                          </p:val>
                                        </p:tav>
                                        <p:tav tm="100000">
                                          <p:val>
                                            <p:strVal val="#ppt_h"/>
                                          </p:val>
                                        </p:tav>
                                      </p:tavLst>
                                    </p:anim>
                                    <p:animEffect transition="in" filter="fade">
                                      <p:cBhvr>
                                        <p:cTn id="239" dur="500"/>
                                        <p:tgtEl>
                                          <p:spTgt spid="349"/>
                                        </p:tgtEl>
                                      </p:cBhvr>
                                    </p:animEffect>
                                  </p:childTnLst>
                                  <p:subTnLst>
                                    <p:audio>
                                      <p:cMediaNode>
                                        <p:cTn display="0" masterRel="sameClick">
                                          <p:stCondLst>
                                            <p:cond evt="begin" delay="0">
                                              <p:tn val="235"/>
                                            </p:cond>
                                          </p:stCondLst>
                                          <p:endCondLst>
                                            <p:cond evt="onStopAudio" delay="0">
                                              <p:tgtEl>
                                                <p:sldTgt/>
                                              </p:tgtEl>
                                            </p:cond>
                                          </p:endCondLst>
                                        </p:cTn>
                                        <p:tgtEl>
                                          <p:sndTgt r:embed="rId3" name="Bling.wav"/>
                                        </p:tgtEl>
                                      </p:cMediaNode>
                                    </p:audio>
                                  </p:subTnLst>
                                </p:cTn>
                              </p:par>
                              <p:par>
                                <p:cTn id="240" presetID="26" presetClass="emph" presetSubtype="0" fill="hold" grpId="1" nodeType="withEffect">
                                  <p:stCondLst>
                                    <p:cond delay="500"/>
                                  </p:stCondLst>
                                  <p:childTnLst>
                                    <p:animEffect transition="out" filter="fade">
                                      <p:cBhvr>
                                        <p:cTn id="241" dur="500" tmFilter="0, 0; .2, .5; .8, .5; 1, 0"/>
                                        <p:tgtEl>
                                          <p:spTgt spid="349"/>
                                        </p:tgtEl>
                                      </p:cBhvr>
                                    </p:animEffect>
                                    <p:animScale>
                                      <p:cBhvr>
                                        <p:cTn id="242" dur="250" autoRev="1" fill="hold"/>
                                        <p:tgtEl>
                                          <p:spTgt spid="349"/>
                                        </p:tgtEl>
                                      </p:cBhvr>
                                      <p:by x="105000" y="105000"/>
                                    </p:animScale>
                                  </p:childTnLst>
                                </p:cTn>
                              </p:par>
                              <p:par>
                                <p:cTn id="243" presetID="53" presetClass="entr" presetSubtype="16" fill="hold" grpId="0" nodeType="withEffect">
                                  <p:stCondLst>
                                    <p:cond delay="0"/>
                                  </p:stCondLst>
                                  <p:childTnLst>
                                    <p:set>
                                      <p:cBhvr>
                                        <p:cTn id="244" dur="1" fill="hold">
                                          <p:stCondLst>
                                            <p:cond delay="0"/>
                                          </p:stCondLst>
                                        </p:cTn>
                                        <p:tgtEl>
                                          <p:spTgt spid="350"/>
                                        </p:tgtEl>
                                        <p:attrNameLst>
                                          <p:attrName>style.visibility</p:attrName>
                                        </p:attrNameLst>
                                      </p:cBhvr>
                                      <p:to>
                                        <p:strVal val="visible"/>
                                      </p:to>
                                    </p:set>
                                    <p:anim calcmode="lin" valueType="num">
                                      <p:cBhvr>
                                        <p:cTn id="245" dur="500" fill="hold"/>
                                        <p:tgtEl>
                                          <p:spTgt spid="350"/>
                                        </p:tgtEl>
                                        <p:attrNameLst>
                                          <p:attrName>ppt_w</p:attrName>
                                        </p:attrNameLst>
                                      </p:cBhvr>
                                      <p:tavLst>
                                        <p:tav tm="0">
                                          <p:val>
                                            <p:fltVal val="0"/>
                                          </p:val>
                                        </p:tav>
                                        <p:tav tm="100000">
                                          <p:val>
                                            <p:strVal val="#ppt_w"/>
                                          </p:val>
                                        </p:tav>
                                      </p:tavLst>
                                    </p:anim>
                                    <p:anim calcmode="lin" valueType="num">
                                      <p:cBhvr>
                                        <p:cTn id="246" dur="500" fill="hold"/>
                                        <p:tgtEl>
                                          <p:spTgt spid="350"/>
                                        </p:tgtEl>
                                        <p:attrNameLst>
                                          <p:attrName>ppt_h</p:attrName>
                                        </p:attrNameLst>
                                      </p:cBhvr>
                                      <p:tavLst>
                                        <p:tav tm="0">
                                          <p:val>
                                            <p:fltVal val="0"/>
                                          </p:val>
                                        </p:tav>
                                        <p:tav tm="100000">
                                          <p:val>
                                            <p:strVal val="#ppt_h"/>
                                          </p:val>
                                        </p:tav>
                                      </p:tavLst>
                                    </p:anim>
                                    <p:animEffect transition="in" filter="fade">
                                      <p:cBhvr>
                                        <p:cTn id="247" dur="500"/>
                                        <p:tgtEl>
                                          <p:spTgt spid="350"/>
                                        </p:tgtEl>
                                      </p:cBhvr>
                                    </p:animEffect>
                                  </p:childTnLst>
                                  <p:subTnLst>
                                    <p:audio>
                                      <p:cMediaNode>
                                        <p:cTn display="0" masterRel="sameClick">
                                          <p:stCondLst>
                                            <p:cond evt="begin" delay="0">
                                              <p:tn val="243"/>
                                            </p:cond>
                                          </p:stCondLst>
                                          <p:endCondLst>
                                            <p:cond evt="onStopAudio" delay="0">
                                              <p:tgtEl>
                                                <p:sldTgt/>
                                              </p:tgtEl>
                                            </p:cond>
                                          </p:endCondLst>
                                        </p:cTn>
                                        <p:tgtEl>
                                          <p:sndTgt r:embed="rId3" name="Bling.wav"/>
                                        </p:tgtEl>
                                      </p:cMediaNode>
                                    </p:audio>
                                  </p:subTnLst>
                                </p:cTn>
                              </p:par>
                              <p:par>
                                <p:cTn id="248" presetID="26" presetClass="emph" presetSubtype="0" fill="hold" grpId="1" nodeType="withEffect">
                                  <p:stCondLst>
                                    <p:cond delay="500"/>
                                  </p:stCondLst>
                                  <p:childTnLst>
                                    <p:animEffect transition="out" filter="fade">
                                      <p:cBhvr>
                                        <p:cTn id="249" dur="500" tmFilter="0, 0; .2, .5; .8, .5; 1, 0"/>
                                        <p:tgtEl>
                                          <p:spTgt spid="350"/>
                                        </p:tgtEl>
                                      </p:cBhvr>
                                    </p:animEffect>
                                    <p:animScale>
                                      <p:cBhvr>
                                        <p:cTn id="250" dur="250" autoRev="1" fill="hold"/>
                                        <p:tgtEl>
                                          <p:spTgt spid="350"/>
                                        </p:tgtEl>
                                      </p:cBhvr>
                                      <p:by x="105000" y="105000"/>
                                    </p:animScale>
                                  </p:childTnLst>
                                </p:cTn>
                              </p:par>
                              <p:par>
                                <p:cTn id="251" presetID="53" presetClass="entr" presetSubtype="16" fill="hold" grpId="0" nodeType="withEffect">
                                  <p:stCondLst>
                                    <p:cond delay="0"/>
                                  </p:stCondLst>
                                  <p:childTnLst>
                                    <p:set>
                                      <p:cBhvr>
                                        <p:cTn id="252" dur="1" fill="hold">
                                          <p:stCondLst>
                                            <p:cond delay="0"/>
                                          </p:stCondLst>
                                        </p:cTn>
                                        <p:tgtEl>
                                          <p:spTgt spid="357"/>
                                        </p:tgtEl>
                                        <p:attrNameLst>
                                          <p:attrName>style.visibility</p:attrName>
                                        </p:attrNameLst>
                                      </p:cBhvr>
                                      <p:to>
                                        <p:strVal val="visible"/>
                                      </p:to>
                                    </p:set>
                                    <p:anim calcmode="lin" valueType="num">
                                      <p:cBhvr>
                                        <p:cTn id="253" dur="500" fill="hold"/>
                                        <p:tgtEl>
                                          <p:spTgt spid="357"/>
                                        </p:tgtEl>
                                        <p:attrNameLst>
                                          <p:attrName>ppt_w</p:attrName>
                                        </p:attrNameLst>
                                      </p:cBhvr>
                                      <p:tavLst>
                                        <p:tav tm="0">
                                          <p:val>
                                            <p:fltVal val="0"/>
                                          </p:val>
                                        </p:tav>
                                        <p:tav tm="100000">
                                          <p:val>
                                            <p:strVal val="#ppt_w"/>
                                          </p:val>
                                        </p:tav>
                                      </p:tavLst>
                                    </p:anim>
                                    <p:anim calcmode="lin" valueType="num">
                                      <p:cBhvr>
                                        <p:cTn id="254" dur="500" fill="hold"/>
                                        <p:tgtEl>
                                          <p:spTgt spid="357"/>
                                        </p:tgtEl>
                                        <p:attrNameLst>
                                          <p:attrName>ppt_h</p:attrName>
                                        </p:attrNameLst>
                                      </p:cBhvr>
                                      <p:tavLst>
                                        <p:tav tm="0">
                                          <p:val>
                                            <p:fltVal val="0"/>
                                          </p:val>
                                        </p:tav>
                                        <p:tav tm="100000">
                                          <p:val>
                                            <p:strVal val="#ppt_h"/>
                                          </p:val>
                                        </p:tav>
                                      </p:tavLst>
                                    </p:anim>
                                    <p:animEffect transition="in" filter="fade">
                                      <p:cBhvr>
                                        <p:cTn id="255" dur="500"/>
                                        <p:tgtEl>
                                          <p:spTgt spid="357"/>
                                        </p:tgtEl>
                                      </p:cBhvr>
                                    </p:animEffect>
                                  </p:childTnLst>
                                  <p:subTnLst>
                                    <p:audio>
                                      <p:cMediaNode>
                                        <p:cTn display="0" masterRel="sameClick">
                                          <p:stCondLst>
                                            <p:cond evt="begin" delay="0">
                                              <p:tn val="251"/>
                                            </p:cond>
                                          </p:stCondLst>
                                          <p:endCondLst>
                                            <p:cond evt="onStopAudio" delay="0">
                                              <p:tgtEl>
                                                <p:sldTgt/>
                                              </p:tgtEl>
                                            </p:cond>
                                          </p:endCondLst>
                                        </p:cTn>
                                        <p:tgtEl>
                                          <p:sndTgt r:embed="rId3" name="Bling.wav"/>
                                        </p:tgtEl>
                                      </p:cMediaNode>
                                    </p:audio>
                                  </p:subTnLst>
                                </p:cTn>
                              </p:par>
                              <p:par>
                                <p:cTn id="256" presetID="26" presetClass="emph" presetSubtype="0" fill="hold" grpId="1" nodeType="withEffect">
                                  <p:stCondLst>
                                    <p:cond delay="500"/>
                                  </p:stCondLst>
                                  <p:childTnLst>
                                    <p:animEffect transition="out" filter="fade">
                                      <p:cBhvr>
                                        <p:cTn id="257" dur="500" tmFilter="0, 0; .2, .5; .8, .5; 1, 0"/>
                                        <p:tgtEl>
                                          <p:spTgt spid="357"/>
                                        </p:tgtEl>
                                      </p:cBhvr>
                                    </p:animEffect>
                                    <p:animScale>
                                      <p:cBhvr>
                                        <p:cTn id="258" dur="250" autoRev="1" fill="hold"/>
                                        <p:tgtEl>
                                          <p:spTgt spid="357"/>
                                        </p:tgtEl>
                                      </p:cBhvr>
                                      <p:by x="105000" y="105000"/>
                                    </p:animScale>
                                  </p:childTnLst>
                                </p:cTn>
                              </p:par>
                              <p:par>
                                <p:cTn id="259" presetID="53" presetClass="entr" presetSubtype="16" fill="hold" grpId="0" nodeType="withEffect">
                                  <p:stCondLst>
                                    <p:cond delay="0"/>
                                  </p:stCondLst>
                                  <p:childTnLst>
                                    <p:set>
                                      <p:cBhvr>
                                        <p:cTn id="260" dur="1" fill="hold">
                                          <p:stCondLst>
                                            <p:cond delay="0"/>
                                          </p:stCondLst>
                                        </p:cTn>
                                        <p:tgtEl>
                                          <p:spTgt spid="326"/>
                                        </p:tgtEl>
                                        <p:attrNameLst>
                                          <p:attrName>style.visibility</p:attrName>
                                        </p:attrNameLst>
                                      </p:cBhvr>
                                      <p:to>
                                        <p:strVal val="visible"/>
                                      </p:to>
                                    </p:set>
                                    <p:anim calcmode="lin" valueType="num">
                                      <p:cBhvr>
                                        <p:cTn id="261" dur="500" fill="hold"/>
                                        <p:tgtEl>
                                          <p:spTgt spid="326"/>
                                        </p:tgtEl>
                                        <p:attrNameLst>
                                          <p:attrName>ppt_w</p:attrName>
                                        </p:attrNameLst>
                                      </p:cBhvr>
                                      <p:tavLst>
                                        <p:tav tm="0">
                                          <p:val>
                                            <p:fltVal val="0"/>
                                          </p:val>
                                        </p:tav>
                                        <p:tav tm="100000">
                                          <p:val>
                                            <p:strVal val="#ppt_w"/>
                                          </p:val>
                                        </p:tav>
                                      </p:tavLst>
                                    </p:anim>
                                    <p:anim calcmode="lin" valueType="num">
                                      <p:cBhvr>
                                        <p:cTn id="262" dur="500" fill="hold"/>
                                        <p:tgtEl>
                                          <p:spTgt spid="326"/>
                                        </p:tgtEl>
                                        <p:attrNameLst>
                                          <p:attrName>ppt_h</p:attrName>
                                        </p:attrNameLst>
                                      </p:cBhvr>
                                      <p:tavLst>
                                        <p:tav tm="0">
                                          <p:val>
                                            <p:fltVal val="0"/>
                                          </p:val>
                                        </p:tav>
                                        <p:tav tm="100000">
                                          <p:val>
                                            <p:strVal val="#ppt_h"/>
                                          </p:val>
                                        </p:tav>
                                      </p:tavLst>
                                    </p:anim>
                                    <p:animEffect transition="in" filter="fade">
                                      <p:cBhvr>
                                        <p:cTn id="263" dur="500"/>
                                        <p:tgtEl>
                                          <p:spTgt spid="326"/>
                                        </p:tgtEl>
                                      </p:cBhvr>
                                    </p:animEffect>
                                  </p:childTnLst>
                                  <p:subTnLst>
                                    <p:audio>
                                      <p:cMediaNode>
                                        <p:cTn display="0" masterRel="sameClick">
                                          <p:stCondLst>
                                            <p:cond evt="begin" delay="0">
                                              <p:tn val="259"/>
                                            </p:cond>
                                          </p:stCondLst>
                                          <p:endCondLst>
                                            <p:cond evt="onStopAudio" delay="0">
                                              <p:tgtEl>
                                                <p:sldTgt/>
                                              </p:tgtEl>
                                            </p:cond>
                                          </p:endCondLst>
                                        </p:cTn>
                                        <p:tgtEl>
                                          <p:sndTgt r:embed="rId3" name="Bling.wav"/>
                                        </p:tgtEl>
                                      </p:cMediaNode>
                                    </p:audio>
                                  </p:subTnLst>
                                </p:cTn>
                              </p:par>
                              <p:par>
                                <p:cTn id="264" presetID="26" presetClass="emph" presetSubtype="0" fill="hold" grpId="1" nodeType="withEffect">
                                  <p:stCondLst>
                                    <p:cond delay="500"/>
                                  </p:stCondLst>
                                  <p:childTnLst>
                                    <p:animEffect transition="out" filter="fade">
                                      <p:cBhvr>
                                        <p:cTn id="265" dur="500" tmFilter="0, 0; .2, .5; .8, .5; 1, 0"/>
                                        <p:tgtEl>
                                          <p:spTgt spid="326"/>
                                        </p:tgtEl>
                                      </p:cBhvr>
                                    </p:animEffect>
                                    <p:animScale>
                                      <p:cBhvr>
                                        <p:cTn id="266" dur="250" autoRev="1" fill="hold"/>
                                        <p:tgtEl>
                                          <p:spTgt spid="326"/>
                                        </p:tgtEl>
                                      </p:cBhvr>
                                      <p:by x="105000" y="105000"/>
                                    </p:animScale>
                                  </p:childTnLst>
                                </p:cTn>
                              </p:par>
                              <p:par>
                                <p:cTn id="267" presetID="53" presetClass="entr" presetSubtype="16" fill="hold" grpId="0" nodeType="withEffect">
                                  <p:stCondLst>
                                    <p:cond delay="0"/>
                                  </p:stCondLst>
                                  <p:childTnLst>
                                    <p:set>
                                      <p:cBhvr>
                                        <p:cTn id="268" dur="1" fill="hold">
                                          <p:stCondLst>
                                            <p:cond delay="0"/>
                                          </p:stCondLst>
                                        </p:cTn>
                                        <p:tgtEl>
                                          <p:spTgt spid="327"/>
                                        </p:tgtEl>
                                        <p:attrNameLst>
                                          <p:attrName>style.visibility</p:attrName>
                                        </p:attrNameLst>
                                      </p:cBhvr>
                                      <p:to>
                                        <p:strVal val="visible"/>
                                      </p:to>
                                    </p:set>
                                    <p:anim calcmode="lin" valueType="num">
                                      <p:cBhvr>
                                        <p:cTn id="269" dur="500" fill="hold"/>
                                        <p:tgtEl>
                                          <p:spTgt spid="327"/>
                                        </p:tgtEl>
                                        <p:attrNameLst>
                                          <p:attrName>ppt_w</p:attrName>
                                        </p:attrNameLst>
                                      </p:cBhvr>
                                      <p:tavLst>
                                        <p:tav tm="0">
                                          <p:val>
                                            <p:fltVal val="0"/>
                                          </p:val>
                                        </p:tav>
                                        <p:tav tm="100000">
                                          <p:val>
                                            <p:strVal val="#ppt_w"/>
                                          </p:val>
                                        </p:tav>
                                      </p:tavLst>
                                    </p:anim>
                                    <p:anim calcmode="lin" valueType="num">
                                      <p:cBhvr>
                                        <p:cTn id="270" dur="500" fill="hold"/>
                                        <p:tgtEl>
                                          <p:spTgt spid="327"/>
                                        </p:tgtEl>
                                        <p:attrNameLst>
                                          <p:attrName>ppt_h</p:attrName>
                                        </p:attrNameLst>
                                      </p:cBhvr>
                                      <p:tavLst>
                                        <p:tav tm="0">
                                          <p:val>
                                            <p:fltVal val="0"/>
                                          </p:val>
                                        </p:tav>
                                        <p:tav tm="100000">
                                          <p:val>
                                            <p:strVal val="#ppt_h"/>
                                          </p:val>
                                        </p:tav>
                                      </p:tavLst>
                                    </p:anim>
                                    <p:animEffect transition="in" filter="fade">
                                      <p:cBhvr>
                                        <p:cTn id="271" dur="500"/>
                                        <p:tgtEl>
                                          <p:spTgt spid="327"/>
                                        </p:tgtEl>
                                      </p:cBhvr>
                                    </p:animEffect>
                                  </p:childTnLst>
                                  <p:subTnLst>
                                    <p:audio>
                                      <p:cMediaNode>
                                        <p:cTn display="0" masterRel="sameClick">
                                          <p:stCondLst>
                                            <p:cond evt="begin" delay="0">
                                              <p:tn val="267"/>
                                            </p:cond>
                                          </p:stCondLst>
                                          <p:endCondLst>
                                            <p:cond evt="onStopAudio" delay="0">
                                              <p:tgtEl>
                                                <p:sldTgt/>
                                              </p:tgtEl>
                                            </p:cond>
                                          </p:endCondLst>
                                        </p:cTn>
                                        <p:tgtEl>
                                          <p:sndTgt r:embed="rId3" name="Bling.wav"/>
                                        </p:tgtEl>
                                      </p:cMediaNode>
                                    </p:audio>
                                  </p:subTnLst>
                                </p:cTn>
                              </p:par>
                              <p:par>
                                <p:cTn id="272" presetID="26" presetClass="emph" presetSubtype="0" fill="hold" grpId="1" nodeType="withEffect">
                                  <p:stCondLst>
                                    <p:cond delay="500"/>
                                  </p:stCondLst>
                                  <p:childTnLst>
                                    <p:animEffect transition="out" filter="fade">
                                      <p:cBhvr>
                                        <p:cTn id="273" dur="500" tmFilter="0, 0; .2, .5; .8, .5; 1, 0"/>
                                        <p:tgtEl>
                                          <p:spTgt spid="327"/>
                                        </p:tgtEl>
                                      </p:cBhvr>
                                    </p:animEffect>
                                    <p:animScale>
                                      <p:cBhvr>
                                        <p:cTn id="274" dur="250" autoRev="1" fill="hold"/>
                                        <p:tgtEl>
                                          <p:spTgt spid="327"/>
                                        </p:tgtEl>
                                      </p:cBhvr>
                                      <p:by x="105000" y="105000"/>
                                    </p:animScale>
                                  </p:childTnLst>
                                </p:cTn>
                              </p:par>
                            </p:childTnLst>
                          </p:cTn>
                        </p:par>
                      </p:childTnLst>
                    </p:cTn>
                  </p:par>
                </p:childTnLst>
              </p:cTn>
              <p:nextCondLst>
                <p:cond evt="onClick" delay="0">
                  <p:tgtEl>
                    <p:spTgt spid="133"/>
                  </p:tgtEl>
                </p:cond>
              </p:nextCondLst>
            </p:seq>
            <p:seq concurrent="1" nextAc="seek">
              <p:cTn id="275" restart="whenNotActive" fill="hold" evtFilter="cancelBubble" nodeType="interactiveSeq">
                <p:stCondLst>
                  <p:cond evt="onClick" delay="0">
                    <p:tgtEl>
                      <p:spTgt spid="153"/>
                    </p:tgtEl>
                  </p:cond>
                </p:stCondLst>
                <p:endSync evt="end" delay="0">
                  <p:rtn val="all"/>
                </p:endSync>
                <p:childTnLst>
                  <p:par>
                    <p:cTn id="276" fill="hold">
                      <p:stCondLst>
                        <p:cond delay="0"/>
                      </p:stCondLst>
                      <p:childTnLst>
                        <p:par>
                          <p:cTn id="277" fill="hold">
                            <p:stCondLst>
                              <p:cond delay="0"/>
                            </p:stCondLst>
                            <p:childTnLst>
                              <p:par>
                                <p:cTn id="278" presetID="53" presetClass="entr" presetSubtype="16" fill="hold" grpId="0" nodeType="withEffect">
                                  <p:stCondLst>
                                    <p:cond delay="0"/>
                                  </p:stCondLst>
                                  <p:childTnLst>
                                    <p:set>
                                      <p:cBhvr>
                                        <p:cTn id="279" dur="1" fill="hold">
                                          <p:stCondLst>
                                            <p:cond delay="0"/>
                                          </p:stCondLst>
                                        </p:cTn>
                                        <p:tgtEl>
                                          <p:spTgt spid="338"/>
                                        </p:tgtEl>
                                        <p:attrNameLst>
                                          <p:attrName>style.visibility</p:attrName>
                                        </p:attrNameLst>
                                      </p:cBhvr>
                                      <p:to>
                                        <p:strVal val="visible"/>
                                      </p:to>
                                    </p:set>
                                    <p:anim calcmode="lin" valueType="num">
                                      <p:cBhvr>
                                        <p:cTn id="280" dur="500" fill="hold"/>
                                        <p:tgtEl>
                                          <p:spTgt spid="338"/>
                                        </p:tgtEl>
                                        <p:attrNameLst>
                                          <p:attrName>ppt_w</p:attrName>
                                        </p:attrNameLst>
                                      </p:cBhvr>
                                      <p:tavLst>
                                        <p:tav tm="0">
                                          <p:val>
                                            <p:fltVal val="0"/>
                                          </p:val>
                                        </p:tav>
                                        <p:tav tm="100000">
                                          <p:val>
                                            <p:strVal val="#ppt_w"/>
                                          </p:val>
                                        </p:tav>
                                      </p:tavLst>
                                    </p:anim>
                                    <p:anim calcmode="lin" valueType="num">
                                      <p:cBhvr>
                                        <p:cTn id="281" dur="500" fill="hold"/>
                                        <p:tgtEl>
                                          <p:spTgt spid="338"/>
                                        </p:tgtEl>
                                        <p:attrNameLst>
                                          <p:attrName>ppt_h</p:attrName>
                                        </p:attrNameLst>
                                      </p:cBhvr>
                                      <p:tavLst>
                                        <p:tav tm="0">
                                          <p:val>
                                            <p:fltVal val="0"/>
                                          </p:val>
                                        </p:tav>
                                        <p:tav tm="100000">
                                          <p:val>
                                            <p:strVal val="#ppt_h"/>
                                          </p:val>
                                        </p:tav>
                                      </p:tavLst>
                                    </p:anim>
                                    <p:animEffect transition="in" filter="fade">
                                      <p:cBhvr>
                                        <p:cTn id="282" dur="500"/>
                                        <p:tgtEl>
                                          <p:spTgt spid="338"/>
                                        </p:tgtEl>
                                      </p:cBhvr>
                                    </p:animEffect>
                                  </p:childTnLst>
                                  <p:subTnLst>
                                    <p:audio>
                                      <p:cMediaNode>
                                        <p:cTn display="0" masterRel="sameClick">
                                          <p:stCondLst>
                                            <p:cond evt="begin" delay="0">
                                              <p:tn val="278"/>
                                            </p:cond>
                                          </p:stCondLst>
                                          <p:endCondLst>
                                            <p:cond evt="onStopAudio" delay="0">
                                              <p:tgtEl>
                                                <p:sldTgt/>
                                              </p:tgtEl>
                                            </p:cond>
                                          </p:endCondLst>
                                        </p:cTn>
                                        <p:tgtEl>
                                          <p:sndTgt r:embed="rId3" name="Bling.wav"/>
                                        </p:tgtEl>
                                      </p:cMediaNode>
                                    </p:audio>
                                  </p:subTnLst>
                                </p:cTn>
                              </p:par>
                              <p:par>
                                <p:cTn id="283" presetID="26" presetClass="emph" presetSubtype="0" fill="hold" grpId="1" nodeType="withEffect">
                                  <p:stCondLst>
                                    <p:cond delay="500"/>
                                  </p:stCondLst>
                                  <p:childTnLst>
                                    <p:animEffect transition="out" filter="fade">
                                      <p:cBhvr>
                                        <p:cTn id="284" dur="500" tmFilter="0, 0; .2, .5; .8, .5; 1, 0"/>
                                        <p:tgtEl>
                                          <p:spTgt spid="338"/>
                                        </p:tgtEl>
                                      </p:cBhvr>
                                    </p:animEffect>
                                    <p:animScale>
                                      <p:cBhvr>
                                        <p:cTn id="285" dur="250" autoRev="1" fill="hold"/>
                                        <p:tgtEl>
                                          <p:spTgt spid="338"/>
                                        </p:tgtEl>
                                      </p:cBhvr>
                                      <p:by x="105000" y="105000"/>
                                    </p:animScale>
                                  </p:childTnLst>
                                </p:cTn>
                              </p:par>
                              <p:par>
                                <p:cTn id="286" presetID="53" presetClass="entr" presetSubtype="16" fill="hold" grpId="0" nodeType="withEffect">
                                  <p:stCondLst>
                                    <p:cond delay="0"/>
                                  </p:stCondLst>
                                  <p:childTnLst>
                                    <p:set>
                                      <p:cBhvr>
                                        <p:cTn id="287" dur="1" fill="hold">
                                          <p:stCondLst>
                                            <p:cond delay="0"/>
                                          </p:stCondLst>
                                        </p:cTn>
                                        <p:tgtEl>
                                          <p:spTgt spid="340"/>
                                        </p:tgtEl>
                                        <p:attrNameLst>
                                          <p:attrName>style.visibility</p:attrName>
                                        </p:attrNameLst>
                                      </p:cBhvr>
                                      <p:to>
                                        <p:strVal val="visible"/>
                                      </p:to>
                                    </p:set>
                                    <p:anim calcmode="lin" valueType="num">
                                      <p:cBhvr>
                                        <p:cTn id="288" dur="500" fill="hold"/>
                                        <p:tgtEl>
                                          <p:spTgt spid="340"/>
                                        </p:tgtEl>
                                        <p:attrNameLst>
                                          <p:attrName>ppt_w</p:attrName>
                                        </p:attrNameLst>
                                      </p:cBhvr>
                                      <p:tavLst>
                                        <p:tav tm="0">
                                          <p:val>
                                            <p:fltVal val="0"/>
                                          </p:val>
                                        </p:tav>
                                        <p:tav tm="100000">
                                          <p:val>
                                            <p:strVal val="#ppt_w"/>
                                          </p:val>
                                        </p:tav>
                                      </p:tavLst>
                                    </p:anim>
                                    <p:anim calcmode="lin" valueType="num">
                                      <p:cBhvr>
                                        <p:cTn id="289" dur="500" fill="hold"/>
                                        <p:tgtEl>
                                          <p:spTgt spid="340"/>
                                        </p:tgtEl>
                                        <p:attrNameLst>
                                          <p:attrName>ppt_h</p:attrName>
                                        </p:attrNameLst>
                                      </p:cBhvr>
                                      <p:tavLst>
                                        <p:tav tm="0">
                                          <p:val>
                                            <p:fltVal val="0"/>
                                          </p:val>
                                        </p:tav>
                                        <p:tav tm="100000">
                                          <p:val>
                                            <p:strVal val="#ppt_h"/>
                                          </p:val>
                                        </p:tav>
                                      </p:tavLst>
                                    </p:anim>
                                    <p:animEffect transition="in" filter="fade">
                                      <p:cBhvr>
                                        <p:cTn id="290" dur="500"/>
                                        <p:tgtEl>
                                          <p:spTgt spid="340"/>
                                        </p:tgtEl>
                                      </p:cBhvr>
                                    </p:animEffect>
                                  </p:childTnLst>
                                  <p:subTnLst>
                                    <p:audio>
                                      <p:cMediaNode>
                                        <p:cTn display="0" masterRel="sameClick">
                                          <p:stCondLst>
                                            <p:cond evt="begin" delay="0">
                                              <p:tn val="286"/>
                                            </p:cond>
                                          </p:stCondLst>
                                          <p:endCondLst>
                                            <p:cond evt="onStopAudio" delay="0">
                                              <p:tgtEl>
                                                <p:sldTgt/>
                                              </p:tgtEl>
                                            </p:cond>
                                          </p:endCondLst>
                                        </p:cTn>
                                        <p:tgtEl>
                                          <p:sndTgt r:embed="rId3" name="Bling.wav"/>
                                        </p:tgtEl>
                                      </p:cMediaNode>
                                    </p:audio>
                                  </p:subTnLst>
                                </p:cTn>
                              </p:par>
                              <p:par>
                                <p:cTn id="291" presetID="26" presetClass="emph" presetSubtype="0" fill="hold" grpId="1" nodeType="withEffect">
                                  <p:stCondLst>
                                    <p:cond delay="500"/>
                                  </p:stCondLst>
                                  <p:childTnLst>
                                    <p:animEffect transition="out" filter="fade">
                                      <p:cBhvr>
                                        <p:cTn id="292" dur="500" tmFilter="0, 0; .2, .5; .8, .5; 1, 0"/>
                                        <p:tgtEl>
                                          <p:spTgt spid="340"/>
                                        </p:tgtEl>
                                      </p:cBhvr>
                                    </p:animEffect>
                                    <p:animScale>
                                      <p:cBhvr>
                                        <p:cTn id="293" dur="250" autoRev="1" fill="hold"/>
                                        <p:tgtEl>
                                          <p:spTgt spid="340"/>
                                        </p:tgtEl>
                                      </p:cBhvr>
                                      <p:by x="105000" y="105000"/>
                                    </p:animScale>
                                  </p:childTnLst>
                                </p:cTn>
                              </p:par>
                              <p:par>
                                <p:cTn id="294" presetID="53" presetClass="entr" presetSubtype="16" fill="hold" grpId="0" nodeType="withEffect">
                                  <p:stCondLst>
                                    <p:cond delay="0"/>
                                  </p:stCondLst>
                                  <p:childTnLst>
                                    <p:set>
                                      <p:cBhvr>
                                        <p:cTn id="295" dur="1" fill="hold">
                                          <p:stCondLst>
                                            <p:cond delay="0"/>
                                          </p:stCondLst>
                                        </p:cTn>
                                        <p:tgtEl>
                                          <p:spTgt spid="328"/>
                                        </p:tgtEl>
                                        <p:attrNameLst>
                                          <p:attrName>style.visibility</p:attrName>
                                        </p:attrNameLst>
                                      </p:cBhvr>
                                      <p:to>
                                        <p:strVal val="visible"/>
                                      </p:to>
                                    </p:set>
                                    <p:anim calcmode="lin" valueType="num">
                                      <p:cBhvr>
                                        <p:cTn id="296" dur="500" fill="hold"/>
                                        <p:tgtEl>
                                          <p:spTgt spid="328"/>
                                        </p:tgtEl>
                                        <p:attrNameLst>
                                          <p:attrName>ppt_w</p:attrName>
                                        </p:attrNameLst>
                                      </p:cBhvr>
                                      <p:tavLst>
                                        <p:tav tm="0">
                                          <p:val>
                                            <p:fltVal val="0"/>
                                          </p:val>
                                        </p:tav>
                                        <p:tav tm="100000">
                                          <p:val>
                                            <p:strVal val="#ppt_w"/>
                                          </p:val>
                                        </p:tav>
                                      </p:tavLst>
                                    </p:anim>
                                    <p:anim calcmode="lin" valueType="num">
                                      <p:cBhvr>
                                        <p:cTn id="297" dur="500" fill="hold"/>
                                        <p:tgtEl>
                                          <p:spTgt spid="328"/>
                                        </p:tgtEl>
                                        <p:attrNameLst>
                                          <p:attrName>ppt_h</p:attrName>
                                        </p:attrNameLst>
                                      </p:cBhvr>
                                      <p:tavLst>
                                        <p:tav tm="0">
                                          <p:val>
                                            <p:fltVal val="0"/>
                                          </p:val>
                                        </p:tav>
                                        <p:tav tm="100000">
                                          <p:val>
                                            <p:strVal val="#ppt_h"/>
                                          </p:val>
                                        </p:tav>
                                      </p:tavLst>
                                    </p:anim>
                                    <p:animEffect transition="in" filter="fade">
                                      <p:cBhvr>
                                        <p:cTn id="298" dur="500"/>
                                        <p:tgtEl>
                                          <p:spTgt spid="328"/>
                                        </p:tgtEl>
                                      </p:cBhvr>
                                    </p:animEffect>
                                  </p:childTnLst>
                                  <p:subTnLst>
                                    <p:audio>
                                      <p:cMediaNode>
                                        <p:cTn display="0" masterRel="sameClick">
                                          <p:stCondLst>
                                            <p:cond evt="begin" delay="0">
                                              <p:tn val="294"/>
                                            </p:cond>
                                          </p:stCondLst>
                                          <p:endCondLst>
                                            <p:cond evt="onStopAudio" delay="0">
                                              <p:tgtEl>
                                                <p:sldTgt/>
                                              </p:tgtEl>
                                            </p:cond>
                                          </p:endCondLst>
                                        </p:cTn>
                                        <p:tgtEl>
                                          <p:sndTgt r:embed="rId3" name="Bling.wav"/>
                                        </p:tgtEl>
                                      </p:cMediaNode>
                                    </p:audio>
                                  </p:subTnLst>
                                </p:cTn>
                              </p:par>
                              <p:par>
                                <p:cTn id="299" presetID="26" presetClass="emph" presetSubtype="0" fill="hold" grpId="1" nodeType="withEffect">
                                  <p:stCondLst>
                                    <p:cond delay="500"/>
                                  </p:stCondLst>
                                  <p:childTnLst>
                                    <p:animEffect transition="out" filter="fade">
                                      <p:cBhvr>
                                        <p:cTn id="300" dur="500" tmFilter="0, 0; .2, .5; .8, .5; 1, 0"/>
                                        <p:tgtEl>
                                          <p:spTgt spid="328"/>
                                        </p:tgtEl>
                                      </p:cBhvr>
                                    </p:animEffect>
                                    <p:animScale>
                                      <p:cBhvr>
                                        <p:cTn id="301" dur="250" autoRev="1" fill="hold"/>
                                        <p:tgtEl>
                                          <p:spTgt spid="328"/>
                                        </p:tgtEl>
                                      </p:cBhvr>
                                      <p:by x="105000" y="105000"/>
                                    </p:animScale>
                                  </p:childTnLst>
                                </p:cTn>
                              </p:par>
                            </p:childTnLst>
                          </p:cTn>
                        </p:par>
                      </p:childTnLst>
                    </p:cTn>
                  </p:par>
                </p:childTnLst>
              </p:cTn>
              <p:nextCondLst>
                <p:cond evt="onClick" delay="0">
                  <p:tgtEl>
                    <p:spTgt spid="153"/>
                  </p:tgtEl>
                </p:cond>
              </p:nextCondLst>
            </p:seq>
            <p:seq concurrent="1" nextAc="seek">
              <p:cTn id="302" restart="whenNotActive" fill="hold" evtFilter="cancelBubble" nodeType="interactiveSeq">
                <p:stCondLst>
                  <p:cond evt="onClick" delay="0">
                    <p:tgtEl>
                      <p:spTgt spid="156"/>
                    </p:tgtEl>
                  </p:cond>
                </p:stCondLst>
                <p:endSync evt="end" delay="0">
                  <p:rtn val="all"/>
                </p:endSync>
                <p:childTnLst>
                  <p:par>
                    <p:cTn id="303" fill="hold">
                      <p:stCondLst>
                        <p:cond delay="0"/>
                      </p:stCondLst>
                      <p:childTnLst>
                        <p:par>
                          <p:cTn id="304" fill="hold">
                            <p:stCondLst>
                              <p:cond delay="0"/>
                            </p:stCondLst>
                            <p:childTnLst>
                              <p:par>
                                <p:cTn id="305" presetID="53" presetClass="entr" presetSubtype="16" fill="hold" grpId="0" nodeType="withEffect">
                                  <p:stCondLst>
                                    <p:cond delay="0"/>
                                  </p:stCondLst>
                                  <p:childTnLst>
                                    <p:set>
                                      <p:cBhvr>
                                        <p:cTn id="306" dur="1" fill="hold">
                                          <p:stCondLst>
                                            <p:cond delay="0"/>
                                          </p:stCondLst>
                                        </p:cTn>
                                        <p:tgtEl>
                                          <p:spTgt spid="347"/>
                                        </p:tgtEl>
                                        <p:attrNameLst>
                                          <p:attrName>style.visibility</p:attrName>
                                        </p:attrNameLst>
                                      </p:cBhvr>
                                      <p:to>
                                        <p:strVal val="visible"/>
                                      </p:to>
                                    </p:set>
                                    <p:anim calcmode="lin" valueType="num">
                                      <p:cBhvr>
                                        <p:cTn id="307" dur="500" fill="hold"/>
                                        <p:tgtEl>
                                          <p:spTgt spid="347"/>
                                        </p:tgtEl>
                                        <p:attrNameLst>
                                          <p:attrName>ppt_w</p:attrName>
                                        </p:attrNameLst>
                                      </p:cBhvr>
                                      <p:tavLst>
                                        <p:tav tm="0">
                                          <p:val>
                                            <p:fltVal val="0"/>
                                          </p:val>
                                        </p:tav>
                                        <p:tav tm="100000">
                                          <p:val>
                                            <p:strVal val="#ppt_w"/>
                                          </p:val>
                                        </p:tav>
                                      </p:tavLst>
                                    </p:anim>
                                    <p:anim calcmode="lin" valueType="num">
                                      <p:cBhvr>
                                        <p:cTn id="308" dur="500" fill="hold"/>
                                        <p:tgtEl>
                                          <p:spTgt spid="347"/>
                                        </p:tgtEl>
                                        <p:attrNameLst>
                                          <p:attrName>ppt_h</p:attrName>
                                        </p:attrNameLst>
                                      </p:cBhvr>
                                      <p:tavLst>
                                        <p:tav tm="0">
                                          <p:val>
                                            <p:fltVal val="0"/>
                                          </p:val>
                                        </p:tav>
                                        <p:tav tm="100000">
                                          <p:val>
                                            <p:strVal val="#ppt_h"/>
                                          </p:val>
                                        </p:tav>
                                      </p:tavLst>
                                    </p:anim>
                                    <p:animEffect transition="in" filter="fade">
                                      <p:cBhvr>
                                        <p:cTn id="309" dur="500"/>
                                        <p:tgtEl>
                                          <p:spTgt spid="347"/>
                                        </p:tgtEl>
                                      </p:cBhvr>
                                    </p:animEffect>
                                  </p:childTnLst>
                                  <p:subTnLst>
                                    <p:audio>
                                      <p:cMediaNode>
                                        <p:cTn display="0" masterRel="sameClick">
                                          <p:stCondLst>
                                            <p:cond evt="begin" delay="0">
                                              <p:tn val="305"/>
                                            </p:cond>
                                          </p:stCondLst>
                                          <p:endCondLst>
                                            <p:cond evt="onStopAudio" delay="0">
                                              <p:tgtEl>
                                                <p:sldTgt/>
                                              </p:tgtEl>
                                            </p:cond>
                                          </p:endCondLst>
                                        </p:cTn>
                                        <p:tgtEl>
                                          <p:sndTgt r:embed="rId3" name="Bling.wav"/>
                                        </p:tgtEl>
                                      </p:cMediaNode>
                                    </p:audio>
                                  </p:subTnLst>
                                </p:cTn>
                              </p:par>
                              <p:par>
                                <p:cTn id="310" presetID="26" presetClass="emph" presetSubtype="0" fill="hold" grpId="1" nodeType="withEffect">
                                  <p:stCondLst>
                                    <p:cond delay="500"/>
                                  </p:stCondLst>
                                  <p:childTnLst>
                                    <p:animEffect transition="out" filter="fade">
                                      <p:cBhvr>
                                        <p:cTn id="311" dur="500" tmFilter="0, 0; .2, .5; .8, .5; 1, 0"/>
                                        <p:tgtEl>
                                          <p:spTgt spid="347"/>
                                        </p:tgtEl>
                                      </p:cBhvr>
                                    </p:animEffect>
                                    <p:animScale>
                                      <p:cBhvr>
                                        <p:cTn id="312" dur="250" autoRev="1" fill="hold"/>
                                        <p:tgtEl>
                                          <p:spTgt spid="347"/>
                                        </p:tgtEl>
                                      </p:cBhvr>
                                      <p:by x="105000" y="105000"/>
                                    </p:animScale>
                                  </p:childTnLst>
                                </p:cTn>
                              </p:par>
                              <p:par>
                                <p:cTn id="313" presetID="53" presetClass="entr" presetSubtype="16" fill="hold" grpId="0" nodeType="withEffect">
                                  <p:stCondLst>
                                    <p:cond delay="0"/>
                                  </p:stCondLst>
                                  <p:childTnLst>
                                    <p:set>
                                      <p:cBhvr>
                                        <p:cTn id="314" dur="1" fill="hold">
                                          <p:stCondLst>
                                            <p:cond delay="0"/>
                                          </p:stCondLst>
                                        </p:cTn>
                                        <p:tgtEl>
                                          <p:spTgt spid="346"/>
                                        </p:tgtEl>
                                        <p:attrNameLst>
                                          <p:attrName>style.visibility</p:attrName>
                                        </p:attrNameLst>
                                      </p:cBhvr>
                                      <p:to>
                                        <p:strVal val="visible"/>
                                      </p:to>
                                    </p:set>
                                    <p:anim calcmode="lin" valueType="num">
                                      <p:cBhvr>
                                        <p:cTn id="315" dur="500" fill="hold"/>
                                        <p:tgtEl>
                                          <p:spTgt spid="346"/>
                                        </p:tgtEl>
                                        <p:attrNameLst>
                                          <p:attrName>ppt_w</p:attrName>
                                        </p:attrNameLst>
                                      </p:cBhvr>
                                      <p:tavLst>
                                        <p:tav tm="0">
                                          <p:val>
                                            <p:fltVal val="0"/>
                                          </p:val>
                                        </p:tav>
                                        <p:tav tm="100000">
                                          <p:val>
                                            <p:strVal val="#ppt_w"/>
                                          </p:val>
                                        </p:tav>
                                      </p:tavLst>
                                    </p:anim>
                                    <p:anim calcmode="lin" valueType="num">
                                      <p:cBhvr>
                                        <p:cTn id="316" dur="500" fill="hold"/>
                                        <p:tgtEl>
                                          <p:spTgt spid="346"/>
                                        </p:tgtEl>
                                        <p:attrNameLst>
                                          <p:attrName>ppt_h</p:attrName>
                                        </p:attrNameLst>
                                      </p:cBhvr>
                                      <p:tavLst>
                                        <p:tav tm="0">
                                          <p:val>
                                            <p:fltVal val="0"/>
                                          </p:val>
                                        </p:tav>
                                        <p:tav tm="100000">
                                          <p:val>
                                            <p:strVal val="#ppt_h"/>
                                          </p:val>
                                        </p:tav>
                                      </p:tavLst>
                                    </p:anim>
                                    <p:animEffect transition="in" filter="fade">
                                      <p:cBhvr>
                                        <p:cTn id="317" dur="500"/>
                                        <p:tgtEl>
                                          <p:spTgt spid="346"/>
                                        </p:tgtEl>
                                      </p:cBhvr>
                                    </p:animEffect>
                                  </p:childTnLst>
                                  <p:subTnLst>
                                    <p:audio>
                                      <p:cMediaNode>
                                        <p:cTn display="0" masterRel="sameClick">
                                          <p:stCondLst>
                                            <p:cond evt="begin" delay="0">
                                              <p:tn val="313"/>
                                            </p:cond>
                                          </p:stCondLst>
                                          <p:endCondLst>
                                            <p:cond evt="onStopAudio" delay="0">
                                              <p:tgtEl>
                                                <p:sldTgt/>
                                              </p:tgtEl>
                                            </p:cond>
                                          </p:endCondLst>
                                        </p:cTn>
                                        <p:tgtEl>
                                          <p:sndTgt r:embed="rId3" name="Bling.wav"/>
                                        </p:tgtEl>
                                      </p:cMediaNode>
                                    </p:audio>
                                  </p:subTnLst>
                                </p:cTn>
                              </p:par>
                              <p:par>
                                <p:cTn id="318" presetID="26" presetClass="emph" presetSubtype="0" fill="hold" grpId="1" nodeType="withEffect">
                                  <p:stCondLst>
                                    <p:cond delay="500"/>
                                  </p:stCondLst>
                                  <p:childTnLst>
                                    <p:animEffect transition="out" filter="fade">
                                      <p:cBhvr>
                                        <p:cTn id="319" dur="500" tmFilter="0, 0; .2, .5; .8, .5; 1, 0"/>
                                        <p:tgtEl>
                                          <p:spTgt spid="346"/>
                                        </p:tgtEl>
                                      </p:cBhvr>
                                    </p:animEffect>
                                    <p:animScale>
                                      <p:cBhvr>
                                        <p:cTn id="320" dur="250" autoRev="1" fill="hold"/>
                                        <p:tgtEl>
                                          <p:spTgt spid="346"/>
                                        </p:tgtEl>
                                      </p:cBhvr>
                                      <p:by x="105000" y="105000"/>
                                    </p:animScale>
                                  </p:childTnLst>
                                </p:cTn>
                              </p:par>
                            </p:childTnLst>
                          </p:cTn>
                        </p:par>
                      </p:childTnLst>
                    </p:cTn>
                  </p:par>
                </p:childTnLst>
              </p:cTn>
              <p:nextCondLst>
                <p:cond evt="onClick" delay="0">
                  <p:tgtEl>
                    <p:spTgt spid="156"/>
                  </p:tgtEl>
                </p:cond>
              </p:nextCondLst>
            </p:seq>
            <p:seq concurrent="1" nextAc="seek">
              <p:cTn id="321" restart="whenNotActive" fill="hold" evtFilter="cancelBubble" nodeType="interactiveSeq">
                <p:stCondLst>
                  <p:cond evt="onClick" delay="0">
                    <p:tgtEl>
                      <p:spTgt spid="157"/>
                    </p:tgtEl>
                  </p:cond>
                </p:stCondLst>
                <p:endSync evt="end" delay="0">
                  <p:rtn val="all"/>
                </p:endSync>
                <p:childTnLst>
                  <p:par>
                    <p:cTn id="322" fill="hold">
                      <p:stCondLst>
                        <p:cond delay="0"/>
                      </p:stCondLst>
                      <p:childTnLst>
                        <p:par>
                          <p:cTn id="323" fill="hold">
                            <p:stCondLst>
                              <p:cond delay="0"/>
                            </p:stCondLst>
                            <p:childTnLst>
                              <p:par>
                                <p:cTn id="324" presetID="53" presetClass="entr" presetSubtype="16" fill="hold" grpId="0" nodeType="withEffect">
                                  <p:stCondLst>
                                    <p:cond delay="0"/>
                                  </p:stCondLst>
                                  <p:childTnLst>
                                    <p:set>
                                      <p:cBhvr>
                                        <p:cTn id="325" dur="1" fill="hold">
                                          <p:stCondLst>
                                            <p:cond delay="0"/>
                                          </p:stCondLst>
                                        </p:cTn>
                                        <p:tgtEl>
                                          <p:spTgt spid="360"/>
                                        </p:tgtEl>
                                        <p:attrNameLst>
                                          <p:attrName>style.visibility</p:attrName>
                                        </p:attrNameLst>
                                      </p:cBhvr>
                                      <p:to>
                                        <p:strVal val="visible"/>
                                      </p:to>
                                    </p:set>
                                    <p:anim calcmode="lin" valueType="num">
                                      <p:cBhvr>
                                        <p:cTn id="326" dur="500" fill="hold"/>
                                        <p:tgtEl>
                                          <p:spTgt spid="360"/>
                                        </p:tgtEl>
                                        <p:attrNameLst>
                                          <p:attrName>ppt_w</p:attrName>
                                        </p:attrNameLst>
                                      </p:cBhvr>
                                      <p:tavLst>
                                        <p:tav tm="0">
                                          <p:val>
                                            <p:fltVal val="0"/>
                                          </p:val>
                                        </p:tav>
                                        <p:tav tm="100000">
                                          <p:val>
                                            <p:strVal val="#ppt_w"/>
                                          </p:val>
                                        </p:tav>
                                      </p:tavLst>
                                    </p:anim>
                                    <p:anim calcmode="lin" valueType="num">
                                      <p:cBhvr>
                                        <p:cTn id="327" dur="500" fill="hold"/>
                                        <p:tgtEl>
                                          <p:spTgt spid="360"/>
                                        </p:tgtEl>
                                        <p:attrNameLst>
                                          <p:attrName>ppt_h</p:attrName>
                                        </p:attrNameLst>
                                      </p:cBhvr>
                                      <p:tavLst>
                                        <p:tav tm="0">
                                          <p:val>
                                            <p:fltVal val="0"/>
                                          </p:val>
                                        </p:tav>
                                        <p:tav tm="100000">
                                          <p:val>
                                            <p:strVal val="#ppt_h"/>
                                          </p:val>
                                        </p:tav>
                                      </p:tavLst>
                                    </p:anim>
                                    <p:animEffect transition="in" filter="fade">
                                      <p:cBhvr>
                                        <p:cTn id="328" dur="500"/>
                                        <p:tgtEl>
                                          <p:spTgt spid="360"/>
                                        </p:tgtEl>
                                      </p:cBhvr>
                                    </p:animEffect>
                                  </p:childTnLst>
                                  <p:subTnLst>
                                    <p:audio>
                                      <p:cMediaNode>
                                        <p:cTn display="0" masterRel="sameClick">
                                          <p:stCondLst>
                                            <p:cond evt="begin" delay="0">
                                              <p:tn val="324"/>
                                            </p:cond>
                                          </p:stCondLst>
                                          <p:endCondLst>
                                            <p:cond evt="onStopAudio" delay="0">
                                              <p:tgtEl>
                                                <p:sldTgt/>
                                              </p:tgtEl>
                                            </p:cond>
                                          </p:endCondLst>
                                        </p:cTn>
                                        <p:tgtEl>
                                          <p:sndTgt r:embed="rId3" name="Bling.wav"/>
                                        </p:tgtEl>
                                      </p:cMediaNode>
                                    </p:audio>
                                  </p:subTnLst>
                                </p:cTn>
                              </p:par>
                              <p:par>
                                <p:cTn id="329" presetID="26" presetClass="emph" presetSubtype="0" fill="hold" grpId="1" nodeType="withEffect">
                                  <p:stCondLst>
                                    <p:cond delay="500"/>
                                  </p:stCondLst>
                                  <p:childTnLst>
                                    <p:animEffect transition="out" filter="fade">
                                      <p:cBhvr>
                                        <p:cTn id="330" dur="500" tmFilter="0, 0; .2, .5; .8, .5; 1, 0"/>
                                        <p:tgtEl>
                                          <p:spTgt spid="360"/>
                                        </p:tgtEl>
                                      </p:cBhvr>
                                    </p:animEffect>
                                    <p:animScale>
                                      <p:cBhvr>
                                        <p:cTn id="331" dur="250" autoRev="1" fill="hold"/>
                                        <p:tgtEl>
                                          <p:spTgt spid="360"/>
                                        </p:tgtEl>
                                      </p:cBhvr>
                                      <p:by x="105000" y="105000"/>
                                    </p:animScale>
                                  </p:childTnLst>
                                </p:cTn>
                              </p:par>
                              <p:par>
                                <p:cTn id="332" presetID="53" presetClass="entr" presetSubtype="16" fill="hold" grpId="0" nodeType="withEffect">
                                  <p:stCondLst>
                                    <p:cond delay="0"/>
                                  </p:stCondLst>
                                  <p:childTnLst>
                                    <p:set>
                                      <p:cBhvr>
                                        <p:cTn id="333" dur="1" fill="hold">
                                          <p:stCondLst>
                                            <p:cond delay="0"/>
                                          </p:stCondLst>
                                        </p:cTn>
                                        <p:tgtEl>
                                          <p:spTgt spid="330"/>
                                        </p:tgtEl>
                                        <p:attrNameLst>
                                          <p:attrName>style.visibility</p:attrName>
                                        </p:attrNameLst>
                                      </p:cBhvr>
                                      <p:to>
                                        <p:strVal val="visible"/>
                                      </p:to>
                                    </p:set>
                                    <p:anim calcmode="lin" valueType="num">
                                      <p:cBhvr>
                                        <p:cTn id="334" dur="500" fill="hold"/>
                                        <p:tgtEl>
                                          <p:spTgt spid="330"/>
                                        </p:tgtEl>
                                        <p:attrNameLst>
                                          <p:attrName>ppt_w</p:attrName>
                                        </p:attrNameLst>
                                      </p:cBhvr>
                                      <p:tavLst>
                                        <p:tav tm="0">
                                          <p:val>
                                            <p:fltVal val="0"/>
                                          </p:val>
                                        </p:tav>
                                        <p:tav tm="100000">
                                          <p:val>
                                            <p:strVal val="#ppt_w"/>
                                          </p:val>
                                        </p:tav>
                                      </p:tavLst>
                                    </p:anim>
                                    <p:anim calcmode="lin" valueType="num">
                                      <p:cBhvr>
                                        <p:cTn id="335" dur="500" fill="hold"/>
                                        <p:tgtEl>
                                          <p:spTgt spid="330"/>
                                        </p:tgtEl>
                                        <p:attrNameLst>
                                          <p:attrName>ppt_h</p:attrName>
                                        </p:attrNameLst>
                                      </p:cBhvr>
                                      <p:tavLst>
                                        <p:tav tm="0">
                                          <p:val>
                                            <p:fltVal val="0"/>
                                          </p:val>
                                        </p:tav>
                                        <p:tav tm="100000">
                                          <p:val>
                                            <p:strVal val="#ppt_h"/>
                                          </p:val>
                                        </p:tav>
                                      </p:tavLst>
                                    </p:anim>
                                    <p:animEffect transition="in" filter="fade">
                                      <p:cBhvr>
                                        <p:cTn id="336" dur="500"/>
                                        <p:tgtEl>
                                          <p:spTgt spid="330"/>
                                        </p:tgtEl>
                                      </p:cBhvr>
                                    </p:animEffect>
                                  </p:childTnLst>
                                  <p:subTnLst>
                                    <p:audio>
                                      <p:cMediaNode>
                                        <p:cTn display="0" masterRel="sameClick">
                                          <p:stCondLst>
                                            <p:cond evt="begin" delay="0">
                                              <p:tn val="332"/>
                                            </p:cond>
                                          </p:stCondLst>
                                          <p:endCondLst>
                                            <p:cond evt="onStopAudio" delay="0">
                                              <p:tgtEl>
                                                <p:sldTgt/>
                                              </p:tgtEl>
                                            </p:cond>
                                          </p:endCondLst>
                                        </p:cTn>
                                        <p:tgtEl>
                                          <p:sndTgt r:embed="rId3" name="Bling.wav"/>
                                        </p:tgtEl>
                                      </p:cMediaNode>
                                    </p:audio>
                                  </p:subTnLst>
                                </p:cTn>
                              </p:par>
                              <p:par>
                                <p:cTn id="337" presetID="26" presetClass="emph" presetSubtype="0" fill="hold" grpId="1" nodeType="withEffect">
                                  <p:stCondLst>
                                    <p:cond delay="500"/>
                                  </p:stCondLst>
                                  <p:childTnLst>
                                    <p:animEffect transition="out" filter="fade">
                                      <p:cBhvr>
                                        <p:cTn id="338" dur="500" tmFilter="0, 0; .2, .5; .8, .5; 1, 0"/>
                                        <p:tgtEl>
                                          <p:spTgt spid="330"/>
                                        </p:tgtEl>
                                      </p:cBhvr>
                                    </p:animEffect>
                                    <p:animScale>
                                      <p:cBhvr>
                                        <p:cTn id="339" dur="250" autoRev="1" fill="hold"/>
                                        <p:tgtEl>
                                          <p:spTgt spid="330"/>
                                        </p:tgtEl>
                                      </p:cBhvr>
                                      <p:by x="105000" y="105000"/>
                                    </p:animScale>
                                  </p:childTnLst>
                                </p:cTn>
                              </p:par>
                              <p:par>
                                <p:cTn id="340" presetID="53" presetClass="entr" presetSubtype="16" fill="hold" grpId="0" nodeType="withEffect">
                                  <p:stCondLst>
                                    <p:cond delay="0"/>
                                  </p:stCondLst>
                                  <p:childTnLst>
                                    <p:set>
                                      <p:cBhvr>
                                        <p:cTn id="341" dur="1" fill="hold">
                                          <p:stCondLst>
                                            <p:cond delay="0"/>
                                          </p:stCondLst>
                                        </p:cTn>
                                        <p:tgtEl>
                                          <p:spTgt spid="331"/>
                                        </p:tgtEl>
                                        <p:attrNameLst>
                                          <p:attrName>style.visibility</p:attrName>
                                        </p:attrNameLst>
                                      </p:cBhvr>
                                      <p:to>
                                        <p:strVal val="visible"/>
                                      </p:to>
                                    </p:set>
                                    <p:anim calcmode="lin" valueType="num">
                                      <p:cBhvr>
                                        <p:cTn id="342" dur="500" fill="hold"/>
                                        <p:tgtEl>
                                          <p:spTgt spid="331"/>
                                        </p:tgtEl>
                                        <p:attrNameLst>
                                          <p:attrName>ppt_w</p:attrName>
                                        </p:attrNameLst>
                                      </p:cBhvr>
                                      <p:tavLst>
                                        <p:tav tm="0">
                                          <p:val>
                                            <p:fltVal val="0"/>
                                          </p:val>
                                        </p:tav>
                                        <p:tav tm="100000">
                                          <p:val>
                                            <p:strVal val="#ppt_w"/>
                                          </p:val>
                                        </p:tav>
                                      </p:tavLst>
                                    </p:anim>
                                    <p:anim calcmode="lin" valueType="num">
                                      <p:cBhvr>
                                        <p:cTn id="343" dur="500" fill="hold"/>
                                        <p:tgtEl>
                                          <p:spTgt spid="331"/>
                                        </p:tgtEl>
                                        <p:attrNameLst>
                                          <p:attrName>ppt_h</p:attrName>
                                        </p:attrNameLst>
                                      </p:cBhvr>
                                      <p:tavLst>
                                        <p:tav tm="0">
                                          <p:val>
                                            <p:fltVal val="0"/>
                                          </p:val>
                                        </p:tav>
                                        <p:tav tm="100000">
                                          <p:val>
                                            <p:strVal val="#ppt_h"/>
                                          </p:val>
                                        </p:tav>
                                      </p:tavLst>
                                    </p:anim>
                                    <p:animEffect transition="in" filter="fade">
                                      <p:cBhvr>
                                        <p:cTn id="344" dur="500"/>
                                        <p:tgtEl>
                                          <p:spTgt spid="331"/>
                                        </p:tgtEl>
                                      </p:cBhvr>
                                    </p:animEffect>
                                  </p:childTnLst>
                                  <p:subTnLst>
                                    <p:audio>
                                      <p:cMediaNode>
                                        <p:cTn display="0" masterRel="sameClick">
                                          <p:stCondLst>
                                            <p:cond evt="begin" delay="0">
                                              <p:tn val="340"/>
                                            </p:cond>
                                          </p:stCondLst>
                                          <p:endCondLst>
                                            <p:cond evt="onStopAudio" delay="0">
                                              <p:tgtEl>
                                                <p:sldTgt/>
                                              </p:tgtEl>
                                            </p:cond>
                                          </p:endCondLst>
                                        </p:cTn>
                                        <p:tgtEl>
                                          <p:sndTgt r:embed="rId3" name="Bling.wav"/>
                                        </p:tgtEl>
                                      </p:cMediaNode>
                                    </p:audio>
                                  </p:subTnLst>
                                </p:cTn>
                              </p:par>
                              <p:par>
                                <p:cTn id="345" presetID="26" presetClass="emph" presetSubtype="0" fill="hold" grpId="1" nodeType="withEffect">
                                  <p:stCondLst>
                                    <p:cond delay="500"/>
                                  </p:stCondLst>
                                  <p:childTnLst>
                                    <p:animEffect transition="out" filter="fade">
                                      <p:cBhvr>
                                        <p:cTn id="346" dur="500" tmFilter="0, 0; .2, .5; .8, .5; 1, 0"/>
                                        <p:tgtEl>
                                          <p:spTgt spid="331"/>
                                        </p:tgtEl>
                                      </p:cBhvr>
                                    </p:animEffect>
                                    <p:animScale>
                                      <p:cBhvr>
                                        <p:cTn id="347" dur="250" autoRev="1" fill="hold"/>
                                        <p:tgtEl>
                                          <p:spTgt spid="331"/>
                                        </p:tgtEl>
                                      </p:cBhvr>
                                      <p:by x="105000" y="105000"/>
                                    </p:animScale>
                                  </p:childTnLst>
                                </p:cTn>
                              </p:par>
                              <p:par>
                                <p:cTn id="348" presetID="53" presetClass="entr" presetSubtype="16" fill="hold" grpId="0" nodeType="withEffect">
                                  <p:stCondLst>
                                    <p:cond delay="0"/>
                                  </p:stCondLst>
                                  <p:childTnLst>
                                    <p:set>
                                      <p:cBhvr>
                                        <p:cTn id="349" dur="1" fill="hold">
                                          <p:stCondLst>
                                            <p:cond delay="0"/>
                                          </p:stCondLst>
                                        </p:cTn>
                                        <p:tgtEl>
                                          <p:spTgt spid="339"/>
                                        </p:tgtEl>
                                        <p:attrNameLst>
                                          <p:attrName>style.visibility</p:attrName>
                                        </p:attrNameLst>
                                      </p:cBhvr>
                                      <p:to>
                                        <p:strVal val="visible"/>
                                      </p:to>
                                    </p:set>
                                    <p:anim calcmode="lin" valueType="num">
                                      <p:cBhvr>
                                        <p:cTn id="350" dur="500" fill="hold"/>
                                        <p:tgtEl>
                                          <p:spTgt spid="339"/>
                                        </p:tgtEl>
                                        <p:attrNameLst>
                                          <p:attrName>ppt_w</p:attrName>
                                        </p:attrNameLst>
                                      </p:cBhvr>
                                      <p:tavLst>
                                        <p:tav tm="0">
                                          <p:val>
                                            <p:fltVal val="0"/>
                                          </p:val>
                                        </p:tav>
                                        <p:tav tm="100000">
                                          <p:val>
                                            <p:strVal val="#ppt_w"/>
                                          </p:val>
                                        </p:tav>
                                      </p:tavLst>
                                    </p:anim>
                                    <p:anim calcmode="lin" valueType="num">
                                      <p:cBhvr>
                                        <p:cTn id="351" dur="500" fill="hold"/>
                                        <p:tgtEl>
                                          <p:spTgt spid="339"/>
                                        </p:tgtEl>
                                        <p:attrNameLst>
                                          <p:attrName>ppt_h</p:attrName>
                                        </p:attrNameLst>
                                      </p:cBhvr>
                                      <p:tavLst>
                                        <p:tav tm="0">
                                          <p:val>
                                            <p:fltVal val="0"/>
                                          </p:val>
                                        </p:tav>
                                        <p:tav tm="100000">
                                          <p:val>
                                            <p:strVal val="#ppt_h"/>
                                          </p:val>
                                        </p:tav>
                                      </p:tavLst>
                                    </p:anim>
                                    <p:animEffect transition="in" filter="fade">
                                      <p:cBhvr>
                                        <p:cTn id="352" dur="500"/>
                                        <p:tgtEl>
                                          <p:spTgt spid="339"/>
                                        </p:tgtEl>
                                      </p:cBhvr>
                                    </p:animEffect>
                                  </p:childTnLst>
                                  <p:subTnLst>
                                    <p:audio>
                                      <p:cMediaNode>
                                        <p:cTn display="0" masterRel="sameClick">
                                          <p:stCondLst>
                                            <p:cond evt="begin" delay="0">
                                              <p:tn val="348"/>
                                            </p:cond>
                                          </p:stCondLst>
                                          <p:endCondLst>
                                            <p:cond evt="onStopAudio" delay="0">
                                              <p:tgtEl>
                                                <p:sldTgt/>
                                              </p:tgtEl>
                                            </p:cond>
                                          </p:endCondLst>
                                        </p:cTn>
                                        <p:tgtEl>
                                          <p:sndTgt r:embed="rId3" name="Bling.wav"/>
                                        </p:tgtEl>
                                      </p:cMediaNode>
                                    </p:audio>
                                  </p:subTnLst>
                                </p:cTn>
                              </p:par>
                              <p:par>
                                <p:cTn id="353" presetID="26" presetClass="emph" presetSubtype="0" fill="hold" grpId="1" nodeType="withEffect">
                                  <p:stCondLst>
                                    <p:cond delay="500"/>
                                  </p:stCondLst>
                                  <p:childTnLst>
                                    <p:animEffect transition="out" filter="fade">
                                      <p:cBhvr>
                                        <p:cTn id="354" dur="500" tmFilter="0, 0; .2, .5; .8, .5; 1, 0"/>
                                        <p:tgtEl>
                                          <p:spTgt spid="339"/>
                                        </p:tgtEl>
                                      </p:cBhvr>
                                    </p:animEffect>
                                    <p:animScale>
                                      <p:cBhvr>
                                        <p:cTn id="355" dur="250" autoRev="1" fill="hold"/>
                                        <p:tgtEl>
                                          <p:spTgt spid="339"/>
                                        </p:tgtEl>
                                      </p:cBhvr>
                                      <p:by x="105000" y="105000"/>
                                    </p:animScale>
                                  </p:childTnLst>
                                </p:cTn>
                              </p:par>
                            </p:childTnLst>
                          </p:cTn>
                        </p:par>
                      </p:childTnLst>
                    </p:cTn>
                  </p:par>
                </p:childTnLst>
              </p:cTn>
              <p:nextCondLst>
                <p:cond evt="onClick" delay="0">
                  <p:tgtEl>
                    <p:spTgt spid="157"/>
                  </p:tgtEl>
                </p:cond>
              </p:nextCondLst>
            </p:seq>
            <p:seq concurrent="1" nextAc="seek">
              <p:cTn id="356" restart="whenNotActive" fill="hold" evtFilter="cancelBubble" nodeType="interactiveSeq">
                <p:stCondLst>
                  <p:cond evt="onClick" delay="0">
                    <p:tgtEl>
                      <p:spTgt spid="160"/>
                    </p:tgtEl>
                  </p:cond>
                </p:stCondLst>
                <p:endSync evt="end" delay="0">
                  <p:rtn val="all"/>
                </p:endSync>
                <p:childTnLst>
                  <p:par>
                    <p:cTn id="357" fill="hold">
                      <p:stCondLst>
                        <p:cond delay="0"/>
                      </p:stCondLst>
                      <p:childTnLst>
                        <p:par>
                          <p:cTn id="358" fill="hold">
                            <p:stCondLst>
                              <p:cond delay="0"/>
                            </p:stCondLst>
                            <p:childTnLst>
                              <p:par>
                                <p:cTn id="359" presetID="53" presetClass="entr" presetSubtype="16" fill="hold" grpId="0" nodeType="withEffect">
                                  <p:stCondLst>
                                    <p:cond delay="0"/>
                                  </p:stCondLst>
                                  <p:childTnLst>
                                    <p:set>
                                      <p:cBhvr>
                                        <p:cTn id="360" dur="1" fill="hold">
                                          <p:stCondLst>
                                            <p:cond delay="0"/>
                                          </p:stCondLst>
                                        </p:cTn>
                                        <p:tgtEl>
                                          <p:spTgt spid="353"/>
                                        </p:tgtEl>
                                        <p:attrNameLst>
                                          <p:attrName>style.visibility</p:attrName>
                                        </p:attrNameLst>
                                      </p:cBhvr>
                                      <p:to>
                                        <p:strVal val="visible"/>
                                      </p:to>
                                    </p:set>
                                    <p:anim calcmode="lin" valueType="num">
                                      <p:cBhvr>
                                        <p:cTn id="361" dur="500" fill="hold"/>
                                        <p:tgtEl>
                                          <p:spTgt spid="353"/>
                                        </p:tgtEl>
                                        <p:attrNameLst>
                                          <p:attrName>ppt_w</p:attrName>
                                        </p:attrNameLst>
                                      </p:cBhvr>
                                      <p:tavLst>
                                        <p:tav tm="0">
                                          <p:val>
                                            <p:fltVal val="0"/>
                                          </p:val>
                                        </p:tav>
                                        <p:tav tm="100000">
                                          <p:val>
                                            <p:strVal val="#ppt_w"/>
                                          </p:val>
                                        </p:tav>
                                      </p:tavLst>
                                    </p:anim>
                                    <p:anim calcmode="lin" valueType="num">
                                      <p:cBhvr>
                                        <p:cTn id="362" dur="500" fill="hold"/>
                                        <p:tgtEl>
                                          <p:spTgt spid="353"/>
                                        </p:tgtEl>
                                        <p:attrNameLst>
                                          <p:attrName>ppt_h</p:attrName>
                                        </p:attrNameLst>
                                      </p:cBhvr>
                                      <p:tavLst>
                                        <p:tav tm="0">
                                          <p:val>
                                            <p:fltVal val="0"/>
                                          </p:val>
                                        </p:tav>
                                        <p:tav tm="100000">
                                          <p:val>
                                            <p:strVal val="#ppt_h"/>
                                          </p:val>
                                        </p:tav>
                                      </p:tavLst>
                                    </p:anim>
                                    <p:animEffect transition="in" filter="fade">
                                      <p:cBhvr>
                                        <p:cTn id="363" dur="500"/>
                                        <p:tgtEl>
                                          <p:spTgt spid="353"/>
                                        </p:tgtEl>
                                      </p:cBhvr>
                                    </p:animEffect>
                                  </p:childTnLst>
                                  <p:subTnLst>
                                    <p:audio>
                                      <p:cMediaNode>
                                        <p:cTn display="0" masterRel="sameClick">
                                          <p:stCondLst>
                                            <p:cond evt="begin" delay="0">
                                              <p:tn val="359"/>
                                            </p:cond>
                                          </p:stCondLst>
                                          <p:endCondLst>
                                            <p:cond evt="onStopAudio" delay="0">
                                              <p:tgtEl>
                                                <p:sldTgt/>
                                              </p:tgtEl>
                                            </p:cond>
                                          </p:endCondLst>
                                        </p:cTn>
                                        <p:tgtEl>
                                          <p:sndTgt r:embed="rId3" name="Bling.wav"/>
                                        </p:tgtEl>
                                      </p:cMediaNode>
                                    </p:audio>
                                  </p:subTnLst>
                                </p:cTn>
                              </p:par>
                              <p:par>
                                <p:cTn id="364" presetID="26" presetClass="emph" presetSubtype="0" fill="hold" grpId="1" nodeType="withEffect">
                                  <p:stCondLst>
                                    <p:cond delay="500"/>
                                  </p:stCondLst>
                                  <p:childTnLst>
                                    <p:animEffect transition="out" filter="fade">
                                      <p:cBhvr>
                                        <p:cTn id="365" dur="500" tmFilter="0, 0; .2, .5; .8, .5; 1, 0"/>
                                        <p:tgtEl>
                                          <p:spTgt spid="353"/>
                                        </p:tgtEl>
                                      </p:cBhvr>
                                    </p:animEffect>
                                    <p:animScale>
                                      <p:cBhvr>
                                        <p:cTn id="366" dur="250" autoRev="1" fill="hold"/>
                                        <p:tgtEl>
                                          <p:spTgt spid="353"/>
                                        </p:tgtEl>
                                      </p:cBhvr>
                                      <p:by x="105000" y="105000"/>
                                    </p:animScale>
                                  </p:childTnLst>
                                </p:cTn>
                              </p:par>
                              <p:par>
                                <p:cTn id="367" presetID="53" presetClass="entr" presetSubtype="16" fill="hold" grpId="0" nodeType="withEffect">
                                  <p:stCondLst>
                                    <p:cond delay="0"/>
                                  </p:stCondLst>
                                  <p:childTnLst>
                                    <p:set>
                                      <p:cBhvr>
                                        <p:cTn id="368" dur="1" fill="hold">
                                          <p:stCondLst>
                                            <p:cond delay="0"/>
                                          </p:stCondLst>
                                        </p:cTn>
                                        <p:tgtEl>
                                          <p:spTgt spid="355"/>
                                        </p:tgtEl>
                                        <p:attrNameLst>
                                          <p:attrName>style.visibility</p:attrName>
                                        </p:attrNameLst>
                                      </p:cBhvr>
                                      <p:to>
                                        <p:strVal val="visible"/>
                                      </p:to>
                                    </p:set>
                                    <p:anim calcmode="lin" valueType="num">
                                      <p:cBhvr>
                                        <p:cTn id="369" dur="500" fill="hold"/>
                                        <p:tgtEl>
                                          <p:spTgt spid="355"/>
                                        </p:tgtEl>
                                        <p:attrNameLst>
                                          <p:attrName>ppt_w</p:attrName>
                                        </p:attrNameLst>
                                      </p:cBhvr>
                                      <p:tavLst>
                                        <p:tav tm="0">
                                          <p:val>
                                            <p:fltVal val="0"/>
                                          </p:val>
                                        </p:tav>
                                        <p:tav tm="100000">
                                          <p:val>
                                            <p:strVal val="#ppt_w"/>
                                          </p:val>
                                        </p:tav>
                                      </p:tavLst>
                                    </p:anim>
                                    <p:anim calcmode="lin" valueType="num">
                                      <p:cBhvr>
                                        <p:cTn id="370" dur="500" fill="hold"/>
                                        <p:tgtEl>
                                          <p:spTgt spid="355"/>
                                        </p:tgtEl>
                                        <p:attrNameLst>
                                          <p:attrName>ppt_h</p:attrName>
                                        </p:attrNameLst>
                                      </p:cBhvr>
                                      <p:tavLst>
                                        <p:tav tm="0">
                                          <p:val>
                                            <p:fltVal val="0"/>
                                          </p:val>
                                        </p:tav>
                                        <p:tav tm="100000">
                                          <p:val>
                                            <p:strVal val="#ppt_h"/>
                                          </p:val>
                                        </p:tav>
                                      </p:tavLst>
                                    </p:anim>
                                    <p:animEffect transition="in" filter="fade">
                                      <p:cBhvr>
                                        <p:cTn id="371" dur="500"/>
                                        <p:tgtEl>
                                          <p:spTgt spid="355"/>
                                        </p:tgtEl>
                                      </p:cBhvr>
                                    </p:animEffect>
                                  </p:childTnLst>
                                  <p:subTnLst>
                                    <p:audio>
                                      <p:cMediaNode>
                                        <p:cTn display="0" masterRel="sameClick">
                                          <p:stCondLst>
                                            <p:cond evt="begin" delay="0">
                                              <p:tn val="367"/>
                                            </p:cond>
                                          </p:stCondLst>
                                          <p:endCondLst>
                                            <p:cond evt="onStopAudio" delay="0">
                                              <p:tgtEl>
                                                <p:sldTgt/>
                                              </p:tgtEl>
                                            </p:cond>
                                          </p:endCondLst>
                                        </p:cTn>
                                        <p:tgtEl>
                                          <p:sndTgt r:embed="rId3" name="Bling.wav"/>
                                        </p:tgtEl>
                                      </p:cMediaNode>
                                    </p:audio>
                                  </p:subTnLst>
                                </p:cTn>
                              </p:par>
                              <p:par>
                                <p:cTn id="372" presetID="26" presetClass="emph" presetSubtype="0" fill="hold" grpId="1" nodeType="withEffect">
                                  <p:stCondLst>
                                    <p:cond delay="500"/>
                                  </p:stCondLst>
                                  <p:childTnLst>
                                    <p:animEffect transition="out" filter="fade">
                                      <p:cBhvr>
                                        <p:cTn id="373" dur="500" tmFilter="0, 0; .2, .5; .8, .5; 1, 0"/>
                                        <p:tgtEl>
                                          <p:spTgt spid="355"/>
                                        </p:tgtEl>
                                      </p:cBhvr>
                                    </p:animEffect>
                                    <p:animScale>
                                      <p:cBhvr>
                                        <p:cTn id="374" dur="250" autoRev="1" fill="hold"/>
                                        <p:tgtEl>
                                          <p:spTgt spid="355"/>
                                        </p:tgtEl>
                                      </p:cBhvr>
                                      <p:by x="105000" y="105000"/>
                                    </p:animScale>
                                  </p:childTnLst>
                                </p:cTn>
                              </p:par>
                              <p:par>
                                <p:cTn id="375" presetID="53" presetClass="entr" presetSubtype="16" fill="hold" grpId="0" nodeType="withEffect">
                                  <p:stCondLst>
                                    <p:cond delay="0"/>
                                  </p:stCondLst>
                                  <p:childTnLst>
                                    <p:set>
                                      <p:cBhvr>
                                        <p:cTn id="376" dur="1" fill="hold">
                                          <p:stCondLst>
                                            <p:cond delay="0"/>
                                          </p:stCondLst>
                                        </p:cTn>
                                        <p:tgtEl>
                                          <p:spTgt spid="359"/>
                                        </p:tgtEl>
                                        <p:attrNameLst>
                                          <p:attrName>style.visibility</p:attrName>
                                        </p:attrNameLst>
                                      </p:cBhvr>
                                      <p:to>
                                        <p:strVal val="visible"/>
                                      </p:to>
                                    </p:set>
                                    <p:anim calcmode="lin" valueType="num">
                                      <p:cBhvr>
                                        <p:cTn id="377" dur="500" fill="hold"/>
                                        <p:tgtEl>
                                          <p:spTgt spid="359"/>
                                        </p:tgtEl>
                                        <p:attrNameLst>
                                          <p:attrName>ppt_w</p:attrName>
                                        </p:attrNameLst>
                                      </p:cBhvr>
                                      <p:tavLst>
                                        <p:tav tm="0">
                                          <p:val>
                                            <p:fltVal val="0"/>
                                          </p:val>
                                        </p:tav>
                                        <p:tav tm="100000">
                                          <p:val>
                                            <p:strVal val="#ppt_w"/>
                                          </p:val>
                                        </p:tav>
                                      </p:tavLst>
                                    </p:anim>
                                    <p:anim calcmode="lin" valueType="num">
                                      <p:cBhvr>
                                        <p:cTn id="378" dur="500" fill="hold"/>
                                        <p:tgtEl>
                                          <p:spTgt spid="359"/>
                                        </p:tgtEl>
                                        <p:attrNameLst>
                                          <p:attrName>ppt_h</p:attrName>
                                        </p:attrNameLst>
                                      </p:cBhvr>
                                      <p:tavLst>
                                        <p:tav tm="0">
                                          <p:val>
                                            <p:fltVal val="0"/>
                                          </p:val>
                                        </p:tav>
                                        <p:tav tm="100000">
                                          <p:val>
                                            <p:strVal val="#ppt_h"/>
                                          </p:val>
                                        </p:tav>
                                      </p:tavLst>
                                    </p:anim>
                                    <p:animEffect transition="in" filter="fade">
                                      <p:cBhvr>
                                        <p:cTn id="379" dur="500"/>
                                        <p:tgtEl>
                                          <p:spTgt spid="359"/>
                                        </p:tgtEl>
                                      </p:cBhvr>
                                    </p:animEffect>
                                  </p:childTnLst>
                                  <p:subTnLst>
                                    <p:audio>
                                      <p:cMediaNode>
                                        <p:cTn display="0" masterRel="sameClick">
                                          <p:stCondLst>
                                            <p:cond evt="begin" delay="0">
                                              <p:tn val="375"/>
                                            </p:cond>
                                          </p:stCondLst>
                                          <p:endCondLst>
                                            <p:cond evt="onStopAudio" delay="0">
                                              <p:tgtEl>
                                                <p:sldTgt/>
                                              </p:tgtEl>
                                            </p:cond>
                                          </p:endCondLst>
                                        </p:cTn>
                                        <p:tgtEl>
                                          <p:sndTgt r:embed="rId3" name="Bling.wav"/>
                                        </p:tgtEl>
                                      </p:cMediaNode>
                                    </p:audio>
                                  </p:subTnLst>
                                </p:cTn>
                              </p:par>
                              <p:par>
                                <p:cTn id="380" presetID="26" presetClass="emph" presetSubtype="0" fill="hold" grpId="1" nodeType="withEffect">
                                  <p:stCondLst>
                                    <p:cond delay="500"/>
                                  </p:stCondLst>
                                  <p:childTnLst>
                                    <p:animEffect transition="out" filter="fade">
                                      <p:cBhvr>
                                        <p:cTn id="381" dur="500" tmFilter="0, 0; .2, .5; .8, .5; 1, 0"/>
                                        <p:tgtEl>
                                          <p:spTgt spid="359"/>
                                        </p:tgtEl>
                                      </p:cBhvr>
                                    </p:animEffect>
                                    <p:animScale>
                                      <p:cBhvr>
                                        <p:cTn id="382" dur="250" autoRev="1" fill="hold"/>
                                        <p:tgtEl>
                                          <p:spTgt spid="359"/>
                                        </p:tgtEl>
                                      </p:cBhvr>
                                      <p:by x="105000" y="105000"/>
                                    </p:animScale>
                                  </p:childTnLst>
                                </p:cTn>
                              </p:par>
                              <p:par>
                                <p:cTn id="383" presetID="53" presetClass="entr" presetSubtype="16" fill="hold" grpId="0" nodeType="withEffect">
                                  <p:stCondLst>
                                    <p:cond delay="0"/>
                                  </p:stCondLst>
                                  <p:childTnLst>
                                    <p:set>
                                      <p:cBhvr>
                                        <p:cTn id="384" dur="1" fill="hold">
                                          <p:stCondLst>
                                            <p:cond delay="0"/>
                                          </p:stCondLst>
                                        </p:cTn>
                                        <p:tgtEl>
                                          <p:spTgt spid="358"/>
                                        </p:tgtEl>
                                        <p:attrNameLst>
                                          <p:attrName>style.visibility</p:attrName>
                                        </p:attrNameLst>
                                      </p:cBhvr>
                                      <p:to>
                                        <p:strVal val="visible"/>
                                      </p:to>
                                    </p:set>
                                    <p:anim calcmode="lin" valueType="num">
                                      <p:cBhvr>
                                        <p:cTn id="385" dur="500" fill="hold"/>
                                        <p:tgtEl>
                                          <p:spTgt spid="358"/>
                                        </p:tgtEl>
                                        <p:attrNameLst>
                                          <p:attrName>ppt_w</p:attrName>
                                        </p:attrNameLst>
                                      </p:cBhvr>
                                      <p:tavLst>
                                        <p:tav tm="0">
                                          <p:val>
                                            <p:fltVal val="0"/>
                                          </p:val>
                                        </p:tav>
                                        <p:tav tm="100000">
                                          <p:val>
                                            <p:strVal val="#ppt_w"/>
                                          </p:val>
                                        </p:tav>
                                      </p:tavLst>
                                    </p:anim>
                                    <p:anim calcmode="lin" valueType="num">
                                      <p:cBhvr>
                                        <p:cTn id="386" dur="500" fill="hold"/>
                                        <p:tgtEl>
                                          <p:spTgt spid="358"/>
                                        </p:tgtEl>
                                        <p:attrNameLst>
                                          <p:attrName>ppt_h</p:attrName>
                                        </p:attrNameLst>
                                      </p:cBhvr>
                                      <p:tavLst>
                                        <p:tav tm="0">
                                          <p:val>
                                            <p:fltVal val="0"/>
                                          </p:val>
                                        </p:tav>
                                        <p:tav tm="100000">
                                          <p:val>
                                            <p:strVal val="#ppt_h"/>
                                          </p:val>
                                        </p:tav>
                                      </p:tavLst>
                                    </p:anim>
                                    <p:animEffect transition="in" filter="fade">
                                      <p:cBhvr>
                                        <p:cTn id="387" dur="500"/>
                                        <p:tgtEl>
                                          <p:spTgt spid="358"/>
                                        </p:tgtEl>
                                      </p:cBhvr>
                                    </p:animEffect>
                                  </p:childTnLst>
                                  <p:subTnLst>
                                    <p:audio>
                                      <p:cMediaNode>
                                        <p:cTn display="0" masterRel="sameClick">
                                          <p:stCondLst>
                                            <p:cond evt="begin" delay="0">
                                              <p:tn val="383"/>
                                            </p:cond>
                                          </p:stCondLst>
                                          <p:endCondLst>
                                            <p:cond evt="onStopAudio" delay="0">
                                              <p:tgtEl>
                                                <p:sldTgt/>
                                              </p:tgtEl>
                                            </p:cond>
                                          </p:endCondLst>
                                        </p:cTn>
                                        <p:tgtEl>
                                          <p:sndTgt r:embed="rId3" name="Bling.wav"/>
                                        </p:tgtEl>
                                      </p:cMediaNode>
                                    </p:audio>
                                  </p:subTnLst>
                                </p:cTn>
                              </p:par>
                              <p:par>
                                <p:cTn id="388" presetID="26" presetClass="emph" presetSubtype="0" fill="hold" grpId="1" nodeType="withEffect">
                                  <p:stCondLst>
                                    <p:cond delay="500"/>
                                  </p:stCondLst>
                                  <p:childTnLst>
                                    <p:animEffect transition="out" filter="fade">
                                      <p:cBhvr>
                                        <p:cTn id="389" dur="500" tmFilter="0, 0; .2, .5; .8, .5; 1, 0"/>
                                        <p:tgtEl>
                                          <p:spTgt spid="358"/>
                                        </p:tgtEl>
                                      </p:cBhvr>
                                    </p:animEffect>
                                    <p:animScale>
                                      <p:cBhvr>
                                        <p:cTn id="390" dur="250" autoRev="1" fill="hold"/>
                                        <p:tgtEl>
                                          <p:spTgt spid="358"/>
                                        </p:tgtEl>
                                      </p:cBhvr>
                                      <p:by x="105000" y="105000"/>
                                    </p:animScale>
                                  </p:childTnLst>
                                </p:cTn>
                              </p:par>
                              <p:par>
                                <p:cTn id="391" presetID="53" presetClass="entr" presetSubtype="16" fill="hold" grpId="0" nodeType="withEffect">
                                  <p:stCondLst>
                                    <p:cond delay="0"/>
                                  </p:stCondLst>
                                  <p:childTnLst>
                                    <p:set>
                                      <p:cBhvr>
                                        <p:cTn id="392" dur="1" fill="hold">
                                          <p:stCondLst>
                                            <p:cond delay="0"/>
                                          </p:stCondLst>
                                        </p:cTn>
                                        <p:tgtEl>
                                          <p:spTgt spid="333"/>
                                        </p:tgtEl>
                                        <p:attrNameLst>
                                          <p:attrName>style.visibility</p:attrName>
                                        </p:attrNameLst>
                                      </p:cBhvr>
                                      <p:to>
                                        <p:strVal val="visible"/>
                                      </p:to>
                                    </p:set>
                                    <p:anim calcmode="lin" valueType="num">
                                      <p:cBhvr>
                                        <p:cTn id="393" dur="500" fill="hold"/>
                                        <p:tgtEl>
                                          <p:spTgt spid="333"/>
                                        </p:tgtEl>
                                        <p:attrNameLst>
                                          <p:attrName>ppt_w</p:attrName>
                                        </p:attrNameLst>
                                      </p:cBhvr>
                                      <p:tavLst>
                                        <p:tav tm="0">
                                          <p:val>
                                            <p:fltVal val="0"/>
                                          </p:val>
                                        </p:tav>
                                        <p:tav tm="100000">
                                          <p:val>
                                            <p:strVal val="#ppt_w"/>
                                          </p:val>
                                        </p:tav>
                                      </p:tavLst>
                                    </p:anim>
                                    <p:anim calcmode="lin" valueType="num">
                                      <p:cBhvr>
                                        <p:cTn id="394" dur="500" fill="hold"/>
                                        <p:tgtEl>
                                          <p:spTgt spid="333"/>
                                        </p:tgtEl>
                                        <p:attrNameLst>
                                          <p:attrName>ppt_h</p:attrName>
                                        </p:attrNameLst>
                                      </p:cBhvr>
                                      <p:tavLst>
                                        <p:tav tm="0">
                                          <p:val>
                                            <p:fltVal val="0"/>
                                          </p:val>
                                        </p:tav>
                                        <p:tav tm="100000">
                                          <p:val>
                                            <p:strVal val="#ppt_h"/>
                                          </p:val>
                                        </p:tav>
                                      </p:tavLst>
                                    </p:anim>
                                    <p:animEffect transition="in" filter="fade">
                                      <p:cBhvr>
                                        <p:cTn id="395" dur="500"/>
                                        <p:tgtEl>
                                          <p:spTgt spid="333"/>
                                        </p:tgtEl>
                                      </p:cBhvr>
                                    </p:animEffect>
                                  </p:childTnLst>
                                  <p:subTnLst>
                                    <p:audio>
                                      <p:cMediaNode>
                                        <p:cTn display="0" masterRel="sameClick">
                                          <p:stCondLst>
                                            <p:cond evt="begin" delay="0">
                                              <p:tn val="391"/>
                                            </p:cond>
                                          </p:stCondLst>
                                          <p:endCondLst>
                                            <p:cond evt="onStopAudio" delay="0">
                                              <p:tgtEl>
                                                <p:sldTgt/>
                                              </p:tgtEl>
                                            </p:cond>
                                          </p:endCondLst>
                                        </p:cTn>
                                        <p:tgtEl>
                                          <p:sndTgt r:embed="rId3" name="Bling.wav"/>
                                        </p:tgtEl>
                                      </p:cMediaNode>
                                    </p:audio>
                                  </p:subTnLst>
                                </p:cTn>
                              </p:par>
                              <p:par>
                                <p:cTn id="396" presetID="26" presetClass="emph" presetSubtype="0" fill="hold" grpId="1" nodeType="withEffect">
                                  <p:stCondLst>
                                    <p:cond delay="500"/>
                                  </p:stCondLst>
                                  <p:childTnLst>
                                    <p:animEffect transition="out" filter="fade">
                                      <p:cBhvr>
                                        <p:cTn id="397" dur="500" tmFilter="0, 0; .2, .5; .8, .5; 1, 0"/>
                                        <p:tgtEl>
                                          <p:spTgt spid="333"/>
                                        </p:tgtEl>
                                      </p:cBhvr>
                                    </p:animEffect>
                                    <p:animScale>
                                      <p:cBhvr>
                                        <p:cTn id="398" dur="250" autoRev="1" fill="hold"/>
                                        <p:tgtEl>
                                          <p:spTgt spid="333"/>
                                        </p:tgtEl>
                                      </p:cBhvr>
                                      <p:by x="105000" y="105000"/>
                                    </p:animScale>
                                  </p:childTnLst>
                                </p:cTn>
                              </p:par>
                              <p:par>
                                <p:cTn id="399" presetID="53" presetClass="entr" presetSubtype="16" fill="hold" grpId="0" nodeType="withEffect">
                                  <p:stCondLst>
                                    <p:cond delay="0"/>
                                  </p:stCondLst>
                                  <p:childTnLst>
                                    <p:set>
                                      <p:cBhvr>
                                        <p:cTn id="400" dur="1" fill="hold">
                                          <p:stCondLst>
                                            <p:cond delay="0"/>
                                          </p:stCondLst>
                                        </p:cTn>
                                        <p:tgtEl>
                                          <p:spTgt spid="335"/>
                                        </p:tgtEl>
                                        <p:attrNameLst>
                                          <p:attrName>style.visibility</p:attrName>
                                        </p:attrNameLst>
                                      </p:cBhvr>
                                      <p:to>
                                        <p:strVal val="visible"/>
                                      </p:to>
                                    </p:set>
                                    <p:anim calcmode="lin" valueType="num">
                                      <p:cBhvr>
                                        <p:cTn id="401" dur="500" fill="hold"/>
                                        <p:tgtEl>
                                          <p:spTgt spid="335"/>
                                        </p:tgtEl>
                                        <p:attrNameLst>
                                          <p:attrName>ppt_w</p:attrName>
                                        </p:attrNameLst>
                                      </p:cBhvr>
                                      <p:tavLst>
                                        <p:tav tm="0">
                                          <p:val>
                                            <p:fltVal val="0"/>
                                          </p:val>
                                        </p:tav>
                                        <p:tav tm="100000">
                                          <p:val>
                                            <p:strVal val="#ppt_w"/>
                                          </p:val>
                                        </p:tav>
                                      </p:tavLst>
                                    </p:anim>
                                    <p:anim calcmode="lin" valueType="num">
                                      <p:cBhvr>
                                        <p:cTn id="402" dur="500" fill="hold"/>
                                        <p:tgtEl>
                                          <p:spTgt spid="335"/>
                                        </p:tgtEl>
                                        <p:attrNameLst>
                                          <p:attrName>ppt_h</p:attrName>
                                        </p:attrNameLst>
                                      </p:cBhvr>
                                      <p:tavLst>
                                        <p:tav tm="0">
                                          <p:val>
                                            <p:fltVal val="0"/>
                                          </p:val>
                                        </p:tav>
                                        <p:tav tm="100000">
                                          <p:val>
                                            <p:strVal val="#ppt_h"/>
                                          </p:val>
                                        </p:tav>
                                      </p:tavLst>
                                    </p:anim>
                                    <p:animEffect transition="in" filter="fade">
                                      <p:cBhvr>
                                        <p:cTn id="403" dur="500"/>
                                        <p:tgtEl>
                                          <p:spTgt spid="335"/>
                                        </p:tgtEl>
                                      </p:cBhvr>
                                    </p:animEffect>
                                  </p:childTnLst>
                                  <p:subTnLst>
                                    <p:audio>
                                      <p:cMediaNode>
                                        <p:cTn display="0" masterRel="sameClick">
                                          <p:stCondLst>
                                            <p:cond evt="begin" delay="0">
                                              <p:tn val="399"/>
                                            </p:cond>
                                          </p:stCondLst>
                                          <p:endCondLst>
                                            <p:cond evt="onStopAudio" delay="0">
                                              <p:tgtEl>
                                                <p:sldTgt/>
                                              </p:tgtEl>
                                            </p:cond>
                                          </p:endCondLst>
                                        </p:cTn>
                                        <p:tgtEl>
                                          <p:sndTgt r:embed="rId3" name="Bling.wav"/>
                                        </p:tgtEl>
                                      </p:cMediaNode>
                                    </p:audio>
                                  </p:subTnLst>
                                </p:cTn>
                              </p:par>
                              <p:par>
                                <p:cTn id="404" presetID="26" presetClass="emph" presetSubtype="0" fill="hold" grpId="1" nodeType="withEffect">
                                  <p:stCondLst>
                                    <p:cond delay="500"/>
                                  </p:stCondLst>
                                  <p:childTnLst>
                                    <p:animEffect transition="out" filter="fade">
                                      <p:cBhvr>
                                        <p:cTn id="405" dur="500" tmFilter="0, 0; .2, .5; .8, .5; 1, 0"/>
                                        <p:tgtEl>
                                          <p:spTgt spid="335"/>
                                        </p:tgtEl>
                                      </p:cBhvr>
                                    </p:animEffect>
                                    <p:animScale>
                                      <p:cBhvr>
                                        <p:cTn id="406" dur="250" autoRev="1" fill="hold"/>
                                        <p:tgtEl>
                                          <p:spTgt spid="335"/>
                                        </p:tgtEl>
                                      </p:cBhvr>
                                      <p:by x="105000" y="105000"/>
                                    </p:animScale>
                                  </p:childTnLst>
                                </p:cTn>
                              </p:par>
                              <p:par>
                                <p:cTn id="407" presetID="53" presetClass="entr" presetSubtype="16" fill="hold" grpId="0" nodeType="withEffect">
                                  <p:stCondLst>
                                    <p:cond delay="0"/>
                                  </p:stCondLst>
                                  <p:childTnLst>
                                    <p:set>
                                      <p:cBhvr>
                                        <p:cTn id="408" dur="1" fill="hold">
                                          <p:stCondLst>
                                            <p:cond delay="0"/>
                                          </p:stCondLst>
                                        </p:cTn>
                                        <p:tgtEl>
                                          <p:spTgt spid="332"/>
                                        </p:tgtEl>
                                        <p:attrNameLst>
                                          <p:attrName>style.visibility</p:attrName>
                                        </p:attrNameLst>
                                      </p:cBhvr>
                                      <p:to>
                                        <p:strVal val="visible"/>
                                      </p:to>
                                    </p:set>
                                    <p:anim calcmode="lin" valueType="num">
                                      <p:cBhvr>
                                        <p:cTn id="409" dur="500" fill="hold"/>
                                        <p:tgtEl>
                                          <p:spTgt spid="332"/>
                                        </p:tgtEl>
                                        <p:attrNameLst>
                                          <p:attrName>ppt_w</p:attrName>
                                        </p:attrNameLst>
                                      </p:cBhvr>
                                      <p:tavLst>
                                        <p:tav tm="0">
                                          <p:val>
                                            <p:fltVal val="0"/>
                                          </p:val>
                                        </p:tav>
                                        <p:tav tm="100000">
                                          <p:val>
                                            <p:strVal val="#ppt_w"/>
                                          </p:val>
                                        </p:tav>
                                      </p:tavLst>
                                    </p:anim>
                                    <p:anim calcmode="lin" valueType="num">
                                      <p:cBhvr>
                                        <p:cTn id="410" dur="500" fill="hold"/>
                                        <p:tgtEl>
                                          <p:spTgt spid="332"/>
                                        </p:tgtEl>
                                        <p:attrNameLst>
                                          <p:attrName>ppt_h</p:attrName>
                                        </p:attrNameLst>
                                      </p:cBhvr>
                                      <p:tavLst>
                                        <p:tav tm="0">
                                          <p:val>
                                            <p:fltVal val="0"/>
                                          </p:val>
                                        </p:tav>
                                        <p:tav tm="100000">
                                          <p:val>
                                            <p:strVal val="#ppt_h"/>
                                          </p:val>
                                        </p:tav>
                                      </p:tavLst>
                                    </p:anim>
                                    <p:animEffect transition="in" filter="fade">
                                      <p:cBhvr>
                                        <p:cTn id="411" dur="500"/>
                                        <p:tgtEl>
                                          <p:spTgt spid="332"/>
                                        </p:tgtEl>
                                      </p:cBhvr>
                                    </p:animEffect>
                                  </p:childTnLst>
                                  <p:subTnLst>
                                    <p:audio>
                                      <p:cMediaNode>
                                        <p:cTn display="0" masterRel="sameClick">
                                          <p:stCondLst>
                                            <p:cond evt="begin" delay="0">
                                              <p:tn val="407"/>
                                            </p:cond>
                                          </p:stCondLst>
                                          <p:endCondLst>
                                            <p:cond evt="onStopAudio" delay="0">
                                              <p:tgtEl>
                                                <p:sldTgt/>
                                              </p:tgtEl>
                                            </p:cond>
                                          </p:endCondLst>
                                        </p:cTn>
                                        <p:tgtEl>
                                          <p:sndTgt r:embed="rId3" name="Bling.wav"/>
                                        </p:tgtEl>
                                      </p:cMediaNode>
                                    </p:audio>
                                  </p:subTnLst>
                                </p:cTn>
                              </p:par>
                              <p:par>
                                <p:cTn id="412" presetID="26" presetClass="emph" presetSubtype="0" fill="hold" grpId="1" nodeType="withEffect">
                                  <p:stCondLst>
                                    <p:cond delay="500"/>
                                  </p:stCondLst>
                                  <p:childTnLst>
                                    <p:animEffect transition="out" filter="fade">
                                      <p:cBhvr>
                                        <p:cTn id="413" dur="500" tmFilter="0, 0; .2, .5; .8, .5; 1, 0"/>
                                        <p:tgtEl>
                                          <p:spTgt spid="332"/>
                                        </p:tgtEl>
                                      </p:cBhvr>
                                    </p:animEffect>
                                    <p:animScale>
                                      <p:cBhvr>
                                        <p:cTn id="414" dur="250" autoRev="1" fill="hold"/>
                                        <p:tgtEl>
                                          <p:spTgt spid="332"/>
                                        </p:tgtEl>
                                      </p:cBhvr>
                                      <p:by x="105000" y="105000"/>
                                    </p:animScale>
                                  </p:childTnLst>
                                </p:cTn>
                              </p:par>
                              <p:par>
                                <p:cTn id="415" presetID="53" presetClass="entr" presetSubtype="16" fill="hold" grpId="0" nodeType="withEffect">
                                  <p:stCondLst>
                                    <p:cond delay="0"/>
                                  </p:stCondLst>
                                  <p:childTnLst>
                                    <p:set>
                                      <p:cBhvr>
                                        <p:cTn id="416" dur="1" fill="hold">
                                          <p:stCondLst>
                                            <p:cond delay="0"/>
                                          </p:stCondLst>
                                        </p:cTn>
                                        <p:tgtEl>
                                          <p:spTgt spid="334"/>
                                        </p:tgtEl>
                                        <p:attrNameLst>
                                          <p:attrName>style.visibility</p:attrName>
                                        </p:attrNameLst>
                                      </p:cBhvr>
                                      <p:to>
                                        <p:strVal val="visible"/>
                                      </p:to>
                                    </p:set>
                                    <p:anim calcmode="lin" valueType="num">
                                      <p:cBhvr>
                                        <p:cTn id="417" dur="500" fill="hold"/>
                                        <p:tgtEl>
                                          <p:spTgt spid="334"/>
                                        </p:tgtEl>
                                        <p:attrNameLst>
                                          <p:attrName>ppt_w</p:attrName>
                                        </p:attrNameLst>
                                      </p:cBhvr>
                                      <p:tavLst>
                                        <p:tav tm="0">
                                          <p:val>
                                            <p:fltVal val="0"/>
                                          </p:val>
                                        </p:tav>
                                        <p:tav tm="100000">
                                          <p:val>
                                            <p:strVal val="#ppt_w"/>
                                          </p:val>
                                        </p:tav>
                                      </p:tavLst>
                                    </p:anim>
                                    <p:anim calcmode="lin" valueType="num">
                                      <p:cBhvr>
                                        <p:cTn id="418" dur="500" fill="hold"/>
                                        <p:tgtEl>
                                          <p:spTgt spid="334"/>
                                        </p:tgtEl>
                                        <p:attrNameLst>
                                          <p:attrName>ppt_h</p:attrName>
                                        </p:attrNameLst>
                                      </p:cBhvr>
                                      <p:tavLst>
                                        <p:tav tm="0">
                                          <p:val>
                                            <p:fltVal val="0"/>
                                          </p:val>
                                        </p:tav>
                                        <p:tav tm="100000">
                                          <p:val>
                                            <p:strVal val="#ppt_h"/>
                                          </p:val>
                                        </p:tav>
                                      </p:tavLst>
                                    </p:anim>
                                    <p:animEffect transition="in" filter="fade">
                                      <p:cBhvr>
                                        <p:cTn id="419" dur="500"/>
                                        <p:tgtEl>
                                          <p:spTgt spid="334"/>
                                        </p:tgtEl>
                                      </p:cBhvr>
                                    </p:animEffect>
                                  </p:childTnLst>
                                  <p:subTnLst>
                                    <p:audio>
                                      <p:cMediaNode>
                                        <p:cTn display="0" masterRel="sameClick">
                                          <p:stCondLst>
                                            <p:cond evt="begin" delay="0">
                                              <p:tn val="415"/>
                                            </p:cond>
                                          </p:stCondLst>
                                          <p:endCondLst>
                                            <p:cond evt="onStopAudio" delay="0">
                                              <p:tgtEl>
                                                <p:sldTgt/>
                                              </p:tgtEl>
                                            </p:cond>
                                          </p:endCondLst>
                                        </p:cTn>
                                        <p:tgtEl>
                                          <p:sndTgt r:embed="rId3" name="Bling.wav"/>
                                        </p:tgtEl>
                                      </p:cMediaNode>
                                    </p:audio>
                                  </p:subTnLst>
                                </p:cTn>
                              </p:par>
                              <p:par>
                                <p:cTn id="420" presetID="26" presetClass="emph" presetSubtype="0" fill="hold" grpId="1" nodeType="withEffect">
                                  <p:stCondLst>
                                    <p:cond delay="500"/>
                                  </p:stCondLst>
                                  <p:childTnLst>
                                    <p:animEffect transition="out" filter="fade">
                                      <p:cBhvr>
                                        <p:cTn id="421" dur="500" tmFilter="0, 0; .2, .5; .8, .5; 1, 0"/>
                                        <p:tgtEl>
                                          <p:spTgt spid="334"/>
                                        </p:tgtEl>
                                      </p:cBhvr>
                                    </p:animEffect>
                                    <p:animScale>
                                      <p:cBhvr>
                                        <p:cTn id="422" dur="250" autoRev="1" fill="hold"/>
                                        <p:tgtEl>
                                          <p:spTgt spid="334"/>
                                        </p:tgtEl>
                                      </p:cBhvr>
                                      <p:by x="105000" y="105000"/>
                                    </p:animScale>
                                  </p:childTnLst>
                                </p:cTn>
                              </p:par>
                            </p:childTnLst>
                          </p:cTn>
                        </p:par>
                      </p:childTnLst>
                    </p:cTn>
                  </p:par>
                </p:childTnLst>
              </p:cTn>
              <p:nextCondLst>
                <p:cond evt="onClick" delay="0">
                  <p:tgtEl>
                    <p:spTgt spid="160"/>
                  </p:tgtEl>
                </p:cond>
              </p:nextCondLst>
            </p:seq>
            <p:seq concurrent="1" nextAc="seek">
              <p:cTn id="423" restart="whenNotActive" fill="hold" evtFilter="cancelBubble" nodeType="interactiveSeq">
                <p:stCondLst>
                  <p:cond evt="onClick" delay="0">
                    <p:tgtEl>
                      <p:spTgt spid="161"/>
                    </p:tgtEl>
                  </p:cond>
                </p:stCondLst>
                <p:endSync evt="end" delay="0">
                  <p:rtn val="all"/>
                </p:endSync>
                <p:childTnLst>
                  <p:par>
                    <p:cTn id="424" fill="hold">
                      <p:stCondLst>
                        <p:cond delay="0"/>
                      </p:stCondLst>
                      <p:childTnLst>
                        <p:par>
                          <p:cTn id="425" fill="hold">
                            <p:stCondLst>
                              <p:cond delay="0"/>
                            </p:stCondLst>
                            <p:childTnLst>
                              <p:par>
                                <p:cTn id="426" presetID="53" presetClass="entr" presetSubtype="16" fill="hold" grpId="0" nodeType="withEffect">
                                  <p:stCondLst>
                                    <p:cond delay="0"/>
                                  </p:stCondLst>
                                  <p:childTnLst>
                                    <p:set>
                                      <p:cBhvr>
                                        <p:cTn id="427" dur="1" fill="hold">
                                          <p:stCondLst>
                                            <p:cond delay="0"/>
                                          </p:stCondLst>
                                        </p:cTn>
                                        <p:tgtEl>
                                          <p:spTgt spid="337"/>
                                        </p:tgtEl>
                                        <p:attrNameLst>
                                          <p:attrName>style.visibility</p:attrName>
                                        </p:attrNameLst>
                                      </p:cBhvr>
                                      <p:to>
                                        <p:strVal val="visible"/>
                                      </p:to>
                                    </p:set>
                                    <p:anim calcmode="lin" valueType="num">
                                      <p:cBhvr>
                                        <p:cTn id="428" dur="500" fill="hold"/>
                                        <p:tgtEl>
                                          <p:spTgt spid="337"/>
                                        </p:tgtEl>
                                        <p:attrNameLst>
                                          <p:attrName>ppt_w</p:attrName>
                                        </p:attrNameLst>
                                      </p:cBhvr>
                                      <p:tavLst>
                                        <p:tav tm="0">
                                          <p:val>
                                            <p:fltVal val="0"/>
                                          </p:val>
                                        </p:tav>
                                        <p:tav tm="100000">
                                          <p:val>
                                            <p:strVal val="#ppt_w"/>
                                          </p:val>
                                        </p:tav>
                                      </p:tavLst>
                                    </p:anim>
                                    <p:anim calcmode="lin" valueType="num">
                                      <p:cBhvr>
                                        <p:cTn id="429" dur="500" fill="hold"/>
                                        <p:tgtEl>
                                          <p:spTgt spid="337"/>
                                        </p:tgtEl>
                                        <p:attrNameLst>
                                          <p:attrName>ppt_h</p:attrName>
                                        </p:attrNameLst>
                                      </p:cBhvr>
                                      <p:tavLst>
                                        <p:tav tm="0">
                                          <p:val>
                                            <p:fltVal val="0"/>
                                          </p:val>
                                        </p:tav>
                                        <p:tav tm="100000">
                                          <p:val>
                                            <p:strVal val="#ppt_h"/>
                                          </p:val>
                                        </p:tav>
                                      </p:tavLst>
                                    </p:anim>
                                    <p:animEffect transition="in" filter="fade">
                                      <p:cBhvr>
                                        <p:cTn id="430" dur="500"/>
                                        <p:tgtEl>
                                          <p:spTgt spid="337"/>
                                        </p:tgtEl>
                                      </p:cBhvr>
                                    </p:animEffect>
                                  </p:childTnLst>
                                  <p:subTnLst>
                                    <p:audio>
                                      <p:cMediaNode>
                                        <p:cTn display="0" masterRel="sameClick">
                                          <p:stCondLst>
                                            <p:cond evt="begin" delay="0">
                                              <p:tn val="426"/>
                                            </p:cond>
                                          </p:stCondLst>
                                          <p:endCondLst>
                                            <p:cond evt="onStopAudio" delay="0">
                                              <p:tgtEl>
                                                <p:sldTgt/>
                                              </p:tgtEl>
                                            </p:cond>
                                          </p:endCondLst>
                                        </p:cTn>
                                        <p:tgtEl>
                                          <p:sndTgt r:embed="rId3" name="Bling.wav"/>
                                        </p:tgtEl>
                                      </p:cMediaNode>
                                    </p:audio>
                                  </p:subTnLst>
                                </p:cTn>
                              </p:par>
                              <p:par>
                                <p:cTn id="431" presetID="26" presetClass="emph" presetSubtype="0" fill="hold" grpId="1" nodeType="withEffect">
                                  <p:stCondLst>
                                    <p:cond delay="500"/>
                                  </p:stCondLst>
                                  <p:childTnLst>
                                    <p:animEffect transition="out" filter="fade">
                                      <p:cBhvr>
                                        <p:cTn id="432" dur="500" tmFilter="0, 0; .2, .5; .8, .5; 1, 0"/>
                                        <p:tgtEl>
                                          <p:spTgt spid="337"/>
                                        </p:tgtEl>
                                      </p:cBhvr>
                                    </p:animEffect>
                                    <p:animScale>
                                      <p:cBhvr>
                                        <p:cTn id="433" dur="250" autoRev="1" fill="hold"/>
                                        <p:tgtEl>
                                          <p:spTgt spid="337"/>
                                        </p:tgtEl>
                                      </p:cBhvr>
                                      <p:by x="105000" y="105000"/>
                                    </p:animScale>
                                  </p:childTnLst>
                                </p:cTn>
                              </p:par>
                              <p:par>
                                <p:cTn id="434" presetID="53" presetClass="entr" presetSubtype="16" fill="hold" grpId="0" nodeType="withEffect">
                                  <p:stCondLst>
                                    <p:cond delay="0"/>
                                  </p:stCondLst>
                                  <p:childTnLst>
                                    <p:set>
                                      <p:cBhvr>
                                        <p:cTn id="435" dur="1" fill="hold">
                                          <p:stCondLst>
                                            <p:cond delay="0"/>
                                          </p:stCondLst>
                                        </p:cTn>
                                        <p:tgtEl>
                                          <p:spTgt spid="343"/>
                                        </p:tgtEl>
                                        <p:attrNameLst>
                                          <p:attrName>style.visibility</p:attrName>
                                        </p:attrNameLst>
                                      </p:cBhvr>
                                      <p:to>
                                        <p:strVal val="visible"/>
                                      </p:to>
                                    </p:set>
                                    <p:anim calcmode="lin" valueType="num">
                                      <p:cBhvr>
                                        <p:cTn id="436" dur="500" fill="hold"/>
                                        <p:tgtEl>
                                          <p:spTgt spid="343"/>
                                        </p:tgtEl>
                                        <p:attrNameLst>
                                          <p:attrName>ppt_w</p:attrName>
                                        </p:attrNameLst>
                                      </p:cBhvr>
                                      <p:tavLst>
                                        <p:tav tm="0">
                                          <p:val>
                                            <p:fltVal val="0"/>
                                          </p:val>
                                        </p:tav>
                                        <p:tav tm="100000">
                                          <p:val>
                                            <p:strVal val="#ppt_w"/>
                                          </p:val>
                                        </p:tav>
                                      </p:tavLst>
                                    </p:anim>
                                    <p:anim calcmode="lin" valueType="num">
                                      <p:cBhvr>
                                        <p:cTn id="437" dur="500" fill="hold"/>
                                        <p:tgtEl>
                                          <p:spTgt spid="343"/>
                                        </p:tgtEl>
                                        <p:attrNameLst>
                                          <p:attrName>ppt_h</p:attrName>
                                        </p:attrNameLst>
                                      </p:cBhvr>
                                      <p:tavLst>
                                        <p:tav tm="0">
                                          <p:val>
                                            <p:fltVal val="0"/>
                                          </p:val>
                                        </p:tav>
                                        <p:tav tm="100000">
                                          <p:val>
                                            <p:strVal val="#ppt_h"/>
                                          </p:val>
                                        </p:tav>
                                      </p:tavLst>
                                    </p:anim>
                                    <p:animEffect transition="in" filter="fade">
                                      <p:cBhvr>
                                        <p:cTn id="438" dur="500"/>
                                        <p:tgtEl>
                                          <p:spTgt spid="343"/>
                                        </p:tgtEl>
                                      </p:cBhvr>
                                    </p:animEffect>
                                  </p:childTnLst>
                                  <p:subTnLst>
                                    <p:audio>
                                      <p:cMediaNode>
                                        <p:cTn display="0" masterRel="sameClick">
                                          <p:stCondLst>
                                            <p:cond evt="begin" delay="0">
                                              <p:tn val="434"/>
                                            </p:cond>
                                          </p:stCondLst>
                                          <p:endCondLst>
                                            <p:cond evt="onStopAudio" delay="0">
                                              <p:tgtEl>
                                                <p:sldTgt/>
                                              </p:tgtEl>
                                            </p:cond>
                                          </p:endCondLst>
                                        </p:cTn>
                                        <p:tgtEl>
                                          <p:sndTgt r:embed="rId3" name="Bling.wav"/>
                                        </p:tgtEl>
                                      </p:cMediaNode>
                                    </p:audio>
                                  </p:subTnLst>
                                </p:cTn>
                              </p:par>
                              <p:par>
                                <p:cTn id="439" presetID="26" presetClass="emph" presetSubtype="0" fill="hold" grpId="1" nodeType="withEffect">
                                  <p:stCondLst>
                                    <p:cond delay="500"/>
                                  </p:stCondLst>
                                  <p:childTnLst>
                                    <p:animEffect transition="out" filter="fade">
                                      <p:cBhvr>
                                        <p:cTn id="440" dur="500" tmFilter="0, 0; .2, .5; .8, .5; 1, 0"/>
                                        <p:tgtEl>
                                          <p:spTgt spid="343"/>
                                        </p:tgtEl>
                                      </p:cBhvr>
                                    </p:animEffect>
                                    <p:animScale>
                                      <p:cBhvr>
                                        <p:cTn id="441" dur="250" autoRev="1" fill="hold"/>
                                        <p:tgtEl>
                                          <p:spTgt spid="343"/>
                                        </p:tgtEl>
                                      </p:cBhvr>
                                      <p:by x="105000" y="105000"/>
                                    </p:animScale>
                                  </p:childTnLst>
                                </p:cTn>
                              </p:par>
                              <p:par>
                                <p:cTn id="442" presetID="53" presetClass="entr" presetSubtype="16" fill="hold" grpId="0" nodeType="withEffect">
                                  <p:stCondLst>
                                    <p:cond delay="0"/>
                                  </p:stCondLst>
                                  <p:childTnLst>
                                    <p:set>
                                      <p:cBhvr>
                                        <p:cTn id="443" dur="1" fill="hold">
                                          <p:stCondLst>
                                            <p:cond delay="0"/>
                                          </p:stCondLst>
                                        </p:cTn>
                                        <p:tgtEl>
                                          <p:spTgt spid="344"/>
                                        </p:tgtEl>
                                        <p:attrNameLst>
                                          <p:attrName>style.visibility</p:attrName>
                                        </p:attrNameLst>
                                      </p:cBhvr>
                                      <p:to>
                                        <p:strVal val="visible"/>
                                      </p:to>
                                    </p:set>
                                    <p:anim calcmode="lin" valueType="num">
                                      <p:cBhvr>
                                        <p:cTn id="444" dur="500" fill="hold"/>
                                        <p:tgtEl>
                                          <p:spTgt spid="344"/>
                                        </p:tgtEl>
                                        <p:attrNameLst>
                                          <p:attrName>ppt_w</p:attrName>
                                        </p:attrNameLst>
                                      </p:cBhvr>
                                      <p:tavLst>
                                        <p:tav tm="0">
                                          <p:val>
                                            <p:fltVal val="0"/>
                                          </p:val>
                                        </p:tav>
                                        <p:tav tm="100000">
                                          <p:val>
                                            <p:strVal val="#ppt_w"/>
                                          </p:val>
                                        </p:tav>
                                      </p:tavLst>
                                    </p:anim>
                                    <p:anim calcmode="lin" valueType="num">
                                      <p:cBhvr>
                                        <p:cTn id="445" dur="500" fill="hold"/>
                                        <p:tgtEl>
                                          <p:spTgt spid="344"/>
                                        </p:tgtEl>
                                        <p:attrNameLst>
                                          <p:attrName>ppt_h</p:attrName>
                                        </p:attrNameLst>
                                      </p:cBhvr>
                                      <p:tavLst>
                                        <p:tav tm="0">
                                          <p:val>
                                            <p:fltVal val="0"/>
                                          </p:val>
                                        </p:tav>
                                        <p:tav tm="100000">
                                          <p:val>
                                            <p:strVal val="#ppt_h"/>
                                          </p:val>
                                        </p:tav>
                                      </p:tavLst>
                                    </p:anim>
                                    <p:animEffect transition="in" filter="fade">
                                      <p:cBhvr>
                                        <p:cTn id="446" dur="500"/>
                                        <p:tgtEl>
                                          <p:spTgt spid="344"/>
                                        </p:tgtEl>
                                      </p:cBhvr>
                                    </p:animEffect>
                                  </p:childTnLst>
                                  <p:subTnLst>
                                    <p:audio>
                                      <p:cMediaNode>
                                        <p:cTn display="0" masterRel="sameClick">
                                          <p:stCondLst>
                                            <p:cond evt="begin" delay="0">
                                              <p:tn val="442"/>
                                            </p:cond>
                                          </p:stCondLst>
                                          <p:endCondLst>
                                            <p:cond evt="onStopAudio" delay="0">
                                              <p:tgtEl>
                                                <p:sldTgt/>
                                              </p:tgtEl>
                                            </p:cond>
                                          </p:endCondLst>
                                        </p:cTn>
                                        <p:tgtEl>
                                          <p:sndTgt r:embed="rId3" name="Bling.wav"/>
                                        </p:tgtEl>
                                      </p:cMediaNode>
                                    </p:audio>
                                  </p:subTnLst>
                                </p:cTn>
                              </p:par>
                              <p:par>
                                <p:cTn id="447" presetID="26" presetClass="emph" presetSubtype="0" fill="hold" grpId="1" nodeType="withEffect">
                                  <p:stCondLst>
                                    <p:cond delay="500"/>
                                  </p:stCondLst>
                                  <p:childTnLst>
                                    <p:animEffect transition="out" filter="fade">
                                      <p:cBhvr>
                                        <p:cTn id="448" dur="500" tmFilter="0, 0; .2, .5; .8, .5; 1, 0"/>
                                        <p:tgtEl>
                                          <p:spTgt spid="344"/>
                                        </p:tgtEl>
                                      </p:cBhvr>
                                    </p:animEffect>
                                    <p:animScale>
                                      <p:cBhvr>
                                        <p:cTn id="449" dur="250" autoRev="1" fill="hold"/>
                                        <p:tgtEl>
                                          <p:spTgt spid="344"/>
                                        </p:tgtEl>
                                      </p:cBhvr>
                                      <p:by x="105000" y="105000"/>
                                    </p:animScale>
                                  </p:childTnLst>
                                </p:cTn>
                              </p:par>
                            </p:childTnLst>
                          </p:cTn>
                        </p:par>
                      </p:childTnLst>
                    </p:cTn>
                  </p:par>
                </p:childTnLst>
              </p:cTn>
              <p:nextCondLst>
                <p:cond evt="onClick" delay="0">
                  <p:tgtEl>
                    <p:spTgt spid="161"/>
                  </p:tgtEl>
                </p:cond>
              </p:nextCondLst>
            </p:seq>
          </p:childTnLst>
        </p:cTn>
      </p:par>
    </p:tnLst>
    <p:bldLst>
      <p:bldP spid="322" grpId="0"/>
      <p:bldP spid="322" grpId="1"/>
      <p:bldP spid="323" grpId="0"/>
      <p:bldP spid="323" grpId="1"/>
      <p:bldP spid="324" grpId="0"/>
      <p:bldP spid="324" grpId="1"/>
      <p:bldP spid="325" grpId="0"/>
      <p:bldP spid="325" grpId="1"/>
      <p:bldP spid="326" grpId="0"/>
      <p:bldP spid="326" grpId="1"/>
      <p:bldP spid="327" grpId="0"/>
      <p:bldP spid="327" grpId="1"/>
      <p:bldP spid="328" grpId="0"/>
      <p:bldP spid="328" grpId="1"/>
      <p:bldP spid="329" grpId="0"/>
      <p:bldP spid="329" grpId="1"/>
      <p:bldP spid="330" grpId="0"/>
      <p:bldP spid="330" grpId="1"/>
      <p:bldP spid="331" grpId="0"/>
      <p:bldP spid="331" grpId="1"/>
      <p:bldP spid="332" grpId="0"/>
      <p:bldP spid="332" grpId="1"/>
      <p:bldP spid="333" grpId="0"/>
      <p:bldP spid="333" grpId="1"/>
      <p:bldP spid="334" grpId="0"/>
      <p:bldP spid="334" grpId="1"/>
      <p:bldP spid="335" grpId="0"/>
      <p:bldP spid="335" grpId="1"/>
      <p:bldP spid="336" grpId="0"/>
      <p:bldP spid="336" grpId="1"/>
      <p:bldP spid="337" grpId="0"/>
      <p:bldP spid="337" grpId="1"/>
      <p:bldP spid="338" grpId="0"/>
      <p:bldP spid="338" grpId="1"/>
      <p:bldP spid="339" grpId="0"/>
      <p:bldP spid="339" grpId="1"/>
      <p:bldP spid="340" grpId="0"/>
      <p:bldP spid="340" grpId="1"/>
      <p:bldP spid="341" grpId="0"/>
      <p:bldP spid="341" grpId="1"/>
      <p:bldP spid="342" grpId="0"/>
      <p:bldP spid="342" grpId="1"/>
      <p:bldP spid="343" grpId="0"/>
      <p:bldP spid="343" grpId="1"/>
      <p:bldP spid="344" grpId="0"/>
      <p:bldP spid="344" grpId="1"/>
      <p:bldP spid="345" grpId="0"/>
      <p:bldP spid="345" grpId="1"/>
      <p:bldP spid="346" grpId="0"/>
      <p:bldP spid="346" grpId="1"/>
      <p:bldP spid="347" grpId="0"/>
      <p:bldP spid="347" grpId="1"/>
      <p:bldP spid="348" grpId="0"/>
      <p:bldP spid="348" grpId="1"/>
      <p:bldP spid="349" grpId="0"/>
      <p:bldP spid="349" grpId="1"/>
      <p:bldP spid="350" grpId="0"/>
      <p:bldP spid="350" grpId="1"/>
      <p:bldP spid="351" grpId="0"/>
      <p:bldP spid="351" grpId="1"/>
      <p:bldP spid="352" grpId="0"/>
      <p:bldP spid="352" grpId="1"/>
      <p:bldP spid="353" grpId="0"/>
      <p:bldP spid="353" grpId="1"/>
      <p:bldP spid="354" grpId="0"/>
      <p:bldP spid="354" grpId="1"/>
      <p:bldP spid="355" grpId="0"/>
      <p:bldP spid="355" grpId="1"/>
      <p:bldP spid="356" grpId="0"/>
      <p:bldP spid="356" grpId="1"/>
      <p:bldP spid="357" grpId="0"/>
      <p:bldP spid="357" grpId="1"/>
      <p:bldP spid="358" grpId="0"/>
      <p:bldP spid="358" grpId="1"/>
      <p:bldP spid="359" grpId="0"/>
      <p:bldP spid="359" grpId="1"/>
      <p:bldP spid="360" grpId="0"/>
      <p:bldP spid="360"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grpSp>
        <p:nvGrpSpPr>
          <p:cNvPr id="4" name="Group 3">
            <a:extLst>
              <a:ext uri="{FF2B5EF4-FFF2-40B4-BE49-F238E27FC236}">
                <a16:creationId xmlns:a16="http://schemas.microsoft.com/office/drawing/2014/main" id="{FFF9ED38-4CD7-F032-3CB8-56D7B069ADEA}"/>
              </a:ext>
            </a:extLst>
          </p:cNvPr>
          <p:cNvGrpSpPr/>
          <p:nvPr/>
        </p:nvGrpSpPr>
        <p:grpSpPr>
          <a:xfrm>
            <a:off x="1826200" y="4567786"/>
            <a:ext cx="8280400" cy="1133332"/>
            <a:chOff x="933450" y="444837"/>
            <a:chExt cx="10325100" cy="1133332"/>
          </a:xfrm>
        </p:grpSpPr>
        <p:sp>
          <p:nvSpPr>
            <p:cNvPr id="3" name="Rectangle: Rounded Corners 2">
              <a:extLst>
                <a:ext uri="{FF2B5EF4-FFF2-40B4-BE49-F238E27FC236}">
                  <a16:creationId xmlns:a16="http://schemas.microsoft.com/office/drawing/2014/main" id="{C1790B91-1E07-A74D-2FE7-A3E9F180CA64}"/>
                </a:ext>
              </a:extLst>
            </p:cNvPr>
            <p:cNvSpPr/>
            <p:nvPr/>
          </p:nvSpPr>
          <p:spPr>
            <a:xfrm>
              <a:off x="933450" y="492319"/>
              <a:ext cx="10325100" cy="1085850"/>
            </a:xfrm>
            <a:prstGeom prst="roundRect">
              <a:avLst/>
            </a:prstGeom>
            <a:solidFill>
              <a:srgbClr val="FFFFA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A836B423-A2C3-EDF3-4A8C-FB7AEDADD7EF}"/>
                </a:ext>
              </a:extLst>
            </p:cNvPr>
            <p:cNvSpPr txBox="1"/>
            <p:nvPr/>
          </p:nvSpPr>
          <p:spPr>
            <a:xfrm>
              <a:off x="948963" y="444837"/>
              <a:ext cx="10294073" cy="1116652"/>
            </a:xfrm>
            <a:prstGeom prst="rect">
              <a:avLst/>
            </a:prstGeom>
            <a:noFill/>
          </p:spPr>
          <p:txBody>
            <a:bodyPr wrap="square" rtlCol="0">
              <a:spAutoFit/>
            </a:bodyPr>
            <a:lstStyle/>
            <a:p>
              <a:pPr algn="ctr">
                <a:lnSpc>
                  <a:spcPct val="125000"/>
                </a:lnSpc>
              </a:pPr>
              <a:r>
                <a:rPr lang="vi-VN" sz="2800" dirty="0"/>
                <a:t>Các polyalcohol như ethylene glycol, glycerol thường sánh, nặng hơn nước và có vị ngọt</a:t>
              </a:r>
              <a:endParaRPr lang="en-US" sz="2800" dirty="0"/>
            </a:p>
          </p:txBody>
        </p:sp>
      </p:grpSp>
      <p:sp>
        <p:nvSpPr>
          <p:cNvPr id="8" name="TextBox 7">
            <a:extLst>
              <a:ext uri="{FF2B5EF4-FFF2-40B4-BE49-F238E27FC236}">
                <a16:creationId xmlns:a16="http://schemas.microsoft.com/office/drawing/2014/main" id="{40228BEF-BE3D-074A-297D-9FB3A35FA378}"/>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pic>
        <p:nvPicPr>
          <p:cNvPr id="5" name="Picture 4">
            <a:extLst>
              <a:ext uri="{FF2B5EF4-FFF2-40B4-BE49-F238E27FC236}">
                <a16:creationId xmlns:a16="http://schemas.microsoft.com/office/drawing/2014/main" id="{A3F4663A-5C1E-B6E1-1B04-29AD833858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9049" b="32588"/>
          <a:stretch/>
        </p:blipFill>
        <p:spPr bwMode="auto">
          <a:xfrm>
            <a:off x="882457" y="814020"/>
            <a:ext cx="4688855" cy="2228567"/>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2DE82DC-B452-3CDE-88D7-FE761D8EAD2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1858" y="473509"/>
            <a:ext cx="4154626" cy="2514787"/>
          </a:xfrm>
          <a:prstGeom prst="rect">
            <a:avLst/>
          </a:prstGeom>
          <a:noFill/>
          <a:ln>
            <a:noFill/>
          </a:ln>
        </p:spPr>
      </p:pic>
      <p:sp>
        <p:nvSpPr>
          <p:cNvPr id="10" name="TextBox 9">
            <a:extLst>
              <a:ext uri="{FF2B5EF4-FFF2-40B4-BE49-F238E27FC236}">
                <a16:creationId xmlns:a16="http://schemas.microsoft.com/office/drawing/2014/main" id="{6CF7E73C-40FA-1CC5-41CA-5CEA2BE882D4}"/>
              </a:ext>
            </a:extLst>
          </p:cNvPr>
          <p:cNvSpPr txBox="1"/>
          <p:nvPr/>
        </p:nvSpPr>
        <p:spPr>
          <a:xfrm>
            <a:off x="1947182" y="3244334"/>
            <a:ext cx="2701018" cy="584775"/>
          </a:xfrm>
          <a:prstGeom prst="rect">
            <a:avLst/>
          </a:prstGeom>
          <a:noFill/>
        </p:spPr>
        <p:txBody>
          <a:bodyPr wrap="square">
            <a:spAutoFit/>
          </a:bodyPr>
          <a:lstStyle/>
          <a:p>
            <a:r>
              <a:rPr lang="en-US" sz="3200" i="1" dirty="0" err="1">
                <a:solidFill>
                  <a:srgbClr val="000000"/>
                </a:solidFill>
                <a:effectLst/>
                <a:latin typeface="Times New Roman" panose="02020603050405020304" pitchFamily="18" charset="0"/>
                <a:ea typeface="Calibri" panose="020F0502020204030204" pitchFamily="34" charset="0"/>
              </a:rPr>
              <a:t>Ethylen</a:t>
            </a:r>
            <a:r>
              <a:rPr lang="en-US" sz="3200" i="1" dirty="0">
                <a:solidFill>
                  <a:srgbClr val="000000"/>
                </a:solidFill>
                <a:effectLst/>
                <a:latin typeface="Times New Roman" panose="02020603050405020304" pitchFamily="18" charset="0"/>
                <a:ea typeface="Calibri" panose="020F0502020204030204" pitchFamily="34" charset="0"/>
              </a:rPr>
              <a:t> glycol</a:t>
            </a:r>
            <a:endParaRPr lang="en-AU" sz="3200" dirty="0"/>
          </a:p>
        </p:txBody>
      </p:sp>
      <p:sp>
        <p:nvSpPr>
          <p:cNvPr id="19" name="TextBox 18">
            <a:extLst>
              <a:ext uri="{FF2B5EF4-FFF2-40B4-BE49-F238E27FC236}">
                <a16:creationId xmlns:a16="http://schemas.microsoft.com/office/drawing/2014/main" id="{96ED9970-A06D-6AC0-5070-BDFB3182CB02}"/>
              </a:ext>
            </a:extLst>
          </p:cNvPr>
          <p:cNvSpPr txBox="1"/>
          <p:nvPr/>
        </p:nvSpPr>
        <p:spPr>
          <a:xfrm>
            <a:off x="7694362" y="3164974"/>
            <a:ext cx="2929618" cy="678199"/>
          </a:xfrm>
          <a:prstGeom prst="rect">
            <a:avLst/>
          </a:prstGeom>
          <a:noFill/>
        </p:spPr>
        <p:txBody>
          <a:bodyPr wrap="square">
            <a:spAutoFit/>
          </a:bodyPr>
          <a:lstStyle/>
          <a:p>
            <a:pPr algn="ctr">
              <a:lnSpc>
                <a:spcPct val="130000"/>
              </a:lnSpc>
              <a:spcAft>
                <a:spcPts val="1000"/>
              </a:spcAft>
              <a:tabLst>
                <a:tab pos="285750" algn="l"/>
              </a:tabLs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Glycerol</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7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7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75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75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AE26F8E-7031-0B49-1352-7B22AD3BC0AD}"/>
              </a:ext>
            </a:extLst>
          </p:cNvPr>
          <p:cNvSpPr/>
          <p:nvPr/>
        </p:nvSpPr>
        <p:spPr>
          <a:xfrm>
            <a:off x="476250" y="1371600"/>
            <a:ext cx="11239500" cy="1905000"/>
          </a:xfrm>
          <a:prstGeom prst="roundRect">
            <a:avLst>
              <a:gd name="adj" fmla="val 7084"/>
            </a:avLst>
          </a:prstGeom>
          <a:noFill/>
          <a:ln w="57150">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00892" y="776650"/>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36652" y="646421"/>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387472" y="896727"/>
            <a:ext cx="1991359" cy="523220"/>
          </a:xfrm>
          <a:prstGeom prst="rect">
            <a:avLst/>
          </a:prstGeom>
          <a:noFill/>
        </p:spPr>
        <p:txBody>
          <a:bodyPr wrap="square" rtlCol="0">
            <a:spAutoFit/>
          </a:bodyPr>
          <a:lstStyle/>
          <a:p>
            <a:r>
              <a:rPr lang="en-US" sz="2800" b="1" dirty="0">
                <a:solidFill>
                  <a:schemeClr val="bg1"/>
                </a:solidFill>
              </a:rPr>
              <a:t>CỦNG CỐ</a:t>
            </a:r>
          </a:p>
        </p:txBody>
      </p:sp>
      <p:sp>
        <p:nvSpPr>
          <p:cNvPr id="18" name="TextBox 17">
            <a:extLst>
              <a:ext uri="{FF2B5EF4-FFF2-40B4-BE49-F238E27FC236}">
                <a16:creationId xmlns:a16="http://schemas.microsoft.com/office/drawing/2014/main" id="{31DFD2DB-BDB5-DD3A-D105-07C0C75236AB}"/>
              </a:ext>
            </a:extLst>
          </p:cNvPr>
          <p:cNvSpPr txBox="1"/>
          <p:nvPr/>
        </p:nvSpPr>
        <p:spPr>
          <a:xfrm>
            <a:off x="824418" y="1807552"/>
            <a:ext cx="10724142" cy="1200329"/>
          </a:xfrm>
          <a:prstGeom prst="rect">
            <a:avLst/>
          </a:prstGeom>
          <a:noFill/>
        </p:spPr>
        <p:txBody>
          <a:bodyPr wrap="square" rtlCol="0">
            <a:spAutoFit/>
          </a:bodyPr>
          <a:lstStyle/>
          <a:p>
            <a:pPr algn="ctr"/>
            <a:r>
              <a:rPr lang="vi-VN" sz="3600" b="1" dirty="0"/>
              <a:t>Tại sao ethanol được dùng làm dung môi cho nhiều loại nước hoa?</a:t>
            </a:r>
            <a:endParaRPr lang="en-AU" sz="3600" b="1" dirty="0"/>
          </a:p>
        </p:txBody>
      </p:sp>
      <p:sp>
        <p:nvSpPr>
          <p:cNvPr id="4" name="TextBox 3">
            <a:extLst>
              <a:ext uri="{FF2B5EF4-FFF2-40B4-BE49-F238E27FC236}">
                <a16:creationId xmlns:a16="http://schemas.microsoft.com/office/drawing/2014/main" id="{7EAA99BE-8D5B-C859-37C0-D28CB88217E5}"/>
              </a:ext>
            </a:extLst>
          </p:cNvPr>
          <p:cNvSpPr txBox="1"/>
          <p:nvPr/>
        </p:nvSpPr>
        <p:spPr>
          <a:xfrm>
            <a:off x="2514600" y="3804632"/>
            <a:ext cx="8303172" cy="1305165"/>
          </a:xfrm>
          <a:prstGeom prst="rect">
            <a:avLst/>
          </a:prstGeom>
          <a:noFill/>
        </p:spPr>
        <p:txBody>
          <a:bodyPr wrap="square">
            <a:spAutoFit/>
          </a:bodyPr>
          <a:lstStyle/>
          <a:p>
            <a:pPr algn="ctr">
              <a:lnSpc>
                <a:spcPct val="150000"/>
              </a:lnSpc>
            </a:pPr>
            <a:r>
              <a:rPr lang="vi-VN" sz="2800" b="0" i="0" dirty="0">
                <a:solidFill>
                  <a:srgbClr val="000000"/>
                </a:solidFill>
                <a:effectLst/>
                <a:latin typeface="+mj-lt"/>
              </a:rPr>
              <a:t>Do hoà tan được nhiều chất nên ethanol được dùng làm dung môi cho nhiều loại nước hoa.</a:t>
            </a:r>
            <a:endParaRPr lang="en-AU" sz="2800" dirty="0">
              <a:latin typeface="+mj-lt"/>
            </a:endParaRPr>
          </a:p>
        </p:txBody>
      </p:sp>
      <p:grpSp>
        <p:nvGrpSpPr>
          <p:cNvPr id="5" name="Group 4">
            <a:extLst>
              <a:ext uri="{FF2B5EF4-FFF2-40B4-BE49-F238E27FC236}">
                <a16:creationId xmlns:a16="http://schemas.microsoft.com/office/drawing/2014/main" id="{D37075BC-F0C4-9731-E6B5-D76703AA4870}"/>
              </a:ext>
            </a:extLst>
          </p:cNvPr>
          <p:cNvGrpSpPr/>
          <p:nvPr/>
        </p:nvGrpSpPr>
        <p:grpSpPr>
          <a:xfrm>
            <a:off x="261666" y="4136864"/>
            <a:ext cx="1773237" cy="637314"/>
            <a:chOff x="3448049" y="3534636"/>
            <a:chExt cx="1773237" cy="637314"/>
          </a:xfrm>
        </p:grpSpPr>
        <p:sp>
          <p:nvSpPr>
            <p:cNvPr id="16" name="Rectangle: Rounded Corners 15">
              <a:extLst>
                <a:ext uri="{FF2B5EF4-FFF2-40B4-BE49-F238E27FC236}">
                  <a16:creationId xmlns:a16="http://schemas.microsoft.com/office/drawing/2014/main" id="{3D2AD1CD-BEB7-1A7D-8D0E-9D294839C9A9}"/>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0F9F575-D825-91C5-02A7-13F027F51AFF}"/>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19" name="TextBox 18">
              <a:extLst>
                <a:ext uri="{FF2B5EF4-FFF2-40B4-BE49-F238E27FC236}">
                  <a16:creationId xmlns:a16="http://schemas.microsoft.com/office/drawing/2014/main" id="{0D6685A8-C7E6-A515-82CC-1B0B8C95404E}"/>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Tree>
    <p:extLst>
      <p:ext uri="{BB962C8B-B14F-4D97-AF65-F5344CB8AC3E}">
        <p14:creationId xmlns:p14="http://schemas.microsoft.com/office/powerpoint/2010/main" val="359898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80">
                                          <p:stCondLst>
                                            <p:cond delay="0"/>
                                          </p:stCondLst>
                                        </p:cTn>
                                        <p:tgtEl>
                                          <p:spTgt spid="33"/>
                                        </p:tgtEl>
                                      </p:cBhvr>
                                    </p:animEffect>
                                    <p:anim calcmode="lin" valueType="num">
                                      <p:cBhvr>
                                        <p:cTn id="2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9" dur="26">
                                          <p:stCondLst>
                                            <p:cond delay="650"/>
                                          </p:stCondLst>
                                        </p:cTn>
                                        <p:tgtEl>
                                          <p:spTgt spid="33"/>
                                        </p:tgtEl>
                                      </p:cBhvr>
                                      <p:to x="100000" y="60000"/>
                                    </p:animScale>
                                    <p:animScale>
                                      <p:cBhvr>
                                        <p:cTn id="30" dur="166" decel="50000">
                                          <p:stCondLst>
                                            <p:cond delay="676"/>
                                          </p:stCondLst>
                                        </p:cTn>
                                        <p:tgtEl>
                                          <p:spTgt spid="33"/>
                                        </p:tgtEl>
                                      </p:cBhvr>
                                      <p:to x="100000" y="100000"/>
                                    </p:animScale>
                                    <p:animScale>
                                      <p:cBhvr>
                                        <p:cTn id="31" dur="26">
                                          <p:stCondLst>
                                            <p:cond delay="1312"/>
                                          </p:stCondLst>
                                        </p:cTn>
                                        <p:tgtEl>
                                          <p:spTgt spid="33"/>
                                        </p:tgtEl>
                                      </p:cBhvr>
                                      <p:to x="100000" y="80000"/>
                                    </p:animScale>
                                    <p:animScale>
                                      <p:cBhvr>
                                        <p:cTn id="32" dur="166" decel="50000">
                                          <p:stCondLst>
                                            <p:cond delay="1338"/>
                                          </p:stCondLst>
                                        </p:cTn>
                                        <p:tgtEl>
                                          <p:spTgt spid="33"/>
                                        </p:tgtEl>
                                      </p:cBhvr>
                                      <p:to x="100000" y="100000"/>
                                    </p:animScale>
                                    <p:animScale>
                                      <p:cBhvr>
                                        <p:cTn id="33" dur="26">
                                          <p:stCondLst>
                                            <p:cond delay="1642"/>
                                          </p:stCondLst>
                                        </p:cTn>
                                        <p:tgtEl>
                                          <p:spTgt spid="33"/>
                                        </p:tgtEl>
                                      </p:cBhvr>
                                      <p:to x="100000" y="90000"/>
                                    </p:animScale>
                                    <p:animScale>
                                      <p:cBhvr>
                                        <p:cTn id="34" dur="166" decel="50000">
                                          <p:stCondLst>
                                            <p:cond delay="1668"/>
                                          </p:stCondLst>
                                        </p:cTn>
                                        <p:tgtEl>
                                          <p:spTgt spid="33"/>
                                        </p:tgtEl>
                                      </p:cBhvr>
                                      <p:to x="100000" y="100000"/>
                                    </p:animScale>
                                    <p:animScale>
                                      <p:cBhvr>
                                        <p:cTn id="35" dur="26">
                                          <p:stCondLst>
                                            <p:cond delay="1808"/>
                                          </p:stCondLst>
                                        </p:cTn>
                                        <p:tgtEl>
                                          <p:spTgt spid="33"/>
                                        </p:tgtEl>
                                      </p:cBhvr>
                                      <p:to x="100000" y="95000"/>
                                    </p:animScale>
                                    <p:animScale>
                                      <p:cBhvr>
                                        <p:cTn id="36" dur="166" decel="50000">
                                          <p:stCondLst>
                                            <p:cond delay="1834"/>
                                          </p:stCondLst>
                                        </p:cTn>
                                        <p:tgtEl>
                                          <p:spTgt spid="3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80">
                                          <p:stCondLst>
                                            <p:cond delay="0"/>
                                          </p:stCondLst>
                                        </p:cTn>
                                        <p:tgtEl>
                                          <p:spTgt spid="15"/>
                                        </p:tgtEl>
                                      </p:cBhvr>
                                    </p:animEffect>
                                    <p:anim calcmode="lin" valueType="num">
                                      <p:cBhvr>
                                        <p:cTn id="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1" dur="26">
                                          <p:stCondLst>
                                            <p:cond delay="650"/>
                                          </p:stCondLst>
                                        </p:cTn>
                                        <p:tgtEl>
                                          <p:spTgt spid="15"/>
                                        </p:tgtEl>
                                      </p:cBhvr>
                                      <p:to x="100000" y="60000"/>
                                    </p:animScale>
                                    <p:animScale>
                                      <p:cBhvr>
                                        <p:cTn id="62" dur="166" decel="50000">
                                          <p:stCondLst>
                                            <p:cond delay="676"/>
                                          </p:stCondLst>
                                        </p:cTn>
                                        <p:tgtEl>
                                          <p:spTgt spid="15"/>
                                        </p:tgtEl>
                                      </p:cBhvr>
                                      <p:to x="100000" y="100000"/>
                                    </p:animScale>
                                    <p:animScale>
                                      <p:cBhvr>
                                        <p:cTn id="63" dur="26">
                                          <p:stCondLst>
                                            <p:cond delay="1312"/>
                                          </p:stCondLst>
                                        </p:cTn>
                                        <p:tgtEl>
                                          <p:spTgt spid="15"/>
                                        </p:tgtEl>
                                      </p:cBhvr>
                                      <p:to x="100000" y="80000"/>
                                    </p:animScale>
                                    <p:animScale>
                                      <p:cBhvr>
                                        <p:cTn id="64" dur="166" decel="50000">
                                          <p:stCondLst>
                                            <p:cond delay="1338"/>
                                          </p:stCondLst>
                                        </p:cTn>
                                        <p:tgtEl>
                                          <p:spTgt spid="15"/>
                                        </p:tgtEl>
                                      </p:cBhvr>
                                      <p:to x="100000" y="100000"/>
                                    </p:animScale>
                                    <p:animScale>
                                      <p:cBhvr>
                                        <p:cTn id="65" dur="26">
                                          <p:stCondLst>
                                            <p:cond delay="1642"/>
                                          </p:stCondLst>
                                        </p:cTn>
                                        <p:tgtEl>
                                          <p:spTgt spid="15"/>
                                        </p:tgtEl>
                                      </p:cBhvr>
                                      <p:to x="100000" y="90000"/>
                                    </p:animScale>
                                    <p:animScale>
                                      <p:cBhvr>
                                        <p:cTn id="66" dur="166" decel="50000">
                                          <p:stCondLst>
                                            <p:cond delay="1668"/>
                                          </p:stCondLst>
                                        </p:cTn>
                                        <p:tgtEl>
                                          <p:spTgt spid="15"/>
                                        </p:tgtEl>
                                      </p:cBhvr>
                                      <p:to x="100000" y="100000"/>
                                    </p:animScale>
                                    <p:animScale>
                                      <p:cBhvr>
                                        <p:cTn id="67" dur="26">
                                          <p:stCondLst>
                                            <p:cond delay="1808"/>
                                          </p:stCondLst>
                                        </p:cTn>
                                        <p:tgtEl>
                                          <p:spTgt spid="15"/>
                                        </p:tgtEl>
                                      </p:cBhvr>
                                      <p:to x="100000" y="95000"/>
                                    </p:animScale>
                                    <p:animScale>
                                      <p:cBhvr>
                                        <p:cTn id="68" dur="166" decel="50000">
                                          <p:stCondLst>
                                            <p:cond delay="1834"/>
                                          </p:stCondLst>
                                        </p:cTn>
                                        <p:tgtEl>
                                          <p:spTgt spid="1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1000"/>
                                        <p:tgtEl>
                                          <p:spTgt spid="5"/>
                                        </p:tgtEl>
                                      </p:cBhvr>
                                    </p:animEffect>
                                    <p:anim calcmode="lin" valueType="num">
                                      <p:cBhvr>
                                        <p:cTn id="90" dur="1000" fill="hold"/>
                                        <p:tgtEl>
                                          <p:spTgt spid="5"/>
                                        </p:tgtEl>
                                        <p:attrNameLst>
                                          <p:attrName>ppt_x</p:attrName>
                                        </p:attrNameLst>
                                      </p:cBhvr>
                                      <p:tavLst>
                                        <p:tav tm="0">
                                          <p:val>
                                            <p:strVal val="#ppt_x"/>
                                          </p:val>
                                        </p:tav>
                                        <p:tav tm="100000">
                                          <p:val>
                                            <p:strVal val="#ppt_x"/>
                                          </p:val>
                                        </p:tav>
                                      </p:tavLst>
                                    </p:anim>
                                    <p:anim calcmode="lin" valueType="num">
                                      <p:cBhvr>
                                        <p:cTn id="9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15" grpId="0"/>
      <p:bldP spid="18"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D47E8-DAF8-98D3-DA5D-321BD00AFD0C}"/>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35ECF0-7A71-55E0-C811-780B6D71AC10}"/>
              </a:ext>
            </a:extLst>
          </p:cNvPr>
          <p:cNvSpPr/>
          <p:nvPr/>
        </p:nvSpPr>
        <p:spPr>
          <a:xfrm>
            <a:off x="2247900" y="3226003"/>
            <a:ext cx="7696200" cy="1340711"/>
          </a:xfrm>
          <a:prstGeom prst="roundRect">
            <a:avLst>
              <a:gd name="adj" fmla="val 21008"/>
            </a:avLst>
          </a:prstGeom>
          <a:solidFill>
            <a:srgbClr val="FFFF75"/>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nnel URL">
            <a:extLst>
              <a:ext uri="{FF2B5EF4-FFF2-40B4-BE49-F238E27FC236}">
                <a16:creationId xmlns:a16="http://schemas.microsoft.com/office/drawing/2014/main" id="{DCE5353F-AAF0-AACC-8A28-6F52EEF8BBF1}"/>
              </a:ext>
            </a:extLst>
          </p:cNvPr>
          <p:cNvSpPr txBox="1"/>
          <p:nvPr/>
        </p:nvSpPr>
        <p:spPr>
          <a:xfrm>
            <a:off x="2413000" y="3397407"/>
            <a:ext cx="7366000" cy="9979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1">
                <a:solidFill>
                  <a:srgbClr val="FF0000"/>
                </a:solidFill>
                <a:latin typeface="Arial" panose="020B0604020202020204" pitchFamily="34" charset="0"/>
                <a:ea typeface="Tahoma" panose="020B0604030504040204" pitchFamily="34" charset="0"/>
                <a:cs typeface="Arial" panose="020B0604020202020204" pitchFamily="34" charset="0"/>
              </a:rPr>
              <a:t>TÍNH CHẤT HÓA HỌC</a:t>
            </a:r>
            <a:endParaRPr kumimoji="0" lang="vi-VN" sz="5400" b="1" i="0" u="none" strike="noStrike" kern="1200" cap="none" spc="0" normalizeH="0" baseline="0" noProof="0" dirty="0">
              <a:ln>
                <a:noFill/>
              </a:ln>
              <a:solidFill>
                <a:srgbClr val="FF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8B28A0-D7AC-D704-B75F-029FC6B2891E}"/>
              </a:ext>
            </a:extLst>
          </p:cNvPr>
          <p:cNvSpPr/>
          <p:nvPr/>
        </p:nvSpPr>
        <p:spPr>
          <a:xfrm>
            <a:off x="4203700" y="1706769"/>
            <a:ext cx="3784602" cy="119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nnel URL">
            <a:extLst>
              <a:ext uri="{FF2B5EF4-FFF2-40B4-BE49-F238E27FC236}">
                <a16:creationId xmlns:a16="http://schemas.microsoft.com/office/drawing/2014/main" id="{E01BBF31-7722-14C6-C1DB-77C49305A07D}"/>
              </a:ext>
            </a:extLst>
          </p:cNvPr>
          <p:cNvSpPr txBox="1"/>
          <p:nvPr/>
        </p:nvSpPr>
        <p:spPr>
          <a:xfrm>
            <a:off x="4369249" y="1752600"/>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6000" b="1" dirty="0">
                <a:solidFill>
                  <a:srgbClr val="002060"/>
                </a:solidFill>
                <a:latin typeface="Arial" panose="020B0604020202020204" pitchFamily="34" charset="0"/>
                <a:ea typeface="Tahoma" panose="020B0604030504040204" pitchFamily="34" charset="0"/>
                <a:cs typeface="Arial" panose="020B0604020202020204" pitchFamily="34" charset="0"/>
              </a:rPr>
              <a:t>PHẦN 4.</a:t>
            </a:r>
            <a:endParaRPr kumimoji="0" lang="vi-VN" sz="60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7839838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95400" y="509786"/>
            <a:ext cx="2607072" cy="523220"/>
          </a:xfrm>
          <a:prstGeom prst="rect">
            <a:avLst/>
          </a:prstGeom>
          <a:noFill/>
        </p:spPr>
        <p:txBody>
          <a:bodyPr wrap="square" rtlCol="0">
            <a:spAutoFit/>
          </a:bodyPr>
          <a:lstStyle/>
          <a:p>
            <a:r>
              <a:rPr lang="en-US" sz="2800" b="1" dirty="0">
                <a:solidFill>
                  <a:schemeClr val="bg1"/>
                </a:solidFill>
              </a:rPr>
              <a:t>THẢO LUẬN 7</a:t>
            </a:r>
          </a:p>
        </p:txBody>
      </p:sp>
      <p:sp>
        <p:nvSpPr>
          <p:cNvPr id="17" name="Rectangle: Rounded Corners 16">
            <a:extLst>
              <a:ext uri="{FF2B5EF4-FFF2-40B4-BE49-F238E27FC236}">
                <a16:creationId xmlns:a16="http://schemas.microsoft.com/office/drawing/2014/main" id="{E5677F12-FA8B-313E-3307-F272BF1A96B9}"/>
              </a:ext>
            </a:extLst>
          </p:cNvPr>
          <p:cNvSpPr/>
          <p:nvPr/>
        </p:nvSpPr>
        <p:spPr>
          <a:xfrm>
            <a:off x="476250" y="1413632"/>
            <a:ext cx="11239500" cy="1407535"/>
          </a:xfrm>
          <a:prstGeom prst="roundRect">
            <a:avLst>
              <a:gd name="adj" fmla="val 7084"/>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3F6C57-70D6-6749-A28D-1317DB082733}"/>
              </a:ext>
            </a:extLst>
          </p:cNvPr>
          <p:cNvSpPr txBox="1"/>
          <p:nvPr/>
        </p:nvSpPr>
        <p:spPr>
          <a:xfrm>
            <a:off x="876186" y="1523296"/>
            <a:ext cx="10524770" cy="1116652"/>
          </a:xfrm>
          <a:prstGeom prst="rect">
            <a:avLst/>
          </a:prstGeom>
          <a:noFill/>
        </p:spPr>
        <p:txBody>
          <a:bodyPr wrap="square" rtlCol="0">
            <a:spAutoFit/>
          </a:bodyPr>
          <a:lstStyle/>
          <a:p>
            <a:pPr algn="ctr">
              <a:lnSpc>
                <a:spcPct val="125000"/>
              </a:lnSpc>
            </a:pPr>
            <a:r>
              <a:rPr lang="en-AU" sz="2800" b="1" i="0" dirty="0" err="1">
                <a:solidFill>
                  <a:srgbClr val="000000"/>
                </a:solidFill>
                <a:effectLst/>
                <a:latin typeface="+mj-lt"/>
              </a:rPr>
              <a:t>Dựa</a:t>
            </a:r>
            <a:r>
              <a:rPr lang="en-AU" sz="2800" b="1" i="0" dirty="0">
                <a:solidFill>
                  <a:srgbClr val="000000"/>
                </a:solidFill>
                <a:effectLst/>
                <a:latin typeface="+mj-lt"/>
              </a:rPr>
              <a:t> </a:t>
            </a:r>
            <a:r>
              <a:rPr lang="en-AU" sz="2800" b="1" i="0" dirty="0" err="1">
                <a:solidFill>
                  <a:srgbClr val="000000"/>
                </a:solidFill>
                <a:effectLst/>
                <a:latin typeface="+mj-lt"/>
              </a:rPr>
              <a:t>vào</a:t>
            </a:r>
            <a:r>
              <a:rPr lang="en-AU" sz="2800" b="1" i="0" dirty="0">
                <a:solidFill>
                  <a:srgbClr val="000000"/>
                </a:solidFill>
                <a:effectLst/>
                <a:latin typeface="+mj-lt"/>
              </a:rPr>
              <a:t> </a:t>
            </a:r>
            <a:r>
              <a:rPr lang="en-AU" sz="2800" b="1" i="0" dirty="0" err="1">
                <a:solidFill>
                  <a:srgbClr val="000000"/>
                </a:solidFill>
                <a:effectLst/>
                <a:latin typeface="+mj-lt"/>
              </a:rPr>
              <a:t>độ</a:t>
            </a:r>
            <a:r>
              <a:rPr lang="en-AU" sz="2800" b="1" i="0" dirty="0">
                <a:solidFill>
                  <a:srgbClr val="000000"/>
                </a:solidFill>
                <a:effectLst/>
                <a:latin typeface="+mj-lt"/>
              </a:rPr>
              <a:t> </a:t>
            </a:r>
            <a:r>
              <a:rPr lang="en-AU" sz="2800" b="1" i="0" dirty="0" err="1">
                <a:solidFill>
                  <a:srgbClr val="000000"/>
                </a:solidFill>
                <a:effectLst/>
                <a:latin typeface="+mj-lt"/>
              </a:rPr>
              <a:t>âm</a:t>
            </a:r>
            <a:r>
              <a:rPr lang="en-AU" sz="2800" b="1" i="0" dirty="0">
                <a:solidFill>
                  <a:srgbClr val="000000"/>
                </a:solidFill>
                <a:effectLst/>
                <a:latin typeface="+mj-lt"/>
              </a:rPr>
              <a:t> </a:t>
            </a:r>
            <a:r>
              <a:rPr lang="en-AU" sz="2800" b="1" i="0" dirty="0" err="1">
                <a:solidFill>
                  <a:srgbClr val="000000"/>
                </a:solidFill>
                <a:effectLst/>
                <a:latin typeface="+mj-lt"/>
              </a:rPr>
              <a:t>điện</a:t>
            </a:r>
            <a:r>
              <a:rPr lang="en-AU" sz="2800" b="1" i="0" dirty="0">
                <a:solidFill>
                  <a:srgbClr val="000000"/>
                </a:solidFill>
                <a:effectLst/>
                <a:latin typeface="+mj-lt"/>
              </a:rPr>
              <a:t>, </a:t>
            </a:r>
            <a:r>
              <a:rPr lang="en-AU" sz="2800" b="1" i="0" dirty="0" err="1">
                <a:solidFill>
                  <a:srgbClr val="000000"/>
                </a:solidFill>
                <a:effectLst/>
                <a:latin typeface="+mj-lt"/>
              </a:rPr>
              <a:t>nêu</a:t>
            </a:r>
            <a:r>
              <a:rPr lang="en-AU" sz="2800" b="1" i="0" dirty="0">
                <a:solidFill>
                  <a:srgbClr val="000000"/>
                </a:solidFill>
                <a:effectLst/>
                <a:latin typeface="+mj-lt"/>
              </a:rPr>
              <a:t> </a:t>
            </a:r>
            <a:r>
              <a:rPr lang="en-AU" sz="2800" b="1" i="0" dirty="0" err="1">
                <a:solidFill>
                  <a:srgbClr val="000000"/>
                </a:solidFill>
                <a:effectLst/>
                <a:latin typeface="+mj-lt"/>
              </a:rPr>
              <a:t>nguyên</a:t>
            </a:r>
            <a:r>
              <a:rPr lang="en-AU" sz="2800" b="1" i="0" dirty="0">
                <a:solidFill>
                  <a:srgbClr val="000000"/>
                </a:solidFill>
                <a:effectLst/>
                <a:latin typeface="+mj-lt"/>
              </a:rPr>
              <a:t> </a:t>
            </a:r>
            <a:r>
              <a:rPr lang="en-AU" sz="2800" b="1" i="0" dirty="0" err="1">
                <a:solidFill>
                  <a:srgbClr val="000000"/>
                </a:solidFill>
                <a:effectLst/>
                <a:latin typeface="+mj-lt"/>
              </a:rPr>
              <a:t>nhân</a:t>
            </a:r>
            <a:r>
              <a:rPr lang="en-AU" sz="2800" b="1" i="0" dirty="0">
                <a:solidFill>
                  <a:srgbClr val="000000"/>
                </a:solidFill>
                <a:effectLst/>
                <a:latin typeface="+mj-lt"/>
              </a:rPr>
              <a:t> </a:t>
            </a:r>
            <a:r>
              <a:rPr lang="en-AU" sz="2800" b="1" i="0" dirty="0" err="1">
                <a:solidFill>
                  <a:srgbClr val="000000"/>
                </a:solidFill>
                <a:effectLst/>
                <a:latin typeface="+mj-lt"/>
              </a:rPr>
              <a:t>gây</a:t>
            </a:r>
            <a:r>
              <a:rPr lang="en-AU" sz="2800" b="1" i="0" dirty="0">
                <a:solidFill>
                  <a:srgbClr val="000000"/>
                </a:solidFill>
                <a:effectLst/>
                <a:latin typeface="+mj-lt"/>
              </a:rPr>
              <a:t> </a:t>
            </a:r>
            <a:r>
              <a:rPr lang="en-AU" sz="2800" b="1" i="0" dirty="0" err="1">
                <a:solidFill>
                  <a:srgbClr val="000000"/>
                </a:solidFill>
                <a:effectLst/>
                <a:latin typeface="+mj-lt"/>
              </a:rPr>
              <a:t>ra</a:t>
            </a:r>
            <a:r>
              <a:rPr lang="en-AU" sz="2800" b="1" i="0" dirty="0">
                <a:solidFill>
                  <a:srgbClr val="000000"/>
                </a:solidFill>
                <a:effectLst/>
                <a:latin typeface="+mj-lt"/>
              </a:rPr>
              <a:t> </a:t>
            </a:r>
            <a:r>
              <a:rPr lang="en-AU" sz="2800" b="1" i="0" dirty="0" err="1">
                <a:solidFill>
                  <a:srgbClr val="000000"/>
                </a:solidFill>
                <a:effectLst/>
                <a:latin typeface="+mj-lt"/>
              </a:rPr>
              <a:t>sự</a:t>
            </a:r>
            <a:r>
              <a:rPr lang="en-AU" sz="2800" b="1" i="0" dirty="0">
                <a:solidFill>
                  <a:srgbClr val="000000"/>
                </a:solidFill>
                <a:effectLst/>
                <a:latin typeface="+mj-lt"/>
              </a:rPr>
              <a:t> </a:t>
            </a:r>
            <a:r>
              <a:rPr lang="en-AU" sz="2800" b="1" i="0" dirty="0" err="1">
                <a:solidFill>
                  <a:srgbClr val="000000"/>
                </a:solidFill>
                <a:effectLst/>
                <a:latin typeface="+mj-lt"/>
              </a:rPr>
              <a:t>phân</a:t>
            </a:r>
            <a:r>
              <a:rPr lang="en-AU" sz="2800" b="1" i="0" dirty="0">
                <a:solidFill>
                  <a:srgbClr val="000000"/>
                </a:solidFill>
                <a:effectLst/>
                <a:latin typeface="+mj-lt"/>
              </a:rPr>
              <a:t> </a:t>
            </a:r>
            <a:r>
              <a:rPr lang="en-AU" sz="2800" b="1" i="0" dirty="0" err="1">
                <a:solidFill>
                  <a:srgbClr val="000000"/>
                </a:solidFill>
                <a:effectLst/>
                <a:latin typeface="+mj-lt"/>
              </a:rPr>
              <a:t>cực</a:t>
            </a:r>
            <a:r>
              <a:rPr lang="en-AU" sz="2800" b="1" i="0" dirty="0">
                <a:solidFill>
                  <a:srgbClr val="000000"/>
                </a:solidFill>
                <a:effectLst/>
                <a:latin typeface="+mj-lt"/>
              </a:rPr>
              <a:t> </a:t>
            </a:r>
            <a:r>
              <a:rPr lang="en-AU" sz="2800" b="1" i="0" dirty="0" err="1">
                <a:solidFill>
                  <a:srgbClr val="000000"/>
                </a:solidFill>
                <a:effectLst/>
                <a:latin typeface="+mj-lt"/>
              </a:rPr>
              <a:t>về</a:t>
            </a:r>
            <a:r>
              <a:rPr lang="en-AU" sz="2800" b="1" i="0" dirty="0">
                <a:solidFill>
                  <a:srgbClr val="000000"/>
                </a:solidFill>
                <a:effectLst/>
                <a:latin typeface="+mj-lt"/>
              </a:rPr>
              <a:t> </a:t>
            </a:r>
            <a:r>
              <a:rPr lang="en-AU" sz="2800" b="1" i="0" dirty="0" err="1">
                <a:solidFill>
                  <a:srgbClr val="000000"/>
                </a:solidFill>
                <a:effectLst/>
                <a:latin typeface="+mj-lt"/>
              </a:rPr>
              <a:t>phía</a:t>
            </a:r>
            <a:r>
              <a:rPr lang="en-AU" sz="2800" b="1" i="0" dirty="0">
                <a:solidFill>
                  <a:srgbClr val="000000"/>
                </a:solidFill>
                <a:effectLst/>
                <a:latin typeface="+mj-lt"/>
              </a:rPr>
              <a:t> </a:t>
            </a:r>
            <a:r>
              <a:rPr lang="en-AU" sz="2800" b="1" i="0" dirty="0" err="1">
                <a:solidFill>
                  <a:srgbClr val="000000"/>
                </a:solidFill>
                <a:effectLst/>
                <a:latin typeface="+mj-lt"/>
              </a:rPr>
              <a:t>nguyên</a:t>
            </a:r>
            <a:r>
              <a:rPr lang="en-AU" sz="2800" b="1" i="0" dirty="0">
                <a:solidFill>
                  <a:srgbClr val="000000"/>
                </a:solidFill>
                <a:effectLst/>
                <a:latin typeface="+mj-lt"/>
              </a:rPr>
              <a:t> </a:t>
            </a:r>
            <a:r>
              <a:rPr lang="en-AU" sz="2800" b="1" i="0" dirty="0" err="1">
                <a:solidFill>
                  <a:srgbClr val="000000"/>
                </a:solidFill>
                <a:effectLst/>
                <a:latin typeface="+mj-lt"/>
              </a:rPr>
              <a:t>tử</a:t>
            </a:r>
            <a:r>
              <a:rPr lang="en-AU" sz="2800" b="1" i="0" dirty="0">
                <a:solidFill>
                  <a:srgbClr val="000000"/>
                </a:solidFill>
                <a:effectLst/>
                <a:latin typeface="+mj-lt"/>
              </a:rPr>
              <a:t> oxygen </a:t>
            </a:r>
            <a:r>
              <a:rPr lang="en-AU" sz="2800" b="1" i="0" dirty="0" err="1">
                <a:solidFill>
                  <a:srgbClr val="000000"/>
                </a:solidFill>
                <a:effectLst/>
                <a:latin typeface="+mj-lt"/>
              </a:rPr>
              <a:t>của</a:t>
            </a:r>
            <a:r>
              <a:rPr lang="en-AU" sz="2800" b="1" i="0" dirty="0">
                <a:solidFill>
                  <a:srgbClr val="000000"/>
                </a:solidFill>
                <a:effectLst/>
                <a:latin typeface="+mj-lt"/>
              </a:rPr>
              <a:t> 2 </a:t>
            </a:r>
            <a:r>
              <a:rPr lang="en-AU" sz="2800" b="1" i="0" dirty="0" err="1">
                <a:solidFill>
                  <a:srgbClr val="000000"/>
                </a:solidFill>
                <a:effectLst/>
                <a:latin typeface="+mj-lt"/>
              </a:rPr>
              <a:t>liên</a:t>
            </a:r>
            <a:r>
              <a:rPr lang="en-AU" sz="2800" b="1" i="0" dirty="0">
                <a:solidFill>
                  <a:srgbClr val="000000"/>
                </a:solidFill>
                <a:effectLst/>
                <a:latin typeface="+mj-lt"/>
              </a:rPr>
              <a:t> </a:t>
            </a:r>
            <a:r>
              <a:rPr lang="en-AU" sz="2800" b="1" i="0" dirty="0" err="1">
                <a:solidFill>
                  <a:srgbClr val="000000"/>
                </a:solidFill>
                <a:effectLst/>
                <a:latin typeface="+mj-lt"/>
              </a:rPr>
              <a:t>kết</a:t>
            </a:r>
            <a:r>
              <a:rPr lang="en-AU" sz="2800" b="1" i="0" dirty="0">
                <a:solidFill>
                  <a:srgbClr val="000000"/>
                </a:solidFill>
                <a:effectLst/>
                <a:latin typeface="+mj-lt"/>
              </a:rPr>
              <a:t> C </a:t>
            </a:r>
            <a:r>
              <a:rPr lang="en-AU" sz="2800" b="1" i="0" dirty="0">
                <a:solidFill>
                  <a:srgbClr val="FF0000"/>
                </a:solidFill>
                <a:effectLst/>
                <a:latin typeface="+mj-lt"/>
              </a:rPr>
              <a:t>– O </a:t>
            </a:r>
            <a:r>
              <a:rPr lang="en-AU" sz="2800" b="1" i="0" dirty="0" err="1">
                <a:solidFill>
                  <a:srgbClr val="000000"/>
                </a:solidFill>
                <a:effectLst/>
                <a:latin typeface="+mj-lt"/>
              </a:rPr>
              <a:t>và</a:t>
            </a:r>
            <a:r>
              <a:rPr lang="en-AU" sz="2800" b="1" i="0" dirty="0">
                <a:solidFill>
                  <a:srgbClr val="000000"/>
                </a:solidFill>
                <a:effectLst/>
                <a:latin typeface="+mj-lt"/>
              </a:rPr>
              <a:t> </a:t>
            </a:r>
            <a:r>
              <a:rPr lang="en-AU" sz="2800" b="1" i="0" dirty="0">
                <a:solidFill>
                  <a:srgbClr val="FF0000"/>
                </a:solidFill>
                <a:effectLst/>
                <a:latin typeface="+mj-lt"/>
              </a:rPr>
              <a:t>O – H</a:t>
            </a:r>
            <a:r>
              <a:rPr lang="en-AU" sz="2800" b="1" i="0" dirty="0">
                <a:solidFill>
                  <a:srgbClr val="000000"/>
                </a:solidFill>
                <a:effectLst/>
                <a:latin typeface="+mj-lt"/>
              </a:rPr>
              <a:t>.</a:t>
            </a:r>
            <a:endParaRPr lang="vi-VN" sz="2800" b="1" dirty="0">
              <a:latin typeface="+mj-lt"/>
            </a:endParaRPr>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49" name="Group 48">
            <a:extLst>
              <a:ext uri="{FF2B5EF4-FFF2-40B4-BE49-F238E27FC236}">
                <a16:creationId xmlns:a16="http://schemas.microsoft.com/office/drawing/2014/main" id="{38822D1E-370F-3EA2-0944-84EC5424D30F}"/>
              </a:ext>
            </a:extLst>
          </p:cNvPr>
          <p:cNvGrpSpPr/>
          <p:nvPr/>
        </p:nvGrpSpPr>
        <p:grpSpPr>
          <a:xfrm>
            <a:off x="4876800" y="3028945"/>
            <a:ext cx="1773237" cy="637314"/>
            <a:chOff x="3448049" y="3534636"/>
            <a:chExt cx="1773237" cy="637314"/>
          </a:xfrm>
        </p:grpSpPr>
        <p:sp>
          <p:nvSpPr>
            <p:cNvPr id="52" name="Rectangle: Rounded Corners 51">
              <a:extLst>
                <a:ext uri="{FF2B5EF4-FFF2-40B4-BE49-F238E27FC236}">
                  <a16:creationId xmlns:a16="http://schemas.microsoft.com/office/drawing/2014/main" id="{AEF3BC8D-A051-4D7C-443D-D5E20E223160}"/>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97C633FC-126E-3093-2161-FC276CB06726}"/>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54" name="TextBox 53">
              <a:extLst>
                <a:ext uri="{FF2B5EF4-FFF2-40B4-BE49-F238E27FC236}">
                  <a16:creationId xmlns:a16="http://schemas.microsoft.com/office/drawing/2014/main" id="{9DAD0C38-A18F-E349-1BE1-B9E6442AB840}"/>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56" name="TextBox 55">
            <a:extLst>
              <a:ext uri="{FF2B5EF4-FFF2-40B4-BE49-F238E27FC236}">
                <a16:creationId xmlns:a16="http://schemas.microsoft.com/office/drawing/2014/main" id="{DFBA36E5-69DF-0882-F577-200DDB7C9E04}"/>
              </a:ext>
            </a:extLst>
          </p:cNvPr>
          <p:cNvSpPr txBox="1"/>
          <p:nvPr/>
        </p:nvSpPr>
        <p:spPr>
          <a:xfrm>
            <a:off x="335302" y="3725852"/>
            <a:ext cx="12000993" cy="1951496"/>
          </a:xfrm>
          <a:prstGeom prst="rect">
            <a:avLst/>
          </a:prstGeom>
          <a:noFill/>
        </p:spPr>
        <p:txBody>
          <a:bodyPr wrap="square" rtlCol="0">
            <a:spAutoFit/>
          </a:bodyPr>
          <a:lstStyle/>
          <a:p>
            <a:pPr>
              <a:lnSpc>
                <a:spcPct val="150000"/>
              </a:lnSpc>
            </a:pPr>
            <a:r>
              <a:rPr lang="vi-VN" sz="2800" dirty="0"/>
              <a:t>Trong phân tử alcohol, nguyên tử oxygen có độ âm điện lớn hơn carbon và hydrogen nên liên kết C – O và liên kết O – H là các liên kết cộng hoá trị phân cực, trong đó nguyên tử oxygen mang một phần điện tích âm.</a:t>
            </a:r>
          </a:p>
        </p:txBody>
      </p:sp>
    </p:spTree>
    <p:extLst>
      <p:ext uri="{BB962C8B-B14F-4D97-AF65-F5344CB8AC3E}">
        <p14:creationId xmlns:p14="http://schemas.microsoft.com/office/powerpoint/2010/main" val="413633077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grpSp>
        <p:nvGrpSpPr>
          <p:cNvPr id="4" name="Group 3">
            <a:extLst>
              <a:ext uri="{FF2B5EF4-FFF2-40B4-BE49-F238E27FC236}">
                <a16:creationId xmlns:a16="http://schemas.microsoft.com/office/drawing/2014/main" id="{FFF9ED38-4CD7-F032-3CB8-56D7B069ADEA}"/>
              </a:ext>
            </a:extLst>
          </p:cNvPr>
          <p:cNvGrpSpPr/>
          <p:nvPr/>
        </p:nvGrpSpPr>
        <p:grpSpPr>
          <a:xfrm>
            <a:off x="917896" y="1034036"/>
            <a:ext cx="10801350" cy="1335780"/>
            <a:chOff x="933450" y="492319"/>
            <a:chExt cx="10325100" cy="1085850"/>
          </a:xfrm>
        </p:grpSpPr>
        <p:sp>
          <p:nvSpPr>
            <p:cNvPr id="3" name="Rectangle: Rounded Corners 2">
              <a:extLst>
                <a:ext uri="{FF2B5EF4-FFF2-40B4-BE49-F238E27FC236}">
                  <a16:creationId xmlns:a16="http://schemas.microsoft.com/office/drawing/2014/main" id="{C1790B91-1E07-A74D-2FE7-A3E9F180CA64}"/>
                </a:ext>
              </a:extLst>
            </p:cNvPr>
            <p:cNvSpPr/>
            <p:nvPr/>
          </p:nvSpPr>
          <p:spPr>
            <a:xfrm>
              <a:off x="933450" y="492319"/>
              <a:ext cx="10325100" cy="1085850"/>
            </a:xfrm>
            <a:prstGeom prst="roundRect">
              <a:avLst/>
            </a:prstGeom>
            <a:solidFill>
              <a:srgbClr val="FFFFA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 name="TextBox 1">
              <a:extLst>
                <a:ext uri="{FF2B5EF4-FFF2-40B4-BE49-F238E27FC236}">
                  <a16:creationId xmlns:a16="http://schemas.microsoft.com/office/drawing/2014/main" id="{A836B423-A2C3-EDF3-4A8C-FB7AEDADD7EF}"/>
                </a:ext>
              </a:extLst>
            </p:cNvPr>
            <p:cNvSpPr txBox="1"/>
            <p:nvPr/>
          </p:nvSpPr>
          <p:spPr>
            <a:xfrm>
              <a:off x="948964" y="586692"/>
              <a:ext cx="10294073" cy="907722"/>
            </a:xfrm>
            <a:prstGeom prst="rect">
              <a:avLst/>
            </a:prstGeom>
            <a:noFill/>
          </p:spPr>
          <p:txBody>
            <a:bodyPr wrap="square" rtlCol="0">
              <a:spAutoFit/>
            </a:bodyPr>
            <a:lstStyle/>
            <a:p>
              <a:pPr algn="ctr">
                <a:lnSpc>
                  <a:spcPct val="125000"/>
                </a:lnSpc>
              </a:pPr>
              <a:r>
                <a:rPr lang="en-US" sz="2800" dirty="0" err="1"/>
                <a:t>Nguyên</a:t>
              </a:r>
              <a:r>
                <a:rPr lang="en-US" sz="2800" dirty="0"/>
                <a:t> </a:t>
              </a:r>
              <a:r>
                <a:rPr lang="en-US" sz="2800" dirty="0" err="1"/>
                <a:t>tử</a:t>
              </a:r>
              <a:r>
                <a:rPr lang="en-US" sz="2800" dirty="0"/>
                <a:t> O </a:t>
              </a:r>
              <a:r>
                <a:rPr lang="en-US" sz="2800" dirty="0" err="1"/>
                <a:t>có</a:t>
              </a:r>
              <a:r>
                <a:rPr lang="en-US" sz="2800" dirty="0"/>
                <a:t> </a:t>
              </a:r>
              <a:r>
                <a:rPr lang="en-US" sz="2800" dirty="0" err="1"/>
                <a:t>độ</a:t>
              </a:r>
              <a:r>
                <a:rPr lang="en-US" sz="2800" dirty="0"/>
                <a:t> </a:t>
              </a:r>
              <a:r>
                <a:rPr lang="en-US" sz="2800" dirty="0" err="1"/>
                <a:t>âm</a:t>
              </a:r>
              <a:r>
                <a:rPr lang="en-US" sz="2800" dirty="0"/>
                <a:t> </a:t>
              </a:r>
              <a:r>
                <a:rPr lang="en-US" sz="2800" dirty="0" err="1"/>
                <a:t>điện</a:t>
              </a:r>
              <a:r>
                <a:rPr lang="en-US" sz="2800" dirty="0"/>
                <a:t> </a:t>
              </a:r>
              <a:r>
                <a:rPr lang="en-US" sz="2800" dirty="0" err="1"/>
                <a:t>lớn</a:t>
              </a:r>
              <a:r>
                <a:rPr lang="en-US" sz="2800" dirty="0"/>
                <a:t> </a:t>
              </a:r>
              <a:r>
                <a:rPr lang="en-US" sz="2800" dirty="0" err="1"/>
                <a:t>nên</a:t>
              </a:r>
              <a:r>
                <a:rPr lang="en-US" sz="2800" dirty="0"/>
                <a:t> </a:t>
              </a:r>
              <a:r>
                <a:rPr lang="en-US" sz="2800" dirty="0" err="1"/>
                <a:t>liên</a:t>
              </a:r>
              <a:r>
                <a:rPr lang="en-US" sz="2800" dirty="0"/>
                <a:t> </a:t>
              </a:r>
              <a:r>
                <a:rPr lang="en-US" sz="2800" dirty="0" err="1"/>
                <a:t>kết</a:t>
              </a:r>
              <a:r>
                <a:rPr lang="en-US" sz="2800" dirty="0"/>
                <a:t> C-O </a:t>
              </a:r>
              <a:r>
                <a:rPr lang="en-US" sz="2800" dirty="0" err="1"/>
                <a:t>và</a:t>
              </a:r>
              <a:r>
                <a:rPr lang="en-US" sz="2800" dirty="0"/>
                <a:t> </a:t>
              </a:r>
              <a:r>
                <a:rPr lang="en-US" sz="2800" dirty="0" err="1"/>
                <a:t>liên</a:t>
              </a:r>
              <a:r>
                <a:rPr lang="en-US" sz="2800" dirty="0"/>
                <a:t> </a:t>
              </a:r>
              <a:r>
                <a:rPr lang="en-US" sz="2800" dirty="0" err="1"/>
                <a:t>kết</a:t>
              </a:r>
              <a:r>
                <a:rPr lang="en-US" sz="2800" dirty="0"/>
                <a:t> O-H </a:t>
              </a:r>
              <a:r>
                <a:rPr lang="en-US" sz="2800" dirty="0" err="1"/>
                <a:t>phân</a:t>
              </a:r>
              <a:r>
                <a:rPr lang="en-US" sz="2800" dirty="0"/>
                <a:t> </a:t>
              </a:r>
              <a:r>
                <a:rPr lang="en-US" sz="2800" dirty="0" err="1"/>
                <a:t>cực</a:t>
              </a:r>
              <a:r>
                <a:rPr lang="en-US" sz="2800" dirty="0"/>
                <a:t>, </a:t>
              </a:r>
              <a:r>
                <a:rPr lang="en-US" sz="2800" dirty="0" err="1"/>
                <a:t>dễ</a:t>
              </a:r>
              <a:r>
                <a:rPr lang="en-US" sz="2800" dirty="0"/>
                <a:t> </a:t>
              </a:r>
              <a:r>
                <a:rPr lang="en-US" sz="2800" dirty="0" err="1"/>
                <a:t>bị</a:t>
              </a:r>
              <a:r>
                <a:rPr lang="en-US" sz="2800" dirty="0"/>
                <a:t> </a:t>
              </a:r>
              <a:r>
                <a:rPr lang="en-US" sz="2800" dirty="0" err="1"/>
                <a:t>tách</a:t>
              </a:r>
              <a:r>
                <a:rPr lang="en-US" sz="2800" dirty="0"/>
                <a:t> </a:t>
              </a:r>
              <a:r>
                <a:rPr lang="en-US" sz="2800" dirty="0" err="1"/>
                <a:t>ra</a:t>
              </a:r>
              <a:r>
                <a:rPr lang="en-US" sz="2800" dirty="0"/>
                <a:t> </a:t>
              </a:r>
              <a:r>
                <a:rPr lang="en-US" sz="2800" dirty="0" err="1"/>
                <a:t>trong</a:t>
              </a:r>
              <a:r>
                <a:rPr lang="en-US" sz="2800" dirty="0"/>
                <a:t> </a:t>
              </a:r>
              <a:r>
                <a:rPr lang="en-US" sz="2800" dirty="0" err="1"/>
                <a:t>các</a:t>
              </a:r>
              <a:r>
                <a:rPr lang="en-US" sz="2800" dirty="0"/>
                <a:t> </a:t>
              </a:r>
              <a:r>
                <a:rPr lang="en-US" sz="2800" dirty="0" err="1"/>
                <a:t>phản</a:t>
              </a:r>
              <a:r>
                <a:rPr lang="en-US" sz="2800" dirty="0"/>
                <a:t> </a:t>
              </a:r>
              <a:r>
                <a:rPr lang="en-US" sz="2800" dirty="0" err="1"/>
                <a:t>ứng</a:t>
              </a:r>
              <a:r>
                <a:rPr lang="en-US" sz="2800" dirty="0"/>
                <a:t> </a:t>
              </a:r>
              <a:r>
                <a:rPr lang="en-US" sz="2800" dirty="0" err="1"/>
                <a:t>hóa</a:t>
              </a:r>
              <a:r>
                <a:rPr lang="en-US" sz="2800" dirty="0"/>
                <a:t> </a:t>
              </a:r>
              <a:r>
                <a:rPr lang="en-US" sz="2800" dirty="0" err="1"/>
                <a:t>học</a:t>
              </a:r>
              <a:r>
                <a:rPr lang="en-US" sz="2800" dirty="0"/>
                <a:t>.</a:t>
              </a:r>
            </a:p>
          </p:txBody>
        </p:sp>
      </p:grpSp>
      <p:sp>
        <p:nvSpPr>
          <p:cNvPr id="8" name="TextBox 7">
            <a:extLst>
              <a:ext uri="{FF2B5EF4-FFF2-40B4-BE49-F238E27FC236}">
                <a16:creationId xmlns:a16="http://schemas.microsoft.com/office/drawing/2014/main" id="{40228BEF-BE3D-074A-297D-9FB3A35FA378}"/>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pic>
        <p:nvPicPr>
          <p:cNvPr id="11" name="Picture 10">
            <a:extLst>
              <a:ext uri="{FF2B5EF4-FFF2-40B4-BE49-F238E27FC236}">
                <a16:creationId xmlns:a16="http://schemas.microsoft.com/office/drawing/2014/main" id="{94C00C6E-8D25-0CCB-07AB-A9F1356CD1BA}"/>
              </a:ext>
            </a:extLst>
          </p:cNvPr>
          <p:cNvPicPr>
            <a:picLocks noChangeAspect="1"/>
          </p:cNvPicPr>
          <p:nvPr/>
        </p:nvPicPr>
        <p:blipFill>
          <a:blip r:embed="rId12"/>
          <a:stretch>
            <a:fillRect/>
          </a:stretch>
        </p:blipFill>
        <p:spPr>
          <a:xfrm>
            <a:off x="1539410" y="2815100"/>
            <a:ext cx="9070117" cy="2875458"/>
          </a:xfrm>
          <a:prstGeom prst="rect">
            <a:avLst/>
          </a:prstGeom>
        </p:spPr>
      </p:pic>
    </p:spTree>
    <p:extLst>
      <p:ext uri="{BB962C8B-B14F-4D97-AF65-F5344CB8AC3E}">
        <p14:creationId xmlns:p14="http://schemas.microsoft.com/office/powerpoint/2010/main" val="88750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4" name="Rectangle: Rounded Corners 3">
            <a:extLst>
              <a:ext uri="{FF2B5EF4-FFF2-40B4-BE49-F238E27FC236}">
                <a16:creationId xmlns:a16="http://schemas.microsoft.com/office/drawing/2014/main" id="{E260287C-E309-C3A6-CB73-103E0A5FD6C0}"/>
              </a:ext>
            </a:extLst>
          </p:cNvPr>
          <p:cNvSpPr/>
          <p:nvPr/>
        </p:nvSpPr>
        <p:spPr>
          <a:xfrm>
            <a:off x="556591" y="-152400"/>
            <a:ext cx="11078818"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1778D2-5E53-ECD6-D616-D9140525A80A}"/>
              </a:ext>
            </a:extLst>
          </p:cNvPr>
          <p:cNvSpPr txBox="1"/>
          <p:nvPr/>
        </p:nvSpPr>
        <p:spPr>
          <a:xfrm>
            <a:off x="580571" y="244475"/>
            <a:ext cx="11030904" cy="523220"/>
          </a:xfrm>
          <a:prstGeom prst="rect">
            <a:avLst/>
          </a:prstGeom>
          <a:noFill/>
        </p:spPr>
        <p:txBody>
          <a:bodyPr wrap="square" rtlCol="0">
            <a:spAutoFit/>
          </a:bodyPr>
          <a:lstStyle/>
          <a:p>
            <a:pPr algn="ctr"/>
            <a:r>
              <a:rPr lang="en-US" sz="2700" b="1">
                <a:solidFill>
                  <a:schemeClr val="bg1"/>
                </a:solidFill>
              </a:rPr>
              <a:t>1. PHẢN ỨNG THẾ NGUYÊN TỬ HYDROGEN TRONG NHÓM −OH  </a:t>
            </a:r>
          </a:p>
        </p:txBody>
      </p:sp>
      <p:grpSp>
        <p:nvGrpSpPr>
          <p:cNvPr id="10" name="Group 9">
            <a:extLst>
              <a:ext uri="{FF2B5EF4-FFF2-40B4-BE49-F238E27FC236}">
                <a16:creationId xmlns:a16="http://schemas.microsoft.com/office/drawing/2014/main" id="{B3095F47-C081-E623-0009-47A0CA90BCEA}"/>
              </a:ext>
            </a:extLst>
          </p:cNvPr>
          <p:cNvGrpSpPr/>
          <p:nvPr/>
        </p:nvGrpSpPr>
        <p:grpSpPr>
          <a:xfrm>
            <a:off x="1596757" y="1399787"/>
            <a:ext cx="9194800" cy="741089"/>
            <a:chOff x="1498600" y="1186478"/>
            <a:chExt cx="9194800" cy="1193606"/>
          </a:xfrm>
        </p:grpSpPr>
        <p:sp>
          <p:nvSpPr>
            <p:cNvPr id="7" name="Rectangle: Rounded Corners 6">
              <a:extLst>
                <a:ext uri="{FF2B5EF4-FFF2-40B4-BE49-F238E27FC236}">
                  <a16:creationId xmlns:a16="http://schemas.microsoft.com/office/drawing/2014/main" id="{564A355B-4F85-F256-776E-2A93274FEA95}"/>
                </a:ext>
              </a:extLst>
            </p:cNvPr>
            <p:cNvSpPr/>
            <p:nvPr/>
          </p:nvSpPr>
          <p:spPr>
            <a:xfrm>
              <a:off x="1498600" y="1186478"/>
              <a:ext cx="9194800" cy="1193606"/>
            </a:xfrm>
            <a:prstGeom prst="roundRect">
              <a:avLst/>
            </a:prstGeom>
            <a:solidFill>
              <a:srgbClr val="FFFFA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955E8A-540F-16B6-CE9F-31DC74A82D92}"/>
                </a:ext>
              </a:extLst>
            </p:cNvPr>
            <p:cNvSpPr txBox="1"/>
            <p:nvPr/>
          </p:nvSpPr>
          <p:spPr>
            <a:xfrm>
              <a:off x="1549400" y="1298148"/>
              <a:ext cx="9093200" cy="508601"/>
            </a:xfrm>
            <a:prstGeom prst="rect">
              <a:avLst/>
            </a:prstGeom>
            <a:noFill/>
          </p:spPr>
          <p:txBody>
            <a:bodyPr wrap="square" rtlCol="0">
              <a:spAutoFit/>
            </a:bodyPr>
            <a:lstStyle/>
            <a:p>
              <a:pPr algn="ctr">
                <a:lnSpc>
                  <a:spcPct val="125000"/>
                </a:lnSpc>
              </a:pPr>
              <a:r>
                <a:rPr lang="en-US" sz="2400" dirty="0"/>
                <a:t>Alcohol </a:t>
              </a:r>
              <a:r>
                <a:rPr lang="en-US" sz="2400" dirty="0" err="1"/>
                <a:t>có</a:t>
              </a:r>
              <a:r>
                <a:rPr lang="en-US" sz="2400" dirty="0"/>
                <a:t> </a:t>
              </a:r>
              <a:r>
                <a:rPr lang="en-US" sz="2400" dirty="0" err="1"/>
                <a:t>phản</a:t>
              </a:r>
              <a:r>
                <a:rPr lang="en-US" sz="2400" dirty="0"/>
                <a:t> </a:t>
              </a:r>
              <a:r>
                <a:rPr lang="en-US" sz="2400" dirty="0" err="1"/>
                <a:t>ứng</a:t>
              </a:r>
              <a:r>
                <a:rPr lang="en-US" sz="2400" dirty="0"/>
                <a:t> </a:t>
              </a:r>
              <a:r>
                <a:rPr lang="en-US" sz="2400" dirty="0" err="1"/>
                <a:t>thế</a:t>
              </a:r>
              <a:r>
                <a:rPr lang="en-US" sz="2400" dirty="0"/>
                <a:t> </a:t>
              </a:r>
              <a:r>
                <a:rPr lang="en-US" sz="2400" dirty="0" err="1"/>
                <a:t>nguyên</a:t>
              </a:r>
              <a:r>
                <a:rPr lang="en-US" sz="2400" dirty="0"/>
                <a:t> </a:t>
              </a:r>
              <a:r>
                <a:rPr lang="en-US" sz="2400" dirty="0" err="1"/>
                <a:t>từ</a:t>
              </a:r>
              <a:r>
                <a:rPr lang="en-US" sz="2400" dirty="0"/>
                <a:t> hydrogen </a:t>
              </a:r>
              <a:r>
                <a:rPr lang="en-US" sz="2400" dirty="0" err="1"/>
                <a:t>của</a:t>
              </a:r>
              <a:r>
                <a:rPr lang="en-US" sz="2400" dirty="0"/>
                <a:t> </a:t>
              </a:r>
              <a:r>
                <a:rPr lang="en-US" sz="2400" dirty="0" err="1"/>
                <a:t>nhóm</a:t>
              </a:r>
              <a:r>
                <a:rPr lang="en-US" sz="2400" dirty="0"/>
                <a:t> –OH</a:t>
              </a:r>
            </a:p>
          </p:txBody>
        </p:sp>
      </p:grpSp>
      <p:pic>
        <p:nvPicPr>
          <p:cNvPr id="12" name="Picture 11">
            <a:extLst>
              <a:ext uri="{FF2B5EF4-FFF2-40B4-BE49-F238E27FC236}">
                <a16:creationId xmlns:a16="http://schemas.microsoft.com/office/drawing/2014/main" id="{CECB4645-104C-6549-58BC-8098CFAC85D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6222" b="13370"/>
          <a:stretch/>
        </p:blipFill>
        <p:spPr bwMode="auto">
          <a:xfrm>
            <a:off x="1085146" y="2631462"/>
            <a:ext cx="10565574" cy="2595543"/>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CFB39DDD-12E1-DC8F-3AA2-B866E22DB118}"/>
              </a:ext>
            </a:extLst>
          </p:cNvPr>
          <p:cNvSpPr txBox="1"/>
          <p:nvPr/>
        </p:nvSpPr>
        <p:spPr>
          <a:xfrm>
            <a:off x="1585871" y="5538418"/>
            <a:ext cx="8303078" cy="604909"/>
          </a:xfrm>
          <a:prstGeom prst="rect">
            <a:avLst/>
          </a:prstGeom>
          <a:noFill/>
        </p:spPr>
        <p:txBody>
          <a:bodyPr wrap="square">
            <a:spAutoFit/>
          </a:bodyPr>
          <a:lstStyle/>
          <a:p>
            <a:pPr algn="ctr">
              <a:lnSpc>
                <a:spcPct val="130000"/>
              </a:lnSpc>
              <a:spcAft>
                <a:spcPts val="1000"/>
              </a:spcAft>
              <a:tabLst>
                <a:tab pos="285750" algn="l"/>
              </a:tabLst>
            </a:pP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hydrogen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ethanol</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8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5" y="389709"/>
            <a:ext cx="3044376"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95400" y="509786"/>
            <a:ext cx="2607072" cy="523220"/>
          </a:xfrm>
          <a:prstGeom prst="rect">
            <a:avLst/>
          </a:prstGeom>
          <a:noFill/>
        </p:spPr>
        <p:txBody>
          <a:bodyPr wrap="square" rtlCol="0">
            <a:spAutoFit/>
          </a:bodyPr>
          <a:lstStyle/>
          <a:p>
            <a:r>
              <a:rPr lang="en-US" sz="2800" b="1" dirty="0">
                <a:solidFill>
                  <a:schemeClr val="bg1"/>
                </a:solidFill>
              </a:rPr>
              <a:t>THẢO LUẬN 8</a:t>
            </a:r>
          </a:p>
        </p:txBody>
      </p:sp>
      <p:sp>
        <p:nvSpPr>
          <p:cNvPr id="17" name="Rectangle: Rounded Corners 16">
            <a:extLst>
              <a:ext uri="{FF2B5EF4-FFF2-40B4-BE49-F238E27FC236}">
                <a16:creationId xmlns:a16="http://schemas.microsoft.com/office/drawing/2014/main" id="{E5677F12-FA8B-313E-3307-F272BF1A96B9}"/>
              </a:ext>
            </a:extLst>
          </p:cNvPr>
          <p:cNvSpPr/>
          <p:nvPr/>
        </p:nvSpPr>
        <p:spPr>
          <a:xfrm>
            <a:off x="476250" y="1413632"/>
            <a:ext cx="11239500" cy="1288075"/>
          </a:xfrm>
          <a:prstGeom prst="roundRect">
            <a:avLst>
              <a:gd name="adj" fmla="val 7084"/>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3F6C57-70D6-6749-A28D-1317DB082733}"/>
              </a:ext>
            </a:extLst>
          </p:cNvPr>
          <p:cNvSpPr txBox="1"/>
          <p:nvPr/>
        </p:nvSpPr>
        <p:spPr>
          <a:xfrm>
            <a:off x="362815" y="1368217"/>
            <a:ext cx="11353782" cy="1262974"/>
          </a:xfrm>
          <a:prstGeom prst="rect">
            <a:avLst/>
          </a:prstGeom>
          <a:noFill/>
        </p:spPr>
        <p:txBody>
          <a:bodyPr wrap="square" rtlCol="0">
            <a:spAutoFit/>
          </a:bodyPr>
          <a:lstStyle/>
          <a:p>
            <a:pPr algn="ctr">
              <a:lnSpc>
                <a:spcPct val="125000"/>
              </a:lnSpc>
            </a:pPr>
            <a:r>
              <a:rPr lang="vi-VN" sz="3200" b="1" dirty="0">
                <a:solidFill>
                  <a:srgbClr val="000000"/>
                </a:solidFill>
                <a:latin typeface="+mj-lt"/>
              </a:rPr>
              <a:t>Trong phản ứng với sodium, liên kết nào của phân tử alcohol bị phân cắt?</a:t>
            </a:r>
            <a:endParaRPr lang="vi-VN" sz="3200" b="1" dirty="0">
              <a:latin typeface="+mj-lt"/>
            </a:endParaRPr>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 name="Group 1">
            <a:extLst>
              <a:ext uri="{FF2B5EF4-FFF2-40B4-BE49-F238E27FC236}">
                <a16:creationId xmlns:a16="http://schemas.microsoft.com/office/drawing/2014/main" id="{27ED3425-1FB4-85AD-ABDC-D2763016C07D}"/>
              </a:ext>
            </a:extLst>
          </p:cNvPr>
          <p:cNvGrpSpPr/>
          <p:nvPr/>
        </p:nvGrpSpPr>
        <p:grpSpPr>
          <a:xfrm>
            <a:off x="4876800" y="3028945"/>
            <a:ext cx="1773237" cy="637314"/>
            <a:chOff x="3448049" y="3534636"/>
            <a:chExt cx="1773237" cy="637314"/>
          </a:xfrm>
        </p:grpSpPr>
        <p:sp>
          <p:nvSpPr>
            <p:cNvPr id="4" name="Rectangle: Rounded Corners 3">
              <a:extLst>
                <a:ext uri="{FF2B5EF4-FFF2-40B4-BE49-F238E27FC236}">
                  <a16:creationId xmlns:a16="http://schemas.microsoft.com/office/drawing/2014/main" id="{F809BCC4-C2BD-7D96-62CE-18676B675987}"/>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73D9B5-5BCF-A3A9-7EA9-5667C90FFF9C}"/>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8" name="TextBox 7">
              <a:extLst>
                <a:ext uri="{FF2B5EF4-FFF2-40B4-BE49-F238E27FC236}">
                  <a16:creationId xmlns:a16="http://schemas.microsoft.com/office/drawing/2014/main" id="{4610C6EF-4581-35CE-6C40-38AD63A1CB85}"/>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16" name="TextBox 15">
            <a:extLst>
              <a:ext uri="{FF2B5EF4-FFF2-40B4-BE49-F238E27FC236}">
                <a16:creationId xmlns:a16="http://schemas.microsoft.com/office/drawing/2014/main" id="{96E60399-962D-DBA6-11CB-D36A811BAD26}"/>
              </a:ext>
            </a:extLst>
          </p:cNvPr>
          <p:cNvSpPr txBox="1"/>
          <p:nvPr/>
        </p:nvSpPr>
        <p:spPr>
          <a:xfrm>
            <a:off x="719516" y="3920508"/>
            <a:ext cx="10373553" cy="1651671"/>
          </a:xfrm>
          <a:prstGeom prst="rect">
            <a:avLst/>
          </a:prstGeom>
          <a:noFill/>
        </p:spPr>
        <p:txBody>
          <a:bodyPr wrap="square" rtlCol="0">
            <a:spAutoFit/>
          </a:bodyPr>
          <a:lstStyle/>
          <a:p>
            <a:pPr algn="ctr">
              <a:lnSpc>
                <a:spcPct val="150000"/>
              </a:lnSpc>
            </a:pPr>
            <a:r>
              <a:rPr lang="vi-VN" sz="3600" dirty="0"/>
              <a:t>Trong phản ứng với sodium liên kết O – H của phân tử alcohol bị phân cắt.</a:t>
            </a:r>
            <a:endParaRPr lang="vi-VN" sz="4800" dirty="0"/>
          </a:p>
        </p:txBody>
      </p:sp>
    </p:spTree>
    <p:extLst>
      <p:ext uri="{BB962C8B-B14F-4D97-AF65-F5344CB8AC3E}">
        <p14:creationId xmlns:p14="http://schemas.microsoft.com/office/powerpoint/2010/main" val="3718161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AE26F8E-7031-0B49-1352-7B22AD3BC0AD}"/>
              </a:ext>
            </a:extLst>
          </p:cNvPr>
          <p:cNvSpPr/>
          <p:nvPr/>
        </p:nvSpPr>
        <p:spPr>
          <a:xfrm>
            <a:off x="479361" y="1518490"/>
            <a:ext cx="11239500" cy="2893604"/>
          </a:xfrm>
          <a:prstGeom prst="roundRect">
            <a:avLst>
              <a:gd name="adj" fmla="val 7084"/>
            </a:avLst>
          </a:prstGeom>
          <a:noFill/>
          <a:ln w="57150">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00892" y="776650"/>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36652" y="646421"/>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387472" y="896727"/>
            <a:ext cx="1991359" cy="523220"/>
          </a:xfrm>
          <a:prstGeom prst="rect">
            <a:avLst/>
          </a:prstGeom>
          <a:noFill/>
        </p:spPr>
        <p:txBody>
          <a:bodyPr wrap="square" rtlCol="0">
            <a:spAutoFit/>
          </a:bodyPr>
          <a:lstStyle/>
          <a:p>
            <a:r>
              <a:rPr lang="en-US" sz="2800" b="1" dirty="0">
                <a:solidFill>
                  <a:schemeClr val="bg1"/>
                </a:solidFill>
              </a:rPr>
              <a:t>CỦNG CỐ</a:t>
            </a:r>
          </a:p>
        </p:txBody>
      </p:sp>
      <p:sp>
        <p:nvSpPr>
          <p:cNvPr id="18" name="TextBox 17">
            <a:extLst>
              <a:ext uri="{FF2B5EF4-FFF2-40B4-BE49-F238E27FC236}">
                <a16:creationId xmlns:a16="http://schemas.microsoft.com/office/drawing/2014/main" id="{31DFD2DB-BDB5-DD3A-D105-07C0C75236AB}"/>
              </a:ext>
            </a:extLst>
          </p:cNvPr>
          <p:cNvSpPr txBox="1"/>
          <p:nvPr/>
        </p:nvSpPr>
        <p:spPr>
          <a:xfrm>
            <a:off x="824418" y="1807552"/>
            <a:ext cx="10724142" cy="646331"/>
          </a:xfrm>
          <a:prstGeom prst="rect">
            <a:avLst/>
          </a:prstGeom>
          <a:noFill/>
        </p:spPr>
        <p:txBody>
          <a:bodyPr wrap="square" rtlCol="0">
            <a:spAutoFit/>
          </a:bodyPr>
          <a:lstStyle/>
          <a:p>
            <a:pPr algn="ctr"/>
            <a:r>
              <a:rPr lang="vi-VN" sz="3600" b="1" dirty="0"/>
              <a:t>Viết phương trình hoá học của phản ứng:</a:t>
            </a:r>
            <a:endParaRPr lang="en-AU" sz="3600" b="1" dirty="0"/>
          </a:p>
        </p:txBody>
      </p:sp>
      <p:pic>
        <p:nvPicPr>
          <p:cNvPr id="21" name="Picture 20">
            <a:extLst>
              <a:ext uri="{FF2B5EF4-FFF2-40B4-BE49-F238E27FC236}">
                <a16:creationId xmlns:a16="http://schemas.microsoft.com/office/drawing/2014/main" id="{CB58497E-D861-1E55-3A30-BBA1B9E385AD}"/>
              </a:ext>
            </a:extLst>
          </p:cNvPr>
          <p:cNvPicPr>
            <a:picLocks noChangeAspect="1"/>
          </p:cNvPicPr>
          <p:nvPr/>
        </p:nvPicPr>
        <p:blipFill>
          <a:blip r:embed="rId12"/>
          <a:stretch>
            <a:fillRect/>
          </a:stretch>
        </p:blipFill>
        <p:spPr>
          <a:xfrm>
            <a:off x="1179778" y="2793274"/>
            <a:ext cx="10129954" cy="1154197"/>
          </a:xfrm>
          <a:prstGeom prst="rect">
            <a:avLst/>
          </a:prstGeom>
        </p:spPr>
      </p:pic>
      <p:sp>
        <p:nvSpPr>
          <p:cNvPr id="23" name="Rectangle 22">
            <a:extLst>
              <a:ext uri="{FF2B5EF4-FFF2-40B4-BE49-F238E27FC236}">
                <a16:creationId xmlns:a16="http://schemas.microsoft.com/office/drawing/2014/main" id="{1BCAE75F-2458-EBC3-7F78-A8D665C1FB60}"/>
              </a:ext>
            </a:extLst>
          </p:cNvPr>
          <p:cNvSpPr/>
          <p:nvPr/>
        </p:nvSpPr>
        <p:spPr>
          <a:xfrm>
            <a:off x="1143000" y="2971800"/>
            <a:ext cx="386352" cy="685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3861B910-5A45-7D21-123B-2365379767B1}"/>
              </a:ext>
            </a:extLst>
          </p:cNvPr>
          <p:cNvSpPr/>
          <p:nvPr/>
        </p:nvSpPr>
        <p:spPr>
          <a:xfrm>
            <a:off x="5181600" y="3090088"/>
            <a:ext cx="386352" cy="685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ABC082C2-A51D-BF4C-0AF3-DF4D78A9FB14}"/>
              </a:ext>
            </a:extLst>
          </p:cNvPr>
          <p:cNvSpPr/>
          <p:nvPr/>
        </p:nvSpPr>
        <p:spPr>
          <a:xfrm>
            <a:off x="6430874" y="3098868"/>
            <a:ext cx="4731066" cy="685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2779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4" name="Rectangle: Rounded Corners 3">
            <a:extLst>
              <a:ext uri="{FF2B5EF4-FFF2-40B4-BE49-F238E27FC236}">
                <a16:creationId xmlns:a16="http://schemas.microsoft.com/office/drawing/2014/main" id="{E260287C-E309-C3A6-CB73-103E0A5FD6C0}"/>
              </a:ext>
            </a:extLst>
          </p:cNvPr>
          <p:cNvSpPr/>
          <p:nvPr/>
        </p:nvSpPr>
        <p:spPr>
          <a:xfrm>
            <a:off x="2249714" y="-152400"/>
            <a:ext cx="7692572"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1778D2-5E53-ECD6-D616-D9140525A80A}"/>
              </a:ext>
            </a:extLst>
          </p:cNvPr>
          <p:cNvSpPr txBox="1"/>
          <p:nvPr/>
        </p:nvSpPr>
        <p:spPr>
          <a:xfrm>
            <a:off x="2423886" y="244475"/>
            <a:ext cx="7344274" cy="523220"/>
          </a:xfrm>
          <a:prstGeom prst="rect">
            <a:avLst/>
          </a:prstGeom>
          <a:noFill/>
        </p:spPr>
        <p:txBody>
          <a:bodyPr wrap="square" rtlCol="0">
            <a:spAutoFit/>
          </a:bodyPr>
          <a:lstStyle/>
          <a:p>
            <a:pPr algn="ctr"/>
            <a:r>
              <a:rPr lang="en-US" sz="2700" b="1" dirty="0">
                <a:solidFill>
                  <a:schemeClr val="bg1"/>
                </a:solidFill>
              </a:rPr>
              <a:t>2. PHẢN ỨNG TẠO ETHER </a:t>
            </a:r>
          </a:p>
        </p:txBody>
      </p:sp>
      <p:pic>
        <p:nvPicPr>
          <p:cNvPr id="19" name="Picture 18">
            <a:extLst>
              <a:ext uri="{FF2B5EF4-FFF2-40B4-BE49-F238E27FC236}">
                <a16:creationId xmlns:a16="http://schemas.microsoft.com/office/drawing/2014/main" id="{28BEA0F5-E972-23DC-EB2B-FDE7B52081A1}"/>
              </a:ext>
            </a:extLst>
          </p:cNvPr>
          <p:cNvPicPr>
            <a:picLocks noChangeAspect="1"/>
          </p:cNvPicPr>
          <p:nvPr/>
        </p:nvPicPr>
        <p:blipFill rotWithShape="1">
          <a:blip r:embed="rId12">
            <a:extLst>
              <a:ext uri="{28A0092B-C50C-407E-A947-70E740481C1C}">
                <a14:useLocalDpi xmlns:a14="http://schemas.microsoft.com/office/drawing/2010/main" val="0"/>
              </a:ext>
            </a:extLst>
          </a:blip>
          <a:srcRect l="2047" r="3023"/>
          <a:stretch/>
        </p:blipFill>
        <p:spPr bwMode="auto">
          <a:xfrm>
            <a:off x="0" y="2540236"/>
            <a:ext cx="12192000" cy="2152002"/>
          </a:xfrm>
          <a:prstGeom prst="rect">
            <a:avLst/>
          </a:prstGeom>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7D60E608-3FD0-E278-23C1-0E338B1E42DB}"/>
              </a:ext>
            </a:extLst>
          </p:cNvPr>
          <p:cNvSpPr txBox="1"/>
          <p:nvPr/>
        </p:nvSpPr>
        <p:spPr>
          <a:xfrm>
            <a:off x="986696" y="1632382"/>
            <a:ext cx="10724142" cy="523220"/>
          </a:xfrm>
          <a:prstGeom prst="rect">
            <a:avLst/>
          </a:prstGeom>
          <a:noFill/>
        </p:spPr>
        <p:txBody>
          <a:bodyPr wrap="square" rtlCol="0">
            <a:spAutoFit/>
          </a:bodyPr>
          <a:lstStyle/>
          <a:p>
            <a:pPr algn="ctr"/>
            <a:r>
              <a:rPr lang="vi-VN" sz="2800" b="1" dirty="0"/>
              <a:t>Phản ứng giữa hai phân tử alcohol tạo ehter</a:t>
            </a:r>
            <a:endParaRPr lang="en-AU" sz="2800" b="1" dirty="0"/>
          </a:p>
        </p:txBody>
      </p:sp>
    </p:spTree>
    <p:extLst>
      <p:ext uri="{BB962C8B-B14F-4D97-AF65-F5344CB8AC3E}">
        <p14:creationId xmlns:p14="http://schemas.microsoft.com/office/powerpoint/2010/main" val="62556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AE26F8E-7031-0B49-1352-7B22AD3BC0AD}"/>
              </a:ext>
            </a:extLst>
          </p:cNvPr>
          <p:cNvSpPr/>
          <p:nvPr/>
        </p:nvSpPr>
        <p:spPr>
          <a:xfrm>
            <a:off x="479361" y="1518490"/>
            <a:ext cx="11239500" cy="1813729"/>
          </a:xfrm>
          <a:prstGeom prst="roundRect">
            <a:avLst>
              <a:gd name="adj" fmla="val 7084"/>
            </a:avLst>
          </a:prstGeom>
          <a:noFill/>
          <a:ln w="57150">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00892" y="776650"/>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36652" y="646421"/>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387472" y="896727"/>
            <a:ext cx="1991359" cy="523220"/>
          </a:xfrm>
          <a:prstGeom prst="rect">
            <a:avLst/>
          </a:prstGeom>
          <a:noFill/>
        </p:spPr>
        <p:txBody>
          <a:bodyPr wrap="square" rtlCol="0">
            <a:spAutoFit/>
          </a:bodyPr>
          <a:lstStyle/>
          <a:p>
            <a:r>
              <a:rPr lang="en-US" sz="2800" b="1" dirty="0">
                <a:solidFill>
                  <a:schemeClr val="bg1"/>
                </a:solidFill>
              </a:rPr>
              <a:t>CỦNG CỐ</a:t>
            </a:r>
          </a:p>
        </p:txBody>
      </p:sp>
      <p:sp>
        <p:nvSpPr>
          <p:cNvPr id="18" name="TextBox 17">
            <a:extLst>
              <a:ext uri="{FF2B5EF4-FFF2-40B4-BE49-F238E27FC236}">
                <a16:creationId xmlns:a16="http://schemas.microsoft.com/office/drawing/2014/main" id="{31DFD2DB-BDB5-DD3A-D105-07C0C75236AB}"/>
              </a:ext>
            </a:extLst>
          </p:cNvPr>
          <p:cNvSpPr txBox="1"/>
          <p:nvPr/>
        </p:nvSpPr>
        <p:spPr>
          <a:xfrm>
            <a:off x="571425" y="1612634"/>
            <a:ext cx="11239500" cy="1478418"/>
          </a:xfrm>
          <a:prstGeom prst="rect">
            <a:avLst/>
          </a:prstGeom>
          <a:noFill/>
        </p:spPr>
        <p:txBody>
          <a:bodyPr wrap="square" rtlCol="0">
            <a:spAutoFit/>
          </a:bodyPr>
          <a:lstStyle/>
          <a:p>
            <a:pPr algn="ctr">
              <a:lnSpc>
                <a:spcPct val="150000"/>
              </a:lnSpc>
            </a:pPr>
            <a:r>
              <a:rPr lang="en-AU" sz="3200" b="1" dirty="0" err="1"/>
              <a:t>Hỗn</a:t>
            </a:r>
            <a:r>
              <a:rPr lang="en-AU" sz="3200" b="1" dirty="0"/>
              <a:t> </a:t>
            </a:r>
            <a:r>
              <a:rPr lang="en-AU" sz="3200" b="1" dirty="0" err="1"/>
              <a:t>hợp</a:t>
            </a:r>
            <a:r>
              <a:rPr lang="en-AU" sz="3200" b="1" dirty="0"/>
              <a:t> methanol </a:t>
            </a:r>
            <a:r>
              <a:rPr lang="en-AU" sz="3200" b="1" dirty="0" err="1"/>
              <a:t>và</a:t>
            </a:r>
            <a:r>
              <a:rPr lang="en-AU" sz="3200" b="1" dirty="0"/>
              <a:t> ethanol </a:t>
            </a:r>
            <a:r>
              <a:rPr lang="en-AU" sz="3200" b="1" dirty="0" err="1"/>
              <a:t>có</a:t>
            </a:r>
            <a:r>
              <a:rPr lang="en-AU" sz="3200" b="1" dirty="0"/>
              <a:t> </a:t>
            </a:r>
            <a:r>
              <a:rPr lang="en-AU" sz="3200" b="1" dirty="0" err="1"/>
              <a:t>thể</a:t>
            </a:r>
            <a:r>
              <a:rPr lang="en-AU" sz="3200" b="1" dirty="0"/>
              <a:t> </a:t>
            </a:r>
            <a:r>
              <a:rPr lang="en-AU" sz="3200" b="1" dirty="0" err="1"/>
              <a:t>tạo</a:t>
            </a:r>
            <a:r>
              <a:rPr lang="en-AU" sz="3200" b="1" dirty="0"/>
              <a:t> </a:t>
            </a:r>
            <a:r>
              <a:rPr lang="en-AU" sz="3200" b="1" dirty="0" err="1"/>
              <a:t>thành</a:t>
            </a:r>
            <a:r>
              <a:rPr lang="en-AU" sz="3200" b="1" dirty="0"/>
              <a:t> bao </a:t>
            </a:r>
            <a:r>
              <a:rPr lang="en-AU" sz="3200" b="1" dirty="0" err="1"/>
              <a:t>nhiêu</a:t>
            </a:r>
            <a:r>
              <a:rPr lang="en-AU" sz="3200" b="1" dirty="0"/>
              <a:t> ether </a:t>
            </a:r>
            <a:r>
              <a:rPr lang="en-AU" sz="3200" b="1" dirty="0" err="1"/>
              <a:t>nhờ</a:t>
            </a:r>
            <a:r>
              <a:rPr lang="en-AU" sz="3200" b="1" dirty="0"/>
              <a:t> </a:t>
            </a:r>
            <a:r>
              <a:rPr lang="en-AU" sz="3200" b="1" dirty="0" err="1"/>
              <a:t>xúc</a:t>
            </a:r>
            <a:r>
              <a:rPr lang="en-AU" sz="3200" b="1" dirty="0"/>
              <a:t> </a:t>
            </a:r>
            <a:r>
              <a:rPr lang="en-AU" sz="3200" b="1" dirty="0" err="1"/>
              <a:t>tác</a:t>
            </a:r>
            <a:r>
              <a:rPr lang="en-AU" sz="3200" b="1" dirty="0"/>
              <a:t> dung </a:t>
            </a:r>
            <a:r>
              <a:rPr lang="en-AU" sz="3200" b="1" dirty="0" err="1"/>
              <a:t>dịch</a:t>
            </a:r>
            <a:r>
              <a:rPr lang="en-AU" sz="3200" b="1" dirty="0"/>
              <a:t> H</a:t>
            </a:r>
            <a:r>
              <a:rPr lang="en-AU" sz="3200" b="1" baseline="-25000" dirty="0"/>
              <a:t>2</a:t>
            </a:r>
            <a:r>
              <a:rPr lang="en-AU" sz="3200" b="1" dirty="0"/>
              <a:t>SO</a:t>
            </a:r>
            <a:r>
              <a:rPr lang="en-AU" sz="3200" b="1" baseline="-25000" dirty="0"/>
              <a:t>4</a:t>
            </a:r>
            <a:r>
              <a:rPr lang="en-AU" sz="3200" b="1" dirty="0"/>
              <a:t> </a:t>
            </a:r>
            <a:r>
              <a:rPr lang="en-AU" sz="3200" b="1" dirty="0" err="1"/>
              <a:t>đặc</a:t>
            </a:r>
            <a:r>
              <a:rPr lang="en-AU" sz="3200" b="1" dirty="0"/>
              <a:t>, </a:t>
            </a:r>
            <a:r>
              <a:rPr lang="en-AU" sz="3200" b="1" dirty="0" err="1"/>
              <a:t>đun</a:t>
            </a:r>
            <a:r>
              <a:rPr lang="en-AU" sz="3200" b="1" dirty="0"/>
              <a:t> </a:t>
            </a:r>
            <a:r>
              <a:rPr lang="en-AU" sz="3200" b="1" dirty="0" err="1"/>
              <a:t>nóng</a:t>
            </a:r>
            <a:r>
              <a:rPr lang="en-AU" sz="3200" b="1" dirty="0"/>
              <a:t>?</a:t>
            </a:r>
            <a:endParaRPr lang="en-AU" sz="5400" b="1" dirty="0"/>
          </a:p>
        </p:txBody>
      </p:sp>
      <p:grpSp>
        <p:nvGrpSpPr>
          <p:cNvPr id="2" name="Group 1">
            <a:extLst>
              <a:ext uri="{FF2B5EF4-FFF2-40B4-BE49-F238E27FC236}">
                <a16:creationId xmlns:a16="http://schemas.microsoft.com/office/drawing/2014/main" id="{CDEB23EF-3757-AEB0-0CFD-8237BAB37B11}"/>
              </a:ext>
            </a:extLst>
          </p:cNvPr>
          <p:cNvGrpSpPr/>
          <p:nvPr/>
        </p:nvGrpSpPr>
        <p:grpSpPr>
          <a:xfrm>
            <a:off x="4988693" y="3726267"/>
            <a:ext cx="1773237" cy="637314"/>
            <a:chOff x="3448049" y="3534636"/>
            <a:chExt cx="1773237" cy="637314"/>
          </a:xfrm>
        </p:grpSpPr>
        <p:sp>
          <p:nvSpPr>
            <p:cNvPr id="4" name="Rectangle: Rounded Corners 3">
              <a:extLst>
                <a:ext uri="{FF2B5EF4-FFF2-40B4-BE49-F238E27FC236}">
                  <a16:creationId xmlns:a16="http://schemas.microsoft.com/office/drawing/2014/main" id="{EEAA4049-76CF-747A-12E1-9AF7D0C938DB}"/>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800592-E55F-3AF2-C8C4-D18EC6561C01}"/>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16" name="TextBox 15">
              <a:extLst>
                <a:ext uri="{FF2B5EF4-FFF2-40B4-BE49-F238E27FC236}">
                  <a16:creationId xmlns:a16="http://schemas.microsoft.com/office/drawing/2014/main" id="{7DF615C8-E1CE-EB02-EC1A-28966249934F}"/>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17" name="TextBox 16">
            <a:extLst>
              <a:ext uri="{FF2B5EF4-FFF2-40B4-BE49-F238E27FC236}">
                <a16:creationId xmlns:a16="http://schemas.microsoft.com/office/drawing/2014/main" id="{7B9B0FD2-BCCB-B1B2-5030-7BDC0EEB25F9}"/>
              </a:ext>
            </a:extLst>
          </p:cNvPr>
          <p:cNvSpPr txBox="1"/>
          <p:nvPr/>
        </p:nvSpPr>
        <p:spPr>
          <a:xfrm>
            <a:off x="2383151" y="4192694"/>
            <a:ext cx="8811986" cy="1478418"/>
          </a:xfrm>
          <a:prstGeom prst="rect">
            <a:avLst/>
          </a:prstGeom>
          <a:noFill/>
        </p:spPr>
        <p:txBody>
          <a:bodyPr wrap="square" rtlCol="0">
            <a:spAutoFit/>
          </a:bodyPr>
          <a:lstStyle/>
          <a:p>
            <a:pPr algn="just">
              <a:lnSpc>
                <a:spcPct val="150000"/>
              </a:lnSpc>
            </a:pPr>
            <a:r>
              <a:rPr lang="en-AU" sz="3200" dirty="0" err="1"/>
              <a:t>Có</a:t>
            </a:r>
            <a:r>
              <a:rPr lang="en-AU" sz="3200" dirty="0"/>
              <a:t> </a:t>
            </a:r>
            <a:r>
              <a:rPr lang="en-AU" sz="3200" dirty="0" err="1"/>
              <a:t>thể</a:t>
            </a:r>
            <a:r>
              <a:rPr lang="en-AU" sz="3200" dirty="0"/>
              <a:t> </a:t>
            </a:r>
            <a:r>
              <a:rPr lang="en-AU" sz="3200" dirty="0" err="1"/>
              <a:t>tạo</a:t>
            </a:r>
            <a:r>
              <a:rPr lang="en-AU" sz="3200" dirty="0"/>
              <a:t> </a:t>
            </a:r>
            <a:r>
              <a:rPr lang="en-AU" sz="3200" dirty="0" err="1"/>
              <a:t>thành</a:t>
            </a:r>
            <a:r>
              <a:rPr lang="en-AU" sz="3200" dirty="0"/>
              <a:t> 3 ether. </a:t>
            </a:r>
          </a:p>
          <a:p>
            <a:pPr algn="just">
              <a:lnSpc>
                <a:spcPct val="150000"/>
              </a:lnSpc>
            </a:pPr>
            <a:r>
              <a:rPr lang="en-AU" sz="3200" dirty="0" err="1"/>
              <a:t>Cụ</a:t>
            </a:r>
            <a:r>
              <a:rPr lang="en-AU" sz="3200" dirty="0"/>
              <a:t> </a:t>
            </a:r>
            <a:r>
              <a:rPr lang="en-AU" sz="3200" dirty="0" err="1"/>
              <a:t>thể</a:t>
            </a:r>
            <a:r>
              <a:rPr lang="en-AU" sz="3200" dirty="0"/>
              <a:t>: CH</a:t>
            </a:r>
            <a:r>
              <a:rPr lang="en-AU" sz="3200" baseline="-25000" dirty="0"/>
              <a:t>3</a:t>
            </a:r>
            <a:r>
              <a:rPr lang="en-AU" sz="3200" dirty="0"/>
              <a:t>OCH</a:t>
            </a:r>
            <a:r>
              <a:rPr lang="en-AU" sz="3200" baseline="-25000" dirty="0"/>
              <a:t>3</a:t>
            </a:r>
            <a:r>
              <a:rPr lang="en-AU" sz="3200" dirty="0"/>
              <a:t>; C</a:t>
            </a:r>
            <a:r>
              <a:rPr lang="en-AU" sz="3200" baseline="-25000" dirty="0"/>
              <a:t>2</a:t>
            </a:r>
            <a:r>
              <a:rPr lang="en-AU" sz="3200" dirty="0"/>
              <a:t>H</a:t>
            </a:r>
            <a:r>
              <a:rPr lang="en-AU" sz="3200" baseline="-25000" dirty="0"/>
              <a:t>5</a:t>
            </a:r>
            <a:r>
              <a:rPr lang="en-AU" sz="3200" dirty="0"/>
              <a:t>OC</a:t>
            </a:r>
            <a:r>
              <a:rPr lang="en-AU" sz="3200" baseline="-25000" dirty="0"/>
              <a:t>2</a:t>
            </a:r>
            <a:r>
              <a:rPr lang="en-AU" sz="3200" dirty="0"/>
              <a:t>H</a:t>
            </a:r>
            <a:r>
              <a:rPr lang="en-AU" sz="3200" baseline="-25000" dirty="0"/>
              <a:t>5</a:t>
            </a:r>
            <a:r>
              <a:rPr lang="en-AU" sz="3200" dirty="0"/>
              <a:t> </a:t>
            </a:r>
            <a:r>
              <a:rPr lang="en-AU" sz="3200" dirty="0" err="1"/>
              <a:t>và</a:t>
            </a:r>
            <a:r>
              <a:rPr lang="en-AU" sz="3200" dirty="0"/>
              <a:t> CH</a:t>
            </a:r>
            <a:r>
              <a:rPr lang="en-AU" sz="3200" baseline="-25000" dirty="0"/>
              <a:t>3</a:t>
            </a:r>
            <a:r>
              <a:rPr lang="en-AU" sz="3200" dirty="0"/>
              <a:t>OC</a:t>
            </a:r>
            <a:r>
              <a:rPr lang="en-AU" sz="3200" baseline="-25000" dirty="0"/>
              <a:t>2</a:t>
            </a:r>
            <a:r>
              <a:rPr lang="en-AU" sz="3200" dirty="0"/>
              <a:t>H</a:t>
            </a:r>
            <a:r>
              <a:rPr lang="en-AU" sz="3200" baseline="-25000" dirty="0"/>
              <a:t>5</a:t>
            </a:r>
            <a:r>
              <a:rPr lang="en-AU" sz="3200" dirty="0"/>
              <a:t>.</a:t>
            </a:r>
            <a:endParaRPr lang="vi-VN" sz="4400" dirty="0"/>
          </a:p>
        </p:txBody>
      </p:sp>
    </p:spTree>
    <p:extLst>
      <p:ext uri="{BB962C8B-B14F-4D97-AF65-F5344CB8AC3E}">
        <p14:creationId xmlns:p14="http://schemas.microsoft.com/office/powerpoint/2010/main" val="32671010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80">
                                          <p:stCondLst>
                                            <p:cond delay="0"/>
                                          </p:stCondLst>
                                        </p:cTn>
                                        <p:tgtEl>
                                          <p:spTgt spid="33"/>
                                        </p:tgtEl>
                                      </p:cBhvr>
                                    </p:animEffect>
                                    <p:anim calcmode="lin" valueType="num">
                                      <p:cBhvr>
                                        <p:cTn id="2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9" dur="26">
                                          <p:stCondLst>
                                            <p:cond delay="650"/>
                                          </p:stCondLst>
                                        </p:cTn>
                                        <p:tgtEl>
                                          <p:spTgt spid="33"/>
                                        </p:tgtEl>
                                      </p:cBhvr>
                                      <p:to x="100000" y="60000"/>
                                    </p:animScale>
                                    <p:animScale>
                                      <p:cBhvr>
                                        <p:cTn id="30" dur="166" decel="50000">
                                          <p:stCondLst>
                                            <p:cond delay="676"/>
                                          </p:stCondLst>
                                        </p:cTn>
                                        <p:tgtEl>
                                          <p:spTgt spid="33"/>
                                        </p:tgtEl>
                                      </p:cBhvr>
                                      <p:to x="100000" y="100000"/>
                                    </p:animScale>
                                    <p:animScale>
                                      <p:cBhvr>
                                        <p:cTn id="31" dur="26">
                                          <p:stCondLst>
                                            <p:cond delay="1312"/>
                                          </p:stCondLst>
                                        </p:cTn>
                                        <p:tgtEl>
                                          <p:spTgt spid="33"/>
                                        </p:tgtEl>
                                      </p:cBhvr>
                                      <p:to x="100000" y="80000"/>
                                    </p:animScale>
                                    <p:animScale>
                                      <p:cBhvr>
                                        <p:cTn id="32" dur="166" decel="50000">
                                          <p:stCondLst>
                                            <p:cond delay="1338"/>
                                          </p:stCondLst>
                                        </p:cTn>
                                        <p:tgtEl>
                                          <p:spTgt spid="33"/>
                                        </p:tgtEl>
                                      </p:cBhvr>
                                      <p:to x="100000" y="100000"/>
                                    </p:animScale>
                                    <p:animScale>
                                      <p:cBhvr>
                                        <p:cTn id="33" dur="26">
                                          <p:stCondLst>
                                            <p:cond delay="1642"/>
                                          </p:stCondLst>
                                        </p:cTn>
                                        <p:tgtEl>
                                          <p:spTgt spid="33"/>
                                        </p:tgtEl>
                                      </p:cBhvr>
                                      <p:to x="100000" y="90000"/>
                                    </p:animScale>
                                    <p:animScale>
                                      <p:cBhvr>
                                        <p:cTn id="34" dur="166" decel="50000">
                                          <p:stCondLst>
                                            <p:cond delay="1668"/>
                                          </p:stCondLst>
                                        </p:cTn>
                                        <p:tgtEl>
                                          <p:spTgt spid="33"/>
                                        </p:tgtEl>
                                      </p:cBhvr>
                                      <p:to x="100000" y="100000"/>
                                    </p:animScale>
                                    <p:animScale>
                                      <p:cBhvr>
                                        <p:cTn id="35" dur="26">
                                          <p:stCondLst>
                                            <p:cond delay="1808"/>
                                          </p:stCondLst>
                                        </p:cTn>
                                        <p:tgtEl>
                                          <p:spTgt spid="33"/>
                                        </p:tgtEl>
                                      </p:cBhvr>
                                      <p:to x="100000" y="95000"/>
                                    </p:animScale>
                                    <p:animScale>
                                      <p:cBhvr>
                                        <p:cTn id="36" dur="166" decel="50000">
                                          <p:stCondLst>
                                            <p:cond delay="1834"/>
                                          </p:stCondLst>
                                        </p:cTn>
                                        <p:tgtEl>
                                          <p:spTgt spid="3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80">
                                          <p:stCondLst>
                                            <p:cond delay="0"/>
                                          </p:stCondLst>
                                        </p:cTn>
                                        <p:tgtEl>
                                          <p:spTgt spid="15"/>
                                        </p:tgtEl>
                                      </p:cBhvr>
                                    </p:animEffect>
                                    <p:anim calcmode="lin" valueType="num">
                                      <p:cBhvr>
                                        <p:cTn id="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1" dur="26">
                                          <p:stCondLst>
                                            <p:cond delay="650"/>
                                          </p:stCondLst>
                                        </p:cTn>
                                        <p:tgtEl>
                                          <p:spTgt spid="15"/>
                                        </p:tgtEl>
                                      </p:cBhvr>
                                      <p:to x="100000" y="60000"/>
                                    </p:animScale>
                                    <p:animScale>
                                      <p:cBhvr>
                                        <p:cTn id="62" dur="166" decel="50000">
                                          <p:stCondLst>
                                            <p:cond delay="676"/>
                                          </p:stCondLst>
                                        </p:cTn>
                                        <p:tgtEl>
                                          <p:spTgt spid="15"/>
                                        </p:tgtEl>
                                      </p:cBhvr>
                                      <p:to x="100000" y="100000"/>
                                    </p:animScale>
                                    <p:animScale>
                                      <p:cBhvr>
                                        <p:cTn id="63" dur="26">
                                          <p:stCondLst>
                                            <p:cond delay="1312"/>
                                          </p:stCondLst>
                                        </p:cTn>
                                        <p:tgtEl>
                                          <p:spTgt spid="15"/>
                                        </p:tgtEl>
                                      </p:cBhvr>
                                      <p:to x="100000" y="80000"/>
                                    </p:animScale>
                                    <p:animScale>
                                      <p:cBhvr>
                                        <p:cTn id="64" dur="166" decel="50000">
                                          <p:stCondLst>
                                            <p:cond delay="1338"/>
                                          </p:stCondLst>
                                        </p:cTn>
                                        <p:tgtEl>
                                          <p:spTgt spid="15"/>
                                        </p:tgtEl>
                                      </p:cBhvr>
                                      <p:to x="100000" y="100000"/>
                                    </p:animScale>
                                    <p:animScale>
                                      <p:cBhvr>
                                        <p:cTn id="65" dur="26">
                                          <p:stCondLst>
                                            <p:cond delay="1642"/>
                                          </p:stCondLst>
                                        </p:cTn>
                                        <p:tgtEl>
                                          <p:spTgt spid="15"/>
                                        </p:tgtEl>
                                      </p:cBhvr>
                                      <p:to x="100000" y="90000"/>
                                    </p:animScale>
                                    <p:animScale>
                                      <p:cBhvr>
                                        <p:cTn id="66" dur="166" decel="50000">
                                          <p:stCondLst>
                                            <p:cond delay="1668"/>
                                          </p:stCondLst>
                                        </p:cTn>
                                        <p:tgtEl>
                                          <p:spTgt spid="15"/>
                                        </p:tgtEl>
                                      </p:cBhvr>
                                      <p:to x="100000" y="100000"/>
                                    </p:animScale>
                                    <p:animScale>
                                      <p:cBhvr>
                                        <p:cTn id="67" dur="26">
                                          <p:stCondLst>
                                            <p:cond delay="1808"/>
                                          </p:stCondLst>
                                        </p:cTn>
                                        <p:tgtEl>
                                          <p:spTgt spid="15"/>
                                        </p:tgtEl>
                                      </p:cBhvr>
                                      <p:to x="100000" y="95000"/>
                                    </p:animScale>
                                    <p:animScale>
                                      <p:cBhvr>
                                        <p:cTn id="68" dur="166" decel="50000">
                                          <p:stCondLst>
                                            <p:cond delay="1834"/>
                                          </p:stCondLst>
                                        </p:cTn>
                                        <p:tgtEl>
                                          <p:spTgt spid="1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barn(inVertical)">
                                      <p:cBhvr>
                                        <p:cTn id="89" dur="500"/>
                                        <p:tgtEl>
                                          <p:spTgt spid="17"/>
                                        </p:tgtEl>
                                      </p:cBhvr>
                                    </p:animEffect>
                                  </p:childTnLst>
                                </p:cTn>
                              </p:par>
                              <p:par>
                                <p:cTn id="90" presetID="16" presetClass="entr" presetSubtype="21" fill="hold" nodeType="with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barn(inVertical)">
                                      <p:cBhvr>
                                        <p:cTn id="9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15" grpId="0"/>
      <p:bldP spid="1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297063" y="1002840"/>
            <a:ext cx="9659786" cy="3124853"/>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7585" y="4438343"/>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Đây</a:t>
              </a:r>
              <a:r>
                <a:rPr kumimoji="0" lang="en-US" sz="2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2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là</a:t>
              </a:r>
              <a:r>
                <a:rPr kumimoji="0" lang="en-US" sz="2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2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gì</a:t>
              </a:r>
              <a:r>
                <a:rPr kumimoji="0" lang="en-US" sz="2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360928" y="1342408"/>
            <a:ext cx="9116291" cy="76944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Tên</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thay</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thế</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của</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C</a:t>
            </a:r>
            <a:r>
              <a:rPr kumimoji="0" lang="en-US" sz="4400" b="0" i="0" u="none" strike="noStrike" kern="1200" cap="none" spc="0" normalizeH="0" baseline="-25000" noProof="0" dirty="0">
                <a:ln>
                  <a:noFill/>
                </a:ln>
                <a:solidFill>
                  <a:srgbClr val="EE4036"/>
                </a:solidFill>
                <a:effectLst/>
                <a:uLnTx/>
                <a:uFillTx/>
                <a:latin typeface="Averta Std ExtraBold" panose="00000900000000000000" pitchFamily="50" charset="0"/>
                <a:ea typeface="+mn-ea"/>
                <a:cs typeface="+mn-cs"/>
              </a:rPr>
              <a:t>2</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H</a:t>
            </a:r>
            <a:r>
              <a:rPr kumimoji="0" lang="en-US" sz="4400" b="0" i="0" u="none" strike="noStrike" kern="1200" cap="none" spc="0" normalizeH="0" baseline="-25000" noProof="0" dirty="0">
                <a:ln>
                  <a:noFill/>
                </a:ln>
                <a:solidFill>
                  <a:srgbClr val="EE4036"/>
                </a:solidFill>
                <a:effectLst/>
                <a:uLnTx/>
                <a:uFillTx/>
                <a:latin typeface="Averta Std ExtraBold" panose="00000900000000000000" pitchFamily="50" charset="0"/>
                <a:ea typeface="+mn-ea"/>
                <a:cs typeface="+mn-cs"/>
              </a:rPr>
              <a:t>5</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OH </a:t>
            </a:r>
            <a:r>
              <a:rPr kumimoji="0" lang="vi-VN"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là:</a:t>
            </a:r>
            <a:endPar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sp>
        <p:nvSpPr>
          <p:cNvPr id="38" name="!!o4a">
            <a:extLst>
              <a:ext uri="{FF2B5EF4-FFF2-40B4-BE49-F238E27FC236}">
                <a16:creationId xmlns:a16="http://schemas.microsoft.com/office/drawing/2014/main" id="{03CD02AD-A0B0-4461-82E4-ADE45F3505A9}"/>
              </a:ext>
            </a:extLst>
          </p:cNvPr>
          <p:cNvSpPr/>
          <p:nvPr/>
        </p:nvSpPr>
        <p:spPr>
          <a:xfrm>
            <a:off x="5496666" y="561676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49" name="!!4a">
            <a:extLst>
              <a:ext uri="{FF2B5EF4-FFF2-40B4-BE49-F238E27FC236}">
                <a16:creationId xmlns:a16="http://schemas.microsoft.com/office/drawing/2014/main" id="{7D7392F9-B328-40CF-A436-C3974F476E3C}"/>
              </a:ext>
            </a:extLst>
          </p:cNvPr>
          <p:cNvSpPr txBox="1"/>
          <p:nvPr/>
        </p:nvSpPr>
        <p:spPr>
          <a:xfrm>
            <a:off x="5672010" y="566729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108" name="!!o4b">
            <a:extLst>
              <a:ext uri="{FF2B5EF4-FFF2-40B4-BE49-F238E27FC236}">
                <a16:creationId xmlns:a16="http://schemas.microsoft.com/office/drawing/2014/main" id="{6F40FFA8-451A-4BC0-BD18-CD55C51FC9A2}"/>
              </a:ext>
            </a:extLst>
          </p:cNvPr>
          <p:cNvSpPr/>
          <p:nvPr/>
        </p:nvSpPr>
        <p:spPr>
          <a:xfrm>
            <a:off x="2031613" y="560406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0" name="!!o4c">
            <a:extLst>
              <a:ext uri="{FF2B5EF4-FFF2-40B4-BE49-F238E27FC236}">
                <a16:creationId xmlns:a16="http://schemas.microsoft.com/office/drawing/2014/main" id="{A6C41A5A-F1F3-479E-886F-F6915960E5FC}"/>
              </a:ext>
            </a:extLst>
          </p:cNvPr>
          <p:cNvSpPr/>
          <p:nvPr/>
        </p:nvSpPr>
        <p:spPr>
          <a:xfrm>
            <a:off x="3188802" y="560406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2" name="!!4b">
            <a:extLst>
              <a:ext uri="{FF2B5EF4-FFF2-40B4-BE49-F238E27FC236}">
                <a16:creationId xmlns:a16="http://schemas.microsoft.com/office/drawing/2014/main" id="{FF091EC5-DEE3-4725-BA96-0C98047169DD}"/>
              </a:ext>
            </a:extLst>
          </p:cNvPr>
          <p:cNvSpPr txBox="1"/>
          <p:nvPr/>
        </p:nvSpPr>
        <p:spPr>
          <a:xfrm>
            <a:off x="2205250" y="565459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e</a:t>
            </a:r>
          </a:p>
        </p:txBody>
      </p:sp>
      <p:sp>
        <p:nvSpPr>
          <p:cNvPr id="113" name="!!4c">
            <a:extLst>
              <a:ext uri="{FF2B5EF4-FFF2-40B4-BE49-F238E27FC236}">
                <a16:creationId xmlns:a16="http://schemas.microsoft.com/office/drawing/2014/main" id="{6CE2AC29-8488-4255-8CC5-B05EF8ED2BCC}"/>
              </a:ext>
            </a:extLst>
          </p:cNvPr>
          <p:cNvSpPr txBox="1"/>
          <p:nvPr/>
        </p:nvSpPr>
        <p:spPr>
          <a:xfrm>
            <a:off x="3365853" y="565459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p>
        </p:txBody>
      </p:sp>
      <p:sp>
        <p:nvSpPr>
          <p:cNvPr id="102" name="!!o4c">
            <a:extLst>
              <a:ext uri="{FF2B5EF4-FFF2-40B4-BE49-F238E27FC236}">
                <a16:creationId xmlns:a16="http://schemas.microsoft.com/office/drawing/2014/main" id="{A6C41A5A-F1F3-479E-886F-F6915960E5FC}"/>
              </a:ext>
            </a:extLst>
          </p:cNvPr>
          <p:cNvSpPr/>
          <p:nvPr/>
        </p:nvSpPr>
        <p:spPr>
          <a:xfrm>
            <a:off x="4345991" y="561676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3" name="!!4c">
            <a:extLst>
              <a:ext uri="{FF2B5EF4-FFF2-40B4-BE49-F238E27FC236}">
                <a16:creationId xmlns:a16="http://schemas.microsoft.com/office/drawing/2014/main" id="{6CE2AC29-8488-4255-8CC5-B05EF8ED2BCC}"/>
              </a:ext>
            </a:extLst>
          </p:cNvPr>
          <p:cNvSpPr txBox="1"/>
          <p:nvPr/>
        </p:nvSpPr>
        <p:spPr>
          <a:xfrm>
            <a:off x="4523042" y="566729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p>
        </p:txBody>
      </p:sp>
      <p:sp>
        <p:nvSpPr>
          <p:cNvPr id="98" name="!!o4a">
            <a:extLst>
              <a:ext uri="{FF2B5EF4-FFF2-40B4-BE49-F238E27FC236}">
                <a16:creationId xmlns:a16="http://schemas.microsoft.com/office/drawing/2014/main" id="{03CD02AD-A0B0-4461-82E4-ADE45F3505A9}"/>
              </a:ext>
            </a:extLst>
          </p:cNvPr>
          <p:cNvSpPr/>
          <p:nvPr/>
        </p:nvSpPr>
        <p:spPr>
          <a:xfrm>
            <a:off x="6624166" y="561676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9" name="!!4a">
            <a:extLst>
              <a:ext uri="{FF2B5EF4-FFF2-40B4-BE49-F238E27FC236}">
                <a16:creationId xmlns:a16="http://schemas.microsoft.com/office/drawing/2014/main" id="{7D7392F9-B328-40CF-A436-C3974F476E3C}"/>
              </a:ext>
            </a:extLst>
          </p:cNvPr>
          <p:cNvSpPr txBox="1"/>
          <p:nvPr/>
        </p:nvSpPr>
        <p:spPr>
          <a:xfrm>
            <a:off x="6799510" y="566729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96" name="!!o4a">
            <a:extLst>
              <a:ext uri="{FF2B5EF4-FFF2-40B4-BE49-F238E27FC236}">
                <a16:creationId xmlns:a16="http://schemas.microsoft.com/office/drawing/2014/main" id="{03CD02AD-A0B0-4461-82E4-ADE45F3505A9}"/>
              </a:ext>
            </a:extLst>
          </p:cNvPr>
          <p:cNvSpPr/>
          <p:nvPr/>
        </p:nvSpPr>
        <p:spPr>
          <a:xfrm>
            <a:off x="7755892" y="561676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7" name="!!4a">
            <a:extLst>
              <a:ext uri="{FF2B5EF4-FFF2-40B4-BE49-F238E27FC236}">
                <a16:creationId xmlns:a16="http://schemas.microsoft.com/office/drawing/2014/main" id="{7D7392F9-B328-40CF-A436-C3974F476E3C}"/>
              </a:ext>
            </a:extLst>
          </p:cNvPr>
          <p:cNvSpPr txBox="1"/>
          <p:nvPr/>
        </p:nvSpPr>
        <p:spPr>
          <a:xfrm>
            <a:off x="7931236" y="566729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p>
        </p:txBody>
      </p:sp>
      <p:sp>
        <p:nvSpPr>
          <p:cNvPr id="100" name="!!o4a">
            <a:extLst>
              <a:ext uri="{FF2B5EF4-FFF2-40B4-BE49-F238E27FC236}">
                <a16:creationId xmlns:a16="http://schemas.microsoft.com/office/drawing/2014/main" id="{03CD02AD-A0B0-4461-82E4-ADE45F3505A9}"/>
              </a:ext>
            </a:extLst>
          </p:cNvPr>
          <p:cNvSpPr/>
          <p:nvPr/>
        </p:nvSpPr>
        <p:spPr>
          <a:xfrm>
            <a:off x="8905296" y="562946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1" name="!!4a">
            <a:extLst>
              <a:ext uri="{FF2B5EF4-FFF2-40B4-BE49-F238E27FC236}">
                <a16:creationId xmlns:a16="http://schemas.microsoft.com/office/drawing/2014/main" id="{7D7392F9-B328-40CF-A436-C3974F476E3C}"/>
              </a:ext>
            </a:extLst>
          </p:cNvPr>
          <p:cNvSpPr txBox="1"/>
          <p:nvPr/>
        </p:nvSpPr>
        <p:spPr>
          <a:xfrm>
            <a:off x="9055240" y="567999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l</a:t>
            </a:r>
          </a:p>
        </p:txBody>
      </p:sp>
      <p:pic>
        <p:nvPicPr>
          <p:cNvPr id="1026" name="Picture 2" descr="Rượu etylic: Tính chất, cấu tạo phân tử, ứng dụng và điều chế"/>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58640" t="8427" r="1361" b="49469"/>
          <a:stretch/>
        </p:blipFill>
        <p:spPr bwMode="auto">
          <a:xfrm>
            <a:off x="4082141" y="2119368"/>
            <a:ext cx="3517536" cy="193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435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108"/>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p:cTn id="18" dur="500" fill="hold"/>
                                        <p:tgtEl>
                                          <p:spTgt spid="112"/>
                                        </p:tgtEl>
                                        <p:attrNameLst>
                                          <p:attrName>ppt_w</p:attrName>
                                        </p:attrNameLst>
                                      </p:cBhvr>
                                      <p:tavLst>
                                        <p:tav tm="0">
                                          <p:val>
                                            <p:fltVal val="0"/>
                                          </p:val>
                                        </p:tav>
                                        <p:tav tm="100000">
                                          <p:val>
                                            <p:strVal val="#ppt_w"/>
                                          </p:val>
                                        </p:tav>
                                      </p:tavLst>
                                    </p:anim>
                                    <p:anim calcmode="lin" valueType="num">
                                      <p:cBhvr>
                                        <p:cTn id="19" dur="500" fill="hold"/>
                                        <p:tgtEl>
                                          <p:spTgt spid="112"/>
                                        </p:tgtEl>
                                        <p:attrNameLst>
                                          <p:attrName>ppt_h</p:attrName>
                                        </p:attrNameLst>
                                      </p:cBhvr>
                                      <p:tavLst>
                                        <p:tav tm="0">
                                          <p:val>
                                            <p:fltVal val="0"/>
                                          </p:val>
                                        </p:tav>
                                        <p:tav tm="100000">
                                          <p:val>
                                            <p:strVal val="#ppt_h"/>
                                          </p:val>
                                        </p:tav>
                                      </p:tavLst>
                                    </p:anim>
                                    <p:animEffect transition="in" filter="fade">
                                      <p:cBhvr>
                                        <p:cTn id="20" dur="500"/>
                                        <p:tgtEl>
                                          <p:spTgt spid="112"/>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2"/>
                                        </p:tgtEl>
                                      </p:cBhvr>
                                    </p:animEffect>
                                    <p:animScale>
                                      <p:cBhvr>
                                        <p:cTn id="23" dur="250" autoRev="1" fill="hold"/>
                                        <p:tgtEl>
                                          <p:spTgt spid="112"/>
                                        </p:tgtEl>
                                      </p:cBhvr>
                                      <p:by x="105000" y="105000"/>
                                    </p:animScale>
                                  </p:childTnLst>
                                </p:cTn>
                              </p:par>
                            </p:childTnLst>
                          </p:cTn>
                        </p:par>
                      </p:childTnLst>
                    </p:cTn>
                  </p:par>
                </p:childTnLst>
              </p:cTn>
              <p:nextCondLst>
                <p:cond evt="onClick" delay="0">
                  <p:tgtEl>
                    <p:spTgt spid="108"/>
                  </p:tgtEl>
                </p:cond>
              </p:nextCondLst>
            </p:seq>
            <p:seq concurrent="1" nextAc="seek">
              <p:cTn id="24" restart="whenNotActive" fill="hold" evtFilter="cancelBubble" nodeType="interactiveSeq">
                <p:stCondLst>
                  <p:cond evt="onClick" delay="0">
                    <p:tgtEl>
                      <p:spTgt spid="110"/>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anim calcmode="lin" valueType="num">
                                      <p:cBhvr>
                                        <p:cTn id="29" dur="500" fill="hold"/>
                                        <p:tgtEl>
                                          <p:spTgt spid="113"/>
                                        </p:tgtEl>
                                        <p:attrNameLst>
                                          <p:attrName>ppt_w</p:attrName>
                                        </p:attrNameLst>
                                      </p:cBhvr>
                                      <p:tavLst>
                                        <p:tav tm="0">
                                          <p:val>
                                            <p:fltVal val="0"/>
                                          </p:val>
                                        </p:tav>
                                        <p:tav tm="100000">
                                          <p:val>
                                            <p:strVal val="#ppt_w"/>
                                          </p:val>
                                        </p:tav>
                                      </p:tavLst>
                                    </p:anim>
                                    <p:anim calcmode="lin" valueType="num">
                                      <p:cBhvr>
                                        <p:cTn id="30" dur="500" fill="hold"/>
                                        <p:tgtEl>
                                          <p:spTgt spid="113"/>
                                        </p:tgtEl>
                                        <p:attrNameLst>
                                          <p:attrName>ppt_h</p:attrName>
                                        </p:attrNameLst>
                                      </p:cBhvr>
                                      <p:tavLst>
                                        <p:tav tm="0">
                                          <p:val>
                                            <p:fltVal val="0"/>
                                          </p:val>
                                        </p:tav>
                                        <p:tav tm="100000">
                                          <p:val>
                                            <p:strVal val="#ppt_h"/>
                                          </p:val>
                                        </p:tav>
                                      </p:tavLst>
                                    </p:anim>
                                    <p:animEffect transition="in" filter="fade">
                                      <p:cBhvr>
                                        <p:cTn id="31" dur="500"/>
                                        <p:tgtEl>
                                          <p:spTgt spid="113"/>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3"/>
                                        </p:tgtEl>
                                      </p:cBhvr>
                                    </p:animEffect>
                                    <p:animScale>
                                      <p:cBhvr>
                                        <p:cTn id="34" dur="250" autoRev="1" fill="hold"/>
                                        <p:tgtEl>
                                          <p:spTgt spid="113"/>
                                        </p:tgtEl>
                                      </p:cBhvr>
                                      <p:by x="105000" y="105000"/>
                                    </p:animScale>
                                  </p:childTnLst>
                                </p:cTn>
                              </p:par>
                            </p:childTnLst>
                          </p:cTn>
                        </p:par>
                      </p:childTnLst>
                    </p:cTn>
                  </p:par>
                </p:childTnLst>
              </p:cTn>
              <p:nextCondLst>
                <p:cond evt="onClick" delay="0">
                  <p:tgtEl>
                    <p:spTgt spid="110"/>
                  </p:tgtEl>
                </p:cond>
              </p:nextCondLst>
            </p:seq>
            <p:seq concurrent="1" nextAc="seek">
              <p:cTn id="35" restart="whenNotActive" fill="hold" evtFilter="cancelBubble" nodeType="interactiveSeq">
                <p:stCondLst>
                  <p:cond evt="onClick" delay="0">
                    <p:tgtEl>
                      <p:spTgt spid="102"/>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subTnLst>
                                    <p:audio>
                                      <p:cMediaNode>
                                        <p:cTn display="0" masterRel="sameClick">
                                          <p:stCondLst>
                                            <p:cond evt="begin" delay="0">
                                              <p:tn val="38"/>
                                            </p:cond>
                                          </p:stCondLst>
                                          <p:endCondLst>
                                            <p:cond evt="onStopAudio" delay="0">
                                              <p:tgtEl>
                                                <p:sldTgt/>
                                              </p:tgtEl>
                                            </p:cond>
                                          </p:endCondLst>
                                        </p:cTn>
                                        <p:tgtEl>
                                          <p:sndTgt r:embed="rId3"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103"/>
                                        </p:tgtEl>
                                      </p:cBhvr>
                                    </p:animEffect>
                                    <p:animScale>
                                      <p:cBhvr>
                                        <p:cTn id="45"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46" restart="whenNotActive" fill="hold" evtFilter="cancelBubble" nodeType="interactiveSeq">
                <p:stCondLst>
                  <p:cond evt="onClick" delay="0">
                    <p:tgtEl>
                      <p:spTgt spid="98"/>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p:cTn id="51" dur="500" fill="hold"/>
                                        <p:tgtEl>
                                          <p:spTgt spid="99"/>
                                        </p:tgtEl>
                                        <p:attrNameLst>
                                          <p:attrName>ppt_w</p:attrName>
                                        </p:attrNameLst>
                                      </p:cBhvr>
                                      <p:tavLst>
                                        <p:tav tm="0">
                                          <p:val>
                                            <p:fltVal val="0"/>
                                          </p:val>
                                        </p:tav>
                                        <p:tav tm="100000">
                                          <p:val>
                                            <p:strVal val="#ppt_w"/>
                                          </p:val>
                                        </p:tav>
                                      </p:tavLst>
                                    </p:anim>
                                    <p:anim calcmode="lin" valueType="num">
                                      <p:cBhvr>
                                        <p:cTn id="52" dur="500" fill="hold"/>
                                        <p:tgtEl>
                                          <p:spTgt spid="99"/>
                                        </p:tgtEl>
                                        <p:attrNameLst>
                                          <p:attrName>ppt_h</p:attrName>
                                        </p:attrNameLst>
                                      </p:cBhvr>
                                      <p:tavLst>
                                        <p:tav tm="0">
                                          <p:val>
                                            <p:fltVal val="0"/>
                                          </p:val>
                                        </p:tav>
                                        <p:tav tm="100000">
                                          <p:val>
                                            <p:strVal val="#ppt_h"/>
                                          </p:val>
                                        </p:tav>
                                      </p:tavLst>
                                    </p:anim>
                                    <p:animEffect transition="in" filter="fade">
                                      <p:cBhvr>
                                        <p:cTn id="53" dur="500"/>
                                        <p:tgtEl>
                                          <p:spTgt spid="99"/>
                                        </p:tgtEl>
                                      </p:cBhvr>
                                    </p:animEffect>
                                  </p:childTnLst>
                                  <p:subTnLst>
                                    <p:audio>
                                      <p:cMediaNode>
                                        <p:cTn display="0" masterRel="sameClick">
                                          <p:stCondLst>
                                            <p:cond evt="begin" delay="0">
                                              <p:tn val="49"/>
                                            </p:cond>
                                          </p:stCondLst>
                                          <p:endCondLst>
                                            <p:cond evt="onStopAudio" delay="0">
                                              <p:tgtEl>
                                                <p:sldTgt/>
                                              </p:tgtEl>
                                            </p:cond>
                                          </p:endCondLst>
                                        </p:cTn>
                                        <p:tgtEl>
                                          <p:sndTgt r:embed="rId3"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99"/>
                                        </p:tgtEl>
                                      </p:cBhvr>
                                    </p:animEffect>
                                    <p:animScale>
                                      <p:cBhvr>
                                        <p:cTn id="56" dur="250" autoRev="1" fill="hold"/>
                                        <p:tgtEl>
                                          <p:spTgt spid="99"/>
                                        </p:tgtEl>
                                      </p:cBhvr>
                                      <p:by x="105000" y="105000"/>
                                    </p:animScale>
                                  </p:childTnLst>
                                </p:cTn>
                              </p:par>
                            </p:childTnLst>
                          </p:cTn>
                        </p:par>
                      </p:childTnLst>
                    </p:cTn>
                  </p:par>
                </p:childTnLst>
              </p:cTn>
              <p:nextCondLst>
                <p:cond evt="onClick" delay="0">
                  <p:tgtEl>
                    <p:spTgt spid="98"/>
                  </p:tgtEl>
                </p:cond>
              </p:nextCondLst>
            </p:seq>
            <p:seq concurrent="1" nextAc="seek">
              <p:cTn id="57" restart="whenNotActive" fill="hold" evtFilter="cancelBubble" nodeType="interactiveSeq">
                <p:stCondLst>
                  <p:cond evt="onClick" delay="0">
                    <p:tgtEl>
                      <p:spTgt spid="96"/>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97"/>
                                        </p:tgtEl>
                                        <p:attrNameLst>
                                          <p:attrName>style.visibility</p:attrName>
                                        </p:attrNameLst>
                                      </p:cBhvr>
                                      <p:to>
                                        <p:strVal val="visible"/>
                                      </p:to>
                                    </p:set>
                                    <p:anim calcmode="lin" valueType="num">
                                      <p:cBhvr>
                                        <p:cTn id="62" dur="500" fill="hold"/>
                                        <p:tgtEl>
                                          <p:spTgt spid="97"/>
                                        </p:tgtEl>
                                        <p:attrNameLst>
                                          <p:attrName>ppt_w</p:attrName>
                                        </p:attrNameLst>
                                      </p:cBhvr>
                                      <p:tavLst>
                                        <p:tav tm="0">
                                          <p:val>
                                            <p:fltVal val="0"/>
                                          </p:val>
                                        </p:tav>
                                        <p:tav tm="100000">
                                          <p:val>
                                            <p:strVal val="#ppt_w"/>
                                          </p:val>
                                        </p:tav>
                                      </p:tavLst>
                                    </p:anim>
                                    <p:anim calcmode="lin" valueType="num">
                                      <p:cBhvr>
                                        <p:cTn id="63" dur="500" fill="hold"/>
                                        <p:tgtEl>
                                          <p:spTgt spid="97"/>
                                        </p:tgtEl>
                                        <p:attrNameLst>
                                          <p:attrName>ppt_h</p:attrName>
                                        </p:attrNameLst>
                                      </p:cBhvr>
                                      <p:tavLst>
                                        <p:tav tm="0">
                                          <p:val>
                                            <p:fltVal val="0"/>
                                          </p:val>
                                        </p:tav>
                                        <p:tav tm="100000">
                                          <p:val>
                                            <p:strVal val="#ppt_h"/>
                                          </p:val>
                                        </p:tav>
                                      </p:tavLst>
                                    </p:anim>
                                    <p:animEffect transition="in" filter="fade">
                                      <p:cBhvr>
                                        <p:cTn id="64" dur="500"/>
                                        <p:tgtEl>
                                          <p:spTgt spid="97"/>
                                        </p:tgtEl>
                                      </p:cBhvr>
                                    </p:animEffect>
                                  </p:childTnLst>
                                  <p:subTnLst>
                                    <p:audio>
                                      <p:cMediaNode>
                                        <p:cTn display="0" masterRel="sameClick">
                                          <p:stCondLst>
                                            <p:cond evt="begin" delay="0">
                                              <p:tn val="60"/>
                                            </p:cond>
                                          </p:stCondLst>
                                          <p:endCondLst>
                                            <p:cond evt="onStopAudio" delay="0">
                                              <p:tgtEl>
                                                <p:sldTgt/>
                                              </p:tgtEl>
                                            </p:cond>
                                          </p:endCondLst>
                                        </p:cTn>
                                        <p:tgtEl>
                                          <p:sndTgt r:embed="rId3"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97"/>
                                        </p:tgtEl>
                                      </p:cBhvr>
                                    </p:animEffect>
                                    <p:animScale>
                                      <p:cBhvr>
                                        <p:cTn id="67"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68" restart="whenNotActive" fill="hold" evtFilter="cancelBubble" nodeType="interactiveSeq">
                <p:stCondLst>
                  <p:cond evt="onClick" delay="0">
                    <p:tgtEl>
                      <p:spTgt spid="100"/>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with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p:cTn id="73" dur="500" fill="hold"/>
                                        <p:tgtEl>
                                          <p:spTgt spid="101"/>
                                        </p:tgtEl>
                                        <p:attrNameLst>
                                          <p:attrName>ppt_w</p:attrName>
                                        </p:attrNameLst>
                                      </p:cBhvr>
                                      <p:tavLst>
                                        <p:tav tm="0">
                                          <p:val>
                                            <p:fltVal val="0"/>
                                          </p:val>
                                        </p:tav>
                                        <p:tav tm="100000">
                                          <p:val>
                                            <p:strVal val="#ppt_w"/>
                                          </p:val>
                                        </p:tav>
                                      </p:tavLst>
                                    </p:anim>
                                    <p:anim calcmode="lin" valueType="num">
                                      <p:cBhvr>
                                        <p:cTn id="74" dur="500" fill="hold"/>
                                        <p:tgtEl>
                                          <p:spTgt spid="101"/>
                                        </p:tgtEl>
                                        <p:attrNameLst>
                                          <p:attrName>ppt_h</p:attrName>
                                        </p:attrNameLst>
                                      </p:cBhvr>
                                      <p:tavLst>
                                        <p:tav tm="0">
                                          <p:val>
                                            <p:fltVal val="0"/>
                                          </p:val>
                                        </p:tav>
                                        <p:tav tm="100000">
                                          <p:val>
                                            <p:strVal val="#ppt_h"/>
                                          </p:val>
                                        </p:tav>
                                      </p:tavLst>
                                    </p:anim>
                                    <p:animEffect transition="in" filter="fade">
                                      <p:cBhvr>
                                        <p:cTn id="75" dur="500"/>
                                        <p:tgtEl>
                                          <p:spTgt spid="101"/>
                                        </p:tgtEl>
                                      </p:cBhvr>
                                    </p:animEffect>
                                  </p:childTnLst>
                                  <p:subTnLst>
                                    <p:audio>
                                      <p:cMediaNode>
                                        <p:cTn display="0" masterRel="sameClick">
                                          <p:stCondLst>
                                            <p:cond evt="begin" delay="0">
                                              <p:tn val="71"/>
                                            </p:cond>
                                          </p:stCondLst>
                                          <p:endCondLst>
                                            <p:cond evt="onStopAudio" delay="0">
                                              <p:tgtEl>
                                                <p:sldTgt/>
                                              </p:tgtEl>
                                            </p:cond>
                                          </p:endCondLst>
                                        </p:cTn>
                                        <p:tgtEl>
                                          <p:sndTgt r:embed="rId3" name="Bling.wav"/>
                                        </p:tgtEl>
                                      </p:cMediaNode>
                                    </p:audio>
                                  </p:subTnLst>
                                </p:cTn>
                              </p:par>
                              <p:par>
                                <p:cTn id="76" presetID="26" presetClass="emph" presetSubtype="0" fill="hold" grpId="1" nodeType="withEffect">
                                  <p:stCondLst>
                                    <p:cond delay="500"/>
                                  </p:stCondLst>
                                  <p:childTnLst>
                                    <p:animEffect transition="out" filter="fade">
                                      <p:cBhvr>
                                        <p:cTn id="77" dur="500" tmFilter="0, 0; .2, .5; .8, .5; 1, 0"/>
                                        <p:tgtEl>
                                          <p:spTgt spid="101"/>
                                        </p:tgtEl>
                                      </p:cBhvr>
                                    </p:animEffect>
                                    <p:animScale>
                                      <p:cBhvr>
                                        <p:cTn id="78" dur="250" autoRev="1" fill="hold"/>
                                        <p:tgtEl>
                                          <p:spTgt spid="101"/>
                                        </p:tgtEl>
                                      </p:cBhvr>
                                      <p:by x="105000" y="105000"/>
                                    </p:animScale>
                                  </p:childTnLst>
                                </p:cTn>
                              </p:par>
                              <p:par>
                                <p:cTn id="79"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0" dur="2000" fill="hold"/>
                                        <p:tgtEl>
                                          <p:spTgt spid="56"/>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2" dur="2000" fill="hold"/>
                                        <p:tgtEl>
                                          <p:spTgt spid="67"/>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84" dur="2000" fill="hold"/>
                                        <p:tgtEl>
                                          <p:spTgt spid="55"/>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86" dur="2000" fill="hold"/>
                                        <p:tgtEl>
                                          <p:spTgt spid="58"/>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88" dur="2000" fill="hold"/>
                                        <p:tgtEl>
                                          <p:spTgt spid="59"/>
                                        </p:tgtEl>
                                        <p:attrNameLst>
                                          <p:attrName>ppt_x</p:attrName>
                                          <p:attrName>ppt_y</p:attrName>
                                        </p:attrNameLst>
                                      </p:cBhvr>
                                      <p:rCtr x="-4792" y="65810"/>
                                    </p:animMotion>
                                  </p:childTnLst>
                                </p:cTn>
                              </p:par>
                              <p:par>
                                <p:cTn id="89"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90" dur="2000" fill="hold"/>
                                        <p:tgtEl>
                                          <p:spTgt spid="66"/>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2" dur="2000" fill="hold"/>
                                        <p:tgtEl>
                                          <p:spTgt spid="60"/>
                                        </p:tgtEl>
                                        <p:attrNameLst>
                                          <p:attrName>ppt_x</p:attrName>
                                          <p:attrName>ppt_y</p:attrName>
                                        </p:attrNameLst>
                                      </p:cBhvr>
                                    </p:animMotion>
                                  </p:childTnLst>
                                </p:cTn>
                              </p:par>
                              <p:par>
                                <p:cTn id="93"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94" dur="2000" fill="hold"/>
                                        <p:tgtEl>
                                          <p:spTgt spid="62"/>
                                        </p:tgtEl>
                                        <p:attrNameLst>
                                          <p:attrName>ppt_x</p:attrName>
                                          <p:attrName>ppt_y</p:attrName>
                                        </p:attrNameLst>
                                      </p:cBhvr>
                                    </p:animMotion>
                                  </p:childTnLst>
                                </p:cTn>
                              </p:par>
                              <p:par>
                                <p:cTn id="95"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96" dur="2000" fill="hold"/>
                                        <p:tgtEl>
                                          <p:spTgt spid="65"/>
                                        </p:tgtEl>
                                        <p:attrNameLst>
                                          <p:attrName>ppt_x</p:attrName>
                                          <p:attrName>ppt_y</p:attrName>
                                        </p:attrNameLst>
                                      </p:cBhvr>
                                    </p:animMotion>
                                  </p:childTnLst>
                                </p:cTn>
                              </p:par>
                              <p:par>
                                <p:cTn id="9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8" dur="2000" fill="hold"/>
                                        <p:tgtEl>
                                          <p:spTgt spid="76"/>
                                        </p:tgtEl>
                                        <p:attrNameLst>
                                          <p:attrName>ppt_x</p:attrName>
                                          <p:attrName>ppt_y</p:attrName>
                                        </p:attrNameLst>
                                      </p:cBhvr>
                                    </p:animMotion>
                                  </p:childTnLst>
                                </p:cTn>
                              </p:par>
                              <p:par>
                                <p:cTn id="9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0" dur="2000" fill="hold"/>
                                        <p:tgtEl>
                                          <p:spTgt spid="79"/>
                                        </p:tgtEl>
                                        <p:attrNameLst>
                                          <p:attrName>ppt_x</p:attrName>
                                          <p:attrName>ppt_y</p:attrName>
                                        </p:attrNameLst>
                                      </p:cBhvr>
                                    </p:animMotion>
                                  </p:childTnLst>
                                </p:cTn>
                              </p:par>
                              <p:par>
                                <p:cTn id="10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2" dur="2000" fill="hold"/>
                                        <p:tgtEl>
                                          <p:spTgt spid="77"/>
                                        </p:tgtEl>
                                        <p:attrNameLst>
                                          <p:attrName>ppt_x</p:attrName>
                                          <p:attrName>ppt_y</p:attrName>
                                        </p:attrNameLst>
                                      </p:cBhvr>
                                    </p:animMotion>
                                  </p:childTnLst>
                                </p:cTn>
                              </p:par>
                              <p:par>
                                <p:cTn id="103"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104" dur="2000" fill="hold"/>
                                        <p:tgtEl>
                                          <p:spTgt spid="80"/>
                                        </p:tgtEl>
                                        <p:attrNameLst>
                                          <p:attrName>ppt_x</p:attrName>
                                          <p:attrName>ppt_y</p:attrName>
                                        </p:attrNameLst>
                                      </p:cBhvr>
                                      <p:rCtr x="18750" y="58287"/>
                                    </p:animMotion>
                                  </p:childTnLst>
                                </p:cTn>
                              </p:par>
                              <p:par>
                                <p:cTn id="10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06" dur="2000" fill="hold"/>
                                        <p:tgtEl>
                                          <p:spTgt spid="81"/>
                                        </p:tgtEl>
                                        <p:attrNameLst>
                                          <p:attrName>ppt_x</p:attrName>
                                          <p:attrName>ppt_y</p:attrName>
                                        </p:attrNameLst>
                                      </p:cBhvr>
                                    </p:animMotion>
                                  </p:childTnLst>
                                </p:cTn>
                              </p:par>
                              <p:par>
                                <p:cTn id="10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8" dur="2000" fill="hold"/>
                                        <p:tgtEl>
                                          <p:spTgt spid="83"/>
                                        </p:tgtEl>
                                        <p:attrNameLst>
                                          <p:attrName>ppt_x</p:attrName>
                                          <p:attrName>ppt_y</p:attrName>
                                        </p:attrNameLst>
                                      </p:cBhvr>
                                    </p:animMotion>
                                  </p:childTnLst>
                                </p:cTn>
                              </p:par>
                              <p:par>
                                <p:cTn id="10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0" dur="2000" fill="hold"/>
                                        <p:tgtEl>
                                          <p:spTgt spid="85"/>
                                        </p:tgtEl>
                                        <p:attrNameLst>
                                          <p:attrName>ppt_x</p:attrName>
                                          <p:attrName>ppt_y</p:attrName>
                                        </p:attrNameLst>
                                      </p:cBhvr>
                                    </p:animMotion>
                                  </p:childTnLst>
                                </p:cTn>
                              </p:par>
                              <p:par>
                                <p:cTn id="11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2" dur="2000" fill="hold"/>
                                        <p:tgtEl>
                                          <p:spTgt spid="86"/>
                                        </p:tgtEl>
                                        <p:attrNameLst>
                                          <p:attrName>ppt_x</p:attrName>
                                          <p:attrName>ppt_y</p:attrName>
                                        </p:attrNameLst>
                                      </p:cBhvr>
                                    </p:animMotion>
                                  </p:childTnLst>
                                </p:cTn>
                              </p:par>
                              <p:par>
                                <p:cTn id="11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4" dur="2000" fill="hold"/>
                                        <p:tgtEl>
                                          <p:spTgt spid="88"/>
                                        </p:tgtEl>
                                        <p:attrNameLst>
                                          <p:attrName>ppt_x</p:attrName>
                                          <p:attrName>ppt_y</p:attrName>
                                        </p:attrNameLst>
                                      </p:cBhvr>
                                    </p:animMotion>
                                  </p:childTnLst>
                                </p:cTn>
                              </p:par>
                              <p:par>
                                <p:cTn id="11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6" dur="2000" fill="hold"/>
                                        <p:tgtEl>
                                          <p:spTgt spid="90"/>
                                        </p:tgtEl>
                                        <p:attrNameLst>
                                          <p:attrName>ppt_x</p:attrName>
                                          <p:attrName>ppt_y</p:attrName>
                                        </p:attrNameLst>
                                      </p:cBhvr>
                                    </p:animMotion>
                                  </p:childTnLst>
                                </p:cTn>
                              </p:par>
                              <p:par>
                                <p:cTn id="11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8" dur="2000" fill="hold"/>
                                        <p:tgtEl>
                                          <p:spTgt spid="91"/>
                                        </p:tgtEl>
                                        <p:attrNameLst>
                                          <p:attrName>ppt_x</p:attrName>
                                          <p:attrName>ppt_y</p:attrName>
                                        </p:attrNameLst>
                                      </p:cBhvr>
                                    </p:animMotion>
                                  </p:childTnLst>
                                </p:cTn>
                              </p:par>
                              <p:par>
                                <p:cTn id="11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20" dur="2000" fill="hold"/>
                                        <p:tgtEl>
                                          <p:spTgt spid="93"/>
                                        </p:tgtEl>
                                        <p:attrNameLst>
                                          <p:attrName>ppt_x</p:attrName>
                                          <p:attrName>ppt_y</p:attrName>
                                        </p:attrNameLst>
                                      </p:cBhvr>
                                    </p:animMotion>
                                  </p:childTnLst>
                                </p:cTn>
                              </p:par>
                              <p:par>
                                <p:cTn id="12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2" dur="2000" fill="hold"/>
                                        <p:tgtEl>
                                          <p:spTgt spid="92"/>
                                        </p:tgtEl>
                                        <p:attrNameLst>
                                          <p:attrName>ppt_x</p:attrName>
                                          <p:attrName>ppt_y</p:attrName>
                                        </p:attrNameLst>
                                      </p:cBhvr>
                                    </p:animMotion>
                                  </p:childTnLst>
                                </p:cTn>
                              </p:par>
                              <p:par>
                                <p:cTn id="12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4" dur="2000" fill="hold"/>
                                        <p:tgtEl>
                                          <p:spTgt spid="94"/>
                                        </p:tgtEl>
                                        <p:attrNameLst>
                                          <p:attrName>ppt_x</p:attrName>
                                          <p:attrName>ppt_y</p:attrName>
                                        </p:attrNameLst>
                                      </p:cBhvr>
                                    </p:animMotion>
                                  </p:childTnLst>
                                </p:cTn>
                              </p:par>
                              <p:par>
                                <p:cTn id="12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6" dur="2000" fill="hold"/>
                                        <p:tgtEl>
                                          <p:spTgt spid="95"/>
                                        </p:tgtEl>
                                        <p:attrNameLst>
                                          <p:attrName>ppt_x</p:attrName>
                                          <p:attrName>ppt_y</p:attrName>
                                        </p:attrNameLst>
                                      </p:cBhvr>
                                    </p:animMotion>
                                  </p:childTnLst>
                                </p:cTn>
                              </p:par>
                            </p:childTnLst>
                          </p:cTn>
                        </p:par>
                      </p:childTnLst>
                    </p:cTn>
                  </p:par>
                </p:childTnLst>
              </p:cTn>
              <p:nextCondLst>
                <p:cond evt="onClick" delay="0">
                  <p:tgtEl>
                    <p:spTgt spid="100"/>
                  </p:tgtEl>
                </p:cond>
              </p:nextCondLst>
            </p:seq>
          </p:childTnLst>
        </p:cTn>
      </p:par>
    </p:tnLst>
    <p:bldLst>
      <p:bldP spid="49" grpId="0"/>
      <p:bldP spid="49" grpId="1"/>
      <p:bldP spid="112" grpId="0"/>
      <p:bldP spid="112" grpId="1"/>
      <p:bldP spid="113" grpId="0"/>
      <p:bldP spid="113" grpId="1"/>
      <p:bldP spid="103" grpId="0"/>
      <p:bldP spid="103" grpId="1"/>
      <p:bldP spid="99" grpId="0"/>
      <p:bldP spid="99" grpId="1"/>
      <p:bldP spid="97" grpId="0"/>
      <p:bldP spid="97" grpId="1"/>
      <p:bldP spid="101" grpId="0"/>
      <p:bldP spid="101"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4" name="Rectangle: Rounded Corners 3">
            <a:extLst>
              <a:ext uri="{FF2B5EF4-FFF2-40B4-BE49-F238E27FC236}">
                <a16:creationId xmlns:a16="http://schemas.microsoft.com/office/drawing/2014/main" id="{E260287C-E309-C3A6-CB73-103E0A5FD6C0}"/>
              </a:ext>
            </a:extLst>
          </p:cNvPr>
          <p:cNvSpPr/>
          <p:nvPr/>
        </p:nvSpPr>
        <p:spPr>
          <a:xfrm>
            <a:off x="2583543" y="-148651"/>
            <a:ext cx="7024914"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1778D2-5E53-ECD6-D616-D9140525A80A}"/>
              </a:ext>
            </a:extLst>
          </p:cNvPr>
          <p:cNvSpPr txBox="1"/>
          <p:nvPr/>
        </p:nvSpPr>
        <p:spPr>
          <a:xfrm>
            <a:off x="2646326" y="176988"/>
            <a:ext cx="6792732" cy="523220"/>
          </a:xfrm>
          <a:prstGeom prst="rect">
            <a:avLst/>
          </a:prstGeom>
          <a:noFill/>
        </p:spPr>
        <p:txBody>
          <a:bodyPr wrap="square" rtlCol="0">
            <a:spAutoFit/>
          </a:bodyPr>
          <a:lstStyle/>
          <a:p>
            <a:pPr algn="ctr"/>
            <a:r>
              <a:rPr lang="en-US" sz="2700" b="1" dirty="0">
                <a:solidFill>
                  <a:schemeClr val="bg1"/>
                </a:solidFill>
              </a:rPr>
              <a:t>3. PHẢN ỨNG TẠO THÀNH ALKENE</a:t>
            </a:r>
          </a:p>
        </p:txBody>
      </p:sp>
      <p:sp>
        <p:nvSpPr>
          <p:cNvPr id="2" name="TextBox 1">
            <a:extLst>
              <a:ext uri="{FF2B5EF4-FFF2-40B4-BE49-F238E27FC236}">
                <a16:creationId xmlns:a16="http://schemas.microsoft.com/office/drawing/2014/main" id="{E3955E8A-540F-16B6-CE9F-31DC74A82D92}"/>
              </a:ext>
            </a:extLst>
          </p:cNvPr>
          <p:cNvSpPr txBox="1"/>
          <p:nvPr/>
        </p:nvSpPr>
        <p:spPr>
          <a:xfrm>
            <a:off x="762000" y="1232355"/>
            <a:ext cx="12637807" cy="11318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vi-VN" sz="2400" dirty="0"/>
              <a:t>Phản ứng tách nước từ alkanol tạo alkene</a:t>
            </a:r>
            <a:endParaRPr lang="en-US" sz="2400" dirty="0"/>
          </a:p>
          <a:p>
            <a:pPr marL="342900" indent="-342900">
              <a:lnSpc>
                <a:spcPct val="150000"/>
              </a:lnSpc>
              <a:buFont typeface="Arial" panose="020B0604020202020204" pitchFamily="34" charset="0"/>
              <a:buChar char="•"/>
            </a:pPr>
            <a:r>
              <a:rPr lang="en-US" sz="2400" dirty="0" err="1"/>
              <a:t>Có</a:t>
            </a:r>
            <a:r>
              <a:rPr lang="en-US" sz="2400" dirty="0"/>
              <a:t> </a:t>
            </a:r>
            <a:r>
              <a:rPr lang="en-US" sz="2400" dirty="0" err="1"/>
              <a:t>thể</a:t>
            </a:r>
            <a:r>
              <a:rPr lang="en-US" sz="2400" dirty="0"/>
              <a:t> </a:t>
            </a:r>
            <a:r>
              <a:rPr lang="en-US" sz="2400" dirty="0" err="1"/>
              <a:t>dự</a:t>
            </a:r>
            <a:r>
              <a:rPr lang="en-US" sz="2400" dirty="0"/>
              <a:t> </a:t>
            </a:r>
            <a:r>
              <a:rPr lang="en-US" sz="2400" dirty="0" err="1"/>
              <a:t>đoán</a:t>
            </a:r>
            <a:r>
              <a:rPr lang="en-US" sz="2400" dirty="0"/>
              <a:t> </a:t>
            </a:r>
            <a:r>
              <a:rPr lang="en-US" sz="2400" dirty="0" err="1"/>
              <a:t>sản</a:t>
            </a:r>
            <a:r>
              <a:rPr lang="en-US" sz="2400" dirty="0"/>
              <a:t> </a:t>
            </a:r>
            <a:r>
              <a:rPr lang="en-US" sz="2400" dirty="0" err="1"/>
              <a:t>phẩm</a:t>
            </a:r>
            <a:r>
              <a:rPr lang="en-US" sz="2400" dirty="0"/>
              <a:t> </a:t>
            </a:r>
            <a:r>
              <a:rPr lang="en-US" sz="2400" dirty="0" err="1"/>
              <a:t>chính</a:t>
            </a:r>
            <a:r>
              <a:rPr lang="en-US" sz="2400" dirty="0"/>
              <a:t>, </a:t>
            </a:r>
            <a:r>
              <a:rPr lang="en-US" sz="2400" dirty="0" err="1"/>
              <a:t>phụ</a:t>
            </a:r>
            <a:r>
              <a:rPr lang="en-US" sz="2400" dirty="0"/>
              <a:t> </a:t>
            </a:r>
            <a:r>
              <a:rPr lang="en-US" sz="2400" dirty="0" err="1"/>
              <a:t>của</a:t>
            </a:r>
            <a:r>
              <a:rPr lang="en-US" sz="2400" dirty="0"/>
              <a:t> </a:t>
            </a:r>
            <a:r>
              <a:rPr lang="en-US" sz="2400" dirty="0" err="1"/>
              <a:t>phản</a:t>
            </a:r>
            <a:r>
              <a:rPr lang="en-US" sz="2400" dirty="0"/>
              <a:t> </a:t>
            </a:r>
            <a:r>
              <a:rPr lang="en-US" sz="2400" dirty="0" err="1"/>
              <a:t>ứng</a:t>
            </a:r>
            <a:r>
              <a:rPr lang="en-US" sz="2400" dirty="0"/>
              <a:t> </a:t>
            </a:r>
            <a:r>
              <a:rPr lang="en-US" sz="2400" dirty="0" err="1"/>
              <a:t>dựa</a:t>
            </a:r>
            <a:r>
              <a:rPr lang="en-US" sz="2400" dirty="0"/>
              <a:t> </a:t>
            </a:r>
            <a:r>
              <a:rPr lang="en-US" sz="2400" dirty="0" err="1"/>
              <a:t>vào</a:t>
            </a:r>
            <a:r>
              <a:rPr lang="en-US" sz="2400" dirty="0"/>
              <a:t> </a:t>
            </a:r>
            <a:r>
              <a:rPr lang="en-US" sz="2400" dirty="0" err="1"/>
              <a:t>quy</a:t>
            </a:r>
            <a:r>
              <a:rPr lang="en-US" sz="2400" dirty="0"/>
              <a:t> </a:t>
            </a:r>
            <a:r>
              <a:rPr lang="en-US" sz="2400" dirty="0" err="1"/>
              <a:t>tắc</a:t>
            </a:r>
            <a:r>
              <a:rPr lang="en-US" sz="2400" dirty="0"/>
              <a:t> Zaitsev</a:t>
            </a:r>
          </a:p>
        </p:txBody>
      </p:sp>
      <p:pic>
        <p:nvPicPr>
          <p:cNvPr id="23" name="Picture 22">
            <a:extLst>
              <a:ext uri="{FF2B5EF4-FFF2-40B4-BE49-F238E27FC236}">
                <a16:creationId xmlns:a16="http://schemas.microsoft.com/office/drawing/2014/main" id="{D6E34991-09A4-07CD-5843-98EA10C4343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129983" y="2819400"/>
            <a:ext cx="8174707" cy="2436836"/>
          </a:xfrm>
          <a:prstGeom prst="rect">
            <a:avLst/>
          </a:prstGeom>
          <a:noFill/>
          <a:ln>
            <a:noFill/>
          </a:ln>
        </p:spPr>
      </p:pic>
      <p:sp>
        <p:nvSpPr>
          <p:cNvPr id="27" name="TextBox 26">
            <a:extLst>
              <a:ext uri="{FF2B5EF4-FFF2-40B4-BE49-F238E27FC236}">
                <a16:creationId xmlns:a16="http://schemas.microsoft.com/office/drawing/2014/main" id="{E87F800A-C736-4F2C-C0A6-ADC78339DBA0}"/>
              </a:ext>
            </a:extLst>
          </p:cNvPr>
          <p:cNvSpPr txBox="1"/>
          <p:nvPr/>
        </p:nvSpPr>
        <p:spPr>
          <a:xfrm>
            <a:off x="1826200" y="5250922"/>
            <a:ext cx="8303078" cy="531749"/>
          </a:xfrm>
          <a:prstGeom prst="rect">
            <a:avLst/>
          </a:prstGeom>
          <a:noFill/>
        </p:spPr>
        <p:txBody>
          <a:bodyPr wrap="square">
            <a:spAutoFit/>
          </a:bodyPr>
          <a:lstStyle/>
          <a:p>
            <a:pPr algn="ctr">
              <a:lnSpc>
                <a:spcPct val="130000"/>
              </a:lnSpc>
              <a:spcAft>
                <a:spcPts val="1000"/>
              </a:spcAft>
              <a:tabLst>
                <a:tab pos="285750" algn="l"/>
              </a:tabLs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i="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butan-2-ol</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7255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fltVal val="0"/>
                                          </p:val>
                                        </p:tav>
                                        <p:tav tm="100000">
                                          <p:val>
                                            <p:strVal val="#ppt_w"/>
                                          </p:val>
                                        </p:tav>
                                      </p:tavLst>
                                    </p:anim>
                                    <p:anim calcmode="lin" valueType="num">
                                      <p:cBhvr>
                                        <p:cTn id="15" dur="1000" fill="hold"/>
                                        <p:tgtEl>
                                          <p:spTgt spid="23"/>
                                        </p:tgtEl>
                                        <p:attrNameLst>
                                          <p:attrName>ppt_h</p:attrName>
                                        </p:attrNameLst>
                                      </p:cBhvr>
                                      <p:tavLst>
                                        <p:tav tm="0">
                                          <p:val>
                                            <p:fltVal val="0"/>
                                          </p:val>
                                        </p:tav>
                                        <p:tav tm="100000">
                                          <p:val>
                                            <p:strVal val="#ppt_h"/>
                                          </p:val>
                                        </p:tav>
                                      </p:tavLst>
                                    </p:anim>
                                    <p:anim calcmode="lin" valueType="num">
                                      <p:cBhvr>
                                        <p:cTn id="16" dur="1000" fill="hold"/>
                                        <p:tgtEl>
                                          <p:spTgt spid="23"/>
                                        </p:tgtEl>
                                        <p:attrNameLst>
                                          <p:attrName>style.rotation</p:attrName>
                                        </p:attrNameLst>
                                      </p:cBhvr>
                                      <p:tavLst>
                                        <p:tav tm="0">
                                          <p:val>
                                            <p:fltVal val="90"/>
                                          </p:val>
                                        </p:tav>
                                        <p:tav tm="100000">
                                          <p:val>
                                            <p:fltVal val="0"/>
                                          </p:val>
                                        </p:tav>
                                      </p:tavLst>
                                    </p:anim>
                                    <p:animEffect transition="in" filter="fade">
                                      <p:cBhvr>
                                        <p:cTn id="17" dur="1000"/>
                                        <p:tgtEl>
                                          <p:spTgt spid="2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fltVal val="0"/>
                                          </p:val>
                                        </p:tav>
                                        <p:tav tm="100000">
                                          <p:val>
                                            <p:strVal val="#ppt_w"/>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 calcmode="lin" valueType="num">
                                      <p:cBhvr>
                                        <p:cTn id="22" dur="1000" fill="hold"/>
                                        <p:tgtEl>
                                          <p:spTgt spid="27"/>
                                        </p:tgtEl>
                                        <p:attrNameLst>
                                          <p:attrName>style.rotation</p:attrName>
                                        </p:attrNameLst>
                                      </p:cBhvr>
                                      <p:tavLst>
                                        <p:tav tm="0">
                                          <p:val>
                                            <p:fltVal val="90"/>
                                          </p:val>
                                        </p:tav>
                                        <p:tav tm="100000">
                                          <p:val>
                                            <p:fltVal val="0"/>
                                          </p:val>
                                        </p:tav>
                                      </p:tavLst>
                                    </p:anim>
                                    <p:animEffect transition="in" filter="fade">
                                      <p:cBhvr>
                                        <p:cTn id="2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AE26F8E-7031-0B49-1352-7B22AD3BC0AD}"/>
              </a:ext>
            </a:extLst>
          </p:cNvPr>
          <p:cNvSpPr/>
          <p:nvPr/>
        </p:nvSpPr>
        <p:spPr>
          <a:xfrm>
            <a:off x="479361" y="1518490"/>
            <a:ext cx="11239500" cy="1728705"/>
          </a:xfrm>
          <a:prstGeom prst="roundRect">
            <a:avLst>
              <a:gd name="adj" fmla="val 7084"/>
            </a:avLst>
          </a:prstGeom>
          <a:noFill/>
          <a:ln w="57150">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00892" y="776650"/>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36652" y="646421"/>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387472" y="896727"/>
            <a:ext cx="1991359" cy="523220"/>
          </a:xfrm>
          <a:prstGeom prst="rect">
            <a:avLst/>
          </a:prstGeom>
          <a:noFill/>
        </p:spPr>
        <p:txBody>
          <a:bodyPr wrap="square" rtlCol="0">
            <a:spAutoFit/>
          </a:bodyPr>
          <a:lstStyle/>
          <a:p>
            <a:r>
              <a:rPr lang="en-US" sz="2800" b="1" dirty="0">
                <a:solidFill>
                  <a:schemeClr val="bg1"/>
                </a:solidFill>
              </a:rPr>
              <a:t>CỦNG CỐ</a:t>
            </a:r>
          </a:p>
        </p:txBody>
      </p:sp>
      <p:sp>
        <p:nvSpPr>
          <p:cNvPr id="18" name="TextBox 17">
            <a:extLst>
              <a:ext uri="{FF2B5EF4-FFF2-40B4-BE49-F238E27FC236}">
                <a16:creationId xmlns:a16="http://schemas.microsoft.com/office/drawing/2014/main" id="{31DFD2DB-BDB5-DD3A-D105-07C0C75236AB}"/>
              </a:ext>
            </a:extLst>
          </p:cNvPr>
          <p:cNvSpPr txBox="1"/>
          <p:nvPr/>
        </p:nvSpPr>
        <p:spPr>
          <a:xfrm>
            <a:off x="562566" y="1648797"/>
            <a:ext cx="11239500" cy="1478418"/>
          </a:xfrm>
          <a:prstGeom prst="rect">
            <a:avLst/>
          </a:prstGeom>
          <a:noFill/>
        </p:spPr>
        <p:txBody>
          <a:bodyPr wrap="square" rtlCol="0">
            <a:spAutoFit/>
          </a:bodyPr>
          <a:lstStyle/>
          <a:p>
            <a:pPr algn="ctr">
              <a:lnSpc>
                <a:spcPct val="150000"/>
              </a:lnSpc>
            </a:pPr>
            <a:r>
              <a:rPr lang="vi-VN" sz="3200" b="1" dirty="0"/>
              <a:t>Viết phương trình hoá học của phản ứng tạo thành alkene từ propan – 1 – ol ở điều kiện thích hợp.</a:t>
            </a:r>
            <a:endParaRPr lang="en-AU" sz="5400" b="1" dirty="0"/>
          </a:p>
        </p:txBody>
      </p:sp>
      <p:grpSp>
        <p:nvGrpSpPr>
          <p:cNvPr id="2" name="Group 1">
            <a:extLst>
              <a:ext uri="{FF2B5EF4-FFF2-40B4-BE49-F238E27FC236}">
                <a16:creationId xmlns:a16="http://schemas.microsoft.com/office/drawing/2014/main" id="{CDEB23EF-3757-AEB0-0CFD-8237BAB37B11}"/>
              </a:ext>
            </a:extLst>
          </p:cNvPr>
          <p:cNvGrpSpPr/>
          <p:nvPr/>
        </p:nvGrpSpPr>
        <p:grpSpPr>
          <a:xfrm>
            <a:off x="4952494" y="3430558"/>
            <a:ext cx="1773237" cy="637314"/>
            <a:chOff x="3448049" y="3534636"/>
            <a:chExt cx="1773237" cy="637314"/>
          </a:xfrm>
        </p:grpSpPr>
        <p:sp>
          <p:nvSpPr>
            <p:cNvPr id="4" name="Rectangle: Rounded Corners 3">
              <a:extLst>
                <a:ext uri="{FF2B5EF4-FFF2-40B4-BE49-F238E27FC236}">
                  <a16:creationId xmlns:a16="http://schemas.microsoft.com/office/drawing/2014/main" id="{EEAA4049-76CF-747A-12E1-9AF7D0C938DB}"/>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800592-E55F-3AF2-C8C4-D18EC6561C01}"/>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16" name="TextBox 15">
              <a:extLst>
                <a:ext uri="{FF2B5EF4-FFF2-40B4-BE49-F238E27FC236}">
                  <a16:creationId xmlns:a16="http://schemas.microsoft.com/office/drawing/2014/main" id="{7DF615C8-E1CE-EB02-EC1A-28966249934F}"/>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pic>
        <p:nvPicPr>
          <p:cNvPr id="21" name="Picture 20">
            <a:extLst>
              <a:ext uri="{FF2B5EF4-FFF2-40B4-BE49-F238E27FC236}">
                <a16:creationId xmlns:a16="http://schemas.microsoft.com/office/drawing/2014/main" id="{52DD1242-8F71-46F4-8B7D-3E1CF0979B78}"/>
              </a:ext>
            </a:extLst>
          </p:cNvPr>
          <p:cNvPicPr>
            <a:picLocks noChangeAspect="1"/>
          </p:cNvPicPr>
          <p:nvPr/>
        </p:nvPicPr>
        <p:blipFill>
          <a:blip r:embed="rId14"/>
          <a:stretch>
            <a:fillRect/>
          </a:stretch>
        </p:blipFill>
        <p:spPr>
          <a:xfrm>
            <a:off x="494240" y="4299755"/>
            <a:ext cx="11239500" cy="1456129"/>
          </a:xfrm>
          <a:prstGeom prst="rect">
            <a:avLst/>
          </a:prstGeom>
        </p:spPr>
      </p:pic>
    </p:spTree>
    <p:extLst>
      <p:ext uri="{BB962C8B-B14F-4D97-AF65-F5344CB8AC3E}">
        <p14:creationId xmlns:p14="http://schemas.microsoft.com/office/powerpoint/2010/main" val="378991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80">
                                          <p:stCondLst>
                                            <p:cond delay="0"/>
                                          </p:stCondLst>
                                        </p:cTn>
                                        <p:tgtEl>
                                          <p:spTgt spid="33"/>
                                        </p:tgtEl>
                                      </p:cBhvr>
                                    </p:animEffect>
                                    <p:anim calcmode="lin" valueType="num">
                                      <p:cBhvr>
                                        <p:cTn id="2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9" dur="26">
                                          <p:stCondLst>
                                            <p:cond delay="650"/>
                                          </p:stCondLst>
                                        </p:cTn>
                                        <p:tgtEl>
                                          <p:spTgt spid="33"/>
                                        </p:tgtEl>
                                      </p:cBhvr>
                                      <p:to x="100000" y="60000"/>
                                    </p:animScale>
                                    <p:animScale>
                                      <p:cBhvr>
                                        <p:cTn id="30" dur="166" decel="50000">
                                          <p:stCondLst>
                                            <p:cond delay="676"/>
                                          </p:stCondLst>
                                        </p:cTn>
                                        <p:tgtEl>
                                          <p:spTgt spid="33"/>
                                        </p:tgtEl>
                                      </p:cBhvr>
                                      <p:to x="100000" y="100000"/>
                                    </p:animScale>
                                    <p:animScale>
                                      <p:cBhvr>
                                        <p:cTn id="31" dur="26">
                                          <p:stCondLst>
                                            <p:cond delay="1312"/>
                                          </p:stCondLst>
                                        </p:cTn>
                                        <p:tgtEl>
                                          <p:spTgt spid="33"/>
                                        </p:tgtEl>
                                      </p:cBhvr>
                                      <p:to x="100000" y="80000"/>
                                    </p:animScale>
                                    <p:animScale>
                                      <p:cBhvr>
                                        <p:cTn id="32" dur="166" decel="50000">
                                          <p:stCondLst>
                                            <p:cond delay="1338"/>
                                          </p:stCondLst>
                                        </p:cTn>
                                        <p:tgtEl>
                                          <p:spTgt spid="33"/>
                                        </p:tgtEl>
                                      </p:cBhvr>
                                      <p:to x="100000" y="100000"/>
                                    </p:animScale>
                                    <p:animScale>
                                      <p:cBhvr>
                                        <p:cTn id="33" dur="26">
                                          <p:stCondLst>
                                            <p:cond delay="1642"/>
                                          </p:stCondLst>
                                        </p:cTn>
                                        <p:tgtEl>
                                          <p:spTgt spid="33"/>
                                        </p:tgtEl>
                                      </p:cBhvr>
                                      <p:to x="100000" y="90000"/>
                                    </p:animScale>
                                    <p:animScale>
                                      <p:cBhvr>
                                        <p:cTn id="34" dur="166" decel="50000">
                                          <p:stCondLst>
                                            <p:cond delay="1668"/>
                                          </p:stCondLst>
                                        </p:cTn>
                                        <p:tgtEl>
                                          <p:spTgt spid="33"/>
                                        </p:tgtEl>
                                      </p:cBhvr>
                                      <p:to x="100000" y="100000"/>
                                    </p:animScale>
                                    <p:animScale>
                                      <p:cBhvr>
                                        <p:cTn id="35" dur="26">
                                          <p:stCondLst>
                                            <p:cond delay="1808"/>
                                          </p:stCondLst>
                                        </p:cTn>
                                        <p:tgtEl>
                                          <p:spTgt spid="33"/>
                                        </p:tgtEl>
                                      </p:cBhvr>
                                      <p:to x="100000" y="95000"/>
                                    </p:animScale>
                                    <p:animScale>
                                      <p:cBhvr>
                                        <p:cTn id="36" dur="166" decel="50000">
                                          <p:stCondLst>
                                            <p:cond delay="1834"/>
                                          </p:stCondLst>
                                        </p:cTn>
                                        <p:tgtEl>
                                          <p:spTgt spid="3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80">
                                          <p:stCondLst>
                                            <p:cond delay="0"/>
                                          </p:stCondLst>
                                        </p:cTn>
                                        <p:tgtEl>
                                          <p:spTgt spid="15"/>
                                        </p:tgtEl>
                                      </p:cBhvr>
                                    </p:animEffect>
                                    <p:anim calcmode="lin" valueType="num">
                                      <p:cBhvr>
                                        <p:cTn id="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1" dur="26">
                                          <p:stCondLst>
                                            <p:cond delay="650"/>
                                          </p:stCondLst>
                                        </p:cTn>
                                        <p:tgtEl>
                                          <p:spTgt spid="15"/>
                                        </p:tgtEl>
                                      </p:cBhvr>
                                      <p:to x="100000" y="60000"/>
                                    </p:animScale>
                                    <p:animScale>
                                      <p:cBhvr>
                                        <p:cTn id="62" dur="166" decel="50000">
                                          <p:stCondLst>
                                            <p:cond delay="676"/>
                                          </p:stCondLst>
                                        </p:cTn>
                                        <p:tgtEl>
                                          <p:spTgt spid="15"/>
                                        </p:tgtEl>
                                      </p:cBhvr>
                                      <p:to x="100000" y="100000"/>
                                    </p:animScale>
                                    <p:animScale>
                                      <p:cBhvr>
                                        <p:cTn id="63" dur="26">
                                          <p:stCondLst>
                                            <p:cond delay="1312"/>
                                          </p:stCondLst>
                                        </p:cTn>
                                        <p:tgtEl>
                                          <p:spTgt spid="15"/>
                                        </p:tgtEl>
                                      </p:cBhvr>
                                      <p:to x="100000" y="80000"/>
                                    </p:animScale>
                                    <p:animScale>
                                      <p:cBhvr>
                                        <p:cTn id="64" dur="166" decel="50000">
                                          <p:stCondLst>
                                            <p:cond delay="1338"/>
                                          </p:stCondLst>
                                        </p:cTn>
                                        <p:tgtEl>
                                          <p:spTgt spid="15"/>
                                        </p:tgtEl>
                                      </p:cBhvr>
                                      <p:to x="100000" y="100000"/>
                                    </p:animScale>
                                    <p:animScale>
                                      <p:cBhvr>
                                        <p:cTn id="65" dur="26">
                                          <p:stCondLst>
                                            <p:cond delay="1642"/>
                                          </p:stCondLst>
                                        </p:cTn>
                                        <p:tgtEl>
                                          <p:spTgt spid="15"/>
                                        </p:tgtEl>
                                      </p:cBhvr>
                                      <p:to x="100000" y="90000"/>
                                    </p:animScale>
                                    <p:animScale>
                                      <p:cBhvr>
                                        <p:cTn id="66" dur="166" decel="50000">
                                          <p:stCondLst>
                                            <p:cond delay="1668"/>
                                          </p:stCondLst>
                                        </p:cTn>
                                        <p:tgtEl>
                                          <p:spTgt spid="15"/>
                                        </p:tgtEl>
                                      </p:cBhvr>
                                      <p:to x="100000" y="100000"/>
                                    </p:animScale>
                                    <p:animScale>
                                      <p:cBhvr>
                                        <p:cTn id="67" dur="26">
                                          <p:stCondLst>
                                            <p:cond delay="1808"/>
                                          </p:stCondLst>
                                        </p:cTn>
                                        <p:tgtEl>
                                          <p:spTgt spid="15"/>
                                        </p:tgtEl>
                                      </p:cBhvr>
                                      <p:to x="100000" y="95000"/>
                                    </p:animScale>
                                    <p:animScale>
                                      <p:cBhvr>
                                        <p:cTn id="68" dur="166" decel="50000">
                                          <p:stCondLst>
                                            <p:cond delay="1834"/>
                                          </p:stCondLst>
                                        </p:cTn>
                                        <p:tgtEl>
                                          <p:spTgt spid="1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16" presetClass="entr" presetSubtype="21" fill="hold"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barn(inVertical)">
                                      <p:cBhvr>
                                        <p:cTn id="9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15"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55B74C1-7C03-0A99-E736-346500F3DA4A}"/>
              </a:ext>
            </a:extLst>
          </p:cNvPr>
          <p:cNvSpPr/>
          <p:nvPr/>
        </p:nvSpPr>
        <p:spPr>
          <a:xfrm>
            <a:off x="4295330" y="129540"/>
            <a:ext cx="7606385" cy="685800"/>
          </a:xfrm>
          <a:prstGeom prst="roundRect">
            <a:avLst/>
          </a:prstGeom>
          <a:solidFill>
            <a:srgbClr val="B7D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4" name="Rectangle: Rounded Corners 3">
            <a:extLst>
              <a:ext uri="{FF2B5EF4-FFF2-40B4-BE49-F238E27FC236}">
                <a16:creationId xmlns:a16="http://schemas.microsoft.com/office/drawing/2014/main" id="{E260287C-E309-C3A6-CB73-103E0A5FD6C0}"/>
              </a:ext>
            </a:extLst>
          </p:cNvPr>
          <p:cNvSpPr/>
          <p:nvPr/>
        </p:nvSpPr>
        <p:spPr>
          <a:xfrm>
            <a:off x="-29928" y="-156899"/>
            <a:ext cx="4325258"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1778D2-5E53-ECD6-D616-D9140525A80A}"/>
              </a:ext>
            </a:extLst>
          </p:cNvPr>
          <p:cNvSpPr txBox="1"/>
          <p:nvPr/>
        </p:nvSpPr>
        <p:spPr>
          <a:xfrm>
            <a:off x="63215" y="225603"/>
            <a:ext cx="4093074" cy="523220"/>
          </a:xfrm>
          <a:prstGeom prst="rect">
            <a:avLst/>
          </a:prstGeom>
          <a:noFill/>
        </p:spPr>
        <p:txBody>
          <a:bodyPr wrap="square" rtlCol="0">
            <a:spAutoFit/>
          </a:bodyPr>
          <a:lstStyle/>
          <a:p>
            <a:pPr algn="ctr"/>
            <a:r>
              <a:rPr lang="en-US" sz="2700" b="1">
                <a:solidFill>
                  <a:schemeClr val="bg1"/>
                </a:solidFill>
              </a:rPr>
              <a:t>4. PHẢN ỨNG OXI HÓA</a:t>
            </a:r>
          </a:p>
        </p:txBody>
      </p:sp>
      <p:sp>
        <p:nvSpPr>
          <p:cNvPr id="6" name="TextBox 5">
            <a:extLst>
              <a:ext uri="{FF2B5EF4-FFF2-40B4-BE49-F238E27FC236}">
                <a16:creationId xmlns:a16="http://schemas.microsoft.com/office/drawing/2014/main" id="{92DA8935-B6FD-0621-3FC2-E2AEF626D38D}"/>
              </a:ext>
            </a:extLst>
          </p:cNvPr>
          <p:cNvSpPr txBox="1"/>
          <p:nvPr/>
        </p:nvSpPr>
        <p:spPr>
          <a:xfrm>
            <a:off x="4295330" y="244475"/>
            <a:ext cx="7896670" cy="461665"/>
          </a:xfrm>
          <a:prstGeom prst="rect">
            <a:avLst/>
          </a:prstGeom>
          <a:noFill/>
        </p:spPr>
        <p:txBody>
          <a:bodyPr wrap="square" rtlCol="0">
            <a:spAutoFit/>
          </a:bodyPr>
          <a:lstStyle/>
          <a:p>
            <a:r>
              <a:rPr lang="en-US" sz="2400" b="1" dirty="0">
                <a:solidFill>
                  <a:srgbClr val="C00000"/>
                </a:solidFill>
              </a:rPr>
              <a:t>a) </a:t>
            </a:r>
            <a:r>
              <a:rPr lang="en-US" sz="2400" b="1" dirty="0" err="1">
                <a:solidFill>
                  <a:srgbClr val="C00000"/>
                </a:solidFill>
              </a:rPr>
              <a:t>Phản</a:t>
            </a:r>
            <a:r>
              <a:rPr lang="en-US" sz="2400" b="1" dirty="0">
                <a:solidFill>
                  <a:srgbClr val="C00000"/>
                </a:solidFill>
              </a:rPr>
              <a:t> </a:t>
            </a:r>
            <a:r>
              <a:rPr lang="en-US" sz="2400" b="1" dirty="0" err="1">
                <a:solidFill>
                  <a:srgbClr val="C00000"/>
                </a:solidFill>
              </a:rPr>
              <a:t>ứng</a:t>
            </a:r>
            <a:r>
              <a:rPr lang="en-US" sz="2400" b="1" dirty="0">
                <a:solidFill>
                  <a:srgbClr val="C00000"/>
                </a:solidFill>
              </a:rPr>
              <a:t> </a:t>
            </a:r>
            <a:r>
              <a:rPr lang="en-US" sz="2400" b="1" dirty="0" err="1">
                <a:solidFill>
                  <a:srgbClr val="C00000"/>
                </a:solidFill>
              </a:rPr>
              <a:t>oxi</a:t>
            </a:r>
            <a:r>
              <a:rPr lang="en-US" sz="2400" b="1" dirty="0">
                <a:solidFill>
                  <a:srgbClr val="C00000"/>
                </a:solidFill>
              </a:rPr>
              <a:t> </a:t>
            </a:r>
            <a:r>
              <a:rPr lang="en-US" sz="2400" b="1" dirty="0" err="1">
                <a:solidFill>
                  <a:srgbClr val="C00000"/>
                </a:solidFill>
              </a:rPr>
              <a:t>hóa</a:t>
            </a:r>
            <a:r>
              <a:rPr lang="en-US" sz="2400" b="1" dirty="0">
                <a:solidFill>
                  <a:srgbClr val="C00000"/>
                </a:solidFill>
              </a:rPr>
              <a:t> </a:t>
            </a:r>
            <a:r>
              <a:rPr lang="en-US" sz="2400" b="1" dirty="0" err="1">
                <a:solidFill>
                  <a:srgbClr val="C00000"/>
                </a:solidFill>
              </a:rPr>
              <a:t>hoàn</a:t>
            </a:r>
            <a:r>
              <a:rPr lang="en-US" sz="2400" b="1" dirty="0">
                <a:solidFill>
                  <a:srgbClr val="C00000"/>
                </a:solidFill>
              </a:rPr>
              <a:t> </a:t>
            </a:r>
            <a:r>
              <a:rPr lang="en-US" sz="2400" b="1" dirty="0" err="1">
                <a:solidFill>
                  <a:srgbClr val="C00000"/>
                </a:solidFill>
              </a:rPr>
              <a:t>toàn</a:t>
            </a:r>
            <a:r>
              <a:rPr lang="en-US" sz="2400" b="1" dirty="0">
                <a:solidFill>
                  <a:srgbClr val="C00000"/>
                </a:solidFill>
              </a:rPr>
              <a:t> (</a:t>
            </a:r>
            <a:r>
              <a:rPr lang="en-US" sz="2400" b="1" dirty="0" err="1">
                <a:solidFill>
                  <a:srgbClr val="C00000"/>
                </a:solidFill>
              </a:rPr>
              <a:t>phản</a:t>
            </a:r>
            <a:r>
              <a:rPr lang="en-US" sz="2400" b="1" dirty="0">
                <a:solidFill>
                  <a:srgbClr val="C00000"/>
                </a:solidFill>
              </a:rPr>
              <a:t> </a:t>
            </a:r>
            <a:r>
              <a:rPr lang="en-US" sz="2400" b="1" dirty="0" err="1">
                <a:solidFill>
                  <a:srgbClr val="C00000"/>
                </a:solidFill>
              </a:rPr>
              <a:t>ứng</a:t>
            </a:r>
            <a:r>
              <a:rPr lang="en-US" sz="2400" b="1" dirty="0">
                <a:solidFill>
                  <a:srgbClr val="C00000"/>
                </a:solidFill>
              </a:rPr>
              <a:t> </a:t>
            </a:r>
            <a:r>
              <a:rPr lang="en-US" sz="2400" b="1" dirty="0" err="1">
                <a:solidFill>
                  <a:srgbClr val="C00000"/>
                </a:solidFill>
              </a:rPr>
              <a:t>cháy</a:t>
            </a:r>
            <a:r>
              <a:rPr lang="en-US" sz="2400" b="1" dirty="0">
                <a:solidFill>
                  <a:srgbClr val="C00000"/>
                </a:solidFill>
              </a:rPr>
              <a:t>)</a:t>
            </a:r>
          </a:p>
        </p:txBody>
      </p:sp>
      <p:pic>
        <p:nvPicPr>
          <p:cNvPr id="17" name="Picture 16">
            <a:extLst>
              <a:ext uri="{FF2B5EF4-FFF2-40B4-BE49-F238E27FC236}">
                <a16:creationId xmlns:a16="http://schemas.microsoft.com/office/drawing/2014/main" id="{475CE880-B8BE-4E1E-4DED-A8B1412A382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499" y="2277857"/>
            <a:ext cx="11137002" cy="1793849"/>
          </a:xfrm>
          <a:prstGeom prst="rect">
            <a:avLst/>
          </a:prstGeom>
          <a:noFill/>
          <a:ln>
            <a:noFill/>
          </a:ln>
        </p:spPr>
      </p:pic>
      <p:sp>
        <p:nvSpPr>
          <p:cNvPr id="21" name="TextBox 20">
            <a:extLst>
              <a:ext uri="{FF2B5EF4-FFF2-40B4-BE49-F238E27FC236}">
                <a16:creationId xmlns:a16="http://schemas.microsoft.com/office/drawing/2014/main" id="{6D391B11-8633-AC78-ED6F-359458350097}"/>
              </a:ext>
            </a:extLst>
          </p:cNvPr>
          <p:cNvSpPr txBox="1"/>
          <p:nvPr/>
        </p:nvSpPr>
        <p:spPr>
          <a:xfrm>
            <a:off x="1944461" y="4563519"/>
            <a:ext cx="8303078" cy="678199"/>
          </a:xfrm>
          <a:prstGeom prst="rect">
            <a:avLst/>
          </a:prstGeom>
          <a:noFill/>
        </p:spPr>
        <p:txBody>
          <a:bodyPr wrap="square">
            <a:spAutoFit/>
          </a:bodyPr>
          <a:lstStyle/>
          <a:p>
            <a:pPr algn="ctr">
              <a:lnSpc>
                <a:spcPct val="130000"/>
              </a:lnSpc>
              <a:spcAft>
                <a:spcPts val="1000"/>
              </a:spcAft>
              <a:tabLst>
                <a:tab pos="285750" algn="l"/>
              </a:tabLst>
            </a:pP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methanol</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96439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2" name="TextBox 1">
            <a:extLst>
              <a:ext uri="{FF2B5EF4-FFF2-40B4-BE49-F238E27FC236}">
                <a16:creationId xmlns:a16="http://schemas.microsoft.com/office/drawing/2014/main" id="{E3955E8A-540F-16B6-CE9F-31DC74A82D92}"/>
              </a:ext>
            </a:extLst>
          </p:cNvPr>
          <p:cNvSpPr txBox="1"/>
          <p:nvPr/>
        </p:nvSpPr>
        <p:spPr>
          <a:xfrm>
            <a:off x="2780066" y="1390185"/>
            <a:ext cx="6280861" cy="473912"/>
          </a:xfrm>
          <a:prstGeom prst="rect">
            <a:avLst/>
          </a:prstGeom>
          <a:noFill/>
        </p:spPr>
        <p:txBody>
          <a:bodyPr wrap="square" rtlCol="0">
            <a:spAutoFit/>
          </a:bodyPr>
          <a:lstStyle/>
          <a:p>
            <a:pPr>
              <a:lnSpc>
                <a:spcPct val="125000"/>
              </a:lnSpc>
            </a:pPr>
            <a:r>
              <a:rPr lang="en-US" sz="2200" dirty="0" err="1"/>
              <a:t>Đĩa</a:t>
            </a:r>
            <a:r>
              <a:rPr lang="en-US" sz="2200" dirty="0"/>
              <a:t> </a:t>
            </a:r>
            <a:r>
              <a:rPr lang="en-US" sz="2200" dirty="0" err="1"/>
              <a:t>sứ</a:t>
            </a:r>
            <a:r>
              <a:rPr lang="en-US" sz="2200" dirty="0"/>
              <a:t>, </a:t>
            </a:r>
            <a:r>
              <a:rPr lang="en-US" sz="2200" dirty="0" err="1"/>
              <a:t>ống</a:t>
            </a:r>
            <a:r>
              <a:rPr lang="en-US" sz="2200" dirty="0"/>
              <a:t> </a:t>
            </a:r>
            <a:r>
              <a:rPr lang="en-US" sz="2200" dirty="0" err="1"/>
              <a:t>hút</a:t>
            </a:r>
            <a:r>
              <a:rPr lang="en-US" sz="2200" dirty="0"/>
              <a:t> </a:t>
            </a:r>
            <a:r>
              <a:rPr lang="en-US" sz="2200" dirty="0" err="1"/>
              <a:t>nhỏ</a:t>
            </a:r>
            <a:r>
              <a:rPr lang="en-US" sz="2200" dirty="0"/>
              <a:t> </a:t>
            </a:r>
            <a:r>
              <a:rPr lang="en-US" sz="2200" dirty="0" err="1"/>
              <a:t>giọt</a:t>
            </a:r>
            <a:r>
              <a:rPr lang="en-US" sz="2200" dirty="0"/>
              <a:t>, que </a:t>
            </a:r>
            <a:r>
              <a:rPr lang="en-US" sz="2200" dirty="0" err="1"/>
              <a:t>đóm</a:t>
            </a:r>
            <a:r>
              <a:rPr lang="en-US" sz="2200" dirty="0"/>
              <a:t> </a:t>
            </a:r>
            <a:r>
              <a:rPr lang="en-US" sz="2200" dirty="0" err="1"/>
              <a:t>dài</a:t>
            </a:r>
            <a:endParaRPr lang="en-US" sz="2200" dirty="0"/>
          </a:p>
        </p:txBody>
      </p:sp>
      <p:sp>
        <p:nvSpPr>
          <p:cNvPr id="14" name="TextBox 13">
            <a:extLst>
              <a:ext uri="{FF2B5EF4-FFF2-40B4-BE49-F238E27FC236}">
                <a16:creationId xmlns:a16="http://schemas.microsoft.com/office/drawing/2014/main" id="{ADA6C3F0-EB04-8245-7622-B4B8AF2CD1BA}"/>
              </a:ext>
            </a:extLst>
          </p:cNvPr>
          <p:cNvSpPr txBox="1"/>
          <p:nvPr/>
        </p:nvSpPr>
        <p:spPr>
          <a:xfrm>
            <a:off x="2706197" y="2480396"/>
            <a:ext cx="7309249" cy="473912"/>
          </a:xfrm>
          <a:prstGeom prst="rect">
            <a:avLst/>
          </a:prstGeom>
          <a:noFill/>
        </p:spPr>
        <p:txBody>
          <a:bodyPr wrap="square" rtlCol="0">
            <a:spAutoFit/>
          </a:bodyPr>
          <a:lstStyle/>
          <a:p>
            <a:pPr>
              <a:lnSpc>
                <a:spcPct val="125000"/>
              </a:lnSpc>
            </a:pPr>
            <a:r>
              <a:rPr lang="en-US" sz="2200" dirty="0" err="1"/>
              <a:t>Cồn</a:t>
            </a:r>
            <a:r>
              <a:rPr lang="en-US" sz="2200" dirty="0"/>
              <a:t> 96</a:t>
            </a:r>
            <a:r>
              <a:rPr lang="en-US" sz="2200" baseline="30000" dirty="0"/>
              <a:t>o</a:t>
            </a:r>
            <a:endParaRPr lang="en-US" sz="2200" dirty="0"/>
          </a:p>
        </p:txBody>
      </p:sp>
      <p:sp>
        <p:nvSpPr>
          <p:cNvPr id="15" name="TextBox 14">
            <a:extLst>
              <a:ext uri="{FF2B5EF4-FFF2-40B4-BE49-F238E27FC236}">
                <a16:creationId xmlns:a16="http://schemas.microsoft.com/office/drawing/2014/main" id="{110C41A5-BBC9-641D-E8AE-4C168E2E433B}"/>
              </a:ext>
            </a:extLst>
          </p:cNvPr>
          <p:cNvSpPr txBox="1"/>
          <p:nvPr/>
        </p:nvSpPr>
        <p:spPr>
          <a:xfrm>
            <a:off x="2701733" y="4507360"/>
            <a:ext cx="8630310" cy="897105"/>
          </a:xfrm>
          <a:prstGeom prst="rect">
            <a:avLst/>
          </a:prstGeom>
          <a:noFill/>
        </p:spPr>
        <p:txBody>
          <a:bodyPr wrap="square" rtlCol="0">
            <a:spAutoFit/>
          </a:bodyPr>
          <a:lstStyle/>
          <a:p>
            <a:pPr>
              <a:lnSpc>
                <a:spcPct val="125000"/>
              </a:lnSpc>
            </a:pPr>
            <a:r>
              <a:rPr lang="en-US" sz="2200" dirty="0" err="1"/>
              <a:t>Lưu</a:t>
            </a:r>
            <a:r>
              <a:rPr lang="en-US" sz="2200" dirty="0"/>
              <a:t> ý </a:t>
            </a:r>
            <a:r>
              <a:rPr lang="en-US" sz="2200" dirty="0" err="1"/>
              <a:t>yếu</a:t>
            </a:r>
            <a:r>
              <a:rPr lang="en-US" sz="2200" dirty="0"/>
              <a:t> </a:t>
            </a:r>
            <a:r>
              <a:rPr lang="en-US" sz="2200" dirty="0" err="1"/>
              <a:t>tố</a:t>
            </a:r>
            <a:r>
              <a:rPr lang="en-US" sz="2200" dirty="0"/>
              <a:t> an </a:t>
            </a:r>
            <a:r>
              <a:rPr lang="en-US" sz="2200" dirty="0" err="1"/>
              <a:t>toàn</a:t>
            </a:r>
            <a:r>
              <a:rPr lang="en-US" sz="2200" dirty="0"/>
              <a:t> </a:t>
            </a:r>
            <a:r>
              <a:rPr lang="en-US" sz="2200" dirty="0" err="1"/>
              <a:t>khi</a:t>
            </a:r>
            <a:r>
              <a:rPr lang="en-US" sz="2200" dirty="0"/>
              <a:t> </a:t>
            </a:r>
            <a:r>
              <a:rPr lang="en-US" sz="2200" dirty="0" err="1"/>
              <a:t>đốt</a:t>
            </a:r>
            <a:r>
              <a:rPr lang="en-US" sz="2200" dirty="0"/>
              <a:t> </a:t>
            </a:r>
            <a:r>
              <a:rPr lang="en-US" sz="2200" dirty="0" err="1"/>
              <a:t>cháy</a:t>
            </a:r>
            <a:r>
              <a:rPr lang="en-US" sz="2200" dirty="0"/>
              <a:t> alcohol </a:t>
            </a:r>
            <a:r>
              <a:rPr lang="en-US" sz="2200" dirty="0" err="1"/>
              <a:t>vì</a:t>
            </a:r>
            <a:r>
              <a:rPr lang="en-US" sz="2200" dirty="0"/>
              <a:t> </a:t>
            </a:r>
            <a:r>
              <a:rPr lang="en-US" sz="2200" dirty="0" err="1"/>
              <a:t>phản</a:t>
            </a:r>
            <a:r>
              <a:rPr lang="en-US" sz="2200" dirty="0"/>
              <a:t> </a:t>
            </a:r>
            <a:r>
              <a:rPr lang="en-US" sz="2200" dirty="0" err="1"/>
              <a:t>ứng</a:t>
            </a:r>
            <a:r>
              <a:rPr lang="en-US" sz="2200" dirty="0"/>
              <a:t> </a:t>
            </a:r>
            <a:r>
              <a:rPr lang="en-US" sz="2200" dirty="0" err="1"/>
              <a:t>cháy</a:t>
            </a:r>
            <a:r>
              <a:rPr lang="en-US" sz="2200" dirty="0"/>
              <a:t> </a:t>
            </a:r>
            <a:r>
              <a:rPr lang="en-US" sz="2200" dirty="0" err="1"/>
              <a:t>diễn</a:t>
            </a:r>
            <a:r>
              <a:rPr lang="en-US" sz="2200" dirty="0"/>
              <a:t> </a:t>
            </a:r>
            <a:r>
              <a:rPr lang="en-US" sz="2200" dirty="0" err="1"/>
              <a:t>ra</a:t>
            </a:r>
            <a:r>
              <a:rPr lang="en-US" sz="2200" dirty="0"/>
              <a:t> </a:t>
            </a:r>
            <a:r>
              <a:rPr lang="en-US" sz="2200" dirty="0" err="1"/>
              <a:t>nhanh</a:t>
            </a:r>
            <a:r>
              <a:rPr lang="en-US" sz="2200" dirty="0"/>
              <a:t>, </a:t>
            </a:r>
            <a:r>
              <a:rPr lang="en-US" sz="2200" dirty="0" err="1"/>
              <a:t>mạnh</a:t>
            </a:r>
            <a:r>
              <a:rPr lang="en-US" sz="2200" dirty="0"/>
              <a:t> </a:t>
            </a:r>
            <a:r>
              <a:rPr lang="en-US" sz="2200" dirty="0" err="1"/>
              <a:t>và</a:t>
            </a:r>
            <a:r>
              <a:rPr lang="en-US" sz="2200" dirty="0"/>
              <a:t> </a:t>
            </a:r>
            <a:r>
              <a:rPr lang="en-US" sz="2200" dirty="0" err="1"/>
              <a:t>tỏa</a:t>
            </a:r>
            <a:r>
              <a:rPr lang="en-US" sz="2200" dirty="0"/>
              <a:t> </a:t>
            </a:r>
            <a:r>
              <a:rPr lang="en-US" sz="2200" dirty="0" err="1"/>
              <a:t>nhiều</a:t>
            </a:r>
            <a:r>
              <a:rPr lang="en-US" sz="2200" dirty="0"/>
              <a:t> </a:t>
            </a:r>
            <a:r>
              <a:rPr lang="en-US" sz="2200" dirty="0" err="1"/>
              <a:t>nhiệt</a:t>
            </a:r>
            <a:endParaRPr lang="en-US" sz="2200" dirty="0"/>
          </a:p>
        </p:txBody>
      </p:sp>
      <p:grpSp>
        <p:nvGrpSpPr>
          <p:cNvPr id="3" name="Group 2">
            <a:extLst>
              <a:ext uri="{FF2B5EF4-FFF2-40B4-BE49-F238E27FC236}">
                <a16:creationId xmlns:a16="http://schemas.microsoft.com/office/drawing/2014/main" id="{64637245-6C1E-0578-D3AD-B237A093BEDD}"/>
              </a:ext>
            </a:extLst>
          </p:cNvPr>
          <p:cNvGrpSpPr/>
          <p:nvPr/>
        </p:nvGrpSpPr>
        <p:grpSpPr>
          <a:xfrm>
            <a:off x="3962399" y="196849"/>
            <a:ext cx="4267204" cy="1076325"/>
            <a:chOff x="3962399" y="196849"/>
            <a:chExt cx="4267204" cy="1076325"/>
          </a:xfrm>
        </p:grpSpPr>
        <p:grpSp>
          <p:nvGrpSpPr>
            <p:cNvPr id="4" name="Group 3">
              <a:extLst>
                <a:ext uri="{FF2B5EF4-FFF2-40B4-BE49-F238E27FC236}">
                  <a16:creationId xmlns:a16="http://schemas.microsoft.com/office/drawing/2014/main" id="{498F1F25-F2EC-8DC2-A9AF-11DDF7B2D999}"/>
                </a:ext>
              </a:extLst>
            </p:cNvPr>
            <p:cNvGrpSpPr/>
            <p:nvPr/>
          </p:nvGrpSpPr>
          <p:grpSpPr>
            <a:xfrm>
              <a:off x="4486275" y="389709"/>
              <a:ext cx="3219450" cy="718924"/>
              <a:chOff x="4087456" y="389709"/>
              <a:chExt cx="3219450" cy="718924"/>
            </a:xfrm>
          </p:grpSpPr>
          <p:sp>
            <p:nvSpPr>
              <p:cNvPr id="7" name="Rectangle: Rounded Corners 6">
                <a:extLst>
                  <a:ext uri="{FF2B5EF4-FFF2-40B4-BE49-F238E27FC236}">
                    <a16:creationId xmlns:a16="http://schemas.microsoft.com/office/drawing/2014/main" id="{20198F04-408A-CDF0-2CF6-17EFE67CE59F}"/>
                  </a:ext>
                </a:extLst>
              </p:cNvPr>
              <p:cNvSpPr/>
              <p:nvPr/>
            </p:nvSpPr>
            <p:spPr>
              <a:xfrm>
                <a:off x="4087456" y="389709"/>
                <a:ext cx="3219450" cy="718924"/>
              </a:xfrm>
              <a:prstGeom prst="roundRect">
                <a:avLst/>
              </a:prstGeom>
              <a:solidFill>
                <a:srgbClr val="344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694EA5-BE4A-2FE0-9880-E801F1D3FA1E}"/>
                  </a:ext>
                </a:extLst>
              </p:cNvPr>
              <p:cNvSpPr txBox="1"/>
              <p:nvPr/>
            </p:nvSpPr>
            <p:spPr>
              <a:xfrm>
                <a:off x="4403251" y="509786"/>
                <a:ext cx="2587861" cy="523220"/>
              </a:xfrm>
              <a:prstGeom prst="rect">
                <a:avLst/>
              </a:prstGeom>
              <a:noFill/>
            </p:spPr>
            <p:txBody>
              <a:bodyPr wrap="square" rtlCol="0">
                <a:spAutoFit/>
              </a:bodyPr>
              <a:lstStyle/>
              <a:p>
                <a:pPr algn="ctr"/>
                <a:r>
                  <a:rPr lang="en-US" sz="2800" b="1">
                    <a:solidFill>
                      <a:schemeClr val="bg1"/>
                    </a:solidFill>
                  </a:rPr>
                  <a:t>THÍ NGHIỆM 1</a:t>
                </a:r>
              </a:p>
            </p:txBody>
          </p:sp>
        </p:grpSp>
        <p:pic>
          <p:nvPicPr>
            <p:cNvPr id="5" name="Picture 4">
              <a:extLst>
                <a:ext uri="{FF2B5EF4-FFF2-40B4-BE49-F238E27FC236}">
                  <a16:creationId xmlns:a16="http://schemas.microsoft.com/office/drawing/2014/main" id="{BC64C6D2-4524-FD90-502A-00984CAFE04A}"/>
                </a:ext>
              </a:extLst>
            </p:cNvPr>
            <p:cNvPicPr>
              <a:picLocks noChangeAspect="1"/>
            </p:cNvPicPr>
            <p:nvPr/>
          </p:nvPicPr>
          <p:blipFill>
            <a:blip r:embed="rId12"/>
            <a:stretch>
              <a:fillRect/>
            </a:stretch>
          </p:blipFill>
          <p:spPr>
            <a:xfrm flipH="1">
              <a:off x="3962399" y="196849"/>
              <a:ext cx="1076325" cy="1076325"/>
            </a:xfrm>
            <a:prstGeom prst="rect">
              <a:avLst/>
            </a:prstGeom>
          </p:spPr>
        </p:pic>
        <p:pic>
          <p:nvPicPr>
            <p:cNvPr id="6" name="Picture 5">
              <a:extLst>
                <a:ext uri="{FF2B5EF4-FFF2-40B4-BE49-F238E27FC236}">
                  <a16:creationId xmlns:a16="http://schemas.microsoft.com/office/drawing/2014/main" id="{73518194-D640-A5B4-3E56-5DE2DD645220}"/>
                </a:ext>
              </a:extLst>
            </p:cNvPr>
            <p:cNvPicPr>
              <a:picLocks noChangeAspect="1"/>
            </p:cNvPicPr>
            <p:nvPr/>
          </p:nvPicPr>
          <p:blipFill>
            <a:blip r:embed="rId12"/>
            <a:stretch>
              <a:fillRect/>
            </a:stretch>
          </p:blipFill>
          <p:spPr>
            <a:xfrm>
              <a:off x="7153278" y="196849"/>
              <a:ext cx="1076325" cy="1076325"/>
            </a:xfrm>
            <a:prstGeom prst="rect">
              <a:avLst/>
            </a:prstGeom>
          </p:spPr>
        </p:pic>
      </p:grpSp>
      <p:grpSp>
        <p:nvGrpSpPr>
          <p:cNvPr id="9" name="Group 8">
            <a:extLst>
              <a:ext uri="{FF2B5EF4-FFF2-40B4-BE49-F238E27FC236}">
                <a16:creationId xmlns:a16="http://schemas.microsoft.com/office/drawing/2014/main" id="{2778D885-05CD-79E1-273D-1C2355398A85}"/>
              </a:ext>
            </a:extLst>
          </p:cNvPr>
          <p:cNvGrpSpPr/>
          <p:nvPr/>
        </p:nvGrpSpPr>
        <p:grpSpPr>
          <a:xfrm>
            <a:off x="853141" y="1342638"/>
            <a:ext cx="1806244" cy="569006"/>
            <a:chOff x="1060451" y="1552576"/>
            <a:chExt cx="1806244" cy="569006"/>
          </a:xfrm>
        </p:grpSpPr>
        <p:sp>
          <p:nvSpPr>
            <p:cNvPr id="10" name="Rectangle: Rounded Corners 9">
              <a:extLst>
                <a:ext uri="{FF2B5EF4-FFF2-40B4-BE49-F238E27FC236}">
                  <a16:creationId xmlns:a16="http://schemas.microsoft.com/office/drawing/2014/main" id="{29C7E28B-C213-6185-82F5-E96AD25C590A}"/>
                </a:ext>
              </a:extLst>
            </p:cNvPr>
            <p:cNvSpPr/>
            <p:nvPr/>
          </p:nvSpPr>
          <p:spPr>
            <a:xfrm>
              <a:off x="1060451" y="1552576"/>
              <a:ext cx="1806244" cy="5690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676D-715E-3AB1-CB8B-D10BE8C6D834}"/>
                </a:ext>
              </a:extLst>
            </p:cNvPr>
            <p:cNvSpPr txBox="1"/>
            <p:nvPr/>
          </p:nvSpPr>
          <p:spPr>
            <a:xfrm>
              <a:off x="1098550" y="1615771"/>
              <a:ext cx="1679246" cy="461665"/>
            </a:xfrm>
            <a:prstGeom prst="rect">
              <a:avLst/>
            </a:prstGeom>
            <a:noFill/>
          </p:spPr>
          <p:txBody>
            <a:bodyPr wrap="square" rtlCol="0">
              <a:spAutoFit/>
            </a:bodyPr>
            <a:lstStyle/>
            <a:p>
              <a:pPr algn="ctr"/>
              <a:r>
                <a:rPr lang="en-US" sz="2400" b="1" dirty="0" err="1">
                  <a:solidFill>
                    <a:schemeClr val="bg1"/>
                  </a:solidFill>
                </a:rPr>
                <a:t>Dụng</a:t>
              </a:r>
              <a:r>
                <a:rPr lang="en-US" sz="2400" b="1" dirty="0">
                  <a:solidFill>
                    <a:schemeClr val="bg1"/>
                  </a:solidFill>
                </a:rPr>
                <a:t> </a:t>
              </a:r>
              <a:r>
                <a:rPr lang="en-US" sz="2400" b="1" dirty="0" err="1">
                  <a:solidFill>
                    <a:schemeClr val="bg1"/>
                  </a:solidFill>
                </a:rPr>
                <a:t>cụ</a:t>
              </a:r>
              <a:endParaRPr lang="en-US" sz="2400" b="1" dirty="0">
                <a:solidFill>
                  <a:schemeClr val="bg1"/>
                </a:solidFill>
              </a:endParaRPr>
            </a:p>
          </p:txBody>
        </p:sp>
      </p:grpSp>
      <p:grpSp>
        <p:nvGrpSpPr>
          <p:cNvPr id="12" name="Group 11">
            <a:extLst>
              <a:ext uri="{FF2B5EF4-FFF2-40B4-BE49-F238E27FC236}">
                <a16:creationId xmlns:a16="http://schemas.microsoft.com/office/drawing/2014/main" id="{2AC8B862-30DE-89B6-A3E9-EE4E64DE3B1E}"/>
              </a:ext>
            </a:extLst>
          </p:cNvPr>
          <p:cNvGrpSpPr/>
          <p:nvPr/>
        </p:nvGrpSpPr>
        <p:grpSpPr>
          <a:xfrm>
            <a:off x="808588" y="2441870"/>
            <a:ext cx="1806244" cy="569006"/>
            <a:chOff x="1060451" y="1552576"/>
            <a:chExt cx="1806244" cy="569006"/>
          </a:xfrm>
        </p:grpSpPr>
        <p:sp>
          <p:nvSpPr>
            <p:cNvPr id="17" name="Rectangle: Rounded Corners 16">
              <a:extLst>
                <a:ext uri="{FF2B5EF4-FFF2-40B4-BE49-F238E27FC236}">
                  <a16:creationId xmlns:a16="http://schemas.microsoft.com/office/drawing/2014/main" id="{27D294C9-88FC-B14F-B6ED-FDF7C668110A}"/>
                </a:ext>
              </a:extLst>
            </p:cNvPr>
            <p:cNvSpPr/>
            <p:nvPr/>
          </p:nvSpPr>
          <p:spPr>
            <a:xfrm>
              <a:off x="1060451" y="1552576"/>
              <a:ext cx="1806244" cy="5690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5B0514A-0557-CA67-5539-8668E7CDDCF8}"/>
                </a:ext>
              </a:extLst>
            </p:cNvPr>
            <p:cNvSpPr txBox="1"/>
            <p:nvPr/>
          </p:nvSpPr>
          <p:spPr>
            <a:xfrm>
              <a:off x="1098550" y="1615771"/>
              <a:ext cx="1679246" cy="461665"/>
            </a:xfrm>
            <a:prstGeom prst="rect">
              <a:avLst/>
            </a:prstGeom>
            <a:noFill/>
          </p:spPr>
          <p:txBody>
            <a:bodyPr wrap="square" rtlCol="0">
              <a:spAutoFit/>
            </a:bodyPr>
            <a:lstStyle/>
            <a:p>
              <a:pPr algn="ctr"/>
              <a:r>
                <a:rPr lang="en-US" sz="2400" b="1" dirty="0" err="1">
                  <a:solidFill>
                    <a:schemeClr val="bg1"/>
                  </a:solidFill>
                </a:rPr>
                <a:t>Hóa</a:t>
              </a:r>
              <a:r>
                <a:rPr lang="en-US" sz="2400" b="1" dirty="0">
                  <a:solidFill>
                    <a:schemeClr val="bg1"/>
                  </a:solidFill>
                </a:rPr>
                <a:t> </a:t>
              </a:r>
              <a:r>
                <a:rPr lang="en-US" sz="2400" b="1" dirty="0" err="1">
                  <a:solidFill>
                    <a:schemeClr val="bg1"/>
                  </a:solidFill>
                </a:rPr>
                <a:t>chất</a:t>
              </a:r>
              <a:endParaRPr lang="en-US" sz="2400" b="1" dirty="0">
                <a:solidFill>
                  <a:schemeClr val="bg1"/>
                </a:solidFill>
              </a:endParaRPr>
            </a:p>
          </p:txBody>
        </p:sp>
      </p:grpSp>
      <p:grpSp>
        <p:nvGrpSpPr>
          <p:cNvPr id="19" name="Group 18">
            <a:extLst>
              <a:ext uri="{FF2B5EF4-FFF2-40B4-BE49-F238E27FC236}">
                <a16:creationId xmlns:a16="http://schemas.microsoft.com/office/drawing/2014/main" id="{47282833-9F9A-F3E7-6097-5256B78422C7}"/>
              </a:ext>
            </a:extLst>
          </p:cNvPr>
          <p:cNvGrpSpPr/>
          <p:nvPr/>
        </p:nvGrpSpPr>
        <p:grpSpPr>
          <a:xfrm>
            <a:off x="841245" y="3500723"/>
            <a:ext cx="1806244" cy="569006"/>
            <a:chOff x="1060451" y="1552576"/>
            <a:chExt cx="1806244" cy="569006"/>
          </a:xfrm>
        </p:grpSpPr>
        <p:sp>
          <p:nvSpPr>
            <p:cNvPr id="21" name="Rectangle: Rounded Corners 20">
              <a:extLst>
                <a:ext uri="{FF2B5EF4-FFF2-40B4-BE49-F238E27FC236}">
                  <a16:creationId xmlns:a16="http://schemas.microsoft.com/office/drawing/2014/main" id="{BF35AF3B-8B4A-C459-3036-1D7AABA35A77}"/>
                </a:ext>
              </a:extLst>
            </p:cNvPr>
            <p:cNvSpPr/>
            <p:nvPr/>
          </p:nvSpPr>
          <p:spPr>
            <a:xfrm>
              <a:off x="1060451" y="1552576"/>
              <a:ext cx="1806244" cy="5690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8E9D51-627D-8544-E5F0-6ADAB753D465}"/>
                </a:ext>
              </a:extLst>
            </p:cNvPr>
            <p:cNvSpPr txBox="1"/>
            <p:nvPr/>
          </p:nvSpPr>
          <p:spPr>
            <a:xfrm>
              <a:off x="1098550" y="1615771"/>
              <a:ext cx="1679246" cy="461665"/>
            </a:xfrm>
            <a:prstGeom prst="rect">
              <a:avLst/>
            </a:prstGeom>
            <a:noFill/>
          </p:spPr>
          <p:txBody>
            <a:bodyPr wrap="square" rtlCol="0">
              <a:spAutoFit/>
            </a:bodyPr>
            <a:lstStyle/>
            <a:p>
              <a:pPr algn="ctr"/>
              <a:r>
                <a:rPr lang="en-US" sz="2400" b="1" dirty="0" err="1">
                  <a:solidFill>
                    <a:schemeClr val="bg1"/>
                  </a:solidFill>
                </a:rPr>
                <a:t>Tiến</a:t>
              </a:r>
              <a:r>
                <a:rPr lang="en-US" sz="2400" b="1" dirty="0">
                  <a:solidFill>
                    <a:schemeClr val="bg1"/>
                  </a:solidFill>
                </a:rPr>
                <a:t> </a:t>
              </a:r>
              <a:r>
                <a:rPr lang="en-US" sz="2400" b="1" dirty="0" err="1">
                  <a:solidFill>
                    <a:schemeClr val="bg1"/>
                  </a:solidFill>
                </a:rPr>
                <a:t>hành</a:t>
              </a:r>
              <a:endParaRPr lang="en-US" sz="2400" b="1" dirty="0">
                <a:solidFill>
                  <a:schemeClr val="bg1"/>
                </a:solidFill>
              </a:endParaRPr>
            </a:p>
          </p:txBody>
        </p:sp>
      </p:grpSp>
      <p:grpSp>
        <p:nvGrpSpPr>
          <p:cNvPr id="25" name="Group 24">
            <a:extLst>
              <a:ext uri="{FF2B5EF4-FFF2-40B4-BE49-F238E27FC236}">
                <a16:creationId xmlns:a16="http://schemas.microsoft.com/office/drawing/2014/main" id="{3A63130D-9F2C-7F18-1D61-BB5528F4AE38}"/>
              </a:ext>
            </a:extLst>
          </p:cNvPr>
          <p:cNvGrpSpPr/>
          <p:nvPr/>
        </p:nvGrpSpPr>
        <p:grpSpPr>
          <a:xfrm>
            <a:off x="830359" y="4639507"/>
            <a:ext cx="1806244" cy="569007"/>
            <a:chOff x="1060451" y="1500252"/>
            <a:chExt cx="1806244" cy="916933"/>
          </a:xfrm>
        </p:grpSpPr>
        <p:sp>
          <p:nvSpPr>
            <p:cNvPr id="27" name="Rectangle: Rounded Corners 26">
              <a:extLst>
                <a:ext uri="{FF2B5EF4-FFF2-40B4-BE49-F238E27FC236}">
                  <a16:creationId xmlns:a16="http://schemas.microsoft.com/office/drawing/2014/main" id="{0097D03E-F08A-7EA2-CA08-127C8B8BCCE9}"/>
                </a:ext>
              </a:extLst>
            </p:cNvPr>
            <p:cNvSpPr/>
            <p:nvPr/>
          </p:nvSpPr>
          <p:spPr>
            <a:xfrm>
              <a:off x="1060451" y="1500252"/>
              <a:ext cx="1806244" cy="91693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2A73C1-EA84-2BF0-09DE-A6AEEA904C8F}"/>
                </a:ext>
              </a:extLst>
            </p:cNvPr>
            <p:cNvSpPr txBox="1"/>
            <p:nvPr/>
          </p:nvSpPr>
          <p:spPr>
            <a:xfrm>
              <a:off x="1098550" y="1557507"/>
              <a:ext cx="1679246" cy="743955"/>
            </a:xfrm>
            <a:prstGeom prst="rect">
              <a:avLst/>
            </a:prstGeom>
            <a:noFill/>
          </p:spPr>
          <p:txBody>
            <a:bodyPr wrap="square" rtlCol="0">
              <a:spAutoFit/>
            </a:bodyPr>
            <a:lstStyle/>
            <a:p>
              <a:pPr algn="ctr"/>
              <a:r>
                <a:rPr lang="en-US" sz="2400" b="1" dirty="0" err="1">
                  <a:solidFill>
                    <a:schemeClr val="bg1"/>
                  </a:solidFill>
                </a:rPr>
                <a:t>Chú</a:t>
              </a:r>
              <a:r>
                <a:rPr lang="en-US" sz="2400" b="1" dirty="0">
                  <a:solidFill>
                    <a:schemeClr val="bg1"/>
                  </a:solidFill>
                </a:rPr>
                <a:t> ý</a:t>
              </a:r>
            </a:p>
          </p:txBody>
        </p:sp>
      </p:grpSp>
      <p:sp>
        <p:nvSpPr>
          <p:cNvPr id="13" name="TextBox 12">
            <a:extLst>
              <a:ext uri="{FF2B5EF4-FFF2-40B4-BE49-F238E27FC236}">
                <a16:creationId xmlns:a16="http://schemas.microsoft.com/office/drawing/2014/main" id="{39E8D42F-628D-8EDC-A62A-9D342B41F124}"/>
              </a:ext>
            </a:extLst>
          </p:cNvPr>
          <p:cNvSpPr txBox="1"/>
          <p:nvPr/>
        </p:nvSpPr>
        <p:spPr>
          <a:xfrm>
            <a:off x="2685588" y="3492057"/>
            <a:ext cx="9486167" cy="473912"/>
          </a:xfrm>
          <a:prstGeom prst="rect">
            <a:avLst/>
          </a:prstGeom>
          <a:noFill/>
        </p:spPr>
        <p:txBody>
          <a:bodyPr wrap="square" rtlCol="0">
            <a:spAutoFit/>
          </a:bodyPr>
          <a:lstStyle/>
          <a:p>
            <a:pPr>
              <a:lnSpc>
                <a:spcPct val="125000"/>
              </a:lnSpc>
            </a:pPr>
            <a:r>
              <a:rPr lang="en-US" sz="2200" dirty="0" err="1"/>
              <a:t>Lấy</a:t>
            </a:r>
            <a:r>
              <a:rPr lang="en-US" sz="2200" dirty="0"/>
              <a:t> </a:t>
            </a:r>
            <a:r>
              <a:rPr lang="en-US" sz="2200" dirty="0" err="1"/>
              <a:t>khoảng</a:t>
            </a:r>
            <a:r>
              <a:rPr lang="en-US" sz="2200" dirty="0"/>
              <a:t> 2mL </a:t>
            </a:r>
            <a:r>
              <a:rPr lang="en-US" sz="2200" dirty="0" err="1"/>
              <a:t>cồn</a:t>
            </a:r>
            <a:r>
              <a:rPr lang="en-US" sz="2200" dirty="0"/>
              <a:t> </a:t>
            </a:r>
            <a:r>
              <a:rPr lang="en-US" sz="2200" dirty="0" err="1"/>
              <a:t>cho</a:t>
            </a:r>
            <a:r>
              <a:rPr lang="en-US" sz="2200" dirty="0"/>
              <a:t> </a:t>
            </a:r>
            <a:r>
              <a:rPr lang="en-US" sz="2200" dirty="0" err="1"/>
              <a:t>vào</a:t>
            </a:r>
            <a:r>
              <a:rPr lang="en-US" sz="2200" dirty="0"/>
              <a:t> </a:t>
            </a:r>
            <a:r>
              <a:rPr lang="en-US" sz="2200" dirty="0" err="1"/>
              <a:t>đĩa</a:t>
            </a:r>
            <a:r>
              <a:rPr lang="en-US" sz="2200" dirty="0"/>
              <a:t> </a:t>
            </a:r>
            <a:r>
              <a:rPr lang="en-US" sz="2200" dirty="0" err="1"/>
              <a:t>sứ</a:t>
            </a:r>
            <a:r>
              <a:rPr lang="en-US" sz="2200" dirty="0"/>
              <a:t>, </a:t>
            </a:r>
            <a:r>
              <a:rPr lang="en-US" sz="2200" dirty="0" err="1"/>
              <a:t>dùng</a:t>
            </a:r>
            <a:r>
              <a:rPr lang="en-US" sz="2200" dirty="0"/>
              <a:t> que </a:t>
            </a:r>
            <a:r>
              <a:rPr lang="en-US" sz="2200" dirty="0" err="1"/>
              <a:t>đóm</a:t>
            </a:r>
            <a:r>
              <a:rPr lang="en-US" sz="2200" dirty="0"/>
              <a:t> </a:t>
            </a:r>
            <a:r>
              <a:rPr lang="en-US" sz="2200" dirty="0" err="1"/>
              <a:t>châm</a:t>
            </a:r>
            <a:r>
              <a:rPr lang="en-US" sz="2200" dirty="0"/>
              <a:t> </a:t>
            </a:r>
            <a:r>
              <a:rPr lang="en-US" sz="2200" dirty="0" err="1"/>
              <a:t>lửa</a:t>
            </a:r>
            <a:r>
              <a:rPr lang="en-US" sz="2200" dirty="0"/>
              <a:t> </a:t>
            </a:r>
            <a:r>
              <a:rPr lang="en-US" sz="2200" dirty="0" err="1"/>
              <a:t>để</a:t>
            </a:r>
            <a:r>
              <a:rPr lang="en-US" sz="2200" dirty="0"/>
              <a:t> </a:t>
            </a:r>
            <a:r>
              <a:rPr lang="en-US" sz="2200" dirty="0" err="1"/>
              <a:t>cồn</a:t>
            </a:r>
            <a:r>
              <a:rPr lang="en-US" sz="2200" dirty="0"/>
              <a:t> </a:t>
            </a:r>
            <a:r>
              <a:rPr lang="en-US" sz="2200" dirty="0" err="1"/>
              <a:t>cháy</a:t>
            </a:r>
            <a:endParaRPr lang="en-US" sz="2200" dirty="0"/>
          </a:p>
        </p:txBody>
      </p:sp>
    </p:spTree>
    <p:extLst>
      <p:ext uri="{BB962C8B-B14F-4D97-AF65-F5344CB8AC3E}">
        <p14:creationId xmlns:p14="http://schemas.microsoft.com/office/powerpoint/2010/main" val="2366033990"/>
      </p:ext>
    </p:extLst>
  </p:cSld>
  <p:clrMapOvr>
    <a:masterClrMapping/>
  </p:clrMapOvr>
  <p:transition spd="slow">
    <p:comb/>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grpSp>
        <p:nvGrpSpPr>
          <p:cNvPr id="3" name="Group 2">
            <a:extLst>
              <a:ext uri="{FF2B5EF4-FFF2-40B4-BE49-F238E27FC236}">
                <a16:creationId xmlns:a16="http://schemas.microsoft.com/office/drawing/2014/main" id="{64637245-6C1E-0578-D3AD-B237A093BEDD}"/>
              </a:ext>
            </a:extLst>
          </p:cNvPr>
          <p:cNvGrpSpPr/>
          <p:nvPr/>
        </p:nvGrpSpPr>
        <p:grpSpPr>
          <a:xfrm>
            <a:off x="3962399" y="196849"/>
            <a:ext cx="4267204" cy="1076325"/>
            <a:chOff x="3962399" y="196849"/>
            <a:chExt cx="4267204" cy="1076325"/>
          </a:xfrm>
        </p:grpSpPr>
        <p:grpSp>
          <p:nvGrpSpPr>
            <p:cNvPr id="4" name="Group 3">
              <a:extLst>
                <a:ext uri="{FF2B5EF4-FFF2-40B4-BE49-F238E27FC236}">
                  <a16:creationId xmlns:a16="http://schemas.microsoft.com/office/drawing/2014/main" id="{498F1F25-F2EC-8DC2-A9AF-11DDF7B2D999}"/>
                </a:ext>
              </a:extLst>
            </p:cNvPr>
            <p:cNvGrpSpPr/>
            <p:nvPr/>
          </p:nvGrpSpPr>
          <p:grpSpPr>
            <a:xfrm>
              <a:off x="4486275" y="389709"/>
              <a:ext cx="3219450" cy="718924"/>
              <a:chOff x="4087456" y="389709"/>
              <a:chExt cx="3219450" cy="718924"/>
            </a:xfrm>
          </p:grpSpPr>
          <p:sp>
            <p:nvSpPr>
              <p:cNvPr id="7" name="Rectangle: Rounded Corners 6">
                <a:extLst>
                  <a:ext uri="{FF2B5EF4-FFF2-40B4-BE49-F238E27FC236}">
                    <a16:creationId xmlns:a16="http://schemas.microsoft.com/office/drawing/2014/main" id="{20198F04-408A-CDF0-2CF6-17EFE67CE59F}"/>
                  </a:ext>
                </a:extLst>
              </p:cNvPr>
              <p:cNvSpPr/>
              <p:nvPr/>
            </p:nvSpPr>
            <p:spPr>
              <a:xfrm>
                <a:off x="4087456" y="389709"/>
                <a:ext cx="3219450" cy="718924"/>
              </a:xfrm>
              <a:prstGeom prst="roundRect">
                <a:avLst/>
              </a:prstGeom>
              <a:solidFill>
                <a:srgbClr val="344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694EA5-BE4A-2FE0-9880-E801F1D3FA1E}"/>
                  </a:ext>
                </a:extLst>
              </p:cNvPr>
              <p:cNvSpPr txBox="1"/>
              <p:nvPr/>
            </p:nvSpPr>
            <p:spPr>
              <a:xfrm>
                <a:off x="4403251" y="509786"/>
                <a:ext cx="2587861" cy="523220"/>
              </a:xfrm>
              <a:prstGeom prst="rect">
                <a:avLst/>
              </a:prstGeom>
              <a:noFill/>
            </p:spPr>
            <p:txBody>
              <a:bodyPr wrap="square" rtlCol="0">
                <a:spAutoFit/>
              </a:bodyPr>
              <a:lstStyle/>
              <a:p>
                <a:pPr algn="ctr"/>
                <a:r>
                  <a:rPr lang="en-US" sz="2800" b="1">
                    <a:solidFill>
                      <a:schemeClr val="bg1"/>
                    </a:solidFill>
                  </a:rPr>
                  <a:t>THÍ NGHIỆM 1</a:t>
                </a:r>
              </a:p>
            </p:txBody>
          </p:sp>
        </p:grpSp>
        <p:pic>
          <p:nvPicPr>
            <p:cNvPr id="5" name="Picture 4">
              <a:extLst>
                <a:ext uri="{FF2B5EF4-FFF2-40B4-BE49-F238E27FC236}">
                  <a16:creationId xmlns:a16="http://schemas.microsoft.com/office/drawing/2014/main" id="{BC64C6D2-4524-FD90-502A-00984CAFE04A}"/>
                </a:ext>
              </a:extLst>
            </p:cNvPr>
            <p:cNvPicPr>
              <a:picLocks noChangeAspect="1"/>
            </p:cNvPicPr>
            <p:nvPr/>
          </p:nvPicPr>
          <p:blipFill>
            <a:blip r:embed="rId12"/>
            <a:stretch>
              <a:fillRect/>
            </a:stretch>
          </p:blipFill>
          <p:spPr>
            <a:xfrm flipH="1">
              <a:off x="3962399" y="196849"/>
              <a:ext cx="1076325" cy="1076325"/>
            </a:xfrm>
            <a:prstGeom prst="rect">
              <a:avLst/>
            </a:prstGeom>
          </p:spPr>
        </p:pic>
        <p:pic>
          <p:nvPicPr>
            <p:cNvPr id="6" name="Picture 5">
              <a:extLst>
                <a:ext uri="{FF2B5EF4-FFF2-40B4-BE49-F238E27FC236}">
                  <a16:creationId xmlns:a16="http://schemas.microsoft.com/office/drawing/2014/main" id="{73518194-D640-A5B4-3E56-5DE2DD645220}"/>
                </a:ext>
              </a:extLst>
            </p:cNvPr>
            <p:cNvPicPr>
              <a:picLocks noChangeAspect="1"/>
            </p:cNvPicPr>
            <p:nvPr/>
          </p:nvPicPr>
          <p:blipFill>
            <a:blip r:embed="rId12"/>
            <a:stretch>
              <a:fillRect/>
            </a:stretch>
          </p:blipFill>
          <p:spPr>
            <a:xfrm>
              <a:off x="7153278" y="196849"/>
              <a:ext cx="1076325" cy="1076325"/>
            </a:xfrm>
            <a:prstGeom prst="rect">
              <a:avLst/>
            </a:prstGeom>
          </p:spPr>
        </p:pic>
      </p:grpSp>
      <p:sp>
        <p:nvSpPr>
          <p:cNvPr id="9" name="Rectangle 8">
            <a:extLst>
              <a:ext uri="{FF2B5EF4-FFF2-40B4-BE49-F238E27FC236}">
                <a16:creationId xmlns:a16="http://schemas.microsoft.com/office/drawing/2014/main" id="{673735A1-D713-CC77-8FB7-1A54CD1BA3F0}"/>
              </a:ext>
            </a:extLst>
          </p:cNvPr>
          <p:cNvSpPr/>
          <p:nvPr/>
        </p:nvSpPr>
        <p:spPr>
          <a:xfrm>
            <a:off x="2133600" y="3583191"/>
            <a:ext cx="7682204" cy="837554"/>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96C15A93-501A-2775-A58D-683C11278DB4}"/>
              </a:ext>
            </a:extLst>
          </p:cNvPr>
          <p:cNvGrpSpPr/>
          <p:nvPr/>
        </p:nvGrpSpPr>
        <p:grpSpPr>
          <a:xfrm>
            <a:off x="2268398" y="3589818"/>
            <a:ext cx="7386916" cy="674016"/>
            <a:chOff x="1404731" y="1854021"/>
            <a:chExt cx="7386916" cy="674016"/>
          </a:xfrm>
        </p:grpSpPr>
        <p:sp>
          <p:nvSpPr>
            <p:cNvPr id="16" name="TextBox 15">
              <a:extLst>
                <a:ext uri="{FF2B5EF4-FFF2-40B4-BE49-F238E27FC236}">
                  <a16:creationId xmlns:a16="http://schemas.microsoft.com/office/drawing/2014/main" id="{F5E87C9B-2545-7918-8CBF-38706FE72797}"/>
                </a:ext>
              </a:extLst>
            </p:cNvPr>
            <p:cNvSpPr txBox="1"/>
            <p:nvPr/>
          </p:nvSpPr>
          <p:spPr>
            <a:xfrm>
              <a:off x="1404731" y="1948070"/>
              <a:ext cx="3896139" cy="579967"/>
            </a:xfrm>
            <a:prstGeom prst="rect">
              <a:avLst/>
            </a:prstGeom>
            <a:noFill/>
          </p:spPr>
          <p:txBody>
            <a:bodyPr wrap="square" rtlCol="0">
              <a:spAutoFit/>
            </a:bodyPr>
            <a:lstStyle/>
            <a:p>
              <a:pPr>
                <a:lnSpc>
                  <a:spcPct val="125000"/>
                </a:lnSpc>
              </a:pPr>
              <a:r>
                <a:rPr lang="en-US" sz="2800" b="1" dirty="0">
                  <a:latin typeface="+mj-lt"/>
                  <a:ea typeface="Yu Gothic UI" panose="020B0500000000000000" pitchFamily="34" charset="-128"/>
                  <a:cs typeface="Arial" panose="020B0604020202020204" pitchFamily="34" charset="0"/>
                  <a:sym typeface="Symbol" panose="05050102010706020507" pitchFamily="18" charset="2"/>
                </a:rPr>
                <a:t>C</a:t>
              </a:r>
              <a:r>
                <a:rPr lang="en-US" sz="2800" b="1" baseline="-25000" dirty="0">
                  <a:latin typeface="+mj-lt"/>
                  <a:ea typeface="Yu Gothic UI" panose="020B0500000000000000" pitchFamily="34" charset="-128"/>
                  <a:cs typeface="Arial" panose="020B0604020202020204" pitchFamily="34" charset="0"/>
                  <a:sym typeface="Symbol" panose="05050102010706020507" pitchFamily="18" charset="2"/>
                </a:rPr>
                <a:t>2</a:t>
              </a:r>
              <a:r>
                <a:rPr lang="en-US" sz="2800" b="1" dirty="0">
                  <a:latin typeface="+mj-lt"/>
                  <a:ea typeface="Yu Gothic UI" panose="020B0500000000000000" pitchFamily="34" charset="-128"/>
                  <a:cs typeface="Arial" panose="020B0604020202020204" pitchFamily="34" charset="0"/>
                  <a:sym typeface="Symbol" panose="05050102010706020507" pitchFamily="18" charset="2"/>
                </a:rPr>
                <a:t>H</a:t>
              </a:r>
              <a:r>
                <a:rPr lang="en-US" sz="2800" b="1" baseline="-25000" dirty="0">
                  <a:latin typeface="+mj-lt"/>
                  <a:ea typeface="Yu Gothic UI" panose="020B0500000000000000" pitchFamily="34" charset="-128"/>
                  <a:cs typeface="Arial" panose="020B0604020202020204" pitchFamily="34" charset="0"/>
                  <a:sym typeface="Symbol" panose="05050102010706020507" pitchFamily="18" charset="2"/>
                </a:rPr>
                <a:t>5</a:t>
              </a:r>
              <a:r>
                <a:rPr lang="en-US" sz="2800" b="1" dirty="0">
                  <a:latin typeface="+mj-lt"/>
                  <a:ea typeface="Yu Gothic UI" panose="020B0500000000000000" pitchFamily="34" charset="-128"/>
                  <a:cs typeface="Arial" panose="020B0604020202020204" pitchFamily="34" charset="0"/>
                  <a:sym typeface="Symbol" panose="05050102010706020507" pitchFamily="18" charset="2"/>
                </a:rPr>
                <a:t>OH(</a:t>
              </a:r>
              <a:r>
                <a:rPr lang="en-US" sz="2800" b="1" i="1" dirty="0">
                  <a:latin typeface="Times New Roman" panose="02020603050405020304" pitchFamily="18" charset="0"/>
                  <a:ea typeface="Yu Gothic UI" panose="020B0500000000000000" pitchFamily="34" charset="-128"/>
                  <a:cs typeface="Times New Roman" panose="02020603050405020304" pitchFamily="18" charset="0"/>
                  <a:sym typeface="Symbol" panose="05050102010706020507" pitchFamily="18" charset="2"/>
                </a:rPr>
                <a:t>l</a:t>
              </a:r>
              <a:r>
                <a:rPr lang="en-US" sz="2800" b="1" dirty="0">
                  <a:latin typeface="+mj-lt"/>
                  <a:ea typeface="Yu Gothic UI" panose="020B0500000000000000" pitchFamily="34" charset="-128"/>
                  <a:cs typeface="Arial" panose="020B0604020202020204" pitchFamily="34" charset="0"/>
                  <a:sym typeface="Symbol" panose="05050102010706020507" pitchFamily="18" charset="2"/>
                </a:rPr>
                <a:t>) + 3O</a:t>
              </a:r>
              <a:r>
                <a:rPr lang="en-US" sz="2800" b="1" baseline="-25000" dirty="0">
                  <a:latin typeface="+mj-lt"/>
                  <a:ea typeface="Yu Gothic UI" panose="020B0500000000000000" pitchFamily="34" charset="-128"/>
                  <a:cs typeface="Arial" panose="020B0604020202020204" pitchFamily="34" charset="0"/>
                  <a:sym typeface="Symbol" panose="05050102010706020507" pitchFamily="18" charset="2"/>
                </a:rPr>
                <a:t>2</a:t>
              </a:r>
              <a:r>
                <a:rPr lang="en-US" sz="2800" b="1" dirty="0">
                  <a:latin typeface="+mj-lt"/>
                  <a:ea typeface="Yu Gothic UI" panose="020B0500000000000000" pitchFamily="34" charset="-128"/>
                  <a:cs typeface="Arial" panose="020B0604020202020204" pitchFamily="34" charset="0"/>
                  <a:sym typeface="Symbol" panose="05050102010706020507" pitchFamily="18" charset="2"/>
                </a:rPr>
                <a:t>(g)</a:t>
              </a:r>
              <a:endParaRPr lang="en-US" sz="2800" b="1" dirty="0">
                <a:latin typeface="+mj-lt"/>
              </a:endParaRPr>
            </a:p>
          </p:txBody>
        </p:sp>
        <p:sp>
          <p:nvSpPr>
            <p:cNvPr id="17" name="TextBox 16">
              <a:extLst>
                <a:ext uri="{FF2B5EF4-FFF2-40B4-BE49-F238E27FC236}">
                  <a16:creationId xmlns:a16="http://schemas.microsoft.com/office/drawing/2014/main" id="{A57AD046-BCF8-1EB5-20A0-ADBED0F4C8FC}"/>
                </a:ext>
              </a:extLst>
            </p:cNvPr>
            <p:cNvSpPr txBox="1"/>
            <p:nvPr/>
          </p:nvSpPr>
          <p:spPr>
            <a:xfrm>
              <a:off x="5543829" y="1948070"/>
              <a:ext cx="3247818" cy="578043"/>
            </a:xfrm>
            <a:prstGeom prst="rect">
              <a:avLst/>
            </a:prstGeom>
            <a:noFill/>
          </p:spPr>
          <p:txBody>
            <a:bodyPr wrap="square" rtlCol="0">
              <a:spAutoFit/>
            </a:bodyPr>
            <a:lstStyle/>
            <a:p>
              <a:pPr>
                <a:lnSpc>
                  <a:spcPct val="125000"/>
                </a:lnSpc>
              </a:pPr>
              <a:r>
                <a:rPr lang="en-US" sz="2800" b="1" dirty="0">
                  <a:latin typeface="+mj-lt"/>
                  <a:ea typeface="Yu Gothic UI" panose="020B0500000000000000" pitchFamily="34" charset="-128"/>
                  <a:cs typeface="Arial" panose="020B0604020202020204" pitchFamily="34" charset="0"/>
                  <a:sym typeface="Symbol" panose="05050102010706020507" pitchFamily="18" charset="2"/>
                </a:rPr>
                <a:t>2CO</a:t>
              </a:r>
              <a:r>
                <a:rPr lang="en-US" sz="2800" b="1" baseline="-25000" dirty="0">
                  <a:latin typeface="+mj-lt"/>
                  <a:ea typeface="Yu Gothic UI" panose="020B0500000000000000" pitchFamily="34" charset="-128"/>
                  <a:cs typeface="Arial" panose="020B0604020202020204" pitchFamily="34" charset="0"/>
                  <a:sym typeface="Symbol" panose="05050102010706020507" pitchFamily="18" charset="2"/>
                </a:rPr>
                <a:t>2</a:t>
              </a:r>
              <a:r>
                <a:rPr lang="en-US" sz="2800" b="1" dirty="0">
                  <a:latin typeface="+mj-lt"/>
                  <a:ea typeface="Yu Gothic UI" panose="020B0500000000000000" pitchFamily="34" charset="-128"/>
                  <a:cs typeface="Arial" panose="020B0604020202020204" pitchFamily="34" charset="0"/>
                  <a:sym typeface="Symbol" panose="05050102010706020507" pitchFamily="18" charset="2"/>
                </a:rPr>
                <a:t>(g) + 3H</a:t>
              </a:r>
              <a:r>
                <a:rPr lang="en-US" sz="2800" b="1" baseline="-25000" dirty="0">
                  <a:latin typeface="+mj-lt"/>
                  <a:ea typeface="Yu Gothic UI" panose="020B0500000000000000" pitchFamily="34" charset="-128"/>
                  <a:cs typeface="Arial" panose="020B0604020202020204" pitchFamily="34" charset="0"/>
                  <a:sym typeface="Symbol" panose="05050102010706020507" pitchFamily="18" charset="2"/>
                </a:rPr>
                <a:t>2</a:t>
              </a:r>
              <a:r>
                <a:rPr lang="en-US" sz="2800" b="1" dirty="0">
                  <a:latin typeface="+mj-lt"/>
                  <a:ea typeface="Yu Gothic UI" panose="020B0500000000000000" pitchFamily="34" charset="-128"/>
                  <a:cs typeface="Arial" panose="020B0604020202020204" pitchFamily="34" charset="0"/>
                  <a:sym typeface="Symbol" panose="05050102010706020507" pitchFamily="18" charset="2"/>
                </a:rPr>
                <a:t>O(g)</a:t>
              </a:r>
              <a:endParaRPr lang="en-US" sz="2800" b="1" dirty="0">
                <a:latin typeface="+mj-lt"/>
              </a:endParaRPr>
            </a:p>
          </p:txBody>
        </p:sp>
        <p:cxnSp>
          <p:nvCxnSpPr>
            <p:cNvPr id="18" name="Straight Arrow Connector 17">
              <a:extLst>
                <a:ext uri="{FF2B5EF4-FFF2-40B4-BE49-F238E27FC236}">
                  <a16:creationId xmlns:a16="http://schemas.microsoft.com/office/drawing/2014/main" id="{5A851C40-9FE5-C796-8B06-2CD5765E5C40}"/>
                </a:ext>
              </a:extLst>
            </p:cNvPr>
            <p:cNvCxnSpPr>
              <a:cxnSpLocks/>
            </p:cNvCxnSpPr>
            <p:nvPr/>
          </p:nvCxnSpPr>
          <p:spPr>
            <a:xfrm>
              <a:off x="4918213" y="2266122"/>
              <a:ext cx="5545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6723592-1A17-6CF6-5665-FEEDAFFE4C78}"/>
                </a:ext>
              </a:extLst>
            </p:cNvPr>
            <p:cNvSpPr txBox="1"/>
            <p:nvPr/>
          </p:nvSpPr>
          <p:spPr>
            <a:xfrm>
              <a:off x="5011752" y="1854021"/>
              <a:ext cx="375258" cy="439287"/>
            </a:xfrm>
            <a:prstGeom prst="rect">
              <a:avLst/>
            </a:prstGeom>
            <a:noFill/>
          </p:spPr>
          <p:txBody>
            <a:bodyPr wrap="square" rtlCol="0">
              <a:spAutoFit/>
            </a:bodyPr>
            <a:lstStyle/>
            <a:p>
              <a:pPr algn="ctr">
                <a:lnSpc>
                  <a:spcPct val="125000"/>
                </a:lnSpc>
              </a:pPr>
              <a:r>
                <a:rPr lang="en-US" sz="2000" b="1">
                  <a:latin typeface="+mj-lt"/>
                  <a:ea typeface="Yu Gothic UI" panose="020B0500000000000000" pitchFamily="34" charset="-128"/>
                  <a:cs typeface="Arial" panose="020B0604020202020204" pitchFamily="34" charset="0"/>
                  <a:sym typeface="Symbol" panose="05050102010706020507" pitchFamily="18" charset="2"/>
                </a:rPr>
                <a:t>t</a:t>
              </a:r>
              <a:r>
                <a:rPr lang="en-US" sz="2000" b="1" baseline="30000">
                  <a:latin typeface="+mj-lt"/>
                  <a:ea typeface="Yu Gothic UI" panose="020B0500000000000000" pitchFamily="34" charset="-128"/>
                  <a:cs typeface="Arial" panose="020B0604020202020204" pitchFamily="34" charset="0"/>
                  <a:sym typeface="Symbol" panose="05050102010706020507" pitchFamily="18" charset="2"/>
                </a:rPr>
                <a:t>o</a:t>
              </a:r>
              <a:endParaRPr lang="en-US" sz="2000" b="1">
                <a:latin typeface="+mj-lt"/>
              </a:endParaRPr>
            </a:p>
          </p:txBody>
        </p:sp>
      </p:grpSp>
      <p:sp>
        <p:nvSpPr>
          <p:cNvPr id="23" name="TextBox 22">
            <a:extLst>
              <a:ext uri="{FF2B5EF4-FFF2-40B4-BE49-F238E27FC236}">
                <a16:creationId xmlns:a16="http://schemas.microsoft.com/office/drawing/2014/main" id="{95E02377-F8F9-BA76-2C56-A1D8E6FD740E}"/>
              </a:ext>
            </a:extLst>
          </p:cNvPr>
          <p:cNvSpPr txBox="1"/>
          <p:nvPr/>
        </p:nvSpPr>
        <p:spPr>
          <a:xfrm>
            <a:off x="3989739" y="3010868"/>
            <a:ext cx="3969927" cy="508601"/>
          </a:xfrm>
          <a:prstGeom prst="rect">
            <a:avLst/>
          </a:prstGeom>
          <a:noFill/>
        </p:spPr>
        <p:txBody>
          <a:bodyPr wrap="square" rtlCol="0">
            <a:spAutoFit/>
          </a:bodyPr>
          <a:lstStyle/>
          <a:p>
            <a:pPr algn="ctr">
              <a:lnSpc>
                <a:spcPct val="125000"/>
              </a:lnSpc>
            </a:pPr>
            <a:r>
              <a:rPr lang="en-US" sz="2400" b="1" dirty="0" err="1">
                <a:solidFill>
                  <a:srgbClr val="C00000"/>
                </a:solidFill>
              </a:rPr>
              <a:t>Phương</a:t>
            </a:r>
            <a:r>
              <a:rPr lang="en-US" sz="2400" b="1" dirty="0">
                <a:solidFill>
                  <a:srgbClr val="C00000"/>
                </a:solidFill>
              </a:rPr>
              <a:t> </a:t>
            </a:r>
            <a:r>
              <a:rPr lang="en-US" sz="2400" b="1" dirty="0" err="1">
                <a:solidFill>
                  <a:srgbClr val="C00000"/>
                </a:solidFill>
              </a:rPr>
              <a:t>trình</a:t>
            </a:r>
            <a:r>
              <a:rPr lang="en-US" sz="2400" b="1" dirty="0">
                <a:solidFill>
                  <a:srgbClr val="C00000"/>
                </a:solidFill>
              </a:rPr>
              <a:t> </a:t>
            </a:r>
            <a:r>
              <a:rPr lang="en-US" sz="2400" b="1" dirty="0" err="1">
                <a:solidFill>
                  <a:srgbClr val="C00000"/>
                </a:solidFill>
              </a:rPr>
              <a:t>hóa</a:t>
            </a:r>
            <a:r>
              <a:rPr lang="en-US" sz="2400" b="1" dirty="0">
                <a:solidFill>
                  <a:srgbClr val="C00000"/>
                </a:solidFill>
              </a:rPr>
              <a:t> </a:t>
            </a:r>
            <a:r>
              <a:rPr lang="en-US" sz="2400" b="1" dirty="0" err="1">
                <a:solidFill>
                  <a:srgbClr val="C00000"/>
                </a:solidFill>
              </a:rPr>
              <a:t>học</a:t>
            </a:r>
            <a:r>
              <a:rPr lang="en-US" sz="2400" b="1" dirty="0">
                <a:solidFill>
                  <a:srgbClr val="C00000"/>
                </a:solidFill>
              </a:rPr>
              <a:t>:</a:t>
            </a:r>
          </a:p>
        </p:txBody>
      </p:sp>
      <p:sp>
        <p:nvSpPr>
          <p:cNvPr id="2" name="TextBox 1">
            <a:extLst>
              <a:ext uri="{FF2B5EF4-FFF2-40B4-BE49-F238E27FC236}">
                <a16:creationId xmlns:a16="http://schemas.microsoft.com/office/drawing/2014/main" id="{83DABB1D-D56E-FF58-D6E6-C84043A32B3B}"/>
              </a:ext>
            </a:extLst>
          </p:cNvPr>
          <p:cNvSpPr txBox="1"/>
          <p:nvPr/>
        </p:nvSpPr>
        <p:spPr>
          <a:xfrm>
            <a:off x="3490154" y="1851281"/>
            <a:ext cx="8630310" cy="473912"/>
          </a:xfrm>
          <a:prstGeom prst="rect">
            <a:avLst/>
          </a:prstGeom>
          <a:noFill/>
        </p:spPr>
        <p:txBody>
          <a:bodyPr wrap="square" rtlCol="0">
            <a:spAutoFit/>
          </a:bodyPr>
          <a:lstStyle/>
          <a:p>
            <a:pPr>
              <a:lnSpc>
                <a:spcPct val="125000"/>
              </a:lnSpc>
            </a:pPr>
            <a:r>
              <a:rPr lang="en-US" sz="2200" dirty="0"/>
              <a:t>Ethanol </a:t>
            </a:r>
            <a:r>
              <a:rPr lang="en-US" sz="2200" dirty="0" err="1"/>
              <a:t>cháy</a:t>
            </a:r>
            <a:r>
              <a:rPr lang="en-US" sz="2200" dirty="0"/>
              <a:t> </a:t>
            </a:r>
            <a:r>
              <a:rPr lang="en-US" sz="2200" dirty="0" err="1"/>
              <a:t>mạnh</a:t>
            </a:r>
            <a:r>
              <a:rPr lang="en-US" sz="2200" dirty="0"/>
              <a:t> </a:t>
            </a:r>
            <a:r>
              <a:rPr lang="en-US" sz="2200" dirty="0" err="1"/>
              <a:t>trong</a:t>
            </a:r>
            <a:r>
              <a:rPr lang="en-US" sz="2200" dirty="0"/>
              <a:t> </a:t>
            </a:r>
            <a:r>
              <a:rPr lang="en-US" sz="2200" dirty="0" err="1"/>
              <a:t>không</a:t>
            </a:r>
            <a:r>
              <a:rPr lang="en-US" sz="2200" dirty="0"/>
              <a:t> </a:t>
            </a:r>
            <a:r>
              <a:rPr lang="en-US" sz="2200" dirty="0" err="1"/>
              <a:t>khí</a:t>
            </a:r>
            <a:r>
              <a:rPr lang="en-US" sz="2200" dirty="0"/>
              <a:t> </a:t>
            </a:r>
            <a:r>
              <a:rPr lang="en-US" sz="2200" dirty="0" err="1"/>
              <a:t>và</a:t>
            </a:r>
            <a:r>
              <a:rPr lang="en-US" sz="2200" dirty="0"/>
              <a:t> </a:t>
            </a:r>
            <a:r>
              <a:rPr lang="en-US" sz="2200" dirty="0" err="1"/>
              <a:t>toả</a:t>
            </a:r>
            <a:r>
              <a:rPr lang="en-US" sz="2200" dirty="0"/>
              <a:t> </a:t>
            </a:r>
            <a:r>
              <a:rPr lang="en-US" sz="2200" dirty="0" err="1"/>
              <a:t>nhiều</a:t>
            </a:r>
            <a:r>
              <a:rPr lang="en-US" sz="2200" dirty="0"/>
              <a:t> </a:t>
            </a:r>
            <a:r>
              <a:rPr lang="en-US" sz="2200" dirty="0" err="1"/>
              <a:t>nhiệt</a:t>
            </a:r>
            <a:r>
              <a:rPr lang="en-US" sz="2200" dirty="0"/>
              <a:t>.</a:t>
            </a:r>
          </a:p>
        </p:txBody>
      </p:sp>
      <p:grpSp>
        <p:nvGrpSpPr>
          <p:cNvPr id="10" name="Group 9">
            <a:extLst>
              <a:ext uri="{FF2B5EF4-FFF2-40B4-BE49-F238E27FC236}">
                <a16:creationId xmlns:a16="http://schemas.microsoft.com/office/drawing/2014/main" id="{A11D6316-EF35-BCB2-044A-456D0A8AC304}"/>
              </a:ext>
            </a:extLst>
          </p:cNvPr>
          <p:cNvGrpSpPr/>
          <p:nvPr/>
        </p:nvGrpSpPr>
        <p:grpSpPr>
          <a:xfrm>
            <a:off x="1383990" y="1835215"/>
            <a:ext cx="2076255" cy="569007"/>
            <a:chOff x="1056635" y="1500252"/>
            <a:chExt cx="1825423" cy="916933"/>
          </a:xfrm>
          <a:solidFill>
            <a:srgbClr val="FFC83F"/>
          </a:solidFill>
        </p:grpSpPr>
        <p:sp>
          <p:nvSpPr>
            <p:cNvPr id="12" name="Rectangle: Rounded Corners 11">
              <a:extLst>
                <a:ext uri="{FF2B5EF4-FFF2-40B4-BE49-F238E27FC236}">
                  <a16:creationId xmlns:a16="http://schemas.microsoft.com/office/drawing/2014/main" id="{0DA79EB6-8EB6-5B6A-6B43-084E9C809C3E}"/>
                </a:ext>
              </a:extLst>
            </p:cNvPr>
            <p:cNvSpPr/>
            <p:nvPr/>
          </p:nvSpPr>
          <p:spPr>
            <a:xfrm>
              <a:off x="1060451" y="1500252"/>
              <a:ext cx="1806244" cy="91693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8486A46-B587-2028-3323-676ACB50E638}"/>
                </a:ext>
              </a:extLst>
            </p:cNvPr>
            <p:cNvSpPr txBox="1"/>
            <p:nvPr/>
          </p:nvSpPr>
          <p:spPr>
            <a:xfrm>
              <a:off x="1056635" y="1643066"/>
              <a:ext cx="1825423" cy="743956"/>
            </a:xfrm>
            <a:prstGeom prst="rect">
              <a:avLst/>
            </a:prstGeom>
            <a:grpFill/>
          </p:spPr>
          <p:txBody>
            <a:bodyPr wrap="square" rtlCol="0">
              <a:spAutoFit/>
            </a:bodyPr>
            <a:lstStyle/>
            <a:p>
              <a:pPr algn="ctr"/>
              <a:r>
                <a:rPr lang="en-US" sz="2400" b="1" dirty="0" err="1">
                  <a:solidFill>
                    <a:schemeClr val="bg1"/>
                  </a:solidFill>
                </a:rPr>
                <a:t>Hiện</a:t>
              </a:r>
              <a:r>
                <a:rPr lang="en-US" sz="2400" b="1" dirty="0">
                  <a:solidFill>
                    <a:schemeClr val="bg1"/>
                  </a:solidFill>
                </a:rPr>
                <a:t> </a:t>
              </a:r>
              <a:r>
                <a:rPr lang="en-US" sz="2400" b="1" dirty="0" err="1">
                  <a:solidFill>
                    <a:schemeClr val="bg1"/>
                  </a:solidFill>
                </a:rPr>
                <a:t>tương</a:t>
              </a:r>
              <a:endParaRPr lang="en-US" sz="2400" b="1" dirty="0">
                <a:solidFill>
                  <a:schemeClr val="bg1"/>
                </a:solidFill>
              </a:endParaRPr>
            </a:p>
          </p:txBody>
        </p: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54DB1FC-4871-7BEF-99B5-B1D11D884217}"/>
                  </a:ext>
                </a:extLst>
              </p:cNvPr>
              <p:cNvSpPr txBox="1"/>
              <p:nvPr/>
            </p:nvSpPr>
            <p:spPr>
              <a:xfrm>
                <a:off x="4337313" y="4767983"/>
                <a:ext cx="3998177" cy="578043"/>
              </a:xfrm>
              <a:prstGeom prst="rect">
                <a:avLst/>
              </a:prstGeom>
              <a:noFill/>
            </p:spPr>
            <p:txBody>
              <a:bodyPr wrap="square" rtlCol="0">
                <a:spAutoFit/>
              </a:bodyPr>
              <a:lstStyle/>
              <a:p>
                <a:pPr>
                  <a:lnSpc>
                    <a:spcPct val="125000"/>
                  </a:lnSpc>
                </a:pPr>
                <a:r>
                  <a:rPr lang="el-GR" sz="2800" dirty="0">
                    <a:latin typeface="+mj-lt"/>
                    <a:ea typeface="Yu Gothic UI" panose="020B0500000000000000" pitchFamily="34" charset="-128"/>
                    <a:cs typeface="Arial" panose="020B0604020202020204" pitchFamily="34" charset="0"/>
                    <a:sym typeface="Symbol" panose="05050102010706020507" pitchFamily="18" charset="2"/>
                  </a:rPr>
                  <a:t>Δ</a:t>
                </a:r>
                <a:r>
                  <a:rPr lang="en-US" sz="2800" baseline="-25000" dirty="0">
                    <a:latin typeface="+mj-lt"/>
                    <a:ea typeface="Yu Gothic UI" panose="020B0500000000000000" pitchFamily="34" charset="-128"/>
                    <a:cs typeface="Arial" panose="020B0604020202020204" pitchFamily="34" charset="0"/>
                    <a:sym typeface="Symbol" panose="05050102010706020507" pitchFamily="18" charset="2"/>
                  </a:rPr>
                  <a:t>r</a:t>
                </a:r>
                <a14:m>
                  <m:oMath xmlns:m="http://schemas.openxmlformats.org/officeDocument/2006/math">
                    <m:sSubSup>
                      <m:sSubSupPr>
                        <m:ctrlPr>
                          <a:rPr lang="en-US" sz="2800" i="1" smtClean="0">
                            <a:latin typeface="Cambria Math" panose="02040503050406030204" pitchFamily="18" charset="0"/>
                            <a:ea typeface="Yu Gothic UI" panose="020B0500000000000000" pitchFamily="34" charset="-128"/>
                            <a:cs typeface="Arial" panose="020B0604020202020204" pitchFamily="34" charset="0"/>
                            <a:sym typeface="Symbol" panose="05050102010706020507" pitchFamily="18" charset="2"/>
                          </a:rPr>
                        </m:ctrlPr>
                      </m:sSubSupPr>
                      <m:e>
                        <m:r>
                          <m:rPr>
                            <m:sty m:val="p"/>
                          </m:rPr>
                          <a:rPr lang="en-US" sz="2800" b="0" i="0" smtClean="0">
                            <a:latin typeface="Cambria Math" panose="02040503050406030204" pitchFamily="18" charset="0"/>
                            <a:ea typeface="Yu Gothic UI" panose="020B0500000000000000" pitchFamily="34" charset="-128"/>
                            <a:cs typeface="Arial" panose="020B0604020202020204" pitchFamily="34" charset="0"/>
                            <a:sym typeface="Symbol" panose="05050102010706020507" pitchFamily="18" charset="2"/>
                          </a:rPr>
                          <m:t>H</m:t>
                        </m:r>
                      </m:e>
                      <m:sub>
                        <m:r>
                          <a:rPr lang="en-US" sz="2800" b="0" i="0" smtClean="0">
                            <a:latin typeface="Cambria Math" panose="02040503050406030204" pitchFamily="18" charset="0"/>
                            <a:ea typeface="Yu Gothic UI" panose="020B0500000000000000" pitchFamily="34" charset="-128"/>
                            <a:cs typeface="Arial" panose="020B0604020202020204" pitchFamily="34" charset="0"/>
                            <a:sym typeface="Symbol" panose="05050102010706020507" pitchFamily="18" charset="2"/>
                          </a:rPr>
                          <m:t>298</m:t>
                        </m:r>
                      </m:sub>
                      <m:sup>
                        <m:r>
                          <m:rPr>
                            <m:sty m:val="p"/>
                          </m:rPr>
                          <a:rPr lang="en-US" sz="2800" b="0" i="0" smtClean="0">
                            <a:latin typeface="Cambria Math" panose="02040503050406030204" pitchFamily="18" charset="0"/>
                            <a:ea typeface="Yu Gothic UI" panose="020B0500000000000000" pitchFamily="34" charset="-128"/>
                            <a:cs typeface="Arial" panose="020B0604020202020204" pitchFamily="34" charset="0"/>
                            <a:sym typeface="Symbol" panose="05050102010706020507" pitchFamily="18" charset="2"/>
                          </a:rPr>
                          <m:t>o</m:t>
                        </m:r>
                      </m:sup>
                    </m:sSubSup>
                  </m:oMath>
                </a14:m>
                <a:r>
                  <a:rPr lang="en-US" sz="2800" dirty="0">
                    <a:latin typeface="+mj-lt"/>
                  </a:rPr>
                  <a:t> = -1234,83 kJ</a:t>
                </a:r>
              </a:p>
            </p:txBody>
          </p:sp>
        </mc:Choice>
        <mc:Fallback>
          <p:sp>
            <p:nvSpPr>
              <p:cNvPr id="14" name="TextBox 13">
                <a:extLst>
                  <a:ext uri="{FF2B5EF4-FFF2-40B4-BE49-F238E27FC236}">
                    <a16:creationId xmlns:a16="http://schemas.microsoft.com/office/drawing/2014/main" id="{454DB1FC-4871-7BEF-99B5-B1D11D884217}"/>
                  </a:ext>
                </a:extLst>
              </p:cNvPr>
              <p:cNvSpPr txBox="1">
                <a:spLocks noRot="1" noChangeAspect="1" noMove="1" noResize="1" noEditPoints="1" noAdjustHandles="1" noChangeArrowheads="1" noChangeShapeType="1" noTextEdit="1"/>
              </p:cNvSpPr>
              <p:nvPr/>
            </p:nvSpPr>
            <p:spPr>
              <a:xfrm>
                <a:off x="4337313" y="4767983"/>
                <a:ext cx="3998177" cy="578043"/>
              </a:xfrm>
              <a:prstGeom prst="rect">
                <a:avLst/>
              </a:prstGeom>
              <a:blipFill>
                <a:blip r:embed="rId13"/>
                <a:stretch>
                  <a:fillRect l="-3206" t="-1053" b="-28421"/>
                </a:stretch>
              </a:blipFill>
            </p:spPr>
            <p:txBody>
              <a:bodyPr/>
              <a:lstStyle/>
              <a:p>
                <a:r>
                  <a:rPr lang="en-AU">
                    <a:noFill/>
                  </a:rPr>
                  <a:t> </a:t>
                </a:r>
              </a:p>
            </p:txBody>
          </p:sp>
        </mc:Fallback>
      </mc:AlternateContent>
    </p:spTree>
    <p:extLst>
      <p:ext uri="{BB962C8B-B14F-4D97-AF65-F5344CB8AC3E}">
        <p14:creationId xmlns:p14="http://schemas.microsoft.com/office/powerpoint/2010/main" val="3180711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p:bldP spid="2"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55B74C1-7C03-0A99-E736-346500F3DA4A}"/>
              </a:ext>
            </a:extLst>
          </p:cNvPr>
          <p:cNvSpPr/>
          <p:nvPr/>
        </p:nvSpPr>
        <p:spPr>
          <a:xfrm>
            <a:off x="4455664" y="129540"/>
            <a:ext cx="6684776" cy="685800"/>
          </a:xfrm>
          <a:prstGeom prst="roundRect">
            <a:avLst/>
          </a:prstGeom>
          <a:solidFill>
            <a:srgbClr val="B7D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4" name="Rectangle: Rounded Corners 3">
            <a:extLst>
              <a:ext uri="{FF2B5EF4-FFF2-40B4-BE49-F238E27FC236}">
                <a16:creationId xmlns:a16="http://schemas.microsoft.com/office/drawing/2014/main" id="{E260287C-E309-C3A6-CB73-103E0A5FD6C0}"/>
              </a:ext>
            </a:extLst>
          </p:cNvPr>
          <p:cNvSpPr/>
          <p:nvPr/>
        </p:nvSpPr>
        <p:spPr>
          <a:xfrm>
            <a:off x="290285" y="-152400"/>
            <a:ext cx="4325258"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1778D2-5E53-ECD6-D616-D9140525A80A}"/>
              </a:ext>
            </a:extLst>
          </p:cNvPr>
          <p:cNvSpPr txBox="1"/>
          <p:nvPr/>
        </p:nvSpPr>
        <p:spPr>
          <a:xfrm>
            <a:off x="406400" y="244475"/>
            <a:ext cx="4093074" cy="523220"/>
          </a:xfrm>
          <a:prstGeom prst="rect">
            <a:avLst/>
          </a:prstGeom>
          <a:noFill/>
        </p:spPr>
        <p:txBody>
          <a:bodyPr wrap="square" rtlCol="0">
            <a:spAutoFit/>
          </a:bodyPr>
          <a:lstStyle/>
          <a:p>
            <a:pPr algn="ctr"/>
            <a:r>
              <a:rPr lang="en-US" sz="2700" b="1">
                <a:solidFill>
                  <a:schemeClr val="bg1"/>
                </a:solidFill>
              </a:rPr>
              <a:t>4. PHẢN ỨNG OXI HÓA</a:t>
            </a:r>
          </a:p>
        </p:txBody>
      </p:sp>
      <p:sp>
        <p:nvSpPr>
          <p:cNvPr id="6" name="TextBox 5">
            <a:extLst>
              <a:ext uri="{FF2B5EF4-FFF2-40B4-BE49-F238E27FC236}">
                <a16:creationId xmlns:a16="http://schemas.microsoft.com/office/drawing/2014/main" id="{92DA8935-B6FD-0621-3FC2-E2AEF626D38D}"/>
              </a:ext>
            </a:extLst>
          </p:cNvPr>
          <p:cNvSpPr txBox="1"/>
          <p:nvPr/>
        </p:nvSpPr>
        <p:spPr>
          <a:xfrm>
            <a:off x="4706982" y="244475"/>
            <a:ext cx="6454504" cy="507831"/>
          </a:xfrm>
          <a:prstGeom prst="rect">
            <a:avLst/>
          </a:prstGeom>
          <a:noFill/>
        </p:spPr>
        <p:txBody>
          <a:bodyPr wrap="square" rtlCol="0">
            <a:spAutoFit/>
          </a:bodyPr>
          <a:lstStyle/>
          <a:p>
            <a:r>
              <a:rPr lang="en-US" sz="2700" b="1">
                <a:solidFill>
                  <a:srgbClr val="C00000"/>
                </a:solidFill>
              </a:rPr>
              <a:t>b) Phản ứng oxi hóa không hoàn toàn</a:t>
            </a:r>
          </a:p>
        </p:txBody>
      </p:sp>
      <p:pic>
        <p:nvPicPr>
          <p:cNvPr id="21" name="Picture 20">
            <a:extLst>
              <a:ext uri="{FF2B5EF4-FFF2-40B4-BE49-F238E27FC236}">
                <a16:creationId xmlns:a16="http://schemas.microsoft.com/office/drawing/2014/main" id="{D26B0018-5DC7-316A-9EC3-47A076345A5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9189" y="1972147"/>
            <a:ext cx="11711920" cy="1850677"/>
          </a:xfrm>
          <a:prstGeom prst="rect">
            <a:avLst/>
          </a:prstGeom>
          <a:noFill/>
          <a:ln>
            <a:noFill/>
          </a:ln>
        </p:spPr>
      </p:pic>
      <p:sp>
        <p:nvSpPr>
          <p:cNvPr id="25" name="TextBox 24">
            <a:extLst>
              <a:ext uri="{FF2B5EF4-FFF2-40B4-BE49-F238E27FC236}">
                <a16:creationId xmlns:a16="http://schemas.microsoft.com/office/drawing/2014/main" id="{9113105D-AB59-7B87-6DAC-E2C546F94AD1}"/>
              </a:ext>
            </a:extLst>
          </p:cNvPr>
          <p:cNvSpPr txBox="1"/>
          <p:nvPr/>
        </p:nvSpPr>
        <p:spPr>
          <a:xfrm>
            <a:off x="1343979" y="4075019"/>
            <a:ext cx="8303078" cy="604909"/>
          </a:xfrm>
          <a:prstGeom prst="rect">
            <a:avLst/>
          </a:prstGeom>
          <a:noFill/>
        </p:spPr>
        <p:txBody>
          <a:bodyPr wrap="square">
            <a:spAutoFit/>
          </a:bodyPr>
          <a:lstStyle/>
          <a:p>
            <a:pPr algn="ctr">
              <a:lnSpc>
                <a:spcPct val="130000"/>
              </a:lnSpc>
              <a:spcAft>
                <a:spcPts val="1000"/>
              </a:spcAft>
              <a:tabLst>
                <a:tab pos="285750" algn="l"/>
              </a:tabLst>
            </a:pP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oxi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alcohol</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1394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0.70"/>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AE26F8E-7031-0B49-1352-7B22AD3BC0AD}"/>
              </a:ext>
            </a:extLst>
          </p:cNvPr>
          <p:cNvSpPr/>
          <p:nvPr/>
        </p:nvSpPr>
        <p:spPr>
          <a:xfrm>
            <a:off x="411035" y="949521"/>
            <a:ext cx="11239500" cy="1456130"/>
          </a:xfrm>
          <a:prstGeom prst="roundRect">
            <a:avLst>
              <a:gd name="adj" fmla="val 7084"/>
            </a:avLst>
          </a:prstGeom>
          <a:noFill/>
          <a:ln w="57150">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732566" y="207680"/>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268326" y="77451"/>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319146" y="327757"/>
            <a:ext cx="1991359" cy="523220"/>
          </a:xfrm>
          <a:prstGeom prst="rect">
            <a:avLst/>
          </a:prstGeom>
          <a:noFill/>
        </p:spPr>
        <p:txBody>
          <a:bodyPr wrap="square" rtlCol="0">
            <a:spAutoFit/>
          </a:bodyPr>
          <a:lstStyle/>
          <a:p>
            <a:r>
              <a:rPr lang="en-US" sz="2800" b="1" dirty="0">
                <a:solidFill>
                  <a:schemeClr val="bg1"/>
                </a:solidFill>
              </a:rPr>
              <a:t>CỦNG CỐ</a:t>
            </a:r>
          </a:p>
        </p:txBody>
      </p:sp>
      <p:sp>
        <p:nvSpPr>
          <p:cNvPr id="18" name="TextBox 17">
            <a:extLst>
              <a:ext uri="{FF2B5EF4-FFF2-40B4-BE49-F238E27FC236}">
                <a16:creationId xmlns:a16="http://schemas.microsoft.com/office/drawing/2014/main" id="{31DFD2DB-BDB5-DD3A-D105-07C0C75236AB}"/>
              </a:ext>
            </a:extLst>
          </p:cNvPr>
          <p:cNvSpPr txBox="1"/>
          <p:nvPr/>
        </p:nvSpPr>
        <p:spPr>
          <a:xfrm>
            <a:off x="494240" y="901328"/>
            <a:ext cx="11239500" cy="1478418"/>
          </a:xfrm>
          <a:prstGeom prst="rect">
            <a:avLst/>
          </a:prstGeom>
          <a:noFill/>
        </p:spPr>
        <p:txBody>
          <a:bodyPr wrap="square" rtlCol="0">
            <a:spAutoFit/>
          </a:bodyPr>
          <a:lstStyle/>
          <a:p>
            <a:pPr algn="ctr">
              <a:lnSpc>
                <a:spcPct val="150000"/>
              </a:lnSpc>
            </a:pPr>
            <a:r>
              <a:rPr lang="vi-VN" sz="3200" b="1" dirty="0"/>
              <a:t>Viết phương trình hoá học của phản ứng oxi hoá </a:t>
            </a:r>
            <a:br>
              <a:rPr lang="en-US" sz="3200" b="1" dirty="0"/>
            </a:br>
            <a:r>
              <a:rPr lang="vi-VN" sz="3200" b="1" dirty="0"/>
              <a:t>propan–1–ol bằng CuO, tạo thành aldehyde.</a:t>
            </a:r>
            <a:endParaRPr lang="en-AU" sz="5400" b="1" dirty="0"/>
          </a:p>
        </p:txBody>
      </p:sp>
      <p:grpSp>
        <p:nvGrpSpPr>
          <p:cNvPr id="2" name="Group 1">
            <a:extLst>
              <a:ext uri="{FF2B5EF4-FFF2-40B4-BE49-F238E27FC236}">
                <a16:creationId xmlns:a16="http://schemas.microsoft.com/office/drawing/2014/main" id="{CDEB23EF-3757-AEB0-0CFD-8237BAB37B11}"/>
              </a:ext>
            </a:extLst>
          </p:cNvPr>
          <p:cNvGrpSpPr/>
          <p:nvPr/>
        </p:nvGrpSpPr>
        <p:grpSpPr>
          <a:xfrm>
            <a:off x="5029200" y="2641644"/>
            <a:ext cx="1773237" cy="637314"/>
            <a:chOff x="3448049" y="3534636"/>
            <a:chExt cx="1773237" cy="637314"/>
          </a:xfrm>
        </p:grpSpPr>
        <p:sp>
          <p:nvSpPr>
            <p:cNvPr id="4" name="Rectangle: Rounded Corners 3">
              <a:extLst>
                <a:ext uri="{FF2B5EF4-FFF2-40B4-BE49-F238E27FC236}">
                  <a16:creationId xmlns:a16="http://schemas.microsoft.com/office/drawing/2014/main" id="{EEAA4049-76CF-747A-12E1-9AF7D0C938DB}"/>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800592-E55F-3AF2-C8C4-D18EC6561C01}"/>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16" name="TextBox 15">
              <a:extLst>
                <a:ext uri="{FF2B5EF4-FFF2-40B4-BE49-F238E27FC236}">
                  <a16:creationId xmlns:a16="http://schemas.microsoft.com/office/drawing/2014/main" id="{7DF615C8-E1CE-EB02-EC1A-28966249934F}"/>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pic>
        <p:nvPicPr>
          <p:cNvPr id="19" name="Picture 18">
            <a:extLst>
              <a:ext uri="{FF2B5EF4-FFF2-40B4-BE49-F238E27FC236}">
                <a16:creationId xmlns:a16="http://schemas.microsoft.com/office/drawing/2014/main" id="{55EDC2F5-F880-6AC1-4FAB-31B7584EDEE9}"/>
              </a:ext>
            </a:extLst>
          </p:cNvPr>
          <p:cNvPicPr>
            <a:picLocks noChangeAspect="1"/>
          </p:cNvPicPr>
          <p:nvPr/>
        </p:nvPicPr>
        <p:blipFill>
          <a:blip r:embed="rId14"/>
          <a:stretch>
            <a:fillRect/>
          </a:stretch>
        </p:blipFill>
        <p:spPr>
          <a:xfrm>
            <a:off x="411035" y="3689620"/>
            <a:ext cx="11471186" cy="1263410"/>
          </a:xfrm>
          <a:prstGeom prst="rect">
            <a:avLst/>
          </a:prstGeom>
        </p:spPr>
      </p:pic>
    </p:spTree>
    <p:extLst>
      <p:ext uri="{BB962C8B-B14F-4D97-AF65-F5344CB8AC3E}">
        <p14:creationId xmlns:p14="http://schemas.microsoft.com/office/powerpoint/2010/main" val="194798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80">
                                          <p:stCondLst>
                                            <p:cond delay="0"/>
                                          </p:stCondLst>
                                        </p:cTn>
                                        <p:tgtEl>
                                          <p:spTgt spid="33"/>
                                        </p:tgtEl>
                                      </p:cBhvr>
                                    </p:animEffect>
                                    <p:anim calcmode="lin" valueType="num">
                                      <p:cBhvr>
                                        <p:cTn id="2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9" dur="26">
                                          <p:stCondLst>
                                            <p:cond delay="650"/>
                                          </p:stCondLst>
                                        </p:cTn>
                                        <p:tgtEl>
                                          <p:spTgt spid="33"/>
                                        </p:tgtEl>
                                      </p:cBhvr>
                                      <p:to x="100000" y="60000"/>
                                    </p:animScale>
                                    <p:animScale>
                                      <p:cBhvr>
                                        <p:cTn id="30" dur="166" decel="50000">
                                          <p:stCondLst>
                                            <p:cond delay="676"/>
                                          </p:stCondLst>
                                        </p:cTn>
                                        <p:tgtEl>
                                          <p:spTgt spid="33"/>
                                        </p:tgtEl>
                                      </p:cBhvr>
                                      <p:to x="100000" y="100000"/>
                                    </p:animScale>
                                    <p:animScale>
                                      <p:cBhvr>
                                        <p:cTn id="31" dur="26">
                                          <p:stCondLst>
                                            <p:cond delay="1312"/>
                                          </p:stCondLst>
                                        </p:cTn>
                                        <p:tgtEl>
                                          <p:spTgt spid="33"/>
                                        </p:tgtEl>
                                      </p:cBhvr>
                                      <p:to x="100000" y="80000"/>
                                    </p:animScale>
                                    <p:animScale>
                                      <p:cBhvr>
                                        <p:cTn id="32" dur="166" decel="50000">
                                          <p:stCondLst>
                                            <p:cond delay="1338"/>
                                          </p:stCondLst>
                                        </p:cTn>
                                        <p:tgtEl>
                                          <p:spTgt spid="33"/>
                                        </p:tgtEl>
                                      </p:cBhvr>
                                      <p:to x="100000" y="100000"/>
                                    </p:animScale>
                                    <p:animScale>
                                      <p:cBhvr>
                                        <p:cTn id="33" dur="26">
                                          <p:stCondLst>
                                            <p:cond delay="1642"/>
                                          </p:stCondLst>
                                        </p:cTn>
                                        <p:tgtEl>
                                          <p:spTgt spid="33"/>
                                        </p:tgtEl>
                                      </p:cBhvr>
                                      <p:to x="100000" y="90000"/>
                                    </p:animScale>
                                    <p:animScale>
                                      <p:cBhvr>
                                        <p:cTn id="34" dur="166" decel="50000">
                                          <p:stCondLst>
                                            <p:cond delay="1668"/>
                                          </p:stCondLst>
                                        </p:cTn>
                                        <p:tgtEl>
                                          <p:spTgt spid="33"/>
                                        </p:tgtEl>
                                      </p:cBhvr>
                                      <p:to x="100000" y="100000"/>
                                    </p:animScale>
                                    <p:animScale>
                                      <p:cBhvr>
                                        <p:cTn id="35" dur="26">
                                          <p:stCondLst>
                                            <p:cond delay="1808"/>
                                          </p:stCondLst>
                                        </p:cTn>
                                        <p:tgtEl>
                                          <p:spTgt spid="33"/>
                                        </p:tgtEl>
                                      </p:cBhvr>
                                      <p:to x="100000" y="95000"/>
                                    </p:animScale>
                                    <p:animScale>
                                      <p:cBhvr>
                                        <p:cTn id="36" dur="166" decel="50000">
                                          <p:stCondLst>
                                            <p:cond delay="1834"/>
                                          </p:stCondLst>
                                        </p:cTn>
                                        <p:tgtEl>
                                          <p:spTgt spid="3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80">
                                          <p:stCondLst>
                                            <p:cond delay="0"/>
                                          </p:stCondLst>
                                        </p:cTn>
                                        <p:tgtEl>
                                          <p:spTgt spid="15"/>
                                        </p:tgtEl>
                                      </p:cBhvr>
                                    </p:animEffect>
                                    <p:anim calcmode="lin" valueType="num">
                                      <p:cBhvr>
                                        <p:cTn id="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1" dur="26">
                                          <p:stCondLst>
                                            <p:cond delay="650"/>
                                          </p:stCondLst>
                                        </p:cTn>
                                        <p:tgtEl>
                                          <p:spTgt spid="15"/>
                                        </p:tgtEl>
                                      </p:cBhvr>
                                      <p:to x="100000" y="60000"/>
                                    </p:animScale>
                                    <p:animScale>
                                      <p:cBhvr>
                                        <p:cTn id="62" dur="166" decel="50000">
                                          <p:stCondLst>
                                            <p:cond delay="676"/>
                                          </p:stCondLst>
                                        </p:cTn>
                                        <p:tgtEl>
                                          <p:spTgt spid="15"/>
                                        </p:tgtEl>
                                      </p:cBhvr>
                                      <p:to x="100000" y="100000"/>
                                    </p:animScale>
                                    <p:animScale>
                                      <p:cBhvr>
                                        <p:cTn id="63" dur="26">
                                          <p:stCondLst>
                                            <p:cond delay="1312"/>
                                          </p:stCondLst>
                                        </p:cTn>
                                        <p:tgtEl>
                                          <p:spTgt spid="15"/>
                                        </p:tgtEl>
                                      </p:cBhvr>
                                      <p:to x="100000" y="80000"/>
                                    </p:animScale>
                                    <p:animScale>
                                      <p:cBhvr>
                                        <p:cTn id="64" dur="166" decel="50000">
                                          <p:stCondLst>
                                            <p:cond delay="1338"/>
                                          </p:stCondLst>
                                        </p:cTn>
                                        <p:tgtEl>
                                          <p:spTgt spid="15"/>
                                        </p:tgtEl>
                                      </p:cBhvr>
                                      <p:to x="100000" y="100000"/>
                                    </p:animScale>
                                    <p:animScale>
                                      <p:cBhvr>
                                        <p:cTn id="65" dur="26">
                                          <p:stCondLst>
                                            <p:cond delay="1642"/>
                                          </p:stCondLst>
                                        </p:cTn>
                                        <p:tgtEl>
                                          <p:spTgt spid="15"/>
                                        </p:tgtEl>
                                      </p:cBhvr>
                                      <p:to x="100000" y="90000"/>
                                    </p:animScale>
                                    <p:animScale>
                                      <p:cBhvr>
                                        <p:cTn id="66" dur="166" decel="50000">
                                          <p:stCondLst>
                                            <p:cond delay="1668"/>
                                          </p:stCondLst>
                                        </p:cTn>
                                        <p:tgtEl>
                                          <p:spTgt spid="15"/>
                                        </p:tgtEl>
                                      </p:cBhvr>
                                      <p:to x="100000" y="100000"/>
                                    </p:animScale>
                                    <p:animScale>
                                      <p:cBhvr>
                                        <p:cTn id="67" dur="26">
                                          <p:stCondLst>
                                            <p:cond delay="1808"/>
                                          </p:stCondLst>
                                        </p:cTn>
                                        <p:tgtEl>
                                          <p:spTgt spid="15"/>
                                        </p:tgtEl>
                                      </p:cBhvr>
                                      <p:to x="100000" y="95000"/>
                                    </p:animScale>
                                    <p:animScale>
                                      <p:cBhvr>
                                        <p:cTn id="68" dur="166" decel="50000">
                                          <p:stCondLst>
                                            <p:cond delay="1834"/>
                                          </p:stCondLst>
                                        </p:cTn>
                                        <p:tgtEl>
                                          <p:spTgt spid="1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par>
                                <p:cTn id="85" presetID="16" presetClass="entr" presetSubtype="21" fill="hold" nodeType="with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barn(inVertical)">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15"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2" name="TextBox 1">
            <a:extLst>
              <a:ext uri="{FF2B5EF4-FFF2-40B4-BE49-F238E27FC236}">
                <a16:creationId xmlns:a16="http://schemas.microsoft.com/office/drawing/2014/main" id="{E3955E8A-540F-16B6-CE9F-31DC74A82D92}"/>
              </a:ext>
            </a:extLst>
          </p:cNvPr>
          <p:cNvSpPr txBox="1"/>
          <p:nvPr/>
        </p:nvSpPr>
        <p:spPr>
          <a:xfrm>
            <a:off x="2099649" y="893572"/>
            <a:ext cx="9531375" cy="897105"/>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Dung </a:t>
            </a:r>
            <a:r>
              <a:rPr kumimoji="0" lang="en-US" sz="2200" b="0" i="0" u="none" strike="noStrike" kern="1200" cap="none" spc="0" normalizeH="0" baseline="0" noProof="0" dirty="0" err="1">
                <a:ln>
                  <a:noFill/>
                </a:ln>
                <a:solidFill>
                  <a:prstClr val="black"/>
                </a:solidFill>
                <a:effectLst/>
                <a:uLnTx/>
                <a:uFillTx/>
                <a:latin typeface="Arial"/>
                <a:ea typeface="+mn-ea"/>
                <a:cs typeface="+mn-cs"/>
              </a:rPr>
              <a:t>dịch</a:t>
            </a:r>
            <a:r>
              <a:rPr kumimoji="0" lang="en-US" sz="2200" b="0" i="0" u="none" strike="noStrike" kern="1200" cap="none" spc="0" normalizeH="0" baseline="0" noProof="0" dirty="0">
                <a:ln>
                  <a:noFill/>
                </a:ln>
                <a:solidFill>
                  <a:prstClr val="black"/>
                </a:solidFill>
                <a:effectLst/>
                <a:uLnTx/>
                <a:uFillTx/>
                <a:latin typeface="Arial"/>
                <a:ea typeface="+mn-ea"/>
                <a:cs typeface="+mn-cs"/>
              </a:rPr>
              <a:t> CuSO</a:t>
            </a:r>
            <a:r>
              <a:rPr kumimoji="0" lang="en-US" sz="2200" b="0" i="0" u="none" strike="noStrike" kern="1200" cap="none" spc="0" normalizeH="0" baseline="-25000" noProof="0" dirty="0">
                <a:ln>
                  <a:noFill/>
                </a:ln>
                <a:solidFill>
                  <a:prstClr val="black"/>
                </a:solidFill>
                <a:effectLst/>
                <a:uLnTx/>
                <a:uFillTx/>
                <a:latin typeface="Arial"/>
                <a:ea typeface="+mn-ea"/>
                <a:cs typeface="+mn-cs"/>
              </a:rPr>
              <a:t>4</a:t>
            </a:r>
            <a:r>
              <a:rPr kumimoji="0" lang="en-US" sz="2200" b="0" i="0" u="none" strike="noStrike" kern="1200" cap="none" spc="0" normalizeH="0" baseline="0" noProof="0" dirty="0">
                <a:ln>
                  <a:noFill/>
                </a:ln>
                <a:solidFill>
                  <a:prstClr val="black"/>
                </a:solidFill>
                <a:effectLst/>
                <a:uLnTx/>
                <a:uFillTx/>
                <a:latin typeface="Arial"/>
                <a:ea typeface="+mn-ea"/>
                <a:cs typeface="+mn-cs"/>
              </a:rPr>
              <a:t>, dung </a:t>
            </a:r>
            <a:r>
              <a:rPr kumimoji="0" lang="en-US" sz="2200" b="0" i="0" u="none" strike="noStrike" kern="1200" cap="none" spc="0" normalizeH="0" baseline="0" noProof="0" dirty="0" err="1">
                <a:ln>
                  <a:noFill/>
                </a:ln>
                <a:solidFill>
                  <a:prstClr val="black"/>
                </a:solidFill>
                <a:effectLst/>
                <a:uLnTx/>
                <a:uFillTx/>
                <a:latin typeface="Arial"/>
                <a:ea typeface="+mn-ea"/>
                <a:cs typeface="+mn-cs"/>
              </a:rPr>
              <a:t>dịch</a:t>
            </a:r>
            <a:r>
              <a:rPr kumimoji="0" lang="en-US" sz="2200" b="0" i="0" u="none" strike="noStrike" kern="1200" cap="none" spc="0" normalizeH="0" baseline="0" noProof="0" dirty="0">
                <a:ln>
                  <a:noFill/>
                </a:ln>
                <a:solidFill>
                  <a:prstClr val="black"/>
                </a:solidFill>
                <a:effectLst/>
                <a:uLnTx/>
                <a:uFillTx/>
                <a:latin typeface="Arial"/>
                <a:ea typeface="+mn-ea"/>
                <a:cs typeface="+mn-cs"/>
              </a:rPr>
              <a:t> NaOH, ethanol, glycerol; </a:t>
            </a:r>
            <a:r>
              <a:rPr kumimoji="0" lang="en-US" sz="2200" b="0" i="0" u="none" strike="noStrike" kern="1200" cap="none" spc="0" normalizeH="0" baseline="0" noProof="0" dirty="0" err="1">
                <a:ln>
                  <a:noFill/>
                </a:ln>
                <a:solidFill>
                  <a:prstClr val="black"/>
                </a:solidFill>
                <a:effectLst/>
                <a:uLnTx/>
                <a:uFillTx/>
                <a:latin typeface="Arial"/>
                <a:ea typeface="+mn-ea"/>
                <a:cs typeface="+mn-cs"/>
              </a:rPr>
              <a:t>ống</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nghiệm</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ống</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hút</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nhỏ</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giọt</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giá</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đỡ</a:t>
            </a:r>
            <a:r>
              <a:rPr kumimoji="0" lang="en-US" sz="2200" b="0" i="0" u="none" strike="noStrike" kern="1200" cap="none" spc="0" normalizeH="0" baseline="0" noProof="0" dirty="0">
                <a:ln>
                  <a:noFill/>
                </a:ln>
                <a:solidFill>
                  <a:prstClr val="black"/>
                </a:solidFill>
                <a:effectLst/>
                <a:uLnTx/>
                <a:uFillTx/>
                <a:latin typeface="Arial"/>
                <a:ea typeface="+mn-ea"/>
                <a:cs typeface="+mn-cs"/>
              </a:rPr>
              <a:t>.</a:t>
            </a:r>
          </a:p>
        </p:txBody>
      </p:sp>
      <p:sp>
        <p:nvSpPr>
          <p:cNvPr id="14" name="TextBox 13">
            <a:extLst>
              <a:ext uri="{FF2B5EF4-FFF2-40B4-BE49-F238E27FC236}">
                <a16:creationId xmlns:a16="http://schemas.microsoft.com/office/drawing/2014/main" id="{ADA6C3F0-EB04-8245-7622-B4B8AF2CD1BA}"/>
              </a:ext>
            </a:extLst>
          </p:cNvPr>
          <p:cNvSpPr txBox="1"/>
          <p:nvPr/>
        </p:nvSpPr>
        <p:spPr>
          <a:xfrm>
            <a:off x="2646326" y="1768832"/>
            <a:ext cx="8984698" cy="897105"/>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Cho </a:t>
            </a:r>
            <a:r>
              <a:rPr kumimoji="0" lang="en-US" sz="2200" b="0" i="0" u="none" strike="noStrike" kern="1200" cap="none" spc="0" normalizeH="0" baseline="0" noProof="0" dirty="0" err="1">
                <a:ln>
                  <a:noFill/>
                </a:ln>
                <a:solidFill>
                  <a:prstClr val="black"/>
                </a:solidFill>
                <a:effectLst/>
                <a:uLnTx/>
                <a:uFillTx/>
                <a:latin typeface="Arial"/>
                <a:ea typeface="+mn-ea"/>
                <a:cs typeface="+mn-cs"/>
              </a:rPr>
              <a:t>vào</a:t>
            </a:r>
            <a:r>
              <a:rPr kumimoji="0" lang="en-US" sz="2200" b="0" i="0" u="none" strike="noStrike" kern="1200" cap="none" spc="0" normalizeH="0" baseline="0" noProof="0" dirty="0">
                <a:ln>
                  <a:noFill/>
                </a:ln>
                <a:solidFill>
                  <a:prstClr val="black"/>
                </a:solidFill>
                <a:effectLst/>
                <a:uLnTx/>
                <a:uFillTx/>
                <a:latin typeface="Arial"/>
                <a:ea typeface="+mn-ea"/>
                <a:cs typeface="+mn-cs"/>
              </a:rPr>
              <a:t> 2 </a:t>
            </a:r>
            <a:r>
              <a:rPr kumimoji="0" lang="en-US" sz="2200" b="0" i="0" u="none" strike="noStrike" kern="1200" cap="none" spc="0" normalizeH="0" baseline="0" noProof="0" dirty="0" err="1">
                <a:ln>
                  <a:noFill/>
                </a:ln>
                <a:solidFill>
                  <a:prstClr val="black"/>
                </a:solidFill>
                <a:effectLst/>
                <a:uLnTx/>
                <a:uFillTx/>
                <a:latin typeface="Arial"/>
                <a:ea typeface="+mn-ea"/>
                <a:cs typeface="+mn-cs"/>
              </a:rPr>
              <a:t>ống</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nghiệm</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mỗi</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ống</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khoảng</a:t>
            </a:r>
            <a:r>
              <a:rPr kumimoji="0" lang="en-US" sz="2200" b="0" i="0" u="none" strike="noStrike" kern="1200" cap="none" spc="0" normalizeH="0" baseline="0" noProof="0" dirty="0">
                <a:ln>
                  <a:noFill/>
                </a:ln>
                <a:solidFill>
                  <a:prstClr val="black"/>
                </a:solidFill>
                <a:effectLst/>
                <a:uLnTx/>
                <a:uFillTx/>
                <a:latin typeface="Arial"/>
                <a:ea typeface="+mn-ea"/>
                <a:cs typeface="+mn-cs"/>
              </a:rPr>
              <a:t> 1 mL dung </a:t>
            </a:r>
            <a:r>
              <a:rPr kumimoji="0" lang="en-US" sz="2200" b="0" i="0" u="none" strike="noStrike" kern="1200" cap="none" spc="0" normalizeH="0" baseline="0" noProof="0" dirty="0" err="1">
                <a:ln>
                  <a:noFill/>
                </a:ln>
                <a:solidFill>
                  <a:prstClr val="black"/>
                </a:solidFill>
                <a:effectLst/>
                <a:uLnTx/>
                <a:uFillTx/>
                <a:latin typeface="Arial"/>
                <a:ea typeface="+mn-ea"/>
                <a:cs typeface="+mn-cs"/>
              </a:rPr>
              <a:t>dịch</a:t>
            </a:r>
            <a:r>
              <a:rPr kumimoji="0" lang="en-US" sz="2200" b="0" i="0" u="none" strike="noStrike" kern="1200" cap="none" spc="0" normalizeH="0" baseline="0" noProof="0" dirty="0">
                <a:ln>
                  <a:noFill/>
                </a:ln>
                <a:solidFill>
                  <a:prstClr val="black"/>
                </a:solidFill>
                <a:effectLst/>
                <a:uLnTx/>
                <a:uFillTx/>
                <a:latin typeface="Arial"/>
                <a:ea typeface="+mn-ea"/>
                <a:cs typeface="+mn-cs"/>
              </a:rPr>
              <a:t> CuSO</a:t>
            </a:r>
            <a:r>
              <a:rPr kumimoji="0" lang="en-US" sz="2200" b="0" i="0" u="none" strike="noStrike" kern="1200" cap="none" spc="0" normalizeH="0" baseline="-25000" noProof="0" dirty="0">
                <a:ln>
                  <a:noFill/>
                </a:ln>
                <a:solidFill>
                  <a:prstClr val="black"/>
                </a:solidFill>
                <a:effectLst/>
                <a:uLnTx/>
                <a:uFillTx/>
                <a:latin typeface="Arial"/>
                <a:ea typeface="+mn-ea"/>
                <a:cs typeface="+mn-cs"/>
              </a:rPr>
              <a:t>4</a:t>
            </a:r>
            <a:r>
              <a:rPr lang="en-US" sz="2200" dirty="0">
                <a:solidFill>
                  <a:prstClr val="black"/>
                </a:solidFill>
                <a:latin typeface="Arial"/>
              </a:rPr>
              <a:t>, </a:t>
            </a:r>
            <a:r>
              <a:rPr lang="en-US" sz="2200" dirty="0" err="1">
                <a:solidFill>
                  <a:prstClr val="black"/>
                </a:solidFill>
                <a:latin typeface="Arial"/>
              </a:rPr>
              <a:t>ghi</a:t>
            </a:r>
            <a:r>
              <a:rPr lang="en-US" sz="2200" dirty="0">
                <a:solidFill>
                  <a:prstClr val="black"/>
                </a:solidFill>
                <a:latin typeface="Arial"/>
              </a:rPr>
              <a:t> </a:t>
            </a:r>
            <a:r>
              <a:rPr lang="en-US" sz="2200" dirty="0" err="1">
                <a:solidFill>
                  <a:prstClr val="black"/>
                </a:solidFill>
                <a:latin typeface="Arial"/>
              </a:rPr>
              <a:t>số</a:t>
            </a:r>
            <a:r>
              <a:rPr lang="en-US" sz="2200" dirty="0">
                <a:solidFill>
                  <a:prstClr val="black"/>
                </a:solidFill>
                <a:latin typeface="Arial"/>
              </a:rPr>
              <a:t> </a:t>
            </a:r>
            <a:r>
              <a:rPr lang="en-US" sz="2200" dirty="0" err="1">
                <a:solidFill>
                  <a:prstClr val="black"/>
                </a:solidFill>
                <a:latin typeface="Arial"/>
              </a:rPr>
              <a:t>thứ</a:t>
            </a:r>
            <a:r>
              <a:rPr lang="en-US" sz="2200" dirty="0">
                <a:solidFill>
                  <a:prstClr val="black"/>
                </a:solidFill>
                <a:latin typeface="Arial"/>
              </a:rPr>
              <a:t> </a:t>
            </a:r>
            <a:r>
              <a:rPr lang="en-US" sz="2200" dirty="0" err="1">
                <a:solidFill>
                  <a:prstClr val="black"/>
                </a:solidFill>
                <a:latin typeface="Arial"/>
              </a:rPr>
              <a:t>tự</a:t>
            </a:r>
            <a:r>
              <a:rPr lang="en-US" sz="2200" dirty="0">
                <a:solidFill>
                  <a:prstClr val="black"/>
                </a:solidFill>
                <a:latin typeface="Arial"/>
              </a:rPr>
              <a:t> (1) </a:t>
            </a:r>
            <a:r>
              <a:rPr lang="en-US" sz="2200" dirty="0" err="1">
                <a:solidFill>
                  <a:prstClr val="black"/>
                </a:solidFill>
                <a:latin typeface="Arial"/>
              </a:rPr>
              <a:t>và</a:t>
            </a:r>
            <a:r>
              <a:rPr lang="en-US" sz="2200" dirty="0">
                <a:solidFill>
                  <a:prstClr val="black"/>
                </a:solidFill>
                <a:latin typeface="Arial"/>
              </a:rPr>
              <a:t> (2)</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p>
        </p:txBody>
      </p:sp>
      <p:sp>
        <p:nvSpPr>
          <p:cNvPr id="15" name="TextBox 14">
            <a:extLst>
              <a:ext uri="{FF2B5EF4-FFF2-40B4-BE49-F238E27FC236}">
                <a16:creationId xmlns:a16="http://schemas.microsoft.com/office/drawing/2014/main" id="{110C41A5-BBC9-641D-E8AE-4C168E2E433B}"/>
              </a:ext>
            </a:extLst>
          </p:cNvPr>
          <p:cNvSpPr txBox="1"/>
          <p:nvPr/>
        </p:nvSpPr>
        <p:spPr>
          <a:xfrm>
            <a:off x="2015827" y="4906690"/>
            <a:ext cx="10060857" cy="897105"/>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a:ea typeface="+mn-ea"/>
                <a:cs typeface="+mn-cs"/>
              </a:rPr>
              <a:t>Quan sát</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vi-VN" sz="2200" b="0" i="0" u="none" strike="noStrike" kern="1200" cap="none" spc="0" normalizeH="0" baseline="0" noProof="0" dirty="0">
                <a:ln>
                  <a:noFill/>
                </a:ln>
                <a:solidFill>
                  <a:prstClr val="black"/>
                </a:solidFill>
                <a:effectLst/>
                <a:uLnTx/>
                <a:uFillTx/>
                <a:latin typeface="Arial"/>
                <a:ea typeface="+mn-ea"/>
                <a:cs typeface="+mn-cs"/>
              </a:rPr>
              <a:t>hiện tượng </a:t>
            </a:r>
            <a:r>
              <a:rPr kumimoji="0" lang="en-US" sz="2200" b="0" i="0" u="none" strike="noStrike" kern="1200" cap="none" spc="0" normalizeH="0" baseline="0" noProof="0" dirty="0" err="1">
                <a:ln>
                  <a:noFill/>
                </a:ln>
                <a:solidFill>
                  <a:prstClr val="black"/>
                </a:solidFill>
                <a:effectLst/>
                <a:uLnTx/>
                <a:uFillTx/>
                <a:latin typeface="Arial"/>
                <a:ea typeface="+mn-ea"/>
                <a:cs typeface="+mn-cs"/>
              </a:rPr>
              <a:t>xảy</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ra</a:t>
            </a:r>
            <a:r>
              <a:rPr kumimoji="0" lang="en-US" sz="2200" b="0" i="0" u="none" strike="noStrike" kern="1200" cap="none" spc="0" normalizeH="0" baseline="0" noProof="0" dirty="0">
                <a:ln>
                  <a:noFill/>
                </a:ln>
                <a:solidFill>
                  <a:prstClr val="black"/>
                </a:solidFill>
                <a:effectLst/>
                <a:uLnTx/>
                <a:uFillTx/>
                <a:latin typeface="Arial"/>
                <a:ea typeface="+mn-ea"/>
                <a:cs typeface="+mn-cs"/>
              </a:rPr>
              <a:t> ở </a:t>
            </a:r>
            <a:r>
              <a:rPr kumimoji="0" lang="en-US" sz="2200" b="0" i="0" u="none" strike="noStrike" kern="1200" cap="none" spc="0" normalizeH="0" baseline="0" noProof="0" dirty="0" err="1">
                <a:ln>
                  <a:noFill/>
                </a:ln>
                <a:solidFill>
                  <a:prstClr val="black"/>
                </a:solidFill>
                <a:effectLst/>
                <a:uLnTx/>
                <a:uFillTx/>
                <a:latin typeface="Arial"/>
                <a:ea typeface="+mn-ea"/>
                <a:cs typeface="+mn-cs"/>
              </a:rPr>
              <a:t>từng</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ống</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nghiệm</a:t>
            </a:r>
            <a:r>
              <a:rPr kumimoji="0" lang="en-US" sz="2200" b="0" i="0" u="none" strike="noStrike" kern="1200" cap="none" spc="0" normalizeH="0" baseline="0" noProof="0" dirty="0">
                <a:ln>
                  <a:noFill/>
                </a:ln>
                <a:solidFill>
                  <a:prstClr val="black"/>
                </a:solidFill>
                <a:effectLst/>
                <a:uLnTx/>
                <a:uFillTx/>
                <a:latin typeface="Arial"/>
                <a:ea typeface="+mn-ea"/>
                <a:cs typeface="+mn-cs"/>
              </a:rPr>
              <a:t>, g</a:t>
            </a:r>
            <a:r>
              <a:rPr kumimoji="0" lang="vi-VN" sz="2200" b="0" i="0" u="none" strike="noStrike" kern="1200" cap="none" spc="0" normalizeH="0" baseline="0" noProof="0" dirty="0">
                <a:ln>
                  <a:noFill/>
                </a:ln>
                <a:solidFill>
                  <a:prstClr val="black"/>
                </a:solidFill>
                <a:effectLst/>
                <a:uLnTx/>
                <a:uFillTx/>
                <a:latin typeface="Arial"/>
                <a:ea typeface="+mn-ea"/>
                <a:cs typeface="+mn-cs"/>
              </a:rPr>
              <a:t>iải thích</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và</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viết</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phương</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trình</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hóa</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học</a:t>
            </a:r>
            <a:endParaRPr kumimoji="0" lang="en-US" sz="2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64637245-6C1E-0578-D3AD-B237A093BEDD}"/>
              </a:ext>
            </a:extLst>
          </p:cNvPr>
          <p:cNvGrpSpPr/>
          <p:nvPr/>
        </p:nvGrpSpPr>
        <p:grpSpPr>
          <a:xfrm>
            <a:off x="3962398" y="-47094"/>
            <a:ext cx="4267204" cy="1076325"/>
            <a:chOff x="3962399" y="196849"/>
            <a:chExt cx="4267204" cy="1076325"/>
          </a:xfrm>
        </p:grpSpPr>
        <p:grpSp>
          <p:nvGrpSpPr>
            <p:cNvPr id="4" name="Group 3">
              <a:extLst>
                <a:ext uri="{FF2B5EF4-FFF2-40B4-BE49-F238E27FC236}">
                  <a16:creationId xmlns:a16="http://schemas.microsoft.com/office/drawing/2014/main" id="{498F1F25-F2EC-8DC2-A9AF-11DDF7B2D999}"/>
                </a:ext>
              </a:extLst>
            </p:cNvPr>
            <p:cNvGrpSpPr/>
            <p:nvPr/>
          </p:nvGrpSpPr>
          <p:grpSpPr>
            <a:xfrm>
              <a:off x="4486275" y="389709"/>
              <a:ext cx="3219450" cy="718924"/>
              <a:chOff x="4087456" y="389709"/>
              <a:chExt cx="3219450" cy="718924"/>
            </a:xfrm>
          </p:grpSpPr>
          <p:sp>
            <p:nvSpPr>
              <p:cNvPr id="7" name="Rectangle: Rounded Corners 6">
                <a:extLst>
                  <a:ext uri="{FF2B5EF4-FFF2-40B4-BE49-F238E27FC236}">
                    <a16:creationId xmlns:a16="http://schemas.microsoft.com/office/drawing/2014/main" id="{20198F04-408A-CDF0-2CF6-17EFE67CE59F}"/>
                  </a:ext>
                </a:extLst>
              </p:cNvPr>
              <p:cNvSpPr/>
              <p:nvPr/>
            </p:nvSpPr>
            <p:spPr>
              <a:xfrm>
                <a:off x="4087456" y="389709"/>
                <a:ext cx="3219450" cy="718924"/>
              </a:xfrm>
              <a:prstGeom prst="roundRect">
                <a:avLst/>
              </a:prstGeom>
              <a:solidFill>
                <a:srgbClr val="344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9B694EA5-BE4A-2FE0-9880-E801F1D3FA1E}"/>
                  </a:ext>
                </a:extLst>
              </p:cNvPr>
              <p:cNvSpPr txBox="1"/>
              <p:nvPr/>
            </p:nvSpPr>
            <p:spPr>
              <a:xfrm>
                <a:off x="4403251" y="509786"/>
                <a:ext cx="25878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THÍ NGHIỆM 2</a:t>
                </a:r>
              </a:p>
            </p:txBody>
          </p:sp>
        </p:grpSp>
        <p:pic>
          <p:nvPicPr>
            <p:cNvPr id="5" name="Picture 4">
              <a:extLst>
                <a:ext uri="{FF2B5EF4-FFF2-40B4-BE49-F238E27FC236}">
                  <a16:creationId xmlns:a16="http://schemas.microsoft.com/office/drawing/2014/main" id="{BC64C6D2-4524-FD90-502A-00984CAFE04A}"/>
                </a:ext>
              </a:extLst>
            </p:cNvPr>
            <p:cNvPicPr>
              <a:picLocks noChangeAspect="1"/>
            </p:cNvPicPr>
            <p:nvPr/>
          </p:nvPicPr>
          <p:blipFill>
            <a:blip r:embed="rId12"/>
            <a:stretch>
              <a:fillRect/>
            </a:stretch>
          </p:blipFill>
          <p:spPr>
            <a:xfrm flipH="1">
              <a:off x="3962399" y="196849"/>
              <a:ext cx="1076325" cy="1076325"/>
            </a:xfrm>
            <a:prstGeom prst="rect">
              <a:avLst/>
            </a:prstGeom>
          </p:spPr>
        </p:pic>
        <p:pic>
          <p:nvPicPr>
            <p:cNvPr id="6" name="Picture 5">
              <a:extLst>
                <a:ext uri="{FF2B5EF4-FFF2-40B4-BE49-F238E27FC236}">
                  <a16:creationId xmlns:a16="http://schemas.microsoft.com/office/drawing/2014/main" id="{73518194-D640-A5B4-3E56-5DE2DD645220}"/>
                </a:ext>
              </a:extLst>
            </p:cNvPr>
            <p:cNvPicPr>
              <a:picLocks noChangeAspect="1"/>
            </p:cNvPicPr>
            <p:nvPr/>
          </p:nvPicPr>
          <p:blipFill>
            <a:blip r:embed="rId12"/>
            <a:stretch>
              <a:fillRect/>
            </a:stretch>
          </p:blipFill>
          <p:spPr>
            <a:xfrm>
              <a:off x="7153278" y="196849"/>
              <a:ext cx="1076325" cy="1076325"/>
            </a:xfrm>
            <a:prstGeom prst="rect">
              <a:avLst/>
            </a:prstGeom>
          </p:spPr>
        </p:pic>
      </p:grpSp>
      <p:grpSp>
        <p:nvGrpSpPr>
          <p:cNvPr id="9" name="Group 8">
            <a:extLst>
              <a:ext uri="{FF2B5EF4-FFF2-40B4-BE49-F238E27FC236}">
                <a16:creationId xmlns:a16="http://schemas.microsoft.com/office/drawing/2014/main" id="{2778D885-05CD-79E1-273D-1C2355398A85}"/>
              </a:ext>
            </a:extLst>
          </p:cNvPr>
          <p:cNvGrpSpPr/>
          <p:nvPr/>
        </p:nvGrpSpPr>
        <p:grpSpPr>
          <a:xfrm>
            <a:off x="163154" y="963139"/>
            <a:ext cx="1806244" cy="569006"/>
            <a:chOff x="1060451" y="1552576"/>
            <a:chExt cx="1806244" cy="569006"/>
          </a:xfrm>
        </p:grpSpPr>
        <p:sp>
          <p:nvSpPr>
            <p:cNvPr id="10" name="Rectangle: Rounded Corners 9">
              <a:extLst>
                <a:ext uri="{FF2B5EF4-FFF2-40B4-BE49-F238E27FC236}">
                  <a16:creationId xmlns:a16="http://schemas.microsoft.com/office/drawing/2014/main" id="{29C7E28B-C213-6185-82F5-E96AD25C590A}"/>
                </a:ext>
              </a:extLst>
            </p:cNvPr>
            <p:cNvSpPr/>
            <p:nvPr/>
          </p:nvSpPr>
          <p:spPr>
            <a:xfrm>
              <a:off x="1060451" y="1552576"/>
              <a:ext cx="1806244" cy="5690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8242676D-715E-3AB1-CB8B-D10BE8C6D834}"/>
                </a:ext>
              </a:extLst>
            </p:cNvPr>
            <p:cNvSpPr txBox="1"/>
            <p:nvPr/>
          </p:nvSpPr>
          <p:spPr>
            <a:xfrm>
              <a:off x="1098550" y="1615771"/>
              <a:ext cx="16792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a:ea typeface="+mn-ea"/>
                  <a:cs typeface="+mn-cs"/>
                </a:rPr>
                <a:t>Chuẩn</a:t>
              </a:r>
              <a:r>
                <a:rPr kumimoji="0" lang="en-US" sz="2400" b="1" i="0" u="none" strike="noStrike" kern="1200" cap="none" spc="0" normalizeH="0" baseline="0" noProof="0" dirty="0">
                  <a:ln>
                    <a:noFill/>
                  </a:ln>
                  <a:solidFill>
                    <a:prstClr val="white"/>
                  </a:solidFill>
                  <a:effectLst/>
                  <a:uLnTx/>
                  <a:uFillTx/>
                  <a:latin typeface="Arial"/>
                  <a:ea typeface="+mn-ea"/>
                  <a:cs typeface="+mn-cs"/>
                </a:rPr>
                <a:t> </a:t>
              </a:r>
              <a:r>
                <a:rPr kumimoji="0" lang="en-US" sz="2400" b="1" i="0" u="none" strike="noStrike" kern="1200" cap="none" spc="0" normalizeH="0" baseline="0" noProof="0" dirty="0" err="1">
                  <a:ln>
                    <a:noFill/>
                  </a:ln>
                  <a:solidFill>
                    <a:prstClr val="white"/>
                  </a:solidFill>
                  <a:effectLst/>
                  <a:uLnTx/>
                  <a:uFillTx/>
                  <a:latin typeface="Arial"/>
                  <a:ea typeface="+mn-ea"/>
                  <a:cs typeface="+mn-cs"/>
                </a:rPr>
                <a:t>bị</a:t>
              </a:r>
              <a:endParaRPr kumimoji="0" lang="en-US" sz="2400" b="1"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2AC8B862-30DE-89B6-A3E9-EE4E64DE3B1E}"/>
              </a:ext>
            </a:extLst>
          </p:cNvPr>
          <p:cNvGrpSpPr/>
          <p:nvPr/>
        </p:nvGrpSpPr>
        <p:grpSpPr>
          <a:xfrm>
            <a:off x="100880" y="1867356"/>
            <a:ext cx="1806244" cy="569006"/>
            <a:chOff x="1060451" y="1552576"/>
            <a:chExt cx="1806244" cy="569006"/>
          </a:xfrm>
        </p:grpSpPr>
        <p:sp>
          <p:nvSpPr>
            <p:cNvPr id="17" name="Rectangle: Rounded Corners 16">
              <a:extLst>
                <a:ext uri="{FF2B5EF4-FFF2-40B4-BE49-F238E27FC236}">
                  <a16:creationId xmlns:a16="http://schemas.microsoft.com/office/drawing/2014/main" id="{27D294C9-88FC-B14F-B6ED-FDF7C668110A}"/>
                </a:ext>
              </a:extLst>
            </p:cNvPr>
            <p:cNvSpPr/>
            <p:nvPr/>
          </p:nvSpPr>
          <p:spPr>
            <a:xfrm>
              <a:off x="1060451" y="1552576"/>
              <a:ext cx="1806244" cy="5690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55B0514A-0557-CA67-5539-8668E7CDDCF8}"/>
                </a:ext>
              </a:extLst>
            </p:cNvPr>
            <p:cNvSpPr txBox="1"/>
            <p:nvPr/>
          </p:nvSpPr>
          <p:spPr>
            <a:xfrm>
              <a:off x="1098550" y="1615771"/>
              <a:ext cx="16792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a:ea typeface="+mn-ea"/>
                  <a:cs typeface="+mn-cs"/>
                </a:rPr>
                <a:t>Tiến</a:t>
              </a:r>
              <a:r>
                <a:rPr kumimoji="0" lang="en-US" sz="2400" b="1" i="0" u="none" strike="noStrike" kern="1200" cap="none" spc="0" normalizeH="0" baseline="0" noProof="0" dirty="0">
                  <a:ln>
                    <a:noFill/>
                  </a:ln>
                  <a:solidFill>
                    <a:prstClr val="white"/>
                  </a:solidFill>
                  <a:effectLst/>
                  <a:uLnTx/>
                  <a:uFillTx/>
                  <a:latin typeface="Arial"/>
                  <a:ea typeface="+mn-ea"/>
                  <a:cs typeface="+mn-cs"/>
                </a:rPr>
                <a:t> </a:t>
              </a:r>
              <a:r>
                <a:rPr kumimoji="0" lang="en-US" sz="2400" b="1" i="0" u="none" strike="noStrike" kern="1200" cap="none" spc="0" normalizeH="0" baseline="0" noProof="0" dirty="0" err="1">
                  <a:ln>
                    <a:noFill/>
                  </a:ln>
                  <a:solidFill>
                    <a:prstClr val="white"/>
                  </a:solidFill>
                  <a:effectLst/>
                  <a:uLnTx/>
                  <a:uFillTx/>
                  <a:latin typeface="Arial"/>
                  <a:ea typeface="+mn-ea"/>
                  <a:cs typeface="+mn-cs"/>
                </a:rPr>
                <a:t>hành</a:t>
              </a:r>
              <a:endParaRPr kumimoji="0" lang="en-US" sz="2400" b="1"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47282833-9F9A-F3E7-6097-5256B78422C7}"/>
              </a:ext>
            </a:extLst>
          </p:cNvPr>
          <p:cNvGrpSpPr/>
          <p:nvPr/>
        </p:nvGrpSpPr>
        <p:grpSpPr>
          <a:xfrm>
            <a:off x="135039" y="4996299"/>
            <a:ext cx="1806244" cy="569006"/>
            <a:chOff x="1060451" y="1552576"/>
            <a:chExt cx="1806244" cy="569006"/>
          </a:xfrm>
        </p:grpSpPr>
        <p:sp>
          <p:nvSpPr>
            <p:cNvPr id="21" name="Rectangle: Rounded Corners 20">
              <a:extLst>
                <a:ext uri="{FF2B5EF4-FFF2-40B4-BE49-F238E27FC236}">
                  <a16:creationId xmlns:a16="http://schemas.microsoft.com/office/drawing/2014/main" id="{BF35AF3B-8B4A-C459-3036-1D7AABA35A77}"/>
                </a:ext>
              </a:extLst>
            </p:cNvPr>
            <p:cNvSpPr/>
            <p:nvPr/>
          </p:nvSpPr>
          <p:spPr>
            <a:xfrm>
              <a:off x="1060451" y="1552576"/>
              <a:ext cx="1806244" cy="5690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Box 22">
              <a:extLst>
                <a:ext uri="{FF2B5EF4-FFF2-40B4-BE49-F238E27FC236}">
                  <a16:creationId xmlns:a16="http://schemas.microsoft.com/office/drawing/2014/main" id="{F58E9D51-627D-8544-E5F0-6ADAB753D465}"/>
                </a:ext>
              </a:extLst>
            </p:cNvPr>
            <p:cNvSpPr txBox="1"/>
            <p:nvPr/>
          </p:nvSpPr>
          <p:spPr>
            <a:xfrm>
              <a:off x="1098550" y="1615771"/>
              <a:ext cx="16792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a:ea typeface="+mn-ea"/>
                  <a:cs typeface="+mn-cs"/>
                </a:rPr>
                <a:t>Yêu</a:t>
              </a:r>
              <a:r>
                <a:rPr kumimoji="0" lang="en-US" sz="2400" b="1" i="0" u="none" strike="noStrike" kern="1200" cap="none" spc="0" normalizeH="0" baseline="0" noProof="0" dirty="0">
                  <a:ln>
                    <a:noFill/>
                  </a:ln>
                  <a:solidFill>
                    <a:prstClr val="white"/>
                  </a:solidFill>
                  <a:effectLst/>
                  <a:uLnTx/>
                  <a:uFillTx/>
                  <a:latin typeface="Arial"/>
                  <a:ea typeface="+mn-ea"/>
                  <a:cs typeface="+mn-cs"/>
                </a:rPr>
                <a:t> </a:t>
              </a:r>
              <a:r>
                <a:rPr kumimoji="0" lang="en-US" sz="2400" b="1" i="0" u="none" strike="noStrike" kern="1200" cap="none" spc="0" normalizeH="0" baseline="0" noProof="0" dirty="0" err="1">
                  <a:ln>
                    <a:noFill/>
                  </a:ln>
                  <a:solidFill>
                    <a:prstClr val="white"/>
                  </a:solidFill>
                  <a:effectLst/>
                  <a:uLnTx/>
                  <a:uFillTx/>
                  <a:latin typeface="Arial"/>
                  <a:ea typeface="+mn-ea"/>
                  <a:cs typeface="+mn-cs"/>
                </a:rPr>
                <a:t>cầu</a:t>
              </a:r>
              <a:endParaRPr kumimoji="0" lang="en-US" sz="24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D3637970-A520-D493-2284-C1EFA6F47BA1}"/>
              </a:ext>
            </a:extLst>
          </p:cNvPr>
          <p:cNvSpPr txBox="1"/>
          <p:nvPr/>
        </p:nvSpPr>
        <p:spPr>
          <a:xfrm>
            <a:off x="2635608" y="2687653"/>
            <a:ext cx="9802467" cy="473912"/>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a:ea typeface="+mn-ea"/>
                <a:cs typeface="+mn-cs"/>
              </a:rPr>
              <a:t>Thêm</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khoảng</a:t>
            </a:r>
            <a:r>
              <a:rPr kumimoji="0" lang="en-US" sz="2200" b="0" i="0" u="none" strike="noStrike" kern="1200" cap="none" spc="0" normalizeH="0" baseline="0" noProof="0" dirty="0">
                <a:ln>
                  <a:noFill/>
                </a:ln>
                <a:solidFill>
                  <a:prstClr val="black"/>
                </a:solidFill>
                <a:effectLst/>
                <a:uLnTx/>
                <a:uFillTx/>
                <a:latin typeface="Arial"/>
                <a:ea typeface="+mn-ea"/>
                <a:cs typeface="+mn-cs"/>
              </a:rPr>
              <a:t> 2 mL dung </a:t>
            </a:r>
            <a:r>
              <a:rPr lang="en-US" sz="2200" dirty="0" err="1">
                <a:solidFill>
                  <a:prstClr val="black"/>
                </a:solidFill>
                <a:latin typeface="Arial"/>
              </a:rPr>
              <a:t>dịch</a:t>
            </a:r>
            <a:r>
              <a:rPr lang="en-US" sz="2200" dirty="0">
                <a:solidFill>
                  <a:prstClr val="black"/>
                </a:solidFill>
                <a:latin typeface="Arial"/>
              </a:rPr>
              <a:t> NaOH </a:t>
            </a:r>
            <a:r>
              <a:rPr lang="en-US" sz="2200" dirty="0" err="1">
                <a:solidFill>
                  <a:prstClr val="black"/>
                </a:solidFill>
                <a:latin typeface="Arial"/>
              </a:rPr>
              <a:t>vào</a:t>
            </a:r>
            <a:r>
              <a:rPr lang="en-US" sz="2200" dirty="0">
                <a:solidFill>
                  <a:prstClr val="black"/>
                </a:solidFill>
                <a:latin typeface="Arial"/>
              </a:rPr>
              <a:t> 2 </a:t>
            </a:r>
            <a:r>
              <a:rPr lang="en-US" sz="2200" dirty="0" err="1">
                <a:solidFill>
                  <a:prstClr val="black"/>
                </a:solidFill>
                <a:latin typeface="Arial"/>
              </a:rPr>
              <a:t>ống</a:t>
            </a:r>
            <a:r>
              <a:rPr lang="en-US" sz="2200" dirty="0">
                <a:solidFill>
                  <a:prstClr val="black"/>
                </a:solidFill>
                <a:latin typeface="Arial"/>
              </a:rPr>
              <a:t> </a:t>
            </a:r>
            <a:r>
              <a:rPr lang="en-US" sz="2200" dirty="0" err="1">
                <a:solidFill>
                  <a:prstClr val="black"/>
                </a:solidFill>
                <a:latin typeface="Arial"/>
              </a:rPr>
              <a:t>nghiệm</a:t>
            </a:r>
            <a:endParaRPr kumimoji="0" lang="en-US" sz="2200" b="0" i="0" u="none" strike="noStrike" kern="1200" cap="none" spc="0" normalizeH="0" baseline="0" noProof="0" dirty="0">
              <a:ln>
                <a:noFill/>
              </a:ln>
              <a:solidFill>
                <a:prstClr val="black"/>
              </a:solidFill>
              <a:effectLst/>
              <a:uLnTx/>
              <a:uFillTx/>
              <a:latin typeface="Arial"/>
              <a:ea typeface="+mn-ea"/>
              <a:cs typeface="+mn-cs"/>
            </a:endParaRPr>
          </a:p>
        </p:txBody>
      </p:sp>
      <p:pic>
        <p:nvPicPr>
          <p:cNvPr id="32" name="Picture 31">
            <a:extLst>
              <a:ext uri="{FF2B5EF4-FFF2-40B4-BE49-F238E27FC236}">
                <a16:creationId xmlns:a16="http://schemas.microsoft.com/office/drawing/2014/main" id="{7B5A9D32-339F-176F-44C1-742DC77C41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62314" y="1874551"/>
            <a:ext cx="578208" cy="578208"/>
          </a:xfrm>
          <a:prstGeom prst="rect">
            <a:avLst/>
          </a:prstGeom>
        </p:spPr>
      </p:pic>
      <p:pic>
        <p:nvPicPr>
          <p:cNvPr id="33" name="Picture 32">
            <a:extLst>
              <a:ext uri="{FF2B5EF4-FFF2-40B4-BE49-F238E27FC236}">
                <a16:creationId xmlns:a16="http://schemas.microsoft.com/office/drawing/2014/main" id="{4A66A229-4770-0A3D-82FB-CA88D5669A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7195" y="2590849"/>
            <a:ext cx="578208" cy="578208"/>
          </a:xfrm>
          <a:prstGeom prst="rect">
            <a:avLst/>
          </a:prstGeom>
        </p:spPr>
      </p:pic>
      <p:sp>
        <p:nvSpPr>
          <p:cNvPr id="16" name="TextBox 15">
            <a:extLst>
              <a:ext uri="{FF2B5EF4-FFF2-40B4-BE49-F238E27FC236}">
                <a16:creationId xmlns:a16="http://schemas.microsoft.com/office/drawing/2014/main" id="{5B0B07C4-50C0-200F-1C4D-E4CD44403FC1}"/>
              </a:ext>
            </a:extLst>
          </p:cNvPr>
          <p:cNvSpPr txBox="1"/>
          <p:nvPr/>
        </p:nvSpPr>
        <p:spPr>
          <a:xfrm>
            <a:off x="2635608" y="4275646"/>
            <a:ext cx="9802467" cy="473912"/>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a:ea typeface="+mn-ea"/>
                <a:cs typeface="+mn-cs"/>
              </a:rPr>
              <a:t>Lắc</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đều</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và</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để</a:t>
            </a:r>
            <a:r>
              <a:rPr kumimoji="0" lang="en-US" sz="2200" b="0" i="0" u="none" strike="noStrike" kern="1200" cap="none" spc="0" normalizeH="0" baseline="0" noProof="0" dirty="0">
                <a:ln>
                  <a:noFill/>
                </a:ln>
                <a:solidFill>
                  <a:prstClr val="black"/>
                </a:solidFill>
                <a:effectLst/>
                <a:uLnTx/>
                <a:uFillTx/>
                <a:latin typeface="Arial"/>
                <a:ea typeface="+mn-ea"/>
                <a:cs typeface="+mn-cs"/>
              </a:rPr>
              <a:t> 2 </a:t>
            </a:r>
            <a:r>
              <a:rPr kumimoji="0" lang="en-US" sz="2200" b="0" i="0" u="none" strike="noStrike" kern="1200" cap="none" spc="0" normalizeH="0" baseline="0" noProof="0" dirty="0" err="1">
                <a:ln>
                  <a:noFill/>
                </a:ln>
                <a:solidFill>
                  <a:prstClr val="black"/>
                </a:solidFill>
                <a:effectLst/>
                <a:uLnTx/>
                <a:uFillTx/>
                <a:latin typeface="Arial"/>
                <a:ea typeface="+mn-ea"/>
                <a:cs typeface="+mn-cs"/>
              </a:rPr>
              <a:t>ống</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nghiệm</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ổn</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định</a:t>
            </a:r>
            <a:endParaRPr kumimoji="0" lang="en-US" sz="2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B211EB6C-39B1-B0F2-A501-0E7FFD00548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5837" y="4264731"/>
            <a:ext cx="578208" cy="578208"/>
          </a:xfrm>
          <a:prstGeom prst="rect">
            <a:avLst/>
          </a:prstGeom>
        </p:spPr>
      </p:pic>
      <p:sp>
        <p:nvSpPr>
          <p:cNvPr id="27" name="TextBox 26">
            <a:extLst>
              <a:ext uri="{FF2B5EF4-FFF2-40B4-BE49-F238E27FC236}">
                <a16:creationId xmlns:a16="http://schemas.microsoft.com/office/drawing/2014/main" id="{4757633C-3BC2-04AB-6AB1-95BD00655741}"/>
              </a:ext>
            </a:extLst>
          </p:cNvPr>
          <p:cNvSpPr txBox="1"/>
          <p:nvPr/>
        </p:nvSpPr>
        <p:spPr>
          <a:xfrm>
            <a:off x="2615641" y="3330057"/>
            <a:ext cx="9119160" cy="897105"/>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Cho </a:t>
            </a:r>
            <a:r>
              <a:rPr kumimoji="0" lang="en-US" sz="2200" b="0" i="0" u="none" strike="noStrike" kern="1200" cap="none" spc="0" normalizeH="0" baseline="0" noProof="0" dirty="0" err="1">
                <a:ln>
                  <a:noFill/>
                </a:ln>
                <a:solidFill>
                  <a:prstClr val="black"/>
                </a:solidFill>
                <a:effectLst/>
                <a:uLnTx/>
                <a:uFillTx/>
                <a:latin typeface="Arial"/>
                <a:ea typeface="+mn-ea"/>
                <a:cs typeface="+mn-cs"/>
              </a:rPr>
              <a:t>khoảng</a:t>
            </a:r>
            <a:r>
              <a:rPr kumimoji="0" lang="en-US" sz="2200" b="0" i="0" u="none" strike="noStrike" kern="1200" cap="none" spc="0" normalizeH="0" baseline="0" noProof="0" dirty="0">
                <a:ln>
                  <a:noFill/>
                </a:ln>
                <a:solidFill>
                  <a:prstClr val="black"/>
                </a:solidFill>
                <a:effectLst/>
                <a:uLnTx/>
                <a:uFillTx/>
                <a:latin typeface="Arial"/>
                <a:ea typeface="+mn-ea"/>
                <a:cs typeface="+mn-cs"/>
              </a:rPr>
              <a:t> 1 mL glycerol </a:t>
            </a:r>
            <a:r>
              <a:rPr kumimoji="0" lang="en-US" sz="2200" b="0" i="0" u="none" strike="noStrike" kern="1200" cap="none" spc="0" normalizeH="0" baseline="0" noProof="0" dirty="0" err="1">
                <a:ln>
                  <a:noFill/>
                </a:ln>
                <a:solidFill>
                  <a:prstClr val="black"/>
                </a:solidFill>
                <a:effectLst/>
                <a:uLnTx/>
                <a:uFillTx/>
                <a:latin typeface="Arial"/>
                <a:ea typeface="+mn-ea"/>
                <a:cs typeface="+mn-cs"/>
              </a:rPr>
              <a:t>vào</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ống</a:t>
            </a:r>
            <a:r>
              <a:rPr kumimoji="0" lang="en-US" sz="2200" b="0" i="0" u="none" strike="noStrike" kern="1200" cap="none" spc="0" normalizeH="0" baseline="0" noProof="0" dirty="0">
                <a:ln>
                  <a:noFill/>
                </a:ln>
                <a:solidFill>
                  <a:prstClr val="black"/>
                </a:solidFill>
                <a:effectLst/>
                <a:uLnTx/>
                <a:uFillTx/>
                <a:latin typeface="Arial"/>
                <a:ea typeface="+mn-ea"/>
                <a:cs typeface="+mn-cs"/>
              </a:rPr>
              <a:t> </a:t>
            </a:r>
            <a:r>
              <a:rPr kumimoji="0" lang="en-US" sz="2200" b="0" i="0" u="none" strike="noStrike" kern="1200" cap="none" spc="0" normalizeH="0" baseline="0" noProof="0" dirty="0" err="1">
                <a:ln>
                  <a:noFill/>
                </a:ln>
                <a:solidFill>
                  <a:prstClr val="black"/>
                </a:solidFill>
                <a:effectLst/>
                <a:uLnTx/>
                <a:uFillTx/>
                <a:latin typeface="Arial"/>
                <a:ea typeface="+mn-ea"/>
                <a:cs typeface="+mn-cs"/>
              </a:rPr>
              <a:t>nghiệ</a:t>
            </a:r>
            <a:r>
              <a:rPr lang="en-US" sz="2200" dirty="0">
                <a:solidFill>
                  <a:prstClr val="black"/>
                </a:solidFill>
                <a:latin typeface="Arial"/>
              </a:rPr>
              <a:t>m (1), </a:t>
            </a:r>
            <a:r>
              <a:rPr lang="en-US" sz="2200" dirty="0" err="1">
                <a:solidFill>
                  <a:prstClr val="black"/>
                </a:solidFill>
                <a:latin typeface="Arial"/>
              </a:rPr>
              <a:t>khoảng</a:t>
            </a:r>
            <a:r>
              <a:rPr lang="en-US" sz="2200" dirty="0">
                <a:solidFill>
                  <a:prstClr val="black"/>
                </a:solidFill>
                <a:latin typeface="Arial"/>
              </a:rPr>
              <a:t> 1 mL ethanol </a:t>
            </a:r>
            <a:r>
              <a:rPr lang="en-US" sz="2200" dirty="0" err="1">
                <a:solidFill>
                  <a:prstClr val="black"/>
                </a:solidFill>
                <a:latin typeface="Arial"/>
              </a:rPr>
              <a:t>vào</a:t>
            </a:r>
            <a:r>
              <a:rPr lang="en-US" sz="2200" dirty="0">
                <a:solidFill>
                  <a:prstClr val="black"/>
                </a:solidFill>
                <a:latin typeface="Arial"/>
              </a:rPr>
              <a:t> </a:t>
            </a:r>
            <a:r>
              <a:rPr lang="en-US" sz="2200" dirty="0" err="1">
                <a:solidFill>
                  <a:prstClr val="black"/>
                </a:solidFill>
                <a:latin typeface="Arial"/>
              </a:rPr>
              <a:t>ống</a:t>
            </a:r>
            <a:r>
              <a:rPr lang="en-US" sz="2200" dirty="0">
                <a:solidFill>
                  <a:prstClr val="black"/>
                </a:solidFill>
                <a:latin typeface="Arial"/>
              </a:rPr>
              <a:t> </a:t>
            </a:r>
            <a:r>
              <a:rPr lang="en-US" sz="2200" dirty="0" err="1">
                <a:solidFill>
                  <a:prstClr val="black"/>
                </a:solidFill>
                <a:latin typeface="Arial"/>
              </a:rPr>
              <a:t>nghiệm</a:t>
            </a:r>
            <a:r>
              <a:rPr lang="en-US" sz="2200" dirty="0">
                <a:solidFill>
                  <a:prstClr val="black"/>
                </a:solidFill>
                <a:latin typeface="Arial"/>
              </a:rPr>
              <a:t> (2)</a:t>
            </a:r>
            <a:endParaRPr kumimoji="0" lang="en-US" sz="2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8" name="Picture 27">
            <a:extLst>
              <a:ext uri="{FF2B5EF4-FFF2-40B4-BE49-F238E27FC236}">
                <a16:creationId xmlns:a16="http://schemas.microsoft.com/office/drawing/2014/main" id="{06E3C3F0-0B45-951D-7016-91BCC034619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7195" y="3445882"/>
            <a:ext cx="578209" cy="578209"/>
          </a:xfrm>
          <a:prstGeom prst="rect">
            <a:avLst/>
          </a:prstGeom>
        </p:spPr>
      </p:pic>
    </p:spTree>
    <p:extLst>
      <p:ext uri="{BB962C8B-B14F-4D97-AF65-F5344CB8AC3E}">
        <p14:creationId xmlns:p14="http://schemas.microsoft.com/office/powerpoint/2010/main" val="2725640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grpSp>
        <p:nvGrpSpPr>
          <p:cNvPr id="3" name="Group 2">
            <a:extLst>
              <a:ext uri="{FF2B5EF4-FFF2-40B4-BE49-F238E27FC236}">
                <a16:creationId xmlns:a16="http://schemas.microsoft.com/office/drawing/2014/main" id="{64637245-6C1E-0578-D3AD-B237A093BEDD}"/>
              </a:ext>
            </a:extLst>
          </p:cNvPr>
          <p:cNvGrpSpPr/>
          <p:nvPr/>
        </p:nvGrpSpPr>
        <p:grpSpPr>
          <a:xfrm>
            <a:off x="3962399" y="196849"/>
            <a:ext cx="4267204" cy="1076325"/>
            <a:chOff x="3962399" y="196849"/>
            <a:chExt cx="4267204" cy="1076325"/>
          </a:xfrm>
        </p:grpSpPr>
        <p:grpSp>
          <p:nvGrpSpPr>
            <p:cNvPr id="4" name="Group 3">
              <a:extLst>
                <a:ext uri="{FF2B5EF4-FFF2-40B4-BE49-F238E27FC236}">
                  <a16:creationId xmlns:a16="http://schemas.microsoft.com/office/drawing/2014/main" id="{498F1F25-F2EC-8DC2-A9AF-11DDF7B2D999}"/>
                </a:ext>
              </a:extLst>
            </p:cNvPr>
            <p:cNvGrpSpPr/>
            <p:nvPr/>
          </p:nvGrpSpPr>
          <p:grpSpPr>
            <a:xfrm>
              <a:off x="4486275" y="389709"/>
              <a:ext cx="3219450" cy="718924"/>
              <a:chOff x="4087456" y="389709"/>
              <a:chExt cx="3219450" cy="718924"/>
            </a:xfrm>
          </p:grpSpPr>
          <p:sp>
            <p:nvSpPr>
              <p:cNvPr id="7" name="Rectangle: Rounded Corners 6">
                <a:extLst>
                  <a:ext uri="{FF2B5EF4-FFF2-40B4-BE49-F238E27FC236}">
                    <a16:creationId xmlns:a16="http://schemas.microsoft.com/office/drawing/2014/main" id="{20198F04-408A-CDF0-2CF6-17EFE67CE59F}"/>
                  </a:ext>
                </a:extLst>
              </p:cNvPr>
              <p:cNvSpPr/>
              <p:nvPr/>
            </p:nvSpPr>
            <p:spPr>
              <a:xfrm>
                <a:off x="4087456" y="389709"/>
                <a:ext cx="3219450" cy="718924"/>
              </a:xfrm>
              <a:prstGeom prst="roundRect">
                <a:avLst/>
              </a:prstGeom>
              <a:solidFill>
                <a:srgbClr val="344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9B694EA5-BE4A-2FE0-9880-E801F1D3FA1E}"/>
                  </a:ext>
                </a:extLst>
              </p:cNvPr>
              <p:cNvSpPr txBox="1"/>
              <p:nvPr/>
            </p:nvSpPr>
            <p:spPr>
              <a:xfrm>
                <a:off x="4403251" y="509786"/>
                <a:ext cx="25878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THÍ NGHIỆM 2</a:t>
                </a:r>
              </a:p>
            </p:txBody>
          </p:sp>
        </p:grpSp>
        <p:pic>
          <p:nvPicPr>
            <p:cNvPr id="5" name="Picture 4">
              <a:extLst>
                <a:ext uri="{FF2B5EF4-FFF2-40B4-BE49-F238E27FC236}">
                  <a16:creationId xmlns:a16="http://schemas.microsoft.com/office/drawing/2014/main" id="{BC64C6D2-4524-FD90-502A-00984CAFE04A}"/>
                </a:ext>
              </a:extLst>
            </p:cNvPr>
            <p:cNvPicPr>
              <a:picLocks noChangeAspect="1"/>
            </p:cNvPicPr>
            <p:nvPr/>
          </p:nvPicPr>
          <p:blipFill>
            <a:blip r:embed="rId12"/>
            <a:stretch>
              <a:fillRect/>
            </a:stretch>
          </p:blipFill>
          <p:spPr>
            <a:xfrm flipH="1">
              <a:off x="3962399" y="196849"/>
              <a:ext cx="1076325" cy="1076325"/>
            </a:xfrm>
            <a:prstGeom prst="rect">
              <a:avLst/>
            </a:prstGeom>
          </p:spPr>
        </p:pic>
        <p:pic>
          <p:nvPicPr>
            <p:cNvPr id="6" name="Picture 5">
              <a:extLst>
                <a:ext uri="{FF2B5EF4-FFF2-40B4-BE49-F238E27FC236}">
                  <a16:creationId xmlns:a16="http://schemas.microsoft.com/office/drawing/2014/main" id="{73518194-D640-A5B4-3E56-5DE2DD645220}"/>
                </a:ext>
              </a:extLst>
            </p:cNvPr>
            <p:cNvPicPr>
              <a:picLocks noChangeAspect="1"/>
            </p:cNvPicPr>
            <p:nvPr/>
          </p:nvPicPr>
          <p:blipFill>
            <a:blip r:embed="rId12"/>
            <a:stretch>
              <a:fillRect/>
            </a:stretch>
          </p:blipFill>
          <p:spPr>
            <a:xfrm>
              <a:off x="7153278" y="196849"/>
              <a:ext cx="1076325" cy="1076325"/>
            </a:xfrm>
            <a:prstGeom prst="rect">
              <a:avLst/>
            </a:prstGeom>
          </p:spPr>
        </p:pic>
      </p:grpSp>
      <p:grpSp>
        <p:nvGrpSpPr>
          <p:cNvPr id="12" name="Group 11">
            <a:extLst>
              <a:ext uri="{FF2B5EF4-FFF2-40B4-BE49-F238E27FC236}">
                <a16:creationId xmlns:a16="http://schemas.microsoft.com/office/drawing/2014/main" id="{8994538E-AEB8-38E3-0274-91C8E028FF24}"/>
              </a:ext>
            </a:extLst>
          </p:cNvPr>
          <p:cNvGrpSpPr/>
          <p:nvPr/>
        </p:nvGrpSpPr>
        <p:grpSpPr>
          <a:xfrm>
            <a:off x="1614944" y="1513422"/>
            <a:ext cx="8689746" cy="759602"/>
            <a:chOff x="1614944" y="1513422"/>
            <a:chExt cx="8689746" cy="759602"/>
          </a:xfrm>
        </p:grpSpPr>
        <p:sp>
          <p:nvSpPr>
            <p:cNvPr id="14" name="TextBox 13">
              <a:extLst>
                <a:ext uri="{FF2B5EF4-FFF2-40B4-BE49-F238E27FC236}">
                  <a16:creationId xmlns:a16="http://schemas.microsoft.com/office/drawing/2014/main" id="{ADA6C3F0-EB04-8245-7622-B4B8AF2CD1BA}"/>
                </a:ext>
              </a:extLst>
            </p:cNvPr>
            <p:cNvSpPr txBox="1"/>
            <p:nvPr/>
          </p:nvSpPr>
          <p:spPr>
            <a:xfrm>
              <a:off x="2377675" y="1513422"/>
              <a:ext cx="7927015" cy="647421"/>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3200" b="1" i="0" u="none" strike="noStrike" kern="1200" cap="none" spc="0" normalizeH="0" baseline="0" noProof="0" dirty="0">
                  <a:ln>
                    <a:noFill/>
                  </a:ln>
                  <a:solidFill>
                    <a:sysClr val="windowText" lastClr="000000"/>
                  </a:solidFill>
                  <a:effectLst/>
                  <a:uLnTx/>
                  <a:uFillTx/>
                  <a:latin typeface="Arial"/>
                  <a:ea typeface="+mn-ea"/>
                  <a:cs typeface="+mn-cs"/>
                </a:rPr>
                <a:t>Hiện tượng:</a:t>
              </a:r>
              <a:endParaRPr kumimoji="0" lang="en-US" sz="32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29" name="Picture 28">
              <a:extLst>
                <a:ext uri="{FF2B5EF4-FFF2-40B4-BE49-F238E27FC236}">
                  <a16:creationId xmlns:a16="http://schemas.microsoft.com/office/drawing/2014/main" id="{8804BCC6-0503-BDCB-EDE4-3166454EE2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4944" y="1549575"/>
              <a:ext cx="723449" cy="723449"/>
            </a:xfrm>
            <a:prstGeom prst="rect">
              <a:avLst/>
            </a:prstGeom>
          </p:spPr>
        </p:pic>
      </p:grpSp>
      <p:sp>
        <p:nvSpPr>
          <p:cNvPr id="2" name="TextBox 1">
            <a:extLst>
              <a:ext uri="{FF2B5EF4-FFF2-40B4-BE49-F238E27FC236}">
                <a16:creationId xmlns:a16="http://schemas.microsoft.com/office/drawing/2014/main" id="{DD500651-8BED-544E-D524-282F37A1AD1A}"/>
              </a:ext>
            </a:extLst>
          </p:cNvPr>
          <p:cNvSpPr txBox="1"/>
          <p:nvPr/>
        </p:nvSpPr>
        <p:spPr>
          <a:xfrm>
            <a:off x="1355547" y="2364355"/>
            <a:ext cx="10096830" cy="1578317"/>
          </a:xfrm>
          <a:prstGeom prst="rect">
            <a:avLst/>
          </a:prstGeom>
          <a:noFill/>
        </p:spPr>
        <p:txBody>
          <a:bodyPr wrap="square" rtlCol="0">
            <a:spAutoFit/>
          </a:bodyPr>
          <a:lstStyle/>
          <a:p>
            <a:pPr marL="342900" lvl="0" indent="-342900">
              <a:lnSpc>
                <a:spcPct val="125000"/>
              </a:lnSpc>
              <a:buFont typeface="Symbol" panose="05050102010706020507" pitchFamily="18" charset="2"/>
              <a:buChar char="·"/>
            </a:pPr>
            <a:r>
              <a:rPr kumimoji="0" lang="vi-VN" sz="2800" b="1" i="0" u="none" strike="noStrike" kern="1200" cap="none" spc="0" normalizeH="0" baseline="0" noProof="0" dirty="0">
                <a:ln>
                  <a:noFill/>
                </a:ln>
                <a:solidFill>
                  <a:sysClr val="windowText" lastClr="000000"/>
                </a:solidFill>
                <a:effectLst/>
                <a:uLnTx/>
                <a:uFillTx/>
                <a:latin typeface="Arial"/>
                <a:ea typeface="+mn-ea"/>
                <a:cs typeface="+mn-cs"/>
              </a:rPr>
              <a:t>Ống nghiệm 1: </a:t>
            </a:r>
            <a:r>
              <a:rPr lang="vi-VN" sz="2400" dirty="0"/>
              <a:t>kết tủa tan dần, sau phản ứng thu được dung dịch có màu xanh đặc trưng</a:t>
            </a:r>
            <a:endParaRPr lang="en-US" sz="2400" dirty="0"/>
          </a:p>
          <a:p>
            <a:pPr marL="342900" lvl="0" indent="-342900">
              <a:lnSpc>
                <a:spcPct val="125000"/>
              </a:lnSpc>
              <a:buFont typeface="Symbol" panose="05050102010706020507" pitchFamily="18" charset="2"/>
              <a:buChar char="·"/>
            </a:pPr>
            <a:r>
              <a:rPr kumimoji="0" lang="vi-VN" sz="2800" b="1" i="0" u="none" strike="noStrike" kern="1200" cap="none" spc="0" normalizeH="0" baseline="0" noProof="0" dirty="0">
                <a:ln>
                  <a:noFill/>
                </a:ln>
                <a:solidFill>
                  <a:sysClr val="windowText" lastClr="000000"/>
                </a:solidFill>
                <a:effectLst/>
                <a:uLnTx/>
                <a:uFillTx/>
                <a:latin typeface="Arial"/>
                <a:ea typeface="+mn-ea"/>
                <a:cs typeface="+mn-cs"/>
              </a:rPr>
              <a:t>Ống nghiệm 2: </a:t>
            </a:r>
            <a:r>
              <a:rPr lang="en-AU" sz="2400" dirty="0" err="1"/>
              <a:t>kết</a:t>
            </a:r>
            <a:r>
              <a:rPr lang="en-AU" sz="2400" dirty="0"/>
              <a:t> </a:t>
            </a:r>
            <a:r>
              <a:rPr lang="en-AU" sz="2400" dirty="0" err="1"/>
              <a:t>tủa</a:t>
            </a:r>
            <a:r>
              <a:rPr lang="en-AU" sz="2400" dirty="0"/>
              <a:t> </a:t>
            </a:r>
            <a:r>
              <a:rPr lang="en-AU" sz="2400" dirty="0" err="1"/>
              <a:t>không</a:t>
            </a:r>
            <a:r>
              <a:rPr lang="en-AU" sz="2400" dirty="0"/>
              <a:t> tan</a:t>
            </a:r>
            <a:endParaRPr kumimoji="0" lang="en-US" sz="2800" b="0" i="0" u="none" strike="noStrike" kern="1200" cap="none" spc="0" normalizeH="0" baseline="0" noProof="0" dirty="0">
              <a:ln>
                <a:noFill/>
              </a:ln>
              <a:solidFill>
                <a:sysClr val="windowText" lastClr="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06B9D9D4-E122-CFC4-28AF-5DEA809B30D8}"/>
              </a:ext>
            </a:extLst>
          </p:cNvPr>
          <p:cNvGrpSpPr/>
          <p:nvPr/>
        </p:nvGrpSpPr>
        <p:grpSpPr>
          <a:xfrm>
            <a:off x="1744824" y="3989650"/>
            <a:ext cx="8702352" cy="1293625"/>
            <a:chOff x="1744824" y="3743030"/>
            <a:chExt cx="8702352" cy="1293625"/>
          </a:xfrm>
        </p:grpSpPr>
        <p:grpSp>
          <p:nvGrpSpPr>
            <p:cNvPr id="10" name="Group 9">
              <a:extLst>
                <a:ext uri="{FF2B5EF4-FFF2-40B4-BE49-F238E27FC236}">
                  <a16:creationId xmlns:a16="http://schemas.microsoft.com/office/drawing/2014/main" id="{A6B0A867-F9F3-C705-F58D-7C0088703184}"/>
                </a:ext>
              </a:extLst>
            </p:cNvPr>
            <p:cNvGrpSpPr/>
            <p:nvPr/>
          </p:nvGrpSpPr>
          <p:grpSpPr>
            <a:xfrm>
              <a:off x="1744824" y="4347357"/>
              <a:ext cx="8702352" cy="689298"/>
              <a:chOff x="1744824" y="2337903"/>
              <a:chExt cx="8702352" cy="689298"/>
            </a:xfrm>
          </p:grpSpPr>
          <p:sp>
            <p:nvSpPr>
              <p:cNvPr id="15" name="Rectangle 14">
                <a:extLst>
                  <a:ext uri="{FF2B5EF4-FFF2-40B4-BE49-F238E27FC236}">
                    <a16:creationId xmlns:a16="http://schemas.microsoft.com/office/drawing/2014/main" id="{2E5859BE-674A-5DD4-0269-3E61D17C05B2}"/>
                  </a:ext>
                </a:extLst>
              </p:cNvPr>
              <p:cNvSpPr/>
              <p:nvPr/>
            </p:nvSpPr>
            <p:spPr>
              <a:xfrm>
                <a:off x="1744824" y="2337903"/>
                <a:ext cx="8702352" cy="689298"/>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9E420E20-791E-19FC-42F5-86B563257EC9}"/>
                  </a:ext>
                </a:extLst>
              </p:cNvPr>
              <p:cNvSpPr txBox="1"/>
              <p:nvPr/>
            </p:nvSpPr>
            <p:spPr>
              <a:xfrm>
                <a:off x="1819469" y="2397346"/>
                <a:ext cx="8553064" cy="584391"/>
              </a:xfrm>
              <a:prstGeom prst="rect">
                <a:avLst/>
              </a:prstGeom>
              <a:noFill/>
            </p:spPr>
            <p:txBody>
              <a:bodyPr wrap="square" rtlCol="0">
                <a:spAutoFit/>
              </a:bodyPr>
              <a:lstStyle/>
              <a:p>
                <a:pPr algn="ctr">
                  <a:lnSpc>
                    <a:spcPct val="125000"/>
                  </a:lnSpc>
                </a:pPr>
                <a:r>
                  <a:rPr lang="pt-BR" sz="2800" b="1" i="0">
                    <a:solidFill>
                      <a:srgbClr val="333333"/>
                    </a:solidFill>
                    <a:effectLst/>
                    <a:latin typeface="+mj-lt"/>
                  </a:rPr>
                  <a:t>2C</a:t>
                </a:r>
                <a:r>
                  <a:rPr lang="pt-BR" sz="2800" b="1" i="0" baseline="-25000">
                    <a:solidFill>
                      <a:srgbClr val="333333"/>
                    </a:solidFill>
                    <a:effectLst/>
                    <a:latin typeface="+mj-lt"/>
                  </a:rPr>
                  <a:t>3</a:t>
                </a:r>
                <a:r>
                  <a:rPr lang="pt-BR" sz="2800" b="1" i="0">
                    <a:solidFill>
                      <a:srgbClr val="333333"/>
                    </a:solidFill>
                    <a:effectLst/>
                    <a:latin typeface="+mj-lt"/>
                  </a:rPr>
                  <a:t>H</a:t>
                </a:r>
                <a:r>
                  <a:rPr lang="pt-BR" sz="2800" b="1" i="0" baseline="-25000">
                    <a:solidFill>
                      <a:srgbClr val="333333"/>
                    </a:solidFill>
                    <a:effectLst/>
                    <a:latin typeface="+mj-lt"/>
                  </a:rPr>
                  <a:t>5</a:t>
                </a:r>
                <a:r>
                  <a:rPr lang="pt-BR" sz="2800" b="1" i="0">
                    <a:solidFill>
                      <a:srgbClr val="333333"/>
                    </a:solidFill>
                    <a:effectLst/>
                    <a:latin typeface="+mj-lt"/>
                  </a:rPr>
                  <a:t>(OH)</a:t>
                </a:r>
                <a:r>
                  <a:rPr lang="pt-BR" sz="2800" b="1" i="0" baseline="-25000">
                    <a:solidFill>
                      <a:srgbClr val="333333"/>
                    </a:solidFill>
                    <a:effectLst/>
                    <a:latin typeface="+mj-lt"/>
                  </a:rPr>
                  <a:t>3</a:t>
                </a:r>
                <a:r>
                  <a:rPr lang="pt-BR" sz="2800" b="1" i="0">
                    <a:solidFill>
                      <a:srgbClr val="333333"/>
                    </a:solidFill>
                    <a:effectLst/>
                    <a:latin typeface="+mj-lt"/>
                  </a:rPr>
                  <a:t> + Cu(OH)</a:t>
                </a:r>
                <a:r>
                  <a:rPr lang="pt-BR" sz="2800" b="1" i="0" baseline="-25000">
                    <a:solidFill>
                      <a:srgbClr val="333333"/>
                    </a:solidFill>
                    <a:effectLst/>
                    <a:latin typeface="+mj-lt"/>
                  </a:rPr>
                  <a:t>2</a:t>
                </a:r>
                <a:r>
                  <a:rPr lang="pt-BR" sz="2800" b="1" i="0">
                    <a:solidFill>
                      <a:srgbClr val="333333"/>
                    </a:solidFill>
                    <a:effectLst/>
                    <a:latin typeface="+mj-lt"/>
                  </a:rPr>
                  <a:t> → [C</a:t>
                </a:r>
                <a:r>
                  <a:rPr lang="pt-BR" sz="2800" b="1" i="0" baseline="-25000">
                    <a:solidFill>
                      <a:srgbClr val="333333"/>
                    </a:solidFill>
                    <a:effectLst/>
                    <a:latin typeface="+mj-lt"/>
                  </a:rPr>
                  <a:t>3</a:t>
                </a:r>
                <a:r>
                  <a:rPr lang="pt-BR" sz="2800" b="1" i="0">
                    <a:solidFill>
                      <a:srgbClr val="333333"/>
                    </a:solidFill>
                    <a:effectLst/>
                    <a:latin typeface="+mj-lt"/>
                  </a:rPr>
                  <a:t>H</a:t>
                </a:r>
                <a:r>
                  <a:rPr lang="pt-BR" sz="2800" b="1" i="0" baseline="-25000">
                    <a:solidFill>
                      <a:srgbClr val="333333"/>
                    </a:solidFill>
                    <a:effectLst/>
                    <a:latin typeface="+mj-lt"/>
                  </a:rPr>
                  <a:t>5</a:t>
                </a:r>
                <a:r>
                  <a:rPr lang="pt-BR" sz="2800" b="1" i="0">
                    <a:solidFill>
                      <a:srgbClr val="333333"/>
                    </a:solidFill>
                    <a:effectLst/>
                    <a:latin typeface="+mj-lt"/>
                  </a:rPr>
                  <a:t>(OH)</a:t>
                </a:r>
                <a:r>
                  <a:rPr lang="pt-BR" sz="2800" b="1" i="0" baseline="-25000">
                    <a:solidFill>
                      <a:srgbClr val="333333"/>
                    </a:solidFill>
                    <a:effectLst/>
                    <a:latin typeface="+mj-lt"/>
                  </a:rPr>
                  <a:t>2</a:t>
                </a:r>
                <a:r>
                  <a:rPr lang="pt-BR" sz="2800" b="1" i="0">
                    <a:solidFill>
                      <a:srgbClr val="333333"/>
                    </a:solidFill>
                    <a:effectLst/>
                    <a:latin typeface="+mj-lt"/>
                  </a:rPr>
                  <a:t>O]</a:t>
                </a:r>
                <a:r>
                  <a:rPr lang="pt-BR" sz="2800" b="1" i="0" baseline="-25000">
                    <a:solidFill>
                      <a:srgbClr val="333333"/>
                    </a:solidFill>
                    <a:effectLst/>
                    <a:latin typeface="+mj-lt"/>
                  </a:rPr>
                  <a:t>2</a:t>
                </a:r>
                <a:r>
                  <a:rPr lang="pt-BR" sz="2800" b="1" i="0">
                    <a:solidFill>
                      <a:srgbClr val="333333"/>
                    </a:solidFill>
                    <a:effectLst/>
                    <a:latin typeface="+mj-lt"/>
                  </a:rPr>
                  <a:t>Cu + 2H</a:t>
                </a:r>
                <a:r>
                  <a:rPr lang="pt-BR" sz="2800" b="1" i="0" baseline="-25000">
                    <a:solidFill>
                      <a:srgbClr val="333333"/>
                    </a:solidFill>
                    <a:effectLst/>
                    <a:latin typeface="+mj-lt"/>
                  </a:rPr>
                  <a:t>2</a:t>
                </a:r>
                <a:r>
                  <a:rPr lang="pt-BR" sz="2800" b="1" i="0">
                    <a:solidFill>
                      <a:srgbClr val="333333"/>
                    </a:solidFill>
                    <a:effectLst/>
                    <a:latin typeface="+mj-lt"/>
                  </a:rPr>
                  <a:t>O</a:t>
                </a:r>
                <a:endParaRPr lang="en-US" sz="2600" b="1">
                  <a:latin typeface="+mj-lt"/>
                </a:endParaRPr>
              </a:p>
            </p:txBody>
          </p:sp>
        </p:grpSp>
        <p:sp>
          <p:nvSpPr>
            <p:cNvPr id="11" name="TextBox 10">
              <a:extLst>
                <a:ext uri="{FF2B5EF4-FFF2-40B4-BE49-F238E27FC236}">
                  <a16:creationId xmlns:a16="http://schemas.microsoft.com/office/drawing/2014/main" id="{80AEE0E0-52AD-970B-8F7E-A8851623119F}"/>
                </a:ext>
              </a:extLst>
            </p:cNvPr>
            <p:cNvSpPr txBox="1"/>
            <p:nvPr/>
          </p:nvSpPr>
          <p:spPr>
            <a:xfrm>
              <a:off x="4030825" y="3743030"/>
              <a:ext cx="4130352" cy="508601"/>
            </a:xfrm>
            <a:prstGeom prst="rect">
              <a:avLst/>
            </a:prstGeom>
            <a:noFill/>
          </p:spPr>
          <p:txBody>
            <a:bodyPr wrap="square" rtlCol="0">
              <a:spAutoFit/>
            </a:bodyPr>
            <a:lstStyle/>
            <a:p>
              <a:pPr algn="ctr">
                <a:lnSpc>
                  <a:spcPct val="125000"/>
                </a:lnSpc>
              </a:pPr>
              <a:r>
                <a:rPr lang="en-US" sz="2400" b="1" i="0" dirty="0" err="1">
                  <a:solidFill>
                    <a:srgbClr val="C00000"/>
                  </a:solidFill>
                  <a:effectLst/>
                  <a:latin typeface="+mj-lt"/>
                </a:rPr>
                <a:t>Phương</a:t>
              </a:r>
              <a:r>
                <a:rPr lang="en-US" sz="2400" b="1" i="0" dirty="0">
                  <a:solidFill>
                    <a:srgbClr val="C00000"/>
                  </a:solidFill>
                  <a:effectLst/>
                  <a:latin typeface="+mj-lt"/>
                </a:rPr>
                <a:t> </a:t>
              </a:r>
              <a:r>
                <a:rPr lang="en-US" sz="2400" b="1" i="0" dirty="0" err="1">
                  <a:solidFill>
                    <a:srgbClr val="C00000"/>
                  </a:solidFill>
                  <a:effectLst/>
                  <a:latin typeface="+mj-lt"/>
                </a:rPr>
                <a:t>trình</a:t>
              </a:r>
              <a:r>
                <a:rPr lang="en-US" sz="2400" b="1" i="0" dirty="0">
                  <a:solidFill>
                    <a:srgbClr val="C00000"/>
                  </a:solidFill>
                  <a:effectLst/>
                  <a:latin typeface="+mj-lt"/>
                </a:rPr>
                <a:t> </a:t>
              </a:r>
              <a:r>
                <a:rPr lang="en-US" sz="2400" b="1" i="0" dirty="0" err="1">
                  <a:solidFill>
                    <a:srgbClr val="C00000"/>
                  </a:solidFill>
                  <a:effectLst/>
                  <a:latin typeface="+mj-lt"/>
                </a:rPr>
                <a:t>hóa</a:t>
              </a:r>
              <a:r>
                <a:rPr lang="en-US" sz="2400" b="1" i="0" dirty="0">
                  <a:solidFill>
                    <a:srgbClr val="C00000"/>
                  </a:solidFill>
                  <a:effectLst/>
                  <a:latin typeface="+mj-lt"/>
                </a:rPr>
                <a:t> </a:t>
              </a:r>
              <a:r>
                <a:rPr lang="en-US" sz="2400" b="1" i="0" dirty="0" err="1">
                  <a:solidFill>
                    <a:srgbClr val="C00000"/>
                  </a:solidFill>
                  <a:effectLst/>
                  <a:latin typeface="+mj-lt"/>
                </a:rPr>
                <a:t>học</a:t>
              </a:r>
              <a:r>
                <a:rPr lang="en-US" sz="2400" b="1" i="0" dirty="0">
                  <a:solidFill>
                    <a:srgbClr val="C00000"/>
                  </a:solidFill>
                  <a:effectLst/>
                  <a:latin typeface="+mj-lt"/>
                </a:rPr>
                <a:t>:</a:t>
              </a:r>
              <a:endParaRPr lang="en-US" sz="2400" dirty="0">
                <a:solidFill>
                  <a:srgbClr val="C00000"/>
                </a:solidFill>
                <a:latin typeface="+mj-lt"/>
              </a:endParaRPr>
            </a:p>
          </p:txBody>
        </p:sp>
      </p:grpSp>
      <p:sp>
        <p:nvSpPr>
          <p:cNvPr id="69" name="TextBox 68">
            <a:extLst>
              <a:ext uri="{FF2B5EF4-FFF2-40B4-BE49-F238E27FC236}">
                <a16:creationId xmlns:a16="http://schemas.microsoft.com/office/drawing/2014/main" id="{BA6675B3-3840-F4F3-8731-D0995D170E29}"/>
              </a:ext>
            </a:extLst>
          </p:cNvPr>
          <p:cNvSpPr txBox="1"/>
          <p:nvPr/>
        </p:nvSpPr>
        <p:spPr>
          <a:xfrm>
            <a:off x="5749841" y="5273014"/>
            <a:ext cx="3636543" cy="476328"/>
          </a:xfrm>
          <a:prstGeom prst="rect">
            <a:avLst/>
          </a:prstGeom>
          <a:noFill/>
        </p:spPr>
        <p:txBody>
          <a:bodyPr wrap="square" rtlCol="0">
            <a:spAutoFit/>
          </a:bodyPr>
          <a:lstStyle/>
          <a:p>
            <a:pPr algn="ctr">
              <a:lnSpc>
                <a:spcPct val="125000"/>
              </a:lnSpc>
            </a:pPr>
            <a:r>
              <a:rPr lang="en-US" sz="2400" b="1" dirty="0">
                <a:solidFill>
                  <a:srgbClr val="C00000"/>
                </a:solidFill>
                <a:latin typeface="+mj-lt"/>
                <a:ea typeface="Yu Gothic UI" panose="020B0500000000000000" pitchFamily="34" charset="-128"/>
                <a:cs typeface="Arial" panose="020B0604020202020204" pitchFamily="34" charset="0"/>
                <a:sym typeface="Symbol" panose="05050102010706020507" pitchFamily="18" charset="2"/>
              </a:rPr>
              <a:t>copper(II) glycerate</a:t>
            </a:r>
            <a:endParaRPr lang="en-US" sz="2400" b="1" dirty="0">
              <a:solidFill>
                <a:srgbClr val="C00000"/>
              </a:solidFill>
              <a:latin typeface="+mj-lt"/>
            </a:endParaRPr>
          </a:p>
        </p:txBody>
      </p:sp>
      <p:sp>
        <p:nvSpPr>
          <p:cNvPr id="70" name="TextBox 69">
            <a:extLst>
              <a:ext uri="{FF2B5EF4-FFF2-40B4-BE49-F238E27FC236}">
                <a16:creationId xmlns:a16="http://schemas.microsoft.com/office/drawing/2014/main" id="{178DF316-DC89-9366-FF96-AFBE9A45E380}"/>
              </a:ext>
            </a:extLst>
          </p:cNvPr>
          <p:cNvSpPr txBox="1"/>
          <p:nvPr/>
        </p:nvSpPr>
        <p:spPr>
          <a:xfrm>
            <a:off x="997883" y="5329324"/>
            <a:ext cx="3636543" cy="508601"/>
          </a:xfrm>
          <a:prstGeom prst="rect">
            <a:avLst/>
          </a:prstGeom>
          <a:noFill/>
        </p:spPr>
        <p:txBody>
          <a:bodyPr wrap="square" rtlCol="0">
            <a:spAutoFit/>
          </a:bodyPr>
          <a:lstStyle/>
          <a:p>
            <a:pPr algn="ctr">
              <a:lnSpc>
                <a:spcPct val="125000"/>
              </a:lnSpc>
            </a:pPr>
            <a:r>
              <a:rPr lang="en-US" sz="2400" b="1" dirty="0">
                <a:solidFill>
                  <a:srgbClr val="C00000"/>
                </a:solidFill>
                <a:latin typeface="+mj-lt"/>
                <a:ea typeface="Yu Gothic UI" panose="020B0500000000000000" pitchFamily="34" charset="-128"/>
                <a:cs typeface="Arial" panose="020B0604020202020204" pitchFamily="34" charset="0"/>
                <a:sym typeface="Symbol" panose="05050102010706020507" pitchFamily="18" charset="2"/>
              </a:rPr>
              <a:t>glycerol</a:t>
            </a:r>
            <a:endParaRPr lang="en-US" sz="2400" b="1" dirty="0">
              <a:solidFill>
                <a:srgbClr val="C00000"/>
              </a:solidFill>
              <a:latin typeface="+mj-lt"/>
            </a:endParaRPr>
          </a:p>
        </p:txBody>
      </p:sp>
    </p:spTree>
    <p:extLst>
      <p:ext uri="{BB962C8B-B14F-4D97-AF65-F5344CB8AC3E}">
        <p14:creationId xmlns:p14="http://schemas.microsoft.com/office/powerpoint/2010/main" val="3792639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anim calcmode="lin" valueType="num">
                                      <p:cBhvr>
                                        <p:cTn id="21" dur="1000" fill="hold"/>
                                        <p:tgtEl>
                                          <p:spTgt spid="70"/>
                                        </p:tgtEl>
                                        <p:attrNameLst>
                                          <p:attrName>ppt_x</p:attrName>
                                        </p:attrNameLst>
                                      </p:cBhvr>
                                      <p:tavLst>
                                        <p:tav tm="0">
                                          <p:val>
                                            <p:strVal val="#ppt_x"/>
                                          </p:val>
                                        </p:tav>
                                        <p:tav tm="100000">
                                          <p:val>
                                            <p:strVal val="#ppt_x"/>
                                          </p:val>
                                        </p:tav>
                                      </p:tavLst>
                                    </p:anim>
                                    <p:anim calcmode="lin" valueType="num">
                                      <p:cBhvr>
                                        <p:cTn id="22" dur="1000" fill="hold"/>
                                        <p:tgtEl>
                                          <p:spTgt spid="7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anim calcmode="lin" valueType="num">
                                      <p:cBhvr>
                                        <p:cTn id="26" dur="1000" fill="hold"/>
                                        <p:tgtEl>
                                          <p:spTgt spid="69"/>
                                        </p:tgtEl>
                                        <p:attrNameLst>
                                          <p:attrName>ppt_x</p:attrName>
                                        </p:attrNameLst>
                                      </p:cBhvr>
                                      <p:tavLst>
                                        <p:tav tm="0">
                                          <p:val>
                                            <p:strVal val="#ppt_x"/>
                                          </p:val>
                                        </p:tav>
                                        <p:tav tm="100000">
                                          <p:val>
                                            <p:strVal val="#ppt_x"/>
                                          </p:val>
                                        </p:tav>
                                      </p:tavLst>
                                    </p:anim>
                                    <p:anim calcmode="lin" valueType="num">
                                      <p:cBhvr>
                                        <p:cTn id="27"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9" grpId="0"/>
      <p:bldP spid="7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4" name="Rectangle: Rounded Corners 3">
            <a:extLst>
              <a:ext uri="{FF2B5EF4-FFF2-40B4-BE49-F238E27FC236}">
                <a16:creationId xmlns:a16="http://schemas.microsoft.com/office/drawing/2014/main" id="{E260287C-E309-C3A6-CB73-103E0A5FD6C0}"/>
              </a:ext>
            </a:extLst>
          </p:cNvPr>
          <p:cNvSpPr/>
          <p:nvPr/>
        </p:nvSpPr>
        <p:spPr>
          <a:xfrm>
            <a:off x="2641600" y="-152400"/>
            <a:ext cx="7355866"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1778D2-5E53-ECD6-D616-D9140525A80A}"/>
              </a:ext>
            </a:extLst>
          </p:cNvPr>
          <p:cNvSpPr txBox="1"/>
          <p:nvPr/>
        </p:nvSpPr>
        <p:spPr>
          <a:xfrm>
            <a:off x="2699656" y="244475"/>
            <a:ext cx="7297809" cy="507831"/>
          </a:xfrm>
          <a:prstGeom prst="rect">
            <a:avLst/>
          </a:prstGeom>
          <a:noFill/>
        </p:spPr>
        <p:txBody>
          <a:bodyPr wrap="square" rtlCol="0">
            <a:spAutoFit/>
          </a:bodyPr>
          <a:lstStyle/>
          <a:p>
            <a:pPr algn="ctr"/>
            <a:r>
              <a:rPr lang="en-US" sz="2700" b="1" dirty="0">
                <a:solidFill>
                  <a:schemeClr val="bg1"/>
                </a:solidFill>
              </a:rPr>
              <a:t>5. PHẢN ỨNG RIÊNG CỦA POLYALCOHOL</a:t>
            </a:r>
          </a:p>
        </p:txBody>
      </p:sp>
      <p:sp>
        <p:nvSpPr>
          <p:cNvPr id="67" name="TextBox 66">
            <a:extLst>
              <a:ext uri="{FF2B5EF4-FFF2-40B4-BE49-F238E27FC236}">
                <a16:creationId xmlns:a16="http://schemas.microsoft.com/office/drawing/2014/main" id="{D40C3D54-D0AD-F278-7C95-CD43F9CBC7E8}"/>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76" name="TextBox 75">
            <a:extLst>
              <a:ext uri="{FF2B5EF4-FFF2-40B4-BE49-F238E27FC236}">
                <a16:creationId xmlns:a16="http://schemas.microsoft.com/office/drawing/2014/main" id="{7D8D6F68-047D-AF90-2DA3-F4AF3B6DC65F}"/>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157" name="TextBox 156">
            <a:extLst>
              <a:ext uri="{FF2B5EF4-FFF2-40B4-BE49-F238E27FC236}">
                <a16:creationId xmlns:a16="http://schemas.microsoft.com/office/drawing/2014/main" id="{F9E194F3-DD69-1C86-6386-B6835673773D}"/>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grpSp>
        <p:nvGrpSpPr>
          <p:cNvPr id="7" name="Group 6">
            <a:extLst>
              <a:ext uri="{FF2B5EF4-FFF2-40B4-BE49-F238E27FC236}">
                <a16:creationId xmlns:a16="http://schemas.microsoft.com/office/drawing/2014/main" id="{912294C3-38CE-C8E2-8828-BA223A28C9CC}"/>
              </a:ext>
            </a:extLst>
          </p:cNvPr>
          <p:cNvGrpSpPr/>
          <p:nvPr/>
        </p:nvGrpSpPr>
        <p:grpSpPr>
          <a:xfrm>
            <a:off x="370113" y="1019010"/>
            <a:ext cx="11451772" cy="1131848"/>
            <a:chOff x="2109466" y="1019010"/>
            <a:chExt cx="7636883" cy="1131848"/>
          </a:xfrm>
        </p:grpSpPr>
        <p:sp>
          <p:nvSpPr>
            <p:cNvPr id="2" name="TextBox 1">
              <a:extLst>
                <a:ext uri="{FF2B5EF4-FFF2-40B4-BE49-F238E27FC236}">
                  <a16:creationId xmlns:a16="http://schemas.microsoft.com/office/drawing/2014/main" id="{E3955E8A-540F-16B6-CE9F-31DC74A82D92}"/>
                </a:ext>
              </a:extLst>
            </p:cNvPr>
            <p:cNvSpPr txBox="1"/>
            <p:nvPr/>
          </p:nvSpPr>
          <p:spPr>
            <a:xfrm>
              <a:off x="2930844" y="1019010"/>
              <a:ext cx="6815505" cy="1131848"/>
            </a:xfrm>
            <a:prstGeom prst="rect">
              <a:avLst/>
            </a:prstGeom>
            <a:noFill/>
          </p:spPr>
          <p:txBody>
            <a:bodyPr wrap="square" rtlCol="0">
              <a:spAutoFit/>
            </a:bodyPr>
            <a:lstStyle/>
            <a:p>
              <a:pPr>
                <a:lnSpc>
                  <a:spcPct val="150000"/>
                </a:lnSpc>
              </a:pPr>
              <a:r>
                <a:rPr lang="en-US" sz="2400" dirty="0" err="1">
                  <a:solidFill>
                    <a:srgbClr val="000000"/>
                  </a:solidFill>
                  <a:effectLst/>
                  <a:latin typeface="+mj-lt"/>
                  <a:ea typeface="Calibri" panose="020F0502020204030204" pitchFamily="34" charset="0"/>
                </a:rPr>
                <a:t>Các</a:t>
              </a:r>
              <a:r>
                <a:rPr lang="en-US" sz="2400" dirty="0">
                  <a:solidFill>
                    <a:srgbClr val="000000"/>
                  </a:solidFill>
                  <a:effectLst/>
                  <a:latin typeface="+mj-lt"/>
                  <a:ea typeface="Calibri" panose="020F0502020204030204" pitchFamily="34" charset="0"/>
                </a:rPr>
                <a:t> polyalcohol </a:t>
              </a:r>
              <a:r>
                <a:rPr lang="en-US" sz="2400" dirty="0" err="1">
                  <a:solidFill>
                    <a:srgbClr val="000000"/>
                  </a:solidFill>
                  <a:effectLst/>
                  <a:latin typeface="+mj-lt"/>
                  <a:ea typeface="Calibri" panose="020F0502020204030204" pitchFamily="34" charset="0"/>
                </a:rPr>
                <a:t>có</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các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nhóm</a:t>
              </a:r>
              <a:r>
                <a:rPr lang="en-US" sz="2400" dirty="0">
                  <a:solidFill>
                    <a:srgbClr val="000000"/>
                  </a:solidFill>
                  <a:effectLst/>
                  <a:latin typeface="+mj-lt"/>
                  <a:ea typeface="Calibri" panose="020F0502020204030204" pitchFamily="34" charset="0"/>
                </a:rPr>
                <a:t> –OH </a:t>
              </a:r>
              <a:r>
                <a:rPr lang="en-US" sz="2400" dirty="0" err="1">
                  <a:solidFill>
                    <a:srgbClr val="000000"/>
                  </a:solidFill>
                  <a:effectLst/>
                  <a:latin typeface="+mj-lt"/>
                  <a:ea typeface="Calibri" panose="020F0502020204030204" pitchFamily="34" charset="0"/>
                </a:rPr>
                <a:t>liền</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kề</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như</a:t>
              </a:r>
              <a:r>
                <a:rPr lang="en-US" sz="2400" dirty="0">
                  <a:solidFill>
                    <a:srgbClr val="000000"/>
                  </a:solidFill>
                  <a:effectLst/>
                  <a:latin typeface="+mj-lt"/>
                  <a:ea typeface="Calibri" panose="020F0502020204030204" pitchFamily="34" charset="0"/>
                </a:rPr>
                <a:t> ethylene glycol, glycerol,.. </a:t>
              </a:r>
              <a:r>
                <a:rPr lang="en-US" sz="2400" dirty="0" err="1">
                  <a:solidFill>
                    <a:srgbClr val="000000"/>
                  </a:solidFill>
                  <a:effectLst/>
                  <a:latin typeface="+mj-lt"/>
                  <a:ea typeface="Calibri" panose="020F0502020204030204" pitchFamily="34" charset="0"/>
                </a:rPr>
                <a:t>có</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thể</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tạo</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phức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chất</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với</a:t>
              </a:r>
              <a:r>
                <a:rPr lang="en-US" sz="2400" dirty="0">
                  <a:solidFill>
                    <a:srgbClr val="000000"/>
                  </a:solidFill>
                  <a:effectLst/>
                  <a:latin typeface="+mj-lt"/>
                  <a:ea typeface="Calibri" panose="020F0502020204030204" pitchFamily="34" charset="0"/>
                </a:rPr>
                <a:t> Cu(OH)</a:t>
              </a:r>
              <a:r>
                <a:rPr lang="en-US" sz="2400" baseline="-25000" dirty="0">
                  <a:solidFill>
                    <a:srgbClr val="000000"/>
                  </a:solidFill>
                  <a:effectLst/>
                  <a:latin typeface="+mj-lt"/>
                  <a:ea typeface="Calibri" panose="020F0502020204030204" pitchFamily="34" charset="0"/>
                </a:rPr>
                <a:t>2</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sản</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phẩm</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có</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màu</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xanh</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đặc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trưng</a:t>
              </a:r>
              <a:r>
                <a:rPr lang="en-US" sz="2400" dirty="0">
                  <a:solidFill>
                    <a:srgbClr val="000000"/>
                  </a:solidFill>
                  <a:effectLst/>
                  <a:latin typeface="+mj-lt"/>
                  <a:ea typeface="Calibri" panose="020F0502020204030204" pitchFamily="34" charset="0"/>
                </a:rPr>
                <a:t>.</a:t>
              </a:r>
              <a:endParaRPr lang="en-US" sz="2800" dirty="0">
                <a:latin typeface="+mj-lt"/>
              </a:endParaRPr>
            </a:p>
          </p:txBody>
        </p:sp>
        <p:pic>
          <p:nvPicPr>
            <p:cNvPr id="3" name="Picture 2">
              <a:extLst>
                <a:ext uri="{FF2B5EF4-FFF2-40B4-BE49-F238E27FC236}">
                  <a16:creationId xmlns:a16="http://schemas.microsoft.com/office/drawing/2014/main" id="{7DEBD750-F48A-C4F2-0899-3F1FAE37A0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9466" y="1195011"/>
              <a:ext cx="723449" cy="723449"/>
            </a:xfrm>
            <a:prstGeom prst="rect">
              <a:avLst/>
            </a:prstGeom>
          </p:spPr>
        </p:pic>
      </p:grpSp>
      <p:pic>
        <p:nvPicPr>
          <p:cNvPr id="11" name="Picture 10">
            <a:extLst>
              <a:ext uri="{FF2B5EF4-FFF2-40B4-BE49-F238E27FC236}">
                <a16:creationId xmlns:a16="http://schemas.microsoft.com/office/drawing/2014/main" id="{2BB82C05-A47C-5C5F-CBC8-15BC6D62AA89}"/>
              </a:ext>
            </a:extLst>
          </p:cNvPr>
          <p:cNvPicPr>
            <a:picLocks noChangeAspect="1"/>
          </p:cNvPicPr>
          <p:nvPr/>
        </p:nvPicPr>
        <p:blipFill rotWithShape="1">
          <a:blip r:embed="rId13">
            <a:extLst>
              <a:ext uri="{28A0092B-C50C-407E-A947-70E740481C1C}">
                <a14:useLocalDpi xmlns:a14="http://schemas.microsoft.com/office/drawing/2010/main" val="0"/>
              </a:ext>
            </a:extLst>
          </a:blip>
          <a:srcRect b="20342"/>
          <a:stretch/>
        </p:blipFill>
        <p:spPr bwMode="auto">
          <a:xfrm>
            <a:off x="824418" y="2712428"/>
            <a:ext cx="10676279" cy="1841640"/>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F851396-0240-74D7-BCD2-13F5FFCAECE0}"/>
              </a:ext>
            </a:extLst>
          </p:cNvPr>
          <p:cNvSpPr txBox="1"/>
          <p:nvPr/>
        </p:nvSpPr>
        <p:spPr>
          <a:xfrm>
            <a:off x="1944460" y="4626768"/>
            <a:ext cx="8303078" cy="604909"/>
          </a:xfrm>
          <a:prstGeom prst="rect">
            <a:avLst/>
          </a:prstGeom>
          <a:noFill/>
        </p:spPr>
        <p:txBody>
          <a:bodyPr wrap="square">
            <a:spAutoFit/>
          </a:bodyPr>
          <a:lstStyle/>
          <a:p>
            <a:pPr algn="ctr">
              <a:lnSpc>
                <a:spcPct val="130000"/>
              </a:lnSpc>
              <a:spcAft>
                <a:spcPts val="1000"/>
              </a:spcAft>
              <a:tabLst>
                <a:tab pos="285750" algn="l"/>
              </a:tabLst>
            </a:pP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ethylene glycol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Cu(OH)</a:t>
            </a:r>
            <a:r>
              <a:rPr lang="en-US" sz="2800" i="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4397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317685" y="1277325"/>
            <a:ext cx="9551973" cy="2575111"/>
          </a:xfrm>
          <a:prstGeom prst="roundRect">
            <a:avLst>
              <a:gd name="adj" fmla="val 18073"/>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1277" y="4247394"/>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627845" y="1706070"/>
            <a:ext cx="9058398" cy="144655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Alcohol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có</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thể</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được</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điều</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chế</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bằng</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cách</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hidrate</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hóa</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hợp</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44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chất</a:t>
            </a:r>
            <a:r>
              <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__</a:t>
            </a:r>
          </a:p>
        </p:txBody>
      </p:sp>
      <p:sp>
        <p:nvSpPr>
          <p:cNvPr id="97" name="!!o6a">
            <a:extLst>
              <a:ext uri="{FF2B5EF4-FFF2-40B4-BE49-F238E27FC236}">
                <a16:creationId xmlns:a16="http://schemas.microsoft.com/office/drawing/2014/main" id="{A69446C8-8AE1-4684-80C5-705063A5E993}"/>
              </a:ext>
            </a:extLst>
          </p:cNvPr>
          <p:cNvSpPr/>
          <p:nvPr/>
        </p:nvSpPr>
        <p:spPr>
          <a:xfrm>
            <a:off x="2595116" y="5439615"/>
            <a:ext cx="1007365" cy="104677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8" name="!!6a">
            <a:extLst>
              <a:ext uri="{FF2B5EF4-FFF2-40B4-BE49-F238E27FC236}">
                <a16:creationId xmlns:a16="http://schemas.microsoft.com/office/drawing/2014/main" id="{1A2132AA-48E4-495E-A5D0-6D2BBB8C76E1}"/>
              </a:ext>
            </a:extLst>
          </p:cNvPr>
          <p:cNvSpPr txBox="1"/>
          <p:nvPr/>
        </p:nvSpPr>
        <p:spPr>
          <a:xfrm>
            <a:off x="2768064" y="5525630"/>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p>
        </p:txBody>
      </p:sp>
      <p:sp>
        <p:nvSpPr>
          <p:cNvPr id="101" name="!!o6a">
            <a:extLst>
              <a:ext uri="{FF2B5EF4-FFF2-40B4-BE49-F238E27FC236}">
                <a16:creationId xmlns:a16="http://schemas.microsoft.com/office/drawing/2014/main" id="{A69446C8-8AE1-4684-80C5-705063A5E993}"/>
              </a:ext>
            </a:extLst>
          </p:cNvPr>
          <p:cNvSpPr/>
          <p:nvPr/>
        </p:nvSpPr>
        <p:spPr>
          <a:xfrm>
            <a:off x="3734980" y="5439616"/>
            <a:ext cx="1007365" cy="104411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2" name="!!6a">
            <a:extLst>
              <a:ext uri="{FF2B5EF4-FFF2-40B4-BE49-F238E27FC236}">
                <a16:creationId xmlns:a16="http://schemas.microsoft.com/office/drawing/2014/main" id="{1A2132AA-48E4-495E-A5D0-6D2BBB8C76E1}"/>
              </a:ext>
            </a:extLst>
          </p:cNvPr>
          <p:cNvSpPr txBox="1"/>
          <p:nvPr/>
        </p:nvSpPr>
        <p:spPr>
          <a:xfrm>
            <a:off x="3884144" y="5585976"/>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l</a:t>
            </a:r>
          </a:p>
        </p:txBody>
      </p:sp>
      <p:sp>
        <p:nvSpPr>
          <p:cNvPr id="99" name="!!o6a">
            <a:extLst>
              <a:ext uri="{FF2B5EF4-FFF2-40B4-BE49-F238E27FC236}">
                <a16:creationId xmlns:a16="http://schemas.microsoft.com/office/drawing/2014/main" id="{A69446C8-8AE1-4684-80C5-705063A5E993}"/>
              </a:ext>
            </a:extLst>
          </p:cNvPr>
          <p:cNvSpPr/>
          <p:nvPr/>
        </p:nvSpPr>
        <p:spPr>
          <a:xfrm>
            <a:off x="4891509" y="5438118"/>
            <a:ext cx="1007365" cy="104677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0" name="!!6a">
            <a:extLst>
              <a:ext uri="{FF2B5EF4-FFF2-40B4-BE49-F238E27FC236}">
                <a16:creationId xmlns:a16="http://schemas.microsoft.com/office/drawing/2014/main" id="{1A2132AA-48E4-495E-A5D0-6D2BBB8C76E1}"/>
              </a:ext>
            </a:extLst>
          </p:cNvPr>
          <p:cNvSpPr txBox="1"/>
          <p:nvPr/>
        </p:nvSpPr>
        <p:spPr>
          <a:xfrm>
            <a:off x="5064457" y="5524133"/>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k</a:t>
            </a:r>
          </a:p>
        </p:txBody>
      </p:sp>
      <p:sp>
        <p:nvSpPr>
          <p:cNvPr id="94" name="!!o6a">
            <a:extLst>
              <a:ext uri="{FF2B5EF4-FFF2-40B4-BE49-F238E27FC236}">
                <a16:creationId xmlns:a16="http://schemas.microsoft.com/office/drawing/2014/main" id="{A69446C8-8AE1-4684-80C5-705063A5E993}"/>
              </a:ext>
            </a:extLst>
          </p:cNvPr>
          <p:cNvSpPr/>
          <p:nvPr/>
        </p:nvSpPr>
        <p:spPr>
          <a:xfrm>
            <a:off x="6039283" y="5438118"/>
            <a:ext cx="1007365" cy="104677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95" name="!!6a">
            <a:extLst>
              <a:ext uri="{FF2B5EF4-FFF2-40B4-BE49-F238E27FC236}">
                <a16:creationId xmlns:a16="http://schemas.microsoft.com/office/drawing/2014/main" id="{1A2132AA-48E4-495E-A5D0-6D2BBB8C76E1}"/>
              </a:ext>
            </a:extLst>
          </p:cNvPr>
          <p:cNvSpPr txBox="1"/>
          <p:nvPr/>
        </p:nvSpPr>
        <p:spPr>
          <a:xfrm>
            <a:off x="6212231" y="5524133"/>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e</a:t>
            </a:r>
          </a:p>
        </p:txBody>
      </p:sp>
      <p:sp>
        <p:nvSpPr>
          <p:cNvPr id="96" name="!!o6a">
            <a:extLst>
              <a:ext uri="{FF2B5EF4-FFF2-40B4-BE49-F238E27FC236}">
                <a16:creationId xmlns:a16="http://schemas.microsoft.com/office/drawing/2014/main" id="{A69446C8-8AE1-4684-80C5-705063A5E993}"/>
              </a:ext>
            </a:extLst>
          </p:cNvPr>
          <p:cNvSpPr/>
          <p:nvPr/>
        </p:nvSpPr>
        <p:spPr>
          <a:xfrm>
            <a:off x="7187057" y="5438118"/>
            <a:ext cx="1007365" cy="104677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3" name="!!6a">
            <a:extLst>
              <a:ext uri="{FF2B5EF4-FFF2-40B4-BE49-F238E27FC236}">
                <a16:creationId xmlns:a16="http://schemas.microsoft.com/office/drawing/2014/main" id="{1A2132AA-48E4-495E-A5D0-6D2BBB8C76E1}"/>
              </a:ext>
            </a:extLst>
          </p:cNvPr>
          <p:cNvSpPr txBox="1"/>
          <p:nvPr/>
        </p:nvSpPr>
        <p:spPr>
          <a:xfrm>
            <a:off x="7360005" y="5524133"/>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sp>
        <p:nvSpPr>
          <p:cNvPr id="104" name="!!o6a">
            <a:extLst>
              <a:ext uri="{FF2B5EF4-FFF2-40B4-BE49-F238E27FC236}">
                <a16:creationId xmlns:a16="http://schemas.microsoft.com/office/drawing/2014/main" id="{A69446C8-8AE1-4684-80C5-705063A5E993}"/>
              </a:ext>
            </a:extLst>
          </p:cNvPr>
          <p:cNvSpPr/>
          <p:nvPr/>
        </p:nvSpPr>
        <p:spPr>
          <a:xfrm>
            <a:off x="8334831" y="5438118"/>
            <a:ext cx="1007365" cy="104677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5" name="!!6a">
            <a:extLst>
              <a:ext uri="{FF2B5EF4-FFF2-40B4-BE49-F238E27FC236}">
                <a16:creationId xmlns:a16="http://schemas.microsoft.com/office/drawing/2014/main" id="{1A2132AA-48E4-495E-A5D0-6D2BBB8C76E1}"/>
              </a:ext>
            </a:extLst>
          </p:cNvPr>
          <p:cNvSpPr txBox="1"/>
          <p:nvPr/>
        </p:nvSpPr>
        <p:spPr>
          <a:xfrm>
            <a:off x="8507779" y="5524133"/>
            <a:ext cx="680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e</a:t>
            </a:r>
          </a:p>
        </p:txBody>
      </p:sp>
      <p:pic>
        <p:nvPicPr>
          <p:cNvPr id="91" name="Picture 90">
            <a:extLst>
              <a:ext uri="{FF2B5EF4-FFF2-40B4-BE49-F238E27FC236}">
                <a16:creationId xmlns:a16="http://schemas.microsoft.com/office/drawing/2014/main" id="{9675DFE9-CA9A-4ECD-BA71-E68DA677B78E}"/>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92" name="Picture 91">
            <a:extLst>
              <a:ext uri="{FF2B5EF4-FFF2-40B4-BE49-F238E27FC236}">
                <a16:creationId xmlns:a16="http://schemas.microsoft.com/office/drawing/2014/main" id="{F0E72F9C-5ED5-4278-BAFD-A02E55A427D9}"/>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93" name="Picture 92">
            <a:extLst>
              <a:ext uri="{FF2B5EF4-FFF2-40B4-BE49-F238E27FC236}">
                <a16:creationId xmlns:a16="http://schemas.microsoft.com/office/drawing/2014/main" id="{5FE066A9-AE79-42AA-888F-CC57498EE90B}"/>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106" name="Picture 105">
            <a:extLst>
              <a:ext uri="{FF2B5EF4-FFF2-40B4-BE49-F238E27FC236}">
                <a16:creationId xmlns:a16="http://schemas.microsoft.com/office/drawing/2014/main" id="{4CC87EF8-774F-428A-9339-6A305457035E}"/>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107" name="Picture 106">
            <a:extLst>
              <a:ext uri="{FF2B5EF4-FFF2-40B4-BE49-F238E27FC236}">
                <a16:creationId xmlns:a16="http://schemas.microsoft.com/office/drawing/2014/main" id="{DC059A72-C368-464F-9166-ABEB1FCD0C8A}"/>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108" name="Picture 107">
            <a:extLst>
              <a:ext uri="{FF2B5EF4-FFF2-40B4-BE49-F238E27FC236}">
                <a16:creationId xmlns:a16="http://schemas.microsoft.com/office/drawing/2014/main" id="{187D1FDD-56BC-404A-80B8-700F878EAE82}"/>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109" name="Picture 108">
            <a:extLst>
              <a:ext uri="{FF2B5EF4-FFF2-40B4-BE49-F238E27FC236}">
                <a16:creationId xmlns:a16="http://schemas.microsoft.com/office/drawing/2014/main" id="{89E0D148-CF1A-4D3D-BC6C-E4ED4F8D8A3A}"/>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110" name="Picture 109">
            <a:extLst>
              <a:ext uri="{FF2B5EF4-FFF2-40B4-BE49-F238E27FC236}">
                <a16:creationId xmlns:a16="http://schemas.microsoft.com/office/drawing/2014/main" id="{7E2EB5AB-8BA8-4C6E-A4B1-E970107967EC}"/>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111" name="Picture 110">
            <a:extLst>
              <a:ext uri="{FF2B5EF4-FFF2-40B4-BE49-F238E27FC236}">
                <a16:creationId xmlns:a16="http://schemas.microsoft.com/office/drawing/2014/main" id="{E2ACEBE5-E6A1-4742-8F76-34CF0EE31CF1}"/>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12" name="Picture 111">
            <a:extLst>
              <a:ext uri="{FF2B5EF4-FFF2-40B4-BE49-F238E27FC236}">
                <a16:creationId xmlns:a16="http://schemas.microsoft.com/office/drawing/2014/main" id="{31FF0748-6D3A-4DC9-A5DA-C562E83EB93D}"/>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13" name="Picture 112">
            <a:extLst>
              <a:ext uri="{FF2B5EF4-FFF2-40B4-BE49-F238E27FC236}">
                <a16:creationId xmlns:a16="http://schemas.microsoft.com/office/drawing/2014/main" id="{50A915F1-2144-4B20-98CC-87F94380FE31}"/>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14" name="Picture 113">
            <a:extLst>
              <a:ext uri="{FF2B5EF4-FFF2-40B4-BE49-F238E27FC236}">
                <a16:creationId xmlns:a16="http://schemas.microsoft.com/office/drawing/2014/main" id="{8A88CF31-A1E3-415D-9BC4-1A3CC4C8606E}"/>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15" name="Picture 114">
            <a:extLst>
              <a:ext uri="{FF2B5EF4-FFF2-40B4-BE49-F238E27FC236}">
                <a16:creationId xmlns:a16="http://schemas.microsoft.com/office/drawing/2014/main" id="{009EFD73-92A3-41E8-80AA-A85DBFF0AFF5}"/>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16" name="Picture 115">
            <a:extLst>
              <a:ext uri="{FF2B5EF4-FFF2-40B4-BE49-F238E27FC236}">
                <a16:creationId xmlns:a16="http://schemas.microsoft.com/office/drawing/2014/main" id="{77E2F0CA-80C3-4FEE-B820-DDD06F9EB02D}"/>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17" name="Picture 116">
            <a:extLst>
              <a:ext uri="{FF2B5EF4-FFF2-40B4-BE49-F238E27FC236}">
                <a16:creationId xmlns:a16="http://schemas.microsoft.com/office/drawing/2014/main" id="{71585584-3952-41B3-8147-354196B4D0B2}"/>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18" name="Picture 117">
            <a:extLst>
              <a:ext uri="{FF2B5EF4-FFF2-40B4-BE49-F238E27FC236}">
                <a16:creationId xmlns:a16="http://schemas.microsoft.com/office/drawing/2014/main" id="{275ACA86-3767-4A5F-A08E-27D330F593D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19" name="Picture 118">
            <a:extLst>
              <a:ext uri="{FF2B5EF4-FFF2-40B4-BE49-F238E27FC236}">
                <a16:creationId xmlns:a16="http://schemas.microsoft.com/office/drawing/2014/main" id="{1AE351B7-0398-4233-9C0E-E8FAD81CB0C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20" name="Picture 119">
            <a:extLst>
              <a:ext uri="{FF2B5EF4-FFF2-40B4-BE49-F238E27FC236}">
                <a16:creationId xmlns:a16="http://schemas.microsoft.com/office/drawing/2014/main" id="{06DAFDD2-10C5-4908-BFE4-4CFDC767966F}"/>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21" name="Picture 120">
            <a:extLst>
              <a:ext uri="{FF2B5EF4-FFF2-40B4-BE49-F238E27FC236}">
                <a16:creationId xmlns:a16="http://schemas.microsoft.com/office/drawing/2014/main" id="{73693C48-E9B6-4CDB-B670-9786AA89990B}"/>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22" name="Picture 121">
            <a:extLst>
              <a:ext uri="{FF2B5EF4-FFF2-40B4-BE49-F238E27FC236}">
                <a16:creationId xmlns:a16="http://schemas.microsoft.com/office/drawing/2014/main" id="{DB175582-052B-4A89-9812-57992605E5C4}"/>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23" name="Picture 122">
            <a:extLst>
              <a:ext uri="{FF2B5EF4-FFF2-40B4-BE49-F238E27FC236}">
                <a16:creationId xmlns:a16="http://schemas.microsoft.com/office/drawing/2014/main" id="{3C524276-F7C6-4ACB-9030-612780FA5A51}"/>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24" name="Picture 123">
            <a:extLst>
              <a:ext uri="{FF2B5EF4-FFF2-40B4-BE49-F238E27FC236}">
                <a16:creationId xmlns:a16="http://schemas.microsoft.com/office/drawing/2014/main" id="{5082D3B4-BAC8-445A-9D29-D26AF49E42E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25" name="Picture 124">
            <a:extLst>
              <a:ext uri="{FF2B5EF4-FFF2-40B4-BE49-F238E27FC236}">
                <a16:creationId xmlns:a16="http://schemas.microsoft.com/office/drawing/2014/main" id="{26EB6412-86EC-4A0B-A327-E1DAE63882E9}"/>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26" name="Picture 125">
            <a:extLst>
              <a:ext uri="{FF2B5EF4-FFF2-40B4-BE49-F238E27FC236}">
                <a16:creationId xmlns:a16="http://schemas.microsoft.com/office/drawing/2014/main" id="{50077623-605A-4E4F-9EAB-70EBDF6C9543}"/>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27" name="Picture 126">
            <a:extLst>
              <a:ext uri="{FF2B5EF4-FFF2-40B4-BE49-F238E27FC236}">
                <a16:creationId xmlns:a16="http://schemas.microsoft.com/office/drawing/2014/main" id="{FD8FE783-5688-4994-A5B4-891DA846BDB2}"/>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28" name="Picture 127">
            <a:extLst>
              <a:ext uri="{FF2B5EF4-FFF2-40B4-BE49-F238E27FC236}">
                <a16:creationId xmlns:a16="http://schemas.microsoft.com/office/drawing/2014/main" id="{91DB4ABE-6263-42D1-9535-20AB27D3DB0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29" name="Picture 128">
            <a:extLst>
              <a:ext uri="{FF2B5EF4-FFF2-40B4-BE49-F238E27FC236}">
                <a16:creationId xmlns:a16="http://schemas.microsoft.com/office/drawing/2014/main" id="{5AC46BCB-B86D-49E7-8ED3-5AEA9D462F89}"/>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30" name="Picture 129">
            <a:extLst>
              <a:ext uri="{FF2B5EF4-FFF2-40B4-BE49-F238E27FC236}">
                <a16:creationId xmlns:a16="http://schemas.microsoft.com/office/drawing/2014/main" id="{CBDE6CB9-37C1-4F72-9F41-F52BA10A1836}"/>
              </a:ext>
            </a:extLst>
          </p:cNvPr>
          <p:cNvPicPr>
            <a:picLocks noChangeAspect="1"/>
          </p:cNvPicPr>
          <p:nvPr/>
        </p:nvPicPr>
        <p:blipFill>
          <a:blip r:embed="rId10"/>
          <a:stretch>
            <a:fillRect/>
          </a:stretch>
        </p:blipFill>
        <p:spPr>
          <a:xfrm>
            <a:off x="3883013" y="-504088"/>
            <a:ext cx="360000" cy="218075"/>
          </a:xfrm>
          <a:prstGeom prst="rect">
            <a:avLst/>
          </a:prstGeom>
        </p:spPr>
      </p:pic>
    </p:spTree>
    <p:extLst>
      <p:ext uri="{BB962C8B-B14F-4D97-AF65-F5344CB8AC3E}">
        <p14:creationId xmlns:p14="http://schemas.microsoft.com/office/powerpoint/2010/main" val="78594067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8"/>
                                        </p:tgtEl>
                                      </p:cBhvr>
                                    </p:animEffect>
                                    <p:animScale>
                                      <p:cBhvr>
                                        <p:cTn id="12" dur="250" autoRev="1" fill="hold"/>
                                        <p:tgtEl>
                                          <p:spTgt spid="98"/>
                                        </p:tgtEl>
                                      </p:cBhvr>
                                      <p:by x="105000" y="105000"/>
                                    </p:animScale>
                                  </p:childTnLst>
                                </p:cTn>
                              </p:par>
                            </p:childTnLst>
                          </p:cTn>
                        </p:par>
                      </p:childTnLst>
                    </p:cTn>
                  </p:par>
                </p:childTnLst>
              </p:cTn>
              <p:nextCondLst>
                <p:cond evt="onClick" delay="0">
                  <p:tgtEl>
                    <p:spTgt spid="97"/>
                  </p:tgtEl>
                </p:cond>
              </p:nextCondLst>
            </p:seq>
            <p:seq concurrent="1" nextAc="seek">
              <p:cTn id="13" restart="whenNotActive" fill="hold" evtFilter="cancelBubble" nodeType="interactiveSeq">
                <p:stCondLst>
                  <p:cond evt="onClick" delay="0">
                    <p:tgtEl>
                      <p:spTgt spid="101"/>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500" fill="hold"/>
                                        <p:tgtEl>
                                          <p:spTgt spid="102"/>
                                        </p:tgtEl>
                                        <p:attrNameLst>
                                          <p:attrName>ppt_w</p:attrName>
                                        </p:attrNameLst>
                                      </p:cBhvr>
                                      <p:tavLst>
                                        <p:tav tm="0">
                                          <p:val>
                                            <p:fltVal val="0"/>
                                          </p:val>
                                        </p:tav>
                                        <p:tav tm="100000">
                                          <p:val>
                                            <p:strVal val="#ppt_w"/>
                                          </p:val>
                                        </p:tav>
                                      </p:tavLst>
                                    </p:anim>
                                    <p:anim calcmode="lin" valueType="num">
                                      <p:cBhvr>
                                        <p:cTn id="19" dur="500" fill="hold"/>
                                        <p:tgtEl>
                                          <p:spTgt spid="102"/>
                                        </p:tgtEl>
                                        <p:attrNameLst>
                                          <p:attrName>ppt_h</p:attrName>
                                        </p:attrNameLst>
                                      </p:cBhvr>
                                      <p:tavLst>
                                        <p:tav tm="0">
                                          <p:val>
                                            <p:fltVal val="0"/>
                                          </p:val>
                                        </p:tav>
                                        <p:tav tm="100000">
                                          <p:val>
                                            <p:strVal val="#ppt_h"/>
                                          </p:val>
                                        </p:tav>
                                      </p:tavLst>
                                    </p:anim>
                                    <p:animEffect transition="in" filter="fade">
                                      <p:cBhvr>
                                        <p:cTn id="20" dur="500"/>
                                        <p:tgtEl>
                                          <p:spTgt spid="10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2"/>
                                        </p:tgtEl>
                                      </p:cBhvr>
                                    </p:animEffect>
                                    <p:animScale>
                                      <p:cBhvr>
                                        <p:cTn id="23" dur="250" autoRev="1" fill="hold"/>
                                        <p:tgtEl>
                                          <p:spTgt spid="102"/>
                                        </p:tgtEl>
                                      </p:cBhvr>
                                      <p:by x="105000" y="105000"/>
                                    </p:animScale>
                                  </p:childTnLst>
                                </p:cTn>
                              </p:par>
                            </p:childTnLst>
                          </p:cTn>
                        </p:par>
                      </p:childTnLst>
                    </p:cTn>
                  </p:par>
                </p:childTnLst>
              </p:cTn>
              <p:nextCondLst>
                <p:cond evt="onClick" delay="0">
                  <p:tgtEl>
                    <p:spTgt spid="101"/>
                  </p:tgtEl>
                </p:cond>
              </p:nextCondLst>
            </p:seq>
            <p:seq concurrent="1" nextAc="seek">
              <p:cTn id="24" restart="whenNotActive" fill="hold" evtFilter="cancelBubble" nodeType="interactiveSeq">
                <p:stCondLst>
                  <p:cond evt="onClick" delay="0">
                    <p:tgtEl>
                      <p:spTgt spid="99"/>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0"/>
                                        </p:tgtEl>
                                      </p:cBhvr>
                                    </p:animEffect>
                                    <p:animScale>
                                      <p:cBhvr>
                                        <p:cTn id="34" dur="250" autoRev="1" fill="hold"/>
                                        <p:tgtEl>
                                          <p:spTgt spid="100"/>
                                        </p:tgtEl>
                                      </p:cBhvr>
                                      <p:by x="105000" y="105000"/>
                                    </p:animScale>
                                  </p:childTnLst>
                                </p:cTn>
                              </p:par>
                            </p:childTnLst>
                          </p:cTn>
                        </p:par>
                      </p:childTnLst>
                    </p:cTn>
                  </p:par>
                </p:childTnLst>
              </p:cTn>
              <p:nextCondLst>
                <p:cond evt="onClick" delay="0">
                  <p:tgtEl>
                    <p:spTgt spid="99"/>
                  </p:tgtEl>
                </p:cond>
              </p:nextCondLst>
            </p:seq>
            <p:seq concurrent="1" nextAc="seek">
              <p:cTn id="35" restart="whenNotActive" fill="hold" evtFilter="cancelBubble" nodeType="interactiveSeq">
                <p:stCondLst>
                  <p:cond evt="onClick" delay="0">
                    <p:tgtEl>
                      <p:spTgt spid="94"/>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p:cTn id="40" dur="500" fill="hold"/>
                                        <p:tgtEl>
                                          <p:spTgt spid="95"/>
                                        </p:tgtEl>
                                        <p:attrNameLst>
                                          <p:attrName>ppt_w</p:attrName>
                                        </p:attrNameLst>
                                      </p:cBhvr>
                                      <p:tavLst>
                                        <p:tav tm="0">
                                          <p:val>
                                            <p:fltVal val="0"/>
                                          </p:val>
                                        </p:tav>
                                        <p:tav tm="100000">
                                          <p:val>
                                            <p:strVal val="#ppt_w"/>
                                          </p:val>
                                        </p:tav>
                                      </p:tavLst>
                                    </p:anim>
                                    <p:anim calcmode="lin" valueType="num">
                                      <p:cBhvr>
                                        <p:cTn id="41" dur="500" fill="hold"/>
                                        <p:tgtEl>
                                          <p:spTgt spid="95"/>
                                        </p:tgtEl>
                                        <p:attrNameLst>
                                          <p:attrName>ppt_h</p:attrName>
                                        </p:attrNameLst>
                                      </p:cBhvr>
                                      <p:tavLst>
                                        <p:tav tm="0">
                                          <p:val>
                                            <p:fltVal val="0"/>
                                          </p:val>
                                        </p:tav>
                                        <p:tav tm="100000">
                                          <p:val>
                                            <p:strVal val="#ppt_h"/>
                                          </p:val>
                                        </p:tav>
                                      </p:tavLst>
                                    </p:anim>
                                    <p:animEffect transition="in" filter="fade">
                                      <p:cBhvr>
                                        <p:cTn id="42" dur="500"/>
                                        <p:tgtEl>
                                          <p:spTgt spid="95"/>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95"/>
                                        </p:tgtEl>
                                      </p:cBhvr>
                                    </p:animEffect>
                                    <p:animScale>
                                      <p:cBhvr>
                                        <p:cTn id="45" dur="250" autoRev="1" fill="hold"/>
                                        <p:tgtEl>
                                          <p:spTgt spid="95"/>
                                        </p:tgtEl>
                                      </p:cBhvr>
                                      <p:by x="105000" y="105000"/>
                                    </p:animScale>
                                  </p:childTnLst>
                                </p:cTn>
                              </p:par>
                            </p:childTnLst>
                          </p:cTn>
                        </p:par>
                      </p:childTnLst>
                    </p:cTn>
                  </p:par>
                </p:childTnLst>
              </p:cTn>
              <p:nextCondLst>
                <p:cond evt="onClick" delay="0">
                  <p:tgtEl>
                    <p:spTgt spid="94"/>
                  </p:tgtEl>
                </p:cond>
              </p:nextCondLst>
            </p:seq>
            <p:seq concurrent="1" nextAc="seek">
              <p:cTn id="46" restart="whenNotActive" fill="hold" evtFilter="cancelBubble" nodeType="interactiveSeq">
                <p:stCondLst>
                  <p:cond evt="onClick" delay="0">
                    <p:tgtEl>
                      <p:spTgt spid="96"/>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p:cTn id="51" dur="500" fill="hold"/>
                                        <p:tgtEl>
                                          <p:spTgt spid="103"/>
                                        </p:tgtEl>
                                        <p:attrNameLst>
                                          <p:attrName>ppt_w</p:attrName>
                                        </p:attrNameLst>
                                      </p:cBhvr>
                                      <p:tavLst>
                                        <p:tav tm="0">
                                          <p:val>
                                            <p:fltVal val="0"/>
                                          </p:val>
                                        </p:tav>
                                        <p:tav tm="100000">
                                          <p:val>
                                            <p:strVal val="#ppt_w"/>
                                          </p:val>
                                        </p:tav>
                                      </p:tavLst>
                                    </p:anim>
                                    <p:anim calcmode="lin" valueType="num">
                                      <p:cBhvr>
                                        <p:cTn id="52" dur="500" fill="hold"/>
                                        <p:tgtEl>
                                          <p:spTgt spid="103"/>
                                        </p:tgtEl>
                                        <p:attrNameLst>
                                          <p:attrName>ppt_h</p:attrName>
                                        </p:attrNameLst>
                                      </p:cBhvr>
                                      <p:tavLst>
                                        <p:tav tm="0">
                                          <p:val>
                                            <p:fltVal val="0"/>
                                          </p:val>
                                        </p:tav>
                                        <p:tav tm="100000">
                                          <p:val>
                                            <p:strVal val="#ppt_h"/>
                                          </p:val>
                                        </p:tav>
                                      </p:tavLst>
                                    </p:anim>
                                    <p:animEffect transition="in" filter="fade">
                                      <p:cBhvr>
                                        <p:cTn id="53" dur="500"/>
                                        <p:tgtEl>
                                          <p:spTgt spid="103"/>
                                        </p:tgtEl>
                                      </p:cBhvr>
                                    </p:animEffect>
                                  </p:childTnLst>
                                  <p:subTnLst>
                                    <p:audio>
                                      <p:cMediaNode>
                                        <p:cTn display="0" masterRel="sameClick">
                                          <p:stCondLst>
                                            <p:cond evt="begin" delay="0">
                                              <p:tn val="49"/>
                                            </p:cond>
                                          </p:stCondLst>
                                          <p:endCondLst>
                                            <p:cond evt="onStopAudio" delay="0">
                                              <p:tgtEl>
                                                <p:sldTgt/>
                                              </p:tgtEl>
                                            </p:cond>
                                          </p:endCondLst>
                                        </p:cTn>
                                        <p:tgtEl>
                                          <p:sndTgt r:embed="rId2"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103"/>
                                        </p:tgtEl>
                                      </p:cBhvr>
                                    </p:animEffect>
                                    <p:animScale>
                                      <p:cBhvr>
                                        <p:cTn id="56" dur="250" autoRev="1" fill="hold"/>
                                        <p:tgtEl>
                                          <p:spTgt spid="103"/>
                                        </p:tgtEl>
                                      </p:cBhvr>
                                      <p:by x="105000" y="105000"/>
                                    </p:animScale>
                                  </p:childTnLst>
                                </p:cTn>
                              </p:par>
                            </p:childTnLst>
                          </p:cTn>
                        </p:par>
                      </p:childTnLst>
                    </p:cTn>
                  </p:par>
                </p:childTnLst>
              </p:cTn>
              <p:nextCondLst>
                <p:cond evt="onClick" delay="0">
                  <p:tgtEl>
                    <p:spTgt spid="96"/>
                  </p:tgtEl>
                </p:cond>
              </p:nextCondLst>
            </p:seq>
            <p:seq concurrent="1" nextAc="seek">
              <p:cTn id="57" restart="whenNotActive" fill="hold" evtFilter="cancelBubble" nodeType="interactiveSeq">
                <p:stCondLst>
                  <p:cond evt="onClick" delay="0">
                    <p:tgtEl>
                      <p:spTgt spid="104"/>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subTnLst>
                                    <p:audio>
                                      <p:cMediaNode>
                                        <p:cTn display="0" masterRel="sameClick">
                                          <p:stCondLst>
                                            <p:cond evt="begin" delay="0">
                                              <p:tn val="60"/>
                                            </p:cond>
                                          </p:stCondLst>
                                          <p:endCondLst>
                                            <p:cond evt="onStopAudio" delay="0">
                                              <p:tgtEl>
                                                <p:sldTgt/>
                                              </p:tgtEl>
                                            </p:cond>
                                          </p:endCondLst>
                                        </p:cTn>
                                        <p:tgtEl>
                                          <p:sndTgt r:embed="rId2"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105"/>
                                        </p:tgtEl>
                                      </p:cBhvr>
                                    </p:animEffect>
                                    <p:animScale>
                                      <p:cBhvr>
                                        <p:cTn id="67" dur="250" autoRev="1" fill="hold"/>
                                        <p:tgtEl>
                                          <p:spTgt spid="105"/>
                                        </p:tgtEl>
                                      </p:cBhvr>
                                      <p:by x="105000" y="105000"/>
                                    </p:animScale>
                                  </p:childTnLst>
                                </p:cTn>
                              </p:par>
                              <p:par>
                                <p:cTn id="6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9" dur="2000" fill="hold"/>
                                        <p:tgtEl>
                                          <p:spTgt spid="92"/>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1" dur="2000" fill="hold"/>
                                        <p:tgtEl>
                                          <p:spTgt spid="11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75" dur="2000" fill="hold"/>
                                        <p:tgtEl>
                                          <p:spTgt spid="106"/>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77" dur="2000" fill="hold"/>
                                        <p:tgtEl>
                                          <p:spTgt spid="107"/>
                                        </p:tgtEl>
                                        <p:attrNameLst>
                                          <p:attrName>ppt_x</p:attrName>
                                          <p:attrName>ppt_y</p:attrName>
                                        </p:attrNameLst>
                                      </p:cBhvr>
                                      <p:rCtr x="-4792" y="65810"/>
                                    </p:animMotion>
                                  </p:childTnLst>
                                </p:cTn>
                              </p:par>
                              <p:par>
                                <p:cTn id="7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79" dur="2000" fill="hold"/>
                                        <p:tgtEl>
                                          <p:spTgt spid="111"/>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1" dur="2000" fill="hold"/>
                                        <p:tgtEl>
                                          <p:spTgt spid="108"/>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83" dur="2000" fill="hold"/>
                                        <p:tgtEl>
                                          <p:spTgt spid="109"/>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85" dur="2000" fill="hold"/>
                                        <p:tgtEl>
                                          <p:spTgt spid="11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7" dur="2000" fill="hold"/>
                                        <p:tgtEl>
                                          <p:spTgt spid="113"/>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9" dur="2000" fill="hold"/>
                                        <p:tgtEl>
                                          <p:spTgt spid="115"/>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114"/>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93" dur="2000" fill="hold"/>
                                        <p:tgtEl>
                                          <p:spTgt spid="116"/>
                                        </p:tgtEl>
                                        <p:attrNameLst>
                                          <p:attrName>ppt_x</p:attrName>
                                          <p:attrName>ppt_y</p:attrName>
                                        </p:attrNameLst>
                                      </p:cBhvr>
                                      <p:rCtr x="18750" y="58287"/>
                                    </p:animMotion>
                                  </p:childTnLst>
                                </p:cTn>
                              </p:par>
                              <p:par>
                                <p:cTn id="9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5" dur="2000" fill="hold"/>
                                        <p:tgtEl>
                                          <p:spTgt spid="117"/>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7" dur="2000" fill="hold"/>
                                        <p:tgtEl>
                                          <p:spTgt spid="119"/>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9" dur="2000" fill="hold"/>
                                        <p:tgtEl>
                                          <p:spTgt spid="121"/>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122"/>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03" dur="2000" fill="hold"/>
                                        <p:tgtEl>
                                          <p:spTgt spid="124"/>
                                        </p:tgtEl>
                                        <p:attrNameLst>
                                          <p:attrName>ppt_x</p:attrName>
                                          <p:attrName>ppt_y</p:attrName>
                                        </p:attrNameLst>
                                      </p:cBhvr>
                                    </p:animMotion>
                                  </p:childTnLst>
                                </p:cTn>
                              </p:par>
                              <p:par>
                                <p:cTn id="10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05" dur="2000" fill="hold"/>
                                        <p:tgtEl>
                                          <p:spTgt spid="125"/>
                                        </p:tgtEl>
                                        <p:attrNameLst>
                                          <p:attrName>ppt_x</p:attrName>
                                          <p:attrName>ppt_y</p:attrName>
                                        </p:attrNameLst>
                                      </p:cBhvr>
                                    </p:animMotion>
                                  </p:childTnLst>
                                </p:cTn>
                              </p:par>
                              <p:par>
                                <p:cTn id="10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7" dur="2000" fill="hold"/>
                                        <p:tgtEl>
                                          <p:spTgt spid="126"/>
                                        </p:tgtEl>
                                        <p:attrNameLst>
                                          <p:attrName>ppt_x</p:attrName>
                                          <p:attrName>ppt_y</p:attrName>
                                        </p:attrNameLst>
                                      </p:cBhvr>
                                    </p:animMotion>
                                  </p:childTnLst>
                                </p:cTn>
                              </p:par>
                              <p:par>
                                <p:cTn id="10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9" dur="2000" fill="hold"/>
                                        <p:tgtEl>
                                          <p:spTgt spid="128"/>
                                        </p:tgtEl>
                                        <p:attrNameLst>
                                          <p:attrName>ppt_x</p:attrName>
                                          <p:attrName>ppt_y</p:attrName>
                                        </p:attrNameLst>
                                      </p:cBhvr>
                                    </p:animMotion>
                                  </p:childTnLst>
                                </p:cTn>
                              </p:par>
                              <p:par>
                                <p:cTn id="11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1" dur="2000" fill="hold"/>
                                        <p:tgtEl>
                                          <p:spTgt spid="127"/>
                                        </p:tgtEl>
                                        <p:attrNameLst>
                                          <p:attrName>ppt_x</p:attrName>
                                          <p:attrName>ppt_y</p:attrName>
                                        </p:attrNameLst>
                                      </p:cBhvr>
                                    </p:animMotion>
                                  </p:childTnLst>
                                </p:cTn>
                              </p:par>
                              <p:par>
                                <p:cTn id="11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3" dur="2000" fill="hold"/>
                                        <p:tgtEl>
                                          <p:spTgt spid="129"/>
                                        </p:tgtEl>
                                        <p:attrNameLst>
                                          <p:attrName>ppt_x</p:attrName>
                                          <p:attrName>ppt_y</p:attrName>
                                        </p:attrNameLst>
                                      </p:cBhvr>
                                    </p:animMotion>
                                  </p:childTnLst>
                                </p:cTn>
                              </p:par>
                              <p:par>
                                <p:cTn id="11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5" dur="2000" fill="hold"/>
                                        <p:tgtEl>
                                          <p:spTgt spid="130"/>
                                        </p:tgtEl>
                                        <p:attrNameLst>
                                          <p:attrName>ppt_x</p:attrName>
                                          <p:attrName>ppt_y</p:attrName>
                                        </p:attrNameLst>
                                      </p:cBhvr>
                                    </p:animMotion>
                                  </p:childTnLst>
                                </p:cTn>
                              </p:par>
                            </p:childTnLst>
                          </p:cTn>
                        </p:par>
                      </p:childTnLst>
                    </p:cTn>
                  </p:par>
                </p:childTnLst>
              </p:cTn>
              <p:nextCondLst>
                <p:cond evt="onClick" delay="0">
                  <p:tgtEl>
                    <p:spTgt spid="104"/>
                  </p:tgtEl>
                </p:cond>
              </p:nextCondLst>
            </p:seq>
          </p:childTnLst>
        </p:cTn>
      </p:par>
    </p:tnLst>
    <p:bldLst>
      <p:bldP spid="98" grpId="0"/>
      <p:bldP spid="98" grpId="1"/>
      <p:bldP spid="102" grpId="0"/>
      <p:bldP spid="102" grpId="1"/>
      <p:bldP spid="100" grpId="0"/>
      <p:bldP spid="100" grpId="1"/>
      <p:bldP spid="95" grpId="0"/>
      <p:bldP spid="95" grpId="1"/>
      <p:bldP spid="103" grpId="0"/>
      <p:bldP spid="103" grpId="1"/>
      <p:bldP spid="105" grpId="0"/>
      <p:bldP spid="105"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AE26F8E-7031-0B49-1352-7B22AD3BC0AD}"/>
              </a:ext>
            </a:extLst>
          </p:cNvPr>
          <p:cNvSpPr/>
          <p:nvPr/>
        </p:nvSpPr>
        <p:spPr>
          <a:xfrm>
            <a:off x="567889" y="750446"/>
            <a:ext cx="10977639" cy="1518612"/>
          </a:xfrm>
          <a:prstGeom prst="roundRect">
            <a:avLst>
              <a:gd name="adj" fmla="val 7084"/>
            </a:avLst>
          </a:prstGeom>
          <a:noFill/>
          <a:ln w="57150">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797781" y="239501"/>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33541" y="109272"/>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384361" y="359578"/>
            <a:ext cx="1991359" cy="523220"/>
          </a:xfrm>
          <a:prstGeom prst="rect">
            <a:avLst/>
          </a:prstGeom>
          <a:noFill/>
        </p:spPr>
        <p:txBody>
          <a:bodyPr wrap="square" rtlCol="0">
            <a:spAutoFit/>
          </a:bodyPr>
          <a:lstStyle/>
          <a:p>
            <a:r>
              <a:rPr lang="en-US" sz="2800" b="1" dirty="0">
                <a:solidFill>
                  <a:schemeClr val="bg1"/>
                </a:solidFill>
              </a:rPr>
              <a:t>CỦNG CỐ</a:t>
            </a:r>
          </a:p>
        </p:txBody>
      </p:sp>
      <p:sp>
        <p:nvSpPr>
          <p:cNvPr id="18" name="TextBox 17">
            <a:extLst>
              <a:ext uri="{FF2B5EF4-FFF2-40B4-BE49-F238E27FC236}">
                <a16:creationId xmlns:a16="http://schemas.microsoft.com/office/drawing/2014/main" id="{31DFD2DB-BDB5-DD3A-D105-07C0C75236AB}"/>
              </a:ext>
            </a:extLst>
          </p:cNvPr>
          <p:cNvSpPr txBox="1"/>
          <p:nvPr/>
        </p:nvSpPr>
        <p:spPr>
          <a:xfrm>
            <a:off x="513670" y="894682"/>
            <a:ext cx="11239500" cy="1305165"/>
          </a:xfrm>
          <a:prstGeom prst="rect">
            <a:avLst/>
          </a:prstGeom>
          <a:noFill/>
        </p:spPr>
        <p:txBody>
          <a:bodyPr wrap="square" rtlCol="0">
            <a:spAutoFit/>
          </a:bodyPr>
          <a:lstStyle/>
          <a:p>
            <a:pPr algn="ctr">
              <a:lnSpc>
                <a:spcPct val="150000"/>
              </a:lnSpc>
            </a:pPr>
            <a:r>
              <a:rPr lang="vi-VN" sz="2800" b="1" dirty="0"/>
              <a:t>Trình bày phương pháp hoá học nhận biết hai chất </a:t>
            </a:r>
            <a:br>
              <a:rPr lang="en-US" sz="2800" b="1" dirty="0"/>
            </a:br>
            <a:r>
              <a:rPr lang="vi-VN" sz="2800" b="1" dirty="0"/>
              <a:t>methyl alcohol và ethylene glycol.</a:t>
            </a:r>
            <a:endParaRPr lang="en-AU" sz="4800" b="1" dirty="0"/>
          </a:p>
        </p:txBody>
      </p:sp>
      <p:grpSp>
        <p:nvGrpSpPr>
          <p:cNvPr id="2" name="Group 1">
            <a:extLst>
              <a:ext uri="{FF2B5EF4-FFF2-40B4-BE49-F238E27FC236}">
                <a16:creationId xmlns:a16="http://schemas.microsoft.com/office/drawing/2014/main" id="{CDEB23EF-3757-AEB0-0CFD-8237BAB37B11}"/>
              </a:ext>
            </a:extLst>
          </p:cNvPr>
          <p:cNvGrpSpPr/>
          <p:nvPr/>
        </p:nvGrpSpPr>
        <p:grpSpPr>
          <a:xfrm>
            <a:off x="5209381" y="2340524"/>
            <a:ext cx="1773237" cy="637314"/>
            <a:chOff x="3448049" y="3534636"/>
            <a:chExt cx="1773237" cy="637314"/>
          </a:xfrm>
        </p:grpSpPr>
        <p:sp>
          <p:nvSpPr>
            <p:cNvPr id="4" name="Rectangle: Rounded Corners 3">
              <a:extLst>
                <a:ext uri="{FF2B5EF4-FFF2-40B4-BE49-F238E27FC236}">
                  <a16:creationId xmlns:a16="http://schemas.microsoft.com/office/drawing/2014/main" id="{EEAA4049-76CF-747A-12E1-9AF7D0C938DB}"/>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800592-E55F-3AF2-C8C4-D18EC6561C01}"/>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16" name="TextBox 15">
              <a:extLst>
                <a:ext uri="{FF2B5EF4-FFF2-40B4-BE49-F238E27FC236}">
                  <a16:creationId xmlns:a16="http://schemas.microsoft.com/office/drawing/2014/main" id="{7DF615C8-E1CE-EB02-EC1A-28966249934F}"/>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19" name="TextBox 18">
            <a:extLst>
              <a:ext uri="{FF2B5EF4-FFF2-40B4-BE49-F238E27FC236}">
                <a16:creationId xmlns:a16="http://schemas.microsoft.com/office/drawing/2014/main" id="{E0BAB5DC-8103-816A-5E08-297620D5BBFF}"/>
              </a:ext>
            </a:extLst>
          </p:cNvPr>
          <p:cNvSpPr txBox="1"/>
          <p:nvPr/>
        </p:nvSpPr>
        <p:spPr>
          <a:xfrm>
            <a:off x="646697" y="3019783"/>
            <a:ext cx="11142145" cy="2597827"/>
          </a:xfrm>
          <a:prstGeom prst="rect">
            <a:avLst/>
          </a:prstGeom>
          <a:noFill/>
        </p:spPr>
        <p:txBody>
          <a:bodyPr wrap="square" rtlCol="0">
            <a:spAutoFit/>
          </a:bodyPr>
          <a:lstStyle/>
          <a:p>
            <a:pPr algn="just">
              <a:lnSpc>
                <a:spcPct val="150000"/>
              </a:lnSpc>
            </a:pPr>
            <a:r>
              <a:rPr lang="vi-VN" sz="2800" b="0" i="0" dirty="0">
                <a:solidFill>
                  <a:srgbClr val="000000"/>
                </a:solidFill>
                <a:effectLst/>
                <a:latin typeface="+mj-lt"/>
              </a:rPr>
              <a:t>- Cho lần lượt từng dung dịch tác dụng với Cu(OH)</a:t>
            </a:r>
            <a:r>
              <a:rPr lang="vi-VN" sz="2800" b="0" i="0" baseline="-25000" dirty="0">
                <a:solidFill>
                  <a:srgbClr val="000000"/>
                </a:solidFill>
                <a:effectLst/>
                <a:latin typeface="+mj-lt"/>
              </a:rPr>
              <a:t>2</a:t>
            </a:r>
            <a:r>
              <a:rPr lang="vi-VN" sz="2800" b="0" i="0" dirty="0">
                <a:solidFill>
                  <a:srgbClr val="000000"/>
                </a:solidFill>
                <a:effectLst/>
                <a:latin typeface="+mj-lt"/>
              </a:rPr>
              <a:t>:</a:t>
            </a:r>
          </a:p>
          <a:p>
            <a:pPr algn="just">
              <a:lnSpc>
                <a:spcPct val="150000"/>
              </a:lnSpc>
            </a:pPr>
            <a:r>
              <a:rPr lang="vi-VN" sz="2800" b="0" i="0" dirty="0">
                <a:solidFill>
                  <a:srgbClr val="000000"/>
                </a:solidFill>
                <a:effectLst/>
                <a:latin typeface="+mj-lt"/>
              </a:rPr>
              <a:t>+ Không có hiện tượng xuất hiện → </a:t>
            </a:r>
            <a:r>
              <a:rPr lang="en-US" sz="2800" b="0" i="0" dirty="0">
                <a:solidFill>
                  <a:srgbClr val="000000"/>
                </a:solidFill>
                <a:effectLst/>
                <a:latin typeface="+mj-lt"/>
              </a:rPr>
              <a:t>methyl alcohol (</a:t>
            </a:r>
            <a:r>
              <a:rPr lang="vi-VN" sz="2800" b="0" i="0" dirty="0">
                <a:solidFill>
                  <a:srgbClr val="000000"/>
                </a:solidFill>
                <a:effectLst/>
                <a:latin typeface="+mj-lt"/>
              </a:rPr>
              <a:t>CH</a:t>
            </a:r>
            <a:r>
              <a:rPr lang="vi-VN" sz="2800" b="0" i="0" baseline="-25000" dirty="0">
                <a:solidFill>
                  <a:srgbClr val="000000"/>
                </a:solidFill>
                <a:effectLst/>
                <a:latin typeface="+mj-lt"/>
              </a:rPr>
              <a:t>3</a:t>
            </a:r>
            <a:r>
              <a:rPr lang="vi-VN" sz="2800" b="0" i="0" dirty="0">
                <a:solidFill>
                  <a:srgbClr val="000000"/>
                </a:solidFill>
                <a:effectLst/>
                <a:latin typeface="+mj-lt"/>
              </a:rPr>
              <a:t>OH</a:t>
            </a:r>
            <a:r>
              <a:rPr lang="en-US" sz="2800" b="0" i="0" dirty="0">
                <a:solidFill>
                  <a:srgbClr val="000000"/>
                </a:solidFill>
                <a:effectLst/>
                <a:latin typeface="+mj-lt"/>
              </a:rPr>
              <a:t>)</a:t>
            </a:r>
            <a:endParaRPr lang="vi-VN" sz="2800" b="0" i="0" dirty="0">
              <a:solidFill>
                <a:srgbClr val="000000"/>
              </a:solidFill>
              <a:effectLst/>
              <a:latin typeface="+mj-lt"/>
            </a:endParaRPr>
          </a:p>
          <a:p>
            <a:pPr algn="just">
              <a:lnSpc>
                <a:spcPct val="150000"/>
              </a:lnSpc>
            </a:pPr>
            <a:r>
              <a:rPr lang="vi-VN" sz="2800" b="0" i="0" dirty="0">
                <a:solidFill>
                  <a:srgbClr val="000000"/>
                </a:solidFill>
                <a:effectLst/>
                <a:latin typeface="+mj-lt"/>
              </a:rPr>
              <a:t>+ Cu(OH)</a:t>
            </a:r>
            <a:r>
              <a:rPr lang="vi-VN" sz="2800" b="0" i="0" baseline="-25000" dirty="0">
                <a:solidFill>
                  <a:srgbClr val="000000"/>
                </a:solidFill>
                <a:effectLst/>
                <a:latin typeface="+mj-lt"/>
              </a:rPr>
              <a:t>2</a:t>
            </a:r>
            <a:r>
              <a:rPr lang="vi-VN" sz="2800" b="0" i="0" dirty="0">
                <a:solidFill>
                  <a:srgbClr val="000000"/>
                </a:solidFill>
                <a:effectLst/>
                <a:latin typeface="+mj-lt"/>
              </a:rPr>
              <a:t> tan dần tạo dung dịch màu xanh lam đậm → ethylene glycol (C</a:t>
            </a:r>
            <a:r>
              <a:rPr lang="vi-VN" sz="2800" b="0" i="0" baseline="-25000" dirty="0">
                <a:solidFill>
                  <a:srgbClr val="000000"/>
                </a:solidFill>
                <a:effectLst/>
                <a:latin typeface="+mj-lt"/>
              </a:rPr>
              <a:t>2</a:t>
            </a:r>
            <a:r>
              <a:rPr lang="vi-VN" sz="2800" b="0" i="0" dirty="0">
                <a:solidFill>
                  <a:srgbClr val="000000"/>
                </a:solidFill>
                <a:effectLst/>
                <a:latin typeface="+mj-lt"/>
              </a:rPr>
              <a:t>H</a:t>
            </a:r>
            <a:r>
              <a:rPr lang="vi-VN" sz="2800" b="0" i="0" baseline="-25000" dirty="0">
                <a:solidFill>
                  <a:srgbClr val="000000"/>
                </a:solidFill>
                <a:effectLst/>
                <a:latin typeface="+mj-lt"/>
              </a:rPr>
              <a:t>4</a:t>
            </a:r>
            <a:r>
              <a:rPr lang="vi-VN" sz="2800" b="0" i="0" dirty="0">
                <a:solidFill>
                  <a:srgbClr val="000000"/>
                </a:solidFill>
                <a:effectLst/>
                <a:latin typeface="+mj-lt"/>
              </a:rPr>
              <a:t>(OH)</a:t>
            </a:r>
            <a:r>
              <a:rPr lang="vi-VN" sz="2800" b="0" i="0" baseline="-25000" dirty="0">
                <a:solidFill>
                  <a:srgbClr val="000000"/>
                </a:solidFill>
                <a:effectLst/>
                <a:latin typeface="+mj-lt"/>
              </a:rPr>
              <a:t>2</a:t>
            </a:r>
            <a:r>
              <a:rPr lang="vi-VN" sz="2800" b="0" i="0" dirty="0">
                <a:solidFill>
                  <a:srgbClr val="000000"/>
                </a:solidFill>
                <a:effectLst/>
                <a:latin typeface="+mj-lt"/>
              </a:rPr>
              <a:t>)</a:t>
            </a:r>
          </a:p>
        </p:txBody>
      </p:sp>
    </p:spTree>
    <p:extLst>
      <p:ext uri="{BB962C8B-B14F-4D97-AF65-F5344CB8AC3E}">
        <p14:creationId xmlns:p14="http://schemas.microsoft.com/office/powerpoint/2010/main" val="33352229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D47E8-DAF8-98D3-DA5D-321BD00AFD0C}"/>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35ECF0-7A71-55E0-C811-780B6D71AC10}"/>
              </a:ext>
            </a:extLst>
          </p:cNvPr>
          <p:cNvSpPr/>
          <p:nvPr/>
        </p:nvSpPr>
        <p:spPr>
          <a:xfrm>
            <a:off x="1577009" y="3226003"/>
            <a:ext cx="9037982" cy="1340711"/>
          </a:xfrm>
          <a:prstGeom prst="roundRect">
            <a:avLst>
              <a:gd name="adj" fmla="val 21008"/>
            </a:avLst>
          </a:prstGeom>
          <a:solidFill>
            <a:srgbClr val="FFFF75"/>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nnel URL">
            <a:extLst>
              <a:ext uri="{FF2B5EF4-FFF2-40B4-BE49-F238E27FC236}">
                <a16:creationId xmlns:a16="http://schemas.microsoft.com/office/drawing/2014/main" id="{DCE5353F-AAF0-AACC-8A28-6F52EEF8BBF1}"/>
              </a:ext>
            </a:extLst>
          </p:cNvPr>
          <p:cNvSpPr txBox="1"/>
          <p:nvPr/>
        </p:nvSpPr>
        <p:spPr>
          <a:xfrm>
            <a:off x="1696278" y="3397407"/>
            <a:ext cx="8799444" cy="9979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1">
                <a:solidFill>
                  <a:srgbClr val="FF0000"/>
                </a:solidFill>
                <a:latin typeface="Arial" panose="020B0604020202020204" pitchFamily="34" charset="0"/>
                <a:ea typeface="Tahoma" panose="020B0604030504040204" pitchFamily="34" charset="0"/>
                <a:cs typeface="Arial" panose="020B0604020202020204" pitchFamily="34" charset="0"/>
              </a:rPr>
              <a:t>ỨNG DỤNG VÀ ĐIỀU CHẾ</a:t>
            </a:r>
            <a:endParaRPr kumimoji="0" lang="vi-VN" sz="5400" b="1" i="0" u="none" strike="noStrike" kern="1200" cap="none" spc="0" normalizeH="0" baseline="0" noProof="0" dirty="0">
              <a:ln>
                <a:noFill/>
              </a:ln>
              <a:solidFill>
                <a:srgbClr val="FF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8B28A0-D7AC-D704-B75F-029FC6B2891E}"/>
              </a:ext>
            </a:extLst>
          </p:cNvPr>
          <p:cNvSpPr/>
          <p:nvPr/>
        </p:nvSpPr>
        <p:spPr>
          <a:xfrm>
            <a:off x="4203700" y="1706769"/>
            <a:ext cx="3784602" cy="119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nnel URL">
            <a:extLst>
              <a:ext uri="{FF2B5EF4-FFF2-40B4-BE49-F238E27FC236}">
                <a16:creationId xmlns:a16="http://schemas.microsoft.com/office/drawing/2014/main" id="{E01BBF31-7722-14C6-C1DB-77C49305A07D}"/>
              </a:ext>
            </a:extLst>
          </p:cNvPr>
          <p:cNvSpPr txBox="1"/>
          <p:nvPr/>
        </p:nvSpPr>
        <p:spPr>
          <a:xfrm>
            <a:off x="4286250" y="1752600"/>
            <a:ext cx="3619500"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6000" b="1" dirty="0">
                <a:solidFill>
                  <a:srgbClr val="002060"/>
                </a:solidFill>
                <a:latin typeface="Arial" panose="020B0604020202020204" pitchFamily="34" charset="0"/>
                <a:ea typeface="Tahoma" panose="020B0604030504040204" pitchFamily="34" charset="0"/>
                <a:cs typeface="Arial" panose="020B0604020202020204" pitchFamily="34" charset="0"/>
              </a:rPr>
              <a:t>PHẦN 5.</a:t>
            </a:r>
            <a:endParaRPr kumimoji="0" lang="vi-VN" sz="60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6630983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4" name="Rectangle: Rounded Corners 3">
            <a:extLst>
              <a:ext uri="{FF2B5EF4-FFF2-40B4-BE49-F238E27FC236}">
                <a16:creationId xmlns:a16="http://schemas.microsoft.com/office/drawing/2014/main" id="{E260287C-E309-C3A6-CB73-103E0A5FD6C0}"/>
              </a:ext>
            </a:extLst>
          </p:cNvPr>
          <p:cNvSpPr/>
          <p:nvPr/>
        </p:nvSpPr>
        <p:spPr>
          <a:xfrm>
            <a:off x="2640883" y="-152400"/>
            <a:ext cx="7500802"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71778D2-5E53-ECD6-D616-D9140525A80A}"/>
              </a:ext>
            </a:extLst>
          </p:cNvPr>
          <p:cNvSpPr txBox="1"/>
          <p:nvPr/>
        </p:nvSpPr>
        <p:spPr>
          <a:xfrm>
            <a:off x="2897930" y="87356"/>
            <a:ext cx="6792245" cy="523220"/>
          </a:xfrm>
          <a:prstGeom prst="rect">
            <a:avLst/>
          </a:prstGeom>
          <a:noFill/>
        </p:spPr>
        <p:txBody>
          <a:bodyPr wrap="none" rtlCol="0">
            <a:spAutoFit/>
          </a:bodyPr>
          <a:lstStyle/>
          <a:p>
            <a:pPr algn="ctr"/>
            <a:r>
              <a:rPr lang="en-US" sz="2800" b="1" dirty="0" err="1">
                <a:solidFill>
                  <a:schemeClr val="bg1"/>
                </a:solidFill>
              </a:rPr>
              <a:t>Tìm</a:t>
            </a:r>
            <a:r>
              <a:rPr lang="en-US" sz="2800" b="1" dirty="0">
                <a:solidFill>
                  <a:schemeClr val="bg1"/>
                </a:solidFill>
              </a:rPr>
              <a:t> </a:t>
            </a:r>
            <a:r>
              <a:rPr lang="en-US" sz="2800" b="1" dirty="0" err="1">
                <a:solidFill>
                  <a:schemeClr val="bg1"/>
                </a:solidFill>
              </a:rPr>
              <a:t>hiểu</a:t>
            </a:r>
            <a:r>
              <a:rPr lang="en-US" sz="2800" b="1" dirty="0">
                <a:solidFill>
                  <a:schemeClr val="bg1"/>
                </a:solidFill>
              </a:rPr>
              <a:t> </a:t>
            </a:r>
            <a:r>
              <a:rPr lang="en-US" sz="2800" b="1" dirty="0" err="1">
                <a:solidFill>
                  <a:schemeClr val="bg1"/>
                </a:solidFill>
              </a:rPr>
              <a:t>một</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ứng</a:t>
            </a:r>
            <a:r>
              <a:rPr lang="en-US" sz="2800" b="1" dirty="0">
                <a:solidFill>
                  <a:schemeClr val="bg1"/>
                </a:solidFill>
              </a:rPr>
              <a:t> </a:t>
            </a:r>
            <a:r>
              <a:rPr lang="en-US" sz="2800" b="1" dirty="0" err="1">
                <a:solidFill>
                  <a:schemeClr val="bg1"/>
                </a:solidFill>
              </a:rPr>
              <a:t>dụng</a:t>
            </a:r>
            <a:r>
              <a:rPr lang="en-US" sz="2800" b="1" dirty="0">
                <a:solidFill>
                  <a:schemeClr val="bg1"/>
                </a:solidFill>
              </a:rPr>
              <a:t> </a:t>
            </a:r>
            <a:r>
              <a:rPr lang="en-US" sz="2800" b="1" dirty="0" err="1">
                <a:solidFill>
                  <a:schemeClr val="bg1"/>
                </a:solidFill>
              </a:rPr>
              <a:t>của</a:t>
            </a:r>
            <a:r>
              <a:rPr lang="en-US" sz="2800" b="1" dirty="0">
                <a:solidFill>
                  <a:schemeClr val="bg1"/>
                </a:solidFill>
              </a:rPr>
              <a:t> alcohol</a:t>
            </a:r>
          </a:p>
        </p:txBody>
      </p:sp>
      <p:grpSp>
        <p:nvGrpSpPr>
          <p:cNvPr id="10" name="Group 9">
            <a:extLst>
              <a:ext uri="{FF2B5EF4-FFF2-40B4-BE49-F238E27FC236}">
                <a16:creationId xmlns:a16="http://schemas.microsoft.com/office/drawing/2014/main" id="{9796ED59-8652-2010-7394-2BC221C02014}"/>
              </a:ext>
            </a:extLst>
          </p:cNvPr>
          <p:cNvGrpSpPr/>
          <p:nvPr/>
        </p:nvGrpSpPr>
        <p:grpSpPr>
          <a:xfrm>
            <a:off x="577246" y="1327602"/>
            <a:ext cx="11157554" cy="3845011"/>
            <a:chOff x="877078" y="1159513"/>
            <a:chExt cx="10437844" cy="836598"/>
          </a:xfrm>
        </p:grpSpPr>
        <p:sp>
          <p:nvSpPr>
            <p:cNvPr id="3" name="Rectangle: Rounded Corners 2">
              <a:extLst>
                <a:ext uri="{FF2B5EF4-FFF2-40B4-BE49-F238E27FC236}">
                  <a16:creationId xmlns:a16="http://schemas.microsoft.com/office/drawing/2014/main" id="{0456F96E-831A-118F-BE52-7FFE56B080D0}"/>
                </a:ext>
              </a:extLst>
            </p:cNvPr>
            <p:cNvSpPr/>
            <p:nvPr/>
          </p:nvSpPr>
          <p:spPr>
            <a:xfrm>
              <a:off x="877078" y="1159513"/>
              <a:ext cx="10437844" cy="775928"/>
            </a:xfrm>
            <a:prstGeom prst="roundRect">
              <a:avLst/>
            </a:prstGeom>
            <a:solidFill>
              <a:srgbClr val="FFFFA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a:p>
          </p:txBody>
        </p:sp>
        <p:sp>
          <p:nvSpPr>
            <p:cNvPr id="2" name="TextBox 1">
              <a:extLst>
                <a:ext uri="{FF2B5EF4-FFF2-40B4-BE49-F238E27FC236}">
                  <a16:creationId xmlns:a16="http://schemas.microsoft.com/office/drawing/2014/main" id="{01DEBC5A-1375-958A-209C-DFA594AB1F5B}"/>
                </a:ext>
              </a:extLst>
            </p:cNvPr>
            <p:cNvSpPr txBox="1"/>
            <p:nvPr/>
          </p:nvSpPr>
          <p:spPr>
            <a:xfrm>
              <a:off x="989042" y="1181603"/>
              <a:ext cx="10325880" cy="814508"/>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vi-VN" sz="2800" dirty="0"/>
                <a:t>Nhiều alcohol được ứng dụng rộng rãi trong các lĩnh vực:đồ uống, dược mĩ phẩn, y tế, phẩm nhuộm hoặc làm nhiên liệu.</a:t>
              </a:r>
              <a:endParaRPr lang="en-US" sz="2800" dirty="0"/>
            </a:p>
            <a:p>
              <a:pPr marL="457200" indent="-457200" algn="just">
                <a:lnSpc>
                  <a:spcPct val="150000"/>
                </a:lnSpc>
                <a:buFont typeface="Wingdings" panose="05000000000000000000" pitchFamily="2" charset="2"/>
                <a:buChar char="§"/>
              </a:pPr>
              <a:endParaRPr lang="en-US" sz="2800" dirty="0"/>
            </a:p>
            <a:p>
              <a:pPr marL="457200" indent="-457200" algn="just">
                <a:lnSpc>
                  <a:spcPct val="150000"/>
                </a:lnSpc>
                <a:buFont typeface="Wingdings" panose="05000000000000000000" pitchFamily="2" charset="2"/>
                <a:buChar char="§"/>
              </a:pPr>
              <a:r>
                <a:rPr lang="en-US" sz="2800" dirty="0" err="1"/>
                <a:t>Lạm</a:t>
              </a:r>
              <a:r>
                <a:rPr lang="en-US" sz="2800" dirty="0"/>
                <a:t> </a:t>
              </a:r>
              <a:r>
                <a:rPr lang="en-US" sz="2800" dirty="0" err="1"/>
                <a:t>dụng</a:t>
              </a:r>
              <a:r>
                <a:rPr lang="en-US" sz="2800" dirty="0"/>
                <a:t> </a:t>
              </a:r>
              <a:r>
                <a:rPr lang="en-US" sz="2800" dirty="0" err="1"/>
                <a:t>đồ</a:t>
              </a:r>
              <a:r>
                <a:rPr lang="en-US" sz="2800" dirty="0"/>
                <a:t> </a:t>
              </a:r>
              <a:r>
                <a:rPr lang="en-US" sz="2800" dirty="0" err="1"/>
                <a:t>uống</a:t>
              </a:r>
              <a:r>
                <a:rPr lang="en-US" sz="2800" dirty="0"/>
                <a:t> </a:t>
              </a:r>
              <a:r>
                <a:rPr lang="en-US" sz="2800" dirty="0" err="1"/>
                <a:t>có</a:t>
              </a:r>
              <a:r>
                <a:rPr lang="en-US" sz="2800" dirty="0"/>
                <a:t> </a:t>
              </a:r>
              <a:r>
                <a:rPr lang="en-US" sz="2800" dirty="0" err="1"/>
                <a:t>cồn</a:t>
              </a:r>
              <a:r>
                <a:rPr lang="en-US" sz="2800" dirty="0"/>
                <a:t> </a:t>
              </a:r>
              <a:r>
                <a:rPr lang="en-US" sz="2800" dirty="0" err="1"/>
                <a:t>sẽ</a:t>
              </a:r>
              <a:r>
                <a:rPr lang="en-US" sz="2800" dirty="0"/>
                <a:t> </a:t>
              </a:r>
              <a:r>
                <a:rPr lang="en-US" sz="2800" dirty="0" err="1"/>
                <a:t>gây</a:t>
              </a:r>
              <a:r>
                <a:rPr lang="en-US" sz="2800" dirty="0"/>
                <a:t> </a:t>
              </a:r>
              <a:r>
                <a:rPr lang="en-US" sz="2800" dirty="0" err="1"/>
                <a:t>hại</a:t>
              </a:r>
              <a:r>
                <a:rPr lang="en-US" sz="2800" dirty="0"/>
                <a:t> </a:t>
              </a:r>
              <a:r>
                <a:rPr lang="en-US" sz="2800" dirty="0" err="1"/>
                <a:t>cho</a:t>
              </a:r>
              <a:r>
                <a:rPr lang="en-US" sz="2800" dirty="0"/>
                <a:t> </a:t>
              </a:r>
              <a:r>
                <a:rPr lang="en-US" sz="2800" dirty="0" err="1"/>
                <a:t>sức</a:t>
              </a:r>
              <a:r>
                <a:rPr lang="en-US" sz="2800" dirty="0"/>
                <a:t> </a:t>
              </a:r>
              <a:r>
                <a:rPr lang="en-US" sz="2800" dirty="0" err="1"/>
                <a:t>khỏe</a:t>
              </a:r>
              <a:r>
                <a:rPr lang="en-US" sz="2800" dirty="0"/>
                <a:t>, </a:t>
              </a:r>
              <a:r>
                <a:rPr lang="en-US" sz="2800" dirty="0" err="1"/>
                <a:t>gây</a:t>
              </a:r>
              <a:r>
                <a:rPr lang="en-US" sz="2800" dirty="0"/>
                <a:t> tai </a:t>
              </a:r>
              <a:r>
                <a:rPr lang="en-US" sz="2800" dirty="0" err="1"/>
                <a:t>nạn</a:t>
              </a:r>
              <a:r>
                <a:rPr lang="en-US" sz="2800" dirty="0"/>
                <a:t> </a:t>
              </a:r>
              <a:r>
                <a:rPr lang="en-US" sz="2800" dirty="0" err="1"/>
                <a:t>khi</a:t>
              </a:r>
              <a:r>
                <a:rPr lang="en-US" sz="2800" dirty="0"/>
                <a:t> </a:t>
              </a:r>
              <a:r>
                <a:rPr lang="en-US" sz="2800" dirty="0" err="1"/>
                <a:t>tham</a:t>
              </a:r>
              <a:r>
                <a:rPr lang="en-US" sz="2800" dirty="0"/>
                <a:t> </a:t>
              </a:r>
              <a:r>
                <a:rPr lang="en-US" sz="2800" dirty="0" err="1"/>
                <a:t>gia</a:t>
              </a:r>
              <a:r>
                <a:rPr lang="en-US" sz="2800" dirty="0"/>
                <a:t> </a:t>
              </a:r>
              <a:r>
                <a:rPr lang="en-US" sz="2800" dirty="0" err="1"/>
                <a:t>giao</a:t>
              </a:r>
              <a:r>
                <a:rPr lang="en-US" sz="2800" dirty="0"/>
                <a:t> </a:t>
              </a:r>
              <a:r>
                <a:rPr lang="en-US" sz="2800" dirty="0" err="1"/>
                <a:t>thông</a:t>
              </a:r>
              <a:r>
                <a:rPr lang="en-US" sz="2800" dirty="0"/>
                <a:t>.</a:t>
              </a:r>
            </a:p>
          </p:txBody>
        </p:sp>
      </p:grpSp>
    </p:spTree>
    <p:extLst>
      <p:ext uri="{BB962C8B-B14F-4D97-AF65-F5344CB8AC3E}">
        <p14:creationId xmlns:p14="http://schemas.microsoft.com/office/powerpoint/2010/main" val="36334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5" name="TextBox 4">
            <a:extLst>
              <a:ext uri="{FF2B5EF4-FFF2-40B4-BE49-F238E27FC236}">
                <a16:creationId xmlns:a16="http://schemas.microsoft.com/office/drawing/2014/main" id="{371778D2-5E53-ECD6-D616-D9140525A80A}"/>
              </a:ext>
            </a:extLst>
          </p:cNvPr>
          <p:cNvSpPr txBox="1"/>
          <p:nvPr/>
        </p:nvSpPr>
        <p:spPr>
          <a:xfrm>
            <a:off x="4807041" y="215900"/>
            <a:ext cx="2577950" cy="523220"/>
          </a:xfrm>
          <a:prstGeom prst="rect">
            <a:avLst/>
          </a:prstGeom>
          <a:noFill/>
        </p:spPr>
        <p:txBody>
          <a:bodyPr wrap="none" rtlCol="0">
            <a:spAutoFit/>
          </a:bodyPr>
          <a:lstStyle/>
          <a:p>
            <a:pPr algn="ctr"/>
            <a:r>
              <a:rPr lang="en-US" sz="2800" b="1">
                <a:solidFill>
                  <a:schemeClr val="bg1"/>
                </a:solidFill>
              </a:rPr>
              <a:t>1. ỨNG DỤNG</a:t>
            </a:r>
          </a:p>
        </p:txBody>
      </p:sp>
      <p:pic>
        <p:nvPicPr>
          <p:cNvPr id="11" name="Picture 10">
            <a:extLst>
              <a:ext uri="{FF2B5EF4-FFF2-40B4-BE49-F238E27FC236}">
                <a16:creationId xmlns:a16="http://schemas.microsoft.com/office/drawing/2014/main" id="{E8ECBEFC-D1C3-7299-64AA-4A8C441AB7C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4170" b="12085"/>
          <a:stretch/>
        </p:blipFill>
        <p:spPr>
          <a:xfrm>
            <a:off x="96804" y="1981252"/>
            <a:ext cx="2312942" cy="2369150"/>
          </a:xfrm>
          <a:prstGeom prst="rect">
            <a:avLst/>
          </a:prstGeom>
        </p:spPr>
      </p:pic>
      <p:pic>
        <p:nvPicPr>
          <p:cNvPr id="12" name="Picture 11">
            <a:extLst>
              <a:ext uri="{FF2B5EF4-FFF2-40B4-BE49-F238E27FC236}">
                <a16:creationId xmlns:a16="http://schemas.microsoft.com/office/drawing/2014/main" id="{49206055-C4F5-9E52-BFA8-36A67640F9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06480" y="1954526"/>
            <a:ext cx="2410888" cy="2410888"/>
          </a:xfrm>
          <a:prstGeom prst="rect">
            <a:avLst/>
          </a:prstGeom>
        </p:spPr>
      </p:pic>
      <p:sp>
        <p:nvSpPr>
          <p:cNvPr id="13" name="Rectangle: Rounded Corners 12">
            <a:extLst>
              <a:ext uri="{FF2B5EF4-FFF2-40B4-BE49-F238E27FC236}">
                <a16:creationId xmlns:a16="http://schemas.microsoft.com/office/drawing/2014/main" id="{3F097328-5785-B2B9-F9BB-258128D1DC3B}"/>
              </a:ext>
            </a:extLst>
          </p:cNvPr>
          <p:cNvSpPr/>
          <p:nvPr/>
        </p:nvSpPr>
        <p:spPr>
          <a:xfrm>
            <a:off x="2640883" y="-152400"/>
            <a:ext cx="7265117"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98EA19B-15FC-60BF-3DF1-78346CD5C47A}"/>
              </a:ext>
            </a:extLst>
          </p:cNvPr>
          <p:cNvSpPr txBox="1"/>
          <p:nvPr/>
        </p:nvSpPr>
        <p:spPr>
          <a:xfrm>
            <a:off x="2897930" y="87356"/>
            <a:ext cx="6792245" cy="523220"/>
          </a:xfrm>
          <a:prstGeom prst="rect">
            <a:avLst/>
          </a:prstGeom>
          <a:noFill/>
        </p:spPr>
        <p:txBody>
          <a:bodyPr wrap="none" rtlCol="0">
            <a:spAutoFit/>
          </a:bodyPr>
          <a:lstStyle/>
          <a:p>
            <a:pPr algn="ctr"/>
            <a:r>
              <a:rPr lang="en-US" sz="2800" b="1" dirty="0" err="1">
                <a:solidFill>
                  <a:schemeClr val="bg1"/>
                </a:solidFill>
              </a:rPr>
              <a:t>Tìm</a:t>
            </a:r>
            <a:r>
              <a:rPr lang="en-US" sz="2800" b="1" dirty="0">
                <a:solidFill>
                  <a:schemeClr val="bg1"/>
                </a:solidFill>
              </a:rPr>
              <a:t> </a:t>
            </a:r>
            <a:r>
              <a:rPr lang="en-US" sz="2800" b="1" dirty="0" err="1">
                <a:solidFill>
                  <a:schemeClr val="bg1"/>
                </a:solidFill>
              </a:rPr>
              <a:t>hiểu</a:t>
            </a:r>
            <a:r>
              <a:rPr lang="en-US" sz="2800" b="1" dirty="0">
                <a:solidFill>
                  <a:schemeClr val="bg1"/>
                </a:solidFill>
              </a:rPr>
              <a:t> </a:t>
            </a:r>
            <a:r>
              <a:rPr lang="en-US" sz="2800" b="1" dirty="0" err="1">
                <a:solidFill>
                  <a:schemeClr val="bg1"/>
                </a:solidFill>
              </a:rPr>
              <a:t>một</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ứng</a:t>
            </a:r>
            <a:r>
              <a:rPr lang="en-US" sz="2800" b="1" dirty="0">
                <a:solidFill>
                  <a:schemeClr val="bg1"/>
                </a:solidFill>
              </a:rPr>
              <a:t> </a:t>
            </a:r>
            <a:r>
              <a:rPr lang="en-US" sz="2800" b="1" dirty="0" err="1">
                <a:solidFill>
                  <a:schemeClr val="bg1"/>
                </a:solidFill>
              </a:rPr>
              <a:t>dụng</a:t>
            </a:r>
            <a:r>
              <a:rPr lang="en-US" sz="2800" b="1" dirty="0">
                <a:solidFill>
                  <a:schemeClr val="bg1"/>
                </a:solidFill>
              </a:rPr>
              <a:t> </a:t>
            </a:r>
            <a:r>
              <a:rPr lang="en-US" sz="2800" b="1" dirty="0" err="1">
                <a:solidFill>
                  <a:schemeClr val="bg1"/>
                </a:solidFill>
              </a:rPr>
              <a:t>của</a:t>
            </a:r>
            <a:r>
              <a:rPr lang="en-US" sz="2800" b="1" dirty="0">
                <a:solidFill>
                  <a:schemeClr val="bg1"/>
                </a:solidFill>
              </a:rPr>
              <a:t> alcohol</a:t>
            </a:r>
          </a:p>
        </p:txBody>
      </p:sp>
      <p:pic>
        <p:nvPicPr>
          <p:cNvPr id="15" name="Picture 14">
            <a:extLst>
              <a:ext uri="{FF2B5EF4-FFF2-40B4-BE49-F238E27FC236}">
                <a16:creationId xmlns:a16="http://schemas.microsoft.com/office/drawing/2014/main" id="{93B97A41-BACF-9ED3-DFBE-B35B27BAF2E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66399" y="2043852"/>
            <a:ext cx="3016469" cy="2306550"/>
          </a:xfrm>
          <a:prstGeom prst="rect">
            <a:avLst/>
          </a:prstGeom>
        </p:spPr>
      </p:pic>
      <p:pic>
        <p:nvPicPr>
          <p:cNvPr id="16" name="Picture 15">
            <a:extLst>
              <a:ext uri="{FF2B5EF4-FFF2-40B4-BE49-F238E27FC236}">
                <a16:creationId xmlns:a16="http://schemas.microsoft.com/office/drawing/2014/main" id="{305DB955-C22D-1490-144A-4A00E4E18FA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81238" y="2046480"/>
            <a:ext cx="2929871" cy="2306550"/>
          </a:xfrm>
          <a:prstGeom prst="rect">
            <a:avLst/>
          </a:prstGeom>
        </p:spPr>
      </p:pic>
      <p:sp>
        <p:nvSpPr>
          <p:cNvPr id="18" name="TextBox 17">
            <a:extLst>
              <a:ext uri="{FF2B5EF4-FFF2-40B4-BE49-F238E27FC236}">
                <a16:creationId xmlns:a16="http://schemas.microsoft.com/office/drawing/2014/main" id="{AFA16232-BD86-4B9E-F06D-D631FC31A897}"/>
              </a:ext>
            </a:extLst>
          </p:cNvPr>
          <p:cNvSpPr txBox="1"/>
          <p:nvPr/>
        </p:nvSpPr>
        <p:spPr>
          <a:xfrm>
            <a:off x="507557" y="4655309"/>
            <a:ext cx="1325745"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Đèn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cồn</a:t>
            </a:r>
            <a:endParaRPr lang="en-AU" sz="2400" dirty="0"/>
          </a:p>
        </p:txBody>
      </p:sp>
      <p:sp>
        <p:nvSpPr>
          <p:cNvPr id="19" name="TextBox 18">
            <a:extLst>
              <a:ext uri="{FF2B5EF4-FFF2-40B4-BE49-F238E27FC236}">
                <a16:creationId xmlns:a16="http://schemas.microsoft.com/office/drawing/2014/main" id="{BBA24B0C-E799-5198-2B32-7912065965BD}"/>
              </a:ext>
            </a:extLst>
          </p:cNvPr>
          <p:cNvSpPr txBox="1"/>
          <p:nvPr/>
        </p:nvSpPr>
        <p:spPr>
          <a:xfrm>
            <a:off x="3229968" y="4655308"/>
            <a:ext cx="1563912"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Xăng</a:t>
            </a:r>
            <a:r>
              <a:rPr lang="en-US" sz="2400" dirty="0">
                <a:solidFill>
                  <a:srgbClr val="000000"/>
                </a:solidFill>
                <a:effectLst/>
                <a:latin typeface="Times New Roman" panose="02020603050405020304" pitchFamily="18" charset="0"/>
                <a:ea typeface="Calibri" panose="020F0502020204030204" pitchFamily="34" charset="0"/>
              </a:rPr>
              <a:t> E5</a:t>
            </a:r>
            <a:endParaRPr lang="en-AU" sz="2400" dirty="0"/>
          </a:p>
        </p:txBody>
      </p:sp>
      <p:sp>
        <p:nvSpPr>
          <p:cNvPr id="21" name="TextBox 20">
            <a:extLst>
              <a:ext uri="{FF2B5EF4-FFF2-40B4-BE49-F238E27FC236}">
                <a16:creationId xmlns:a16="http://schemas.microsoft.com/office/drawing/2014/main" id="{6D0C85DA-084F-8FF9-F72D-917C9079743C}"/>
              </a:ext>
            </a:extLst>
          </p:cNvPr>
          <p:cNvSpPr txBox="1"/>
          <p:nvPr/>
        </p:nvSpPr>
        <p:spPr>
          <a:xfrm>
            <a:off x="5217368" y="4711927"/>
            <a:ext cx="3763870"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Sát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khuẩn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tay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bằng</a:t>
            </a:r>
            <a:r>
              <a:rPr lang="en-US" sz="2400" dirty="0">
                <a:solidFill>
                  <a:srgbClr val="000000"/>
                </a:solidFill>
                <a:effectLst/>
                <a:latin typeface="Times New Roman" panose="02020603050405020304" pitchFamily="18" charset="0"/>
                <a:ea typeface="Calibri" panose="020F0502020204030204" pitchFamily="34" charset="0"/>
              </a:rPr>
              <a:t> ethanol</a:t>
            </a:r>
            <a:endParaRPr lang="en-AU" sz="2400" dirty="0"/>
          </a:p>
        </p:txBody>
      </p:sp>
      <p:sp>
        <p:nvSpPr>
          <p:cNvPr id="23" name="TextBox 22">
            <a:extLst>
              <a:ext uri="{FF2B5EF4-FFF2-40B4-BE49-F238E27FC236}">
                <a16:creationId xmlns:a16="http://schemas.microsoft.com/office/drawing/2014/main" id="{BB0937A9-4EEC-B974-A3E3-1DBEE551B3DC}"/>
              </a:ext>
            </a:extLst>
          </p:cNvPr>
          <p:cNvSpPr txBox="1"/>
          <p:nvPr/>
        </p:nvSpPr>
        <p:spPr>
          <a:xfrm>
            <a:off x="8997663" y="4721249"/>
            <a:ext cx="2913446" cy="830997"/>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rPr>
              <a:t>Glycerol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thành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mỹ</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phẩm</a:t>
            </a:r>
            <a:endParaRPr lang="en-AU" sz="2400" dirty="0"/>
          </a:p>
        </p:txBody>
      </p:sp>
    </p:spTree>
    <p:extLst>
      <p:ext uri="{BB962C8B-B14F-4D97-AF65-F5344CB8AC3E}">
        <p14:creationId xmlns:p14="http://schemas.microsoft.com/office/powerpoint/2010/main" val="30609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E5677F12-FA8B-313E-3307-F272BF1A96B9}"/>
              </a:ext>
            </a:extLst>
          </p:cNvPr>
          <p:cNvSpPr/>
          <p:nvPr/>
        </p:nvSpPr>
        <p:spPr>
          <a:xfrm>
            <a:off x="504610" y="1104028"/>
            <a:ext cx="11239500" cy="1640988"/>
          </a:xfrm>
          <a:prstGeom prst="roundRect">
            <a:avLst>
              <a:gd name="adj" fmla="val 7084"/>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4" y="389709"/>
            <a:ext cx="3363945"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95399" y="509786"/>
            <a:ext cx="3044375" cy="523220"/>
          </a:xfrm>
          <a:prstGeom prst="rect">
            <a:avLst/>
          </a:prstGeom>
          <a:noFill/>
        </p:spPr>
        <p:txBody>
          <a:bodyPr wrap="square" rtlCol="0">
            <a:spAutoFit/>
          </a:bodyPr>
          <a:lstStyle/>
          <a:p>
            <a:r>
              <a:rPr lang="en-US" sz="2800" b="1" dirty="0">
                <a:solidFill>
                  <a:schemeClr val="bg1"/>
                </a:solidFill>
              </a:rPr>
              <a:t>THẢO LUẬN 13</a:t>
            </a:r>
          </a:p>
        </p:txBody>
      </p:sp>
      <p:sp>
        <p:nvSpPr>
          <p:cNvPr id="19" name="TextBox 18">
            <a:extLst>
              <a:ext uri="{FF2B5EF4-FFF2-40B4-BE49-F238E27FC236}">
                <a16:creationId xmlns:a16="http://schemas.microsoft.com/office/drawing/2014/main" id="{BA3F6C57-70D6-6749-A28D-1317DB082733}"/>
              </a:ext>
            </a:extLst>
          </p:cNvPr>
          <p:cNvSpPr txBox="1"/>
          <p:nvPr/>
        </p:nvSpPr>
        <p:spPr>
          <a:xfrm>
            <a:off x="701528" y="1188370"/>
            <a:ext cx="10912381" cy="1431930"/>
          </a:xfrm>
          <a:prstGeom prst="rect">
            <a:avLst/>
          </a:prstGeom>
          <a:noFill/>
        </p:spPr>
        <p:txBody>
          <a:bodyPr wrap="square" rtlCol="0">
            <a:spAutoFit/>
          </a:bodyPr>
          <a:lstStyle/>
          <a:p>
            <a:pPr algn="just">
              <a:lnSpc>
                <a:spcPct val="125000"/>
              </a:lnSpc>
            </a:pPr>
            <a:r>
              <a:rPr lang="vi-VN" sz="2400" b="1" dirty="0">
                <a:solidFill>
                  <a:srgbClr val="000000"/>
                </a:solidFill>
                <a:latin typeface="+mj-lt"/>
              </a:rPr>
              <a:t>Nêu ý kiến của em về thực trạng xã hội trong cách sử dụng rượu, bia hiện nay. Làm thế nào để bảo vệ sức khoẻ bản thân, gia đình và cộng đồng liên quan đến đồ uống có cồn?</a:t>
            </a:r>
            <a:endParaRPr lang="vi-VN" sz="2400" b="1" dirty="0">
              <a:latin typeface="+mj-lt"/>
            </a:endParaRPr>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212463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827054" y="389709"/>
            <a:ext cx="3363945" cy="7189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362815" y="259480"/>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295399" y="509786"/>
            <a:ext cx="3044375" cy="523220"/>
          </a:xfrm>
          <a:prstGeom prst="rect">
            <a:avLst/>
          </a:prstGeom>
          <a:noFill/>
        </p:spPr>
        <p:txBody>
          <a:bodyPr wrap="square" rtlCol="0">
            <a:spAutoFit/>
          </a:bodyPr>
          <a:lstStyle/>
          <a:p>
            <a:r>
              <a:rPr lang="en-US" sz="2800" b="1" dirty="0">
                <a:solidFill>
                  <a:schemeClr val="bg1"/>
                </a:solidFill>
              </a:rPr>
              <a:t>THẢO LUẬN 13</a:t>
            </a:r>
          </a:p>
        </p:txBody>
      </p:sp>
      <p:sp>
        <p:nvSpPr>
          <p:cNvPr id="39" name="Google Shape;1522;p33">
            <a:extLst>
              <a:ext uri="{FF2B5EF4-FFF2-40B4-BE49-F238E27FC236}">
                <a16:creationId xmlns:a16="http://schemas.microsoft.com/office/drawing/2014/main" id="{42B6DED6-4C89-1E90-93C2-16412B5C7598}"/>
              </a:ext>
            </a:extLst>
          </p:cNvPr>
          <p:cNvSpPr/>
          <p:nvPr/>
        </p:nvSpPr>
        <p:spPr>
          <a:xfrm>
            <a:off x="601950" y="513814"/>
            <a:ext cx="491382" cy="475733"/>
          </a:xfrm>
          <a:custGeom>
            <a:avLst/>
            <a:gdLst/>
            <a:ahLst/>
            <a:cxnLst/>
            <a:rect l="l" t="t" r="r" b="b"/>
            <a:pathLst>
              <a:path w="17336" h="14586" extrusionOk="0">
                <a:moveTo>
                  <a:pt x="4334" y="0"/>
                </a:moveTo>
                <a:cubicBezTo>
                  <a:pt x="2929" y="0"/>
                  <a:pt x="1786" y="1131"/>
                  <a:pt x="1786" y="2536"/>
                </a:cubicBezTo>
                <a:cubicBezTo>
                  <a:pt x="1786" y="3941"/>
                  <a:pt x="2929" y="5084"/>
                  <a:pt x="4334" y="5084"/>
                </a:cubicBezTo>
                <a:cubicBezTo>
                  <a:pt x="4822" y="5084"/>
                  <a:pt x="5287" y="4941"/>
                  <a:pt x="5680" y="4691"/>
                </a:cubicBezTo>
                <a:cubicBezTo>
                  <a:pt x="5811" y="3882"/>
                  <a:pt x="6239" y="3167"/>
                  <a:pt x="6870" y="2679"/>
                </a:cubicBezTo>
                <a:cubicBezTo>
                  <a:pt x="6870" y="2632"/>
                  <a:pt x="6870" y="2584"/>
                  <a:pt x="6870" y="2536"/>
                </a:cubicBezTo>
                <a:cubicBezTo>
                  <a:pt x="6870" y="1131"/>
                  <a:pt x="5739" y="0"/>
                  <a:pt x="4334" y="0"/>
                </a:cubicBezTo>
                <a:close/>
                <a:moveTo>
                  <a:pt x="13002" y="0"/>
                </a:moveTo>
                <a:cubicBezTo>
                  <a:pt x="11609" y="0"/>
                  <a:pt x="10478" y="1120"/>
                  <a:pt x="10454" y="2501"/>
                </a:cubicBezTo>
                <a:cubicBezTo>
                  <a:pt x="11264" y="3001"/>
                  <a:pt x="11823" y="3858"/>
                  <a:pt x="11919" y="4846"/>
                </a:cubicBezTo>
                <a:cubicBezTo>
                  <a:pt x="12252" y="4989"/>
                  <a:pt x="12609" y="5084"/>
                  <a:pt x="13002" y="5084"/>
                </a:cubicBezTo>
                <a:cubicBezTo>
                  <a:pt x="14407" y="5084"/>
                  <a:pt x="15538" y="3941"/>
                  <a:pt x="15538" y="2536"/>
                </a:cubicBezTo>
                <a:cubicBezTo>
                  <a:pt x="15538" y="1131"/>
                  <a:pt x="14407" y="0"/>
                  <a:pt x="13002" y="0"/>
                </a:cubicBezTo>
                <a:close/>
                <a:moveTo>
                  <a:pt x="8787" y="2620"/>
                </a:moveTo>
                <a:cubicBezTo>
                  <a:pt x="7382" y="2620"/>
                  <a:pt x="6251" y="3763"/>
                  <a:pt x="6251" y="5168"/>
                </a:cubicBezTo>
                <a:cubicBezTo>
                  <a:pt x="6251" y="6573"/>
                  <a:pt x="7382" y="7704"/>
                  <a:pt x="8787" y="7704"/>
                </a:cubicBezTo>
                <a:cubicBezTo>
                  <a:pt x="10192" y="7704"/>
                  <a:pt x="11335" y="6573"/>
                  <a:pt x="11335" y="5168"/>
                </a:cubicBezTo>
                <a:cubicBezTo>
                  <a:pt x="11335" y="3763"/>
                  <a:pt x="10192" y="2620"/>
                  <a:pt x="8787" y="2620"/>
                </a:cubicBezTo>
                <a:close/>
                <a:moveTo>
                  <a:pt x="3251" y="5251"/>
                </a:moveTo>
                <a:cubicBezTo>
                  <a:pt x="1453" y="5251"/>
                  <a:pt x="0" y="6716"/>
                  <a:pt x="0" y="8513"/>
                </a:cubicBezTo>
                <a:lnTo>
                  <a:pt x="0" y="11145"/>
                </a:lnTo>
                <a:lnTo>
                  <a:pt x="0" y="11192"/>
                </a:lnTo>
                <a:lnTo>
                  <a:pt x="179" y="11252"/>
                </a:lnTo>
                <a:cubicBezTo>
                  <a:pt x="1560" y="11680"/>
                  <a:pt x="2786" y="11871"/>
                  <a:pt x="3846" y="11942"/>
                </a:cubicBezTo>
                <a:lnTo>
                  <a:pt x="3846" y="11145"/>
                </a:lnTo>
                <a:cubicBezTo>
                  <a:pt x="3846" y="9394"/>
                  <a:pt x="5013" y="7918"/>
                  <a:pt x="6608" y="7442"/>
                </a:cubicBezTo>
                <a:cubicBezTo>
                  <a:pt x="6037" y="6882"/>
                  <a:pt x="5680" y="6120"/>
                  <a:pt x="5644" y="5263"/>
                </a:cubicBezTo>
                <a:cubicBezTo>
                  <a:pt x="5573" y="5263"/>
                  <a:pt x="5489" y="5251"/>
                  <a:pt x="5406" y="5251"/>
                </a:cubicBezTo>
                <a:close/>
                <a:moveTo>
                  <a:pt x="11930" y="5251"/>
                </a:moveTo>
                <a:cubicBezTo>
                  <a:pt x="11919" y="6108"/>
                  <a:pt x="11549" y="6882"/>
                  <a:pt x="10966" y="7442"/>
                </a:cubicBezTo>
                <a:cubicBezTo>
                  <a:pt x="12561" y="7918"/>
                  <a:pt x="13728" y="9394"/>
                  <a:pt x="13728" y="11145"/>
                </a:cubicBezTo>
                <a:lnTo>
                  <a:pt x="13728" y="11954"/>
                </a:lnTo>
                <a:cubicBezTo>
                  <a:pt x="15848" y="11871"/>
                  <a:pt x="17062" y="11276"/>
                  <a:pt x="17145" y="11240"/>
                </a:cubicBezTo>
                <a:lnTo>
                  <a:pt x="17312" y="11145"/>
                </a:lnTo>
                <a:lnTo>
                  <a:pt x="17336" y="11145"/>
                </a:lnTo>
                <a:lnTo>
                  <a:pt x="17336" y="8513"/>
                </a:lnTo>
                <a:cubicBezTo>
                  <a:pt x="17336" y="6716"/>
                  <a:pt x="15871" y="5251"/>
                  <a:pt x="14074" y="5251"/>
                </a:cubicBezTo>
                <a:close/>
                <a:moveTo>
                  <a:pt x="7716" y="7882"/>
                </a:moveTo>
                <a:cubicBezTo>
                  <a:pt x="5918" y="7882"/>
                  <a:pt x="4453" y="9347"/>
                  <a:pt x="4453" y="11133"/>
                </a:cubicBezTo>
                <a:lnTo>
                  <a:pt x="4453" y="13776"/>
                </a:lnTo>
                <a:lnTo>
                  <a:pt x="4465" y="13812"/>
                </a:lnTo>
                <a:lnTo>
                  <a:pt x="4644" y="13871"/>
                </a:lnTo>
                <a:cubicBezTo>
                  <a:pt x="6358" y="14407"/>
                  <a:pt x="7847" y="14586"/>
                  <a:pt x="9073" y="14586"/>
                </a:cubicBezTo>
                <a:cubicBezTo>
                  <a:pt x="11466" y="14586"/>
                  <a:pt x="12847" y="13907"/>
                  <a:pt x="12942" y="13859"/>
                </a:cubicBezTo>
                <a:lnTo>
                  <a:pt x="13109" y="13776"/>
                </a:lnTo>
                <a:lnTo>
                  <a:pt x="13121" y="13776"/>
                </a:lnTo>
                <a:lnTo>
                  <a:pt x="13121" y="11133"/>
                </a:lnTo>
                <a:cubicBezTo>
                  <a:pt x="13121" y="9347"/>
                  <a:pt x="11669" y="7882"/>
                  <a:pt x="9871" y="7882"/>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 name="Group 1">
            <a:extLst>
              <a:ext uri="{FF2B5EF4-FFF2-40B4-BE49-F238E27FC236}">
                <a16:creationId xmlns:a16="http://schemas.microsoft.com/office/drawing/2014/main" id="{27ED3425-1FB4-85AD-ABDC-D2763016C07D}"/>
              </a:ext>
            </a:extLst>
          </p:cNvPr>
          <p:cNvGrpSpPr/>
          <p:nvPr/>
        </p:nvGrpSpPr>
        <p:grpSpPr>
          <a:xfrm>
            <a:off x="5410200" y="967164"/>
            <a:ext cx="1773237" cy="637314"/>
            <a:chOff x="3448049" y="3534636"/>
            <a:chExt cx="1773237" cy="637314"/>
          </a:xfrm>
        </p:grpSpPr>
        <p:sp>
          <p:nvSpPr>
            <p:cNvPr id="4" name="Rectangle: Rounded Corners 3">
              <a:extLst>
                <a:ext uri="{FF2B5EF4-FFF2-40B4-BE49-F238E27FC236}">
                  <a16:creationId xmlns:a16="http://schemas.microsoft.com/office/drawing/2014/main" id="{F809BCC4-C2BD-7D96-62CE-18676B675987}"/>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73D9B5-5BCF-A3A9-7EA9-5667C90FFF9C}"/>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8" name="TextBox 7">
              <a:extLst>
                <a:ext uri="{FF2B5EF4-FFF2-40B4-BE49-F238E27FC236}">
                  <a16:creationId xmlns:a16="http://schemas.microsoft.com/office/drawing/2014/main" id="{4610C6EF-4581-35CE-6C40-38AD63A1CB85}"/>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16" name="TextBox 15">
            <a:extLst>
              <a:ext uri="{FF2B5EF4-FFF2-40B4-BE49-F238E27FC236}">
                <a16:creationId xmlns:a16="http://schemas.microsoft.com/office/drawing/2014/main" id="{96E60399-962D-DBA6-11CB-D36A811BAD26}"/>
              </a:ext>
            </a:extLst>
          </p:cNvPr>
          <p:cNvSpPr txBox="1"/>
          <p:nvPr/>
        </p:nvSpPr>
        <p:spPr>
          <a:xfrm>
            <a:off x="555155" y="1846214"/>
            <a:ext cx="11103446" cy="3890489"/>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vi-VN" sz="2800" dirty="0"/>
              <a:t>Việc lạm dụng rượu bia dẫn đến nhiều hệ luỵ: mất an toàn khi tham gia giao thông, gia tăng tội phạm bạo lực, làm tổn thất kinh tế, gây ra các bệnh như suy gan, suy thận … </a:t>
            </a:r>
            <a:endParaRPr lang="en-US" sz="2800" dirty="0"/>
          </a:p>
          <a:p>
            <a:pPr marL="457200" indent="-457200" algn="just">
              <a:lnSpc>
                <a:spcPct val="150000"/>
              </a:lnSpc>
              <a:buFont typeface="Wingdings" panose="05000000000000000000" pitchFamily="2" charset="2"/>
              <a:buChar char="Ø"/>
            </a:pPr>
            <a:r>
              <a:rPr lang="vi-VN" sz="2800" dirty="0"/>
              <a:t>Do đó, cần hạn chế sử dụng đồ uống có cồn, biết nói từ chối khi bị ép sử dụng rượu, bia; đã uống rượu, bia thì không nên tham gia giao thông…</a:t>
            </a:r>
            <a:endParaRPr lang="vi-VN" sz="6600" dirty="0"/>
          </a:p>
        </p:txBody>
      </p:sp>
    </p:spTree>
    <p:extLst>
      <p:ext uri="{BB962C8B-B14F-4D97-AF65-F5344CB8AC3E}">
        <p14:creationId xmlns:p14="http://schemas.microsoft.com/office/powerpoint/2010/main" val="1612421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AE26F8E-7031-0B49-1352-7B22AD3BC0AD}"/>
              </a:ext>
            </a:extLst>
          </p:cNvPr>
          <p:cNvSpPr/>
          <p:nvPr/>
        </p:nvSpPr>
        <p:spPr>
          <a:xfrm>
            <a:off x="411035" y="949521"/>
            <a:ext cx="11239500" cy="1290232"/>
          </a:xfrm>
          <a:prstGeom prst="roundRect">
            <a:avLst>
              <a:gd name="adj" fmla="val 7084"/>
            </a:avLst>
          </a:prstGeom>
          <a:noFill/>
          <a:ln w="57150">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 name="Rectangle: Rounded Corners 2">
            <a:extLst>
              <a:ext uri="{FF2B5EF4-FFF2-40B4-BE49-F238E27FC236}">
                <a16:creationId xmlns:a16="http://schemas.microsoft.com/office/drawing/2014/main" id="{710C7DFE-A56F-B7FB-947F-96D9E8F630CC}"/>
              </a:ext>
            </a:extLst>
          </p:cNvPr>
          <p:cNvSpPr/>
          <p:nvPr/>
        </p:nvSpPr>
        <p:spPr>
          <a:xfrm>
            <a:off x="732566" y="207680"/>
            <a:ext cx="2691208" cy="718924"/>
          </a:xfrm>
          <a:prstGeom prst="roundRect">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8F4DFF5-C1D9-9429-028A-9937E0E09412}"/>
              </a:ext>
            </a:extLst>
          </p:cNvPr>
          <p:cNvGrpSpPr/>
          <p:nvPr/>
        </p:nvGrpSpPr>
        <p:grpSpPr>
          <a:xfrm>
            <a:off x="268326" y="77451"/>
            <a:ext cx="979382" cy="979382"/>
            <a:chOff x="634259" y="586634"/>
            <a:chExt cx="979382" cy="979382"/>
          </a:xfrm>
        </p:grpSpPr>
        <p:sp>
          <p:nvSpPr>
            <p:cNvPr id="7" name="Oval 6">
              <a:extLst>
                <a:ext uri="{FF2B5EF4-FFF2-40B4-BE49-F238E27FC236}">
                  <a16:creationId xmlns:a16="http://schemas.microsoft.com/office/drawing/2014/main" id="{4C1DD3E5-AB92-60B0-6F1F-1139104FB48F}"/>
                </a:ext>
              </a:extLst>
            </p:cNvPr>
            <p:cNvSpPr/>
            <p:nvPr/>
          </p:nvSpPr>
          <p:spPr>
            <a:xfrm>
              <a:off x="634259" y="586634"/>
              <a:ext cx="979382" cy="979382"/>
            </a:xfrm>
            <a:prstGeom prst="ellipse">
              <a:avLst/>
            </a:prstGeom>
            <a:solidFill>
              <a:schemeClr val="bg1"/>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0F56DD-947D-1A5E-8EC4-D9646DE54D4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9" name="Block Arc 8">
              <a:extLst>
                <a:ext uri="{FF2B5EF4-FFF2-40B4-BE49-F238E27FC236}">
                  <a16:creationId xmlns:a16="http://schemas.microsoft.com/office/drawing/2014/main" id="{3838D06A-79E2-7475-AF34-29CE4439D2E3}"/>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AD962C7-D09E-F1F9-529F-766AC5EFCDB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2B6D9BC8-8750-7C39-AC65-A649BD8140AC}"/>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F113D66-508E-DE81-3EC8-C58285313CBE}"/>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7BA3E0-A1CC-BB72-C74E-5C28DCF40CC2}"/>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B23977-C753-7229-C3F3-AD916497861B}"/>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EE2ED9C-0B30-8CFF-E7A0-FF7549BEA720}"/>
              </a:ext>
            </a:extLst>
          </p:cNvPr>
          <p:cNvSpPr txBox="1"/>
          <p:nvPr/>
        </p:nvSpPr>
        <p:spPr>
          <a:xfrm>
            <a:off x="1319146" y="327757"/>
            <a:ext cx="1991359" cy="523220"/>
          </a:xfrm>
          <a:prstGeom prst="rect">
            <a:avLst/>
          </a:prstGeom>
          <a:noFill/>
        </p:spPr>
        <p:txBody>
          <a:bodyPr wrap="square" rtlCol="0">
            <a:spAutoFit/>
          </a:bodyPr>
          <a:lstStyle/>
          <a:p>
            <a:r>
              <a:rPr lang="en-US" sz="2800" b="1" dirty="0">
                <a:solidFill>
                  <a:schemeClr val="bg1"/>
                </a:solidFill>
              </a:rPr>
              <a:t>CỦNG CỐ</a:t>
            </a:r>
          </a:p>
        </p:txBody>
      </p:sp>
      <p:sp>
        <p:nvSpPr>
          <p:cNvPr id="18" name="TextBox 17">
            <a:extLst>
              <a:ext uri="{FF2B5EF4-FFF2-40B4-BE49-F238E27FC236}">
                <a16:creationId xmlns:a16="http://schemas.microsoft.com/office/drawing/2014/main" id="{31DFD2DB-BDB5-DD3A-D105-07C0C75236AB}"/>
              </a:ext>
            </a:extLst>
          </p:cNvPr>
          <p:cNvSpPr txBox="1"/>
          <p:nvPr/>
        </p:nvSpPr>
        <p:spPr>
          <a:xfrm>
            <a:off x="494240" y="901328"/>
            <a:ext cx="11239500" cy="1262974"/>
          </a:xfrm>
          <a:prstGeom prst="rect">
            <a:avLst/>
          </a:prstGeom>
          <a:noFill/>
        </p:spPr>
        <p:txBody>
          <a:bodyPr wrap="square" rtlCol="0">
            <a:spAutoFit/>
          </a:bodyPr>
          <a:lstStyle/>
          <a:p>
            <a:pPr algn="ctr">
              <a:lnSpc>
                <a:spcPct val="125000"/>
              </a:lnSpc>
            </a:pPr>
            <a:r>
              <a:rPr lang="vi-VN" sz="3200" b="1" dirty="0"/>
              <a:t>Dựa trên tính chất nào để sử dụng methanol và ethanol làm nhiên liệu thay thế cho động cơ đốt trong?</a:t>
            </a:r>
            <a:endParaRPr lang="en-AU" sz="5400" b="1" dirty="0"/>
          </a:p>
        </p:txBody>
      </p:sp>
      <p:grpSp>
        <p:nvGrpSpPr>
          <p:cNvPr id="2" name="Group 1">
            <a:extLst>
              <a:ext uri="{FF2B5EF4-FFF2-40B4-BE49-F238E27FC236}">
                <a16:creationId xmlns:a16="http://schemas.microsoft.com/office/drawing/2014/main" id="{CDEB23EF-3757-AEB0-0CFD-8237BAB37B11}"/>
              </a:ext>
            </a:extLst>
          </p:cNvPr>
          <p:cNvGrpSpPr/>
          <p:nvPr/>
        </p:nvGrpSpPr>
        <p:grpSpPr>
          <a:xfrm>
            <a:off x="5029200" y="2372080"/>
            <a:ext cx="1773237" cy="637314"/>
            <a:chOff x="3448049" y="3534636"/>
            <a:chExt cx="1773237" cy="637314"/>
          </a:xfrm>
        </p:grpSpPr>
        <p:sp>
          <p:nvSpPr>
            <p:cNvPr id="4" name="Rectangle: Rounded Corners 3">
              <a:extLst>
                <a:ext uri="{FF2B5EF4-FFF2-40B4-BE49-F238E27FC236}">
                  <a16:creationId xmlns:a16="http://schemas.microsoft.com/office/drawing/2014/main" id="{EEAA4049-76CF-747A-12E1-9AF7D0C938DB}"/>
                </a:ext>
              </a:extLst>
            </p:cNvPr>
            <p:cNvSpPr/>
            <p:nvPr/>
          </p:nvSpPr>
          <p:spPr>
            <a:xfrm>
              <a:off x="3733799" y="3604039"/>
              <a:ext cx="1487487" cy="48694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800592-E55F-3AF2-C8C4-D18EC6561C01}"/>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8049" y="3534636"/>
              <a:ext cx="637316" cy="637314"/>
            </a:xfrm>
            <a:prstGeom prst="rect">
              <a:avLst/>
            </a:prstGeom>
          </p:spPr>
        </p:pic>
        <p:sp>
          <p:nvSpPr>
            <p:cNvPr id="16" name="TextBox 15">
              <a:extLst>
                <a:ext uri="{FF2B5EF4-FFF2-40B4-BE49-F238E27FC236}">
                  <a16:creationId xmlns:a16="http://schemas.microsoft.com/office/drawing/2014/main" id="{7DF615C8-E1CE-EB02-EC1A-28966249934F}"/>
                </a:ext>
              </a:extLst>
            </p:cNvPr>
            <p:cNvSpPr txBox="1"/>
            <p:nvPr/>
          </p:nvSpPr>
          <p:spPr>
            <a:xfrm>
              <a:off x="3967162" y="3635038"/>
              <a:ext cx="1232693" cy="430887"/>
            </a:xfrm>
            <a:prstGeom prst="rect">
              <a:avLst/>
            </a:prstGeom>
            <a:noFill/>
          </p:spPr>
          <p:txBody>
            <a:bodyPr wrap="square" rtlCol="0">
              <a:spAutoFit/>
            </a:bodyPr>
            <a:lstStyle/>
            <a:p>
              <a:r>
                <a:rPr lang="en-US" sz="2200" b="1" dirty="0" err="1">
                  <a:solidFill>
                    <a:schemeClr val="bg1"/>
                  </a:solidFill>
                </a:rPr>
                <a:t>Lời</a:t>
              </a:r>
              <a:r>
                <a:rPr lang="en-US" sz="2200" b="1" dirty="0">
                  <a:solidFill>
                    <a:schemeClr val="bg1"/>
                  </a:solidFill>
                </a:rPr>
                <a:t> </a:t>
              </a:r>
              <a:r>
                <a:rPr lang="en-US" sz="2200" b="1" dirty="0" err="1">
                  <a:solidFill>
                    <a:schemeClr val="bg1"/>
                  </a:solidFill>
                </a:rPr>
                <a:t>giải</a:t>
              </a:r>
              <a:endParaRPr lang="en-US" sz="2200" b="1" dirty="0">
                <a:solidFill>
                  <a:schemeClr val="bg1"/>
                </a:solidFill>
              </a:endParaRPr>
            </a:p>
          </p:txBody>
        </p:sp>
      </p:grpSp>
      <p:sp>
        <p:nvSpPr>
          <p:cNvPr id="21" name="TextBox 20">
            <a:extLst>
              <a:ext uri="{FF2B5EF4-FFF2-40B4-BE49-F238E27FC236}">
                <a16:creationId xmlns:a16="http://schemas.microsoft.com/office/drawing/2014/main" id="{DC4D7B51-294C-A698-822D-2BA7D845AF5D}"/>
              </a:ext>
            </a:extLst>
          </p:cNvPr>
          <p:cNvSpPr txBox="1"/>
          <p:nvPr/>
        </p:nvSpPr>
        <p:spPr>
          <a:xfrm>
            <a:off x="1170966" y="3485969"/>
            <a:ext cx="10533871" cy="1305165"/>
          </a:xfrm>
          <a:prstGeom prst="rect">
            <a:avLst/>
          </a:prstGeom>
          <a:noFill/>
        </p:spPr>
        <p:txBody>
          <a:bodyPr wrap="square">
            <a:spAutoFit/>
          </a:bodyPr>
          <a:lstStyle/>
          <a:p>
            <a:pPr algn="just">
              <a:lnSpc>
                <a:spcPct val="150000"/>
              </a:lnSpc>
            </a:pPr>
            <a:r>
              <a:rPr lang="vi-VN" sz="2800" b="0" i="0" dirty="0">
                <a:solidFill>
                  <a:srgbClr val="000000"/>
                </a:solidFill>
                <a:effectLst/>
                <a:latin typeface="+mj-lt"/>
              </a:rPr>
              <a:t>Dựa trên tính chất dễ cháy, khi cháy toả nhiều nhiệt mà methanol và ethanol được làm nhiên liệu thay thế cho động cơ đốt trong.</a:t>
            </a:r>
            <a:endParaRPr lang="en-AU" sz="2800" dirty="0">
              <a:latin typeface="+mj-lt"/>
            </a:endParaRPr>
          </a:p>
        </p:txBody>
      </p:sp>
    </p:spTree>
    <p:extLst>
      <p:ext uri="{BB962C8B-B14F-4D97-AF65-F5344CB8AC3E}">
        <p14:creationId xmlns:p14="http://schemas.microsoft.com/office/powerpoint/2010/main" val="35320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80">
                                          <p:stCondLst>
                                            <p:cond delay="0"/>
                                          </p:stCondLst>
                                        </p:cTn>
                                        <p:tgtEl>
                                          <p:spTgt spid="33"/>
                                        </p:tgtEl>
                                      </p:cBhvr>
                                    </p:animEffect>
                                    <p:anim calcmode="lin" valueType="num">
                                      <p:cBhvr>
                                        <p:cTn id="2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9" dur="26">
                                          <p:stCondLst>
                                            <p:cond delay="650"/>
                                          </p:stCondLst>
                                        </p:cTn>
                                        <p:tgtEl>
                                          <p:spTgt spid="33"/>
                                        </p:tgtEl>
                                      </p:cBhvr>
                                      <p:to x="100000" y="60000"/>
                                    </p:animScale>
                                    <p:animScale>
                                      <p:cBhvr>
                                        <p:cTn id="30" dur="166" decel="50000">
                                          <p:stCondLst>
                                            <p:cond delay="676"/>
                                          </p:stCondLst>
                                        </p:cTn>
                                        <p:tgtEl>
                                          <p:spTgt spid="33"/>
                                        </p:tgtEl>
                                      </p:cBhvr>
                                      <p:to x="100000" y="100000"/>
                                    </p:animScale>
                                    <p:animScale>
                                      <p:cBhvr>
                                        <p:cTn id="31" dur="26">
                                          <p:stCondLst>
                                            <p:cond delay="1312"/>
                                          </p:stCondLst>
                                        </p:cTn>
                                        <p:tgtEl>
                                          <p:spTgt spid="33"/>
                                        </p:tgtEl>
                                      </p:cBhvr>
                                      <p:to x="100000" y="80000"/>
                                    </p:animScale>
                                    <p:animScale>
                                      <p:cBhvr>
                                        <p:cTn id="32" dur="166" decel="50000">
                                          <p:stCondLst>
                                            <p:cond delay="1338"/>
                                          </p:stCondLst>
                                        </p:cTn>
                                        <p:tgtEl>
                                          <p:spTgt spid="33"/>
                                        </p:tgtEl>
                                      </p:cBhvr>
                                      <p:to x="100000" y="100000"/>
                                    </p:animScale>
                                    <p:animScale>
                                      <p:cBhvr>
                                        <p:cTn id="33" dur="26">
                                          <p:stCondLst>
                                            <p:cond delay="1642"/>
                                          </p:stCondLst>
                                        </p:cTn>
                                        <p:tgtEl>
                                          <p:spTgt spid="33"/>
                                        </p:tgtEl>
                                      </p:cBhvr>
                                      <p:to x="100000" y="90000"/>
                                    </p:animScale>
                                    <p:animScale>
                                      <p:cBhvr>
                                        <p:cTn id="34" dur="166" decel="50000">
                                          <p:stCondLst>
                                            <p:cond delay="1668"/>
                                          </p:stCondLst>
                                        </p:cTn>
                                        <p:tgtEl>
                                          <p:spTgt spid="33"/>
                                        </p:tgtEl>
                                      </p:cBhvr>
                                      <p:to x="100000" y="100000"/>
                                    </p:animScale>
                                    <p:animScale>
                                      <p:cBhvr>
                                        <p:cTn id="35" dur="26">
                                          <p:stCondLst>
                                            <p:cond delay="1808"/>
                                          </p:stCondLst>
                                        </p:cTn>
                                        <p:tgtEl>
                                          <p:spTgt spid="33"/>
                                        </p:tgtEl>
                                      </p:cBhvr>
                                      <p:to x="100000" y="95000"/>
                                    </p:animScale>
                                    <p:animScale>
                                      <p:cBhvr>
                                        <p:cTn id="36" dur="166" decel="50000">
                                          <p:stCondLst>
                                            <p:cond delay="1834"/>
                                          </p:stCondLst>
                                        </p:cTn>
                                        <p:tgtEl>
                                          <p:spTgt spid="3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80">
                                          <p:stCondLst>
                                            <p:cond delay="0"/>
                                          </p:stCondLst>
                                        </p:cTn>
                                        <p:tgtEl>
                                          <p:spTgt spid="15"/>
                                        </p:tgtEl>
                                      </p:cBhvr>
                                    </p:animEffect>
                                    <p:anim calcmode="lin" valueType="num">
                                      <p:cBhvr>
                                        <p:cTn id="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1" dur="26">
                                          <p:stCondLst>
                                            <p:cond delay="650"/>
                                          </p:stCondLst>
                                        </p:cTn>
                                        <p:tgtEl>
                                          <p:spTgt spid="15"/>
                                        </p:tgtEl>
                                      </p:cBhvr>
                                      <p:to x="100000" y="60000"/>
                                    </p:animScale>
                                    <p:animScale>
                                      <p:cBhvr>
                                        <p:cTn id="62" dur="166" decel="50000">
                                          <p:stCondLst>
                                            <p:cond delay="676"/>
                                          </p:stCondLst>
                                        </p:cTn>
                                        <p:tgtEl>
                                          <p:spTgt spid="15"/>
                                        </p:tgtEl>
                                      </p:cBhvr>
                                      <p:to x="100000" y="100000"/>
                                    </p:animScale>
                                    <p:animScale>
                                      <p:cBhvr>
                                        <p:cTn id="63" dur="26">
                                          <p:stCondLst>
                                            <p:cond delay="1312"/>
                                          </p:stCondLst>
                                        </p:cTn>
                                        <p:tgtEl>
                                          <p:spTgt spid="15"/>
                                        </p:tgtEl>
                                      </p:cBhvr>
                                      <p:to x="100000" y="80000"/>
                                    </p:animScale>
                                    <p:animScale>
                                      <p:cBhvr>
                                        <p:cTn id="64" dur="166" decel="50000">
                                          <p:stCondLst>
                                            <p:cond delay="1338"/>
                                          </p:stCondLst>
                                        </p:cTn>
                                        <p:tgtEl>
                                          <p:spTgt spid="15"/>
                                        </p:tgtEl>
                                      </p:cBhvr>
                                      <p:to x="100000" y="100000"/>
                                    </p:animScale>
                                    <p:animScale>
                                      <p:cBhvr>
                                        <p:cTn id="65" dur="26">
                                          <p:stCondLst>
                                            <p:cond delay="1642"/>
                                          </p:stCondLst>
                                        </p:cTn>
                                        <p:tgtEl>
                                          <p:spTgt spid="15"/>
                                        </p:tgtEl>
                                      </p:cBhvr>
                                      <p:to x="100000" y="90000"/>
                                    </p:animScale>
                                    <p:animScale>
                                      <p:cBhvr>
                                        <p:cTn id="66" dur="166" decel="50000">
                                          <p:stCondLst>
                                            <p:cond delay="1668"/>
                                          </p:stCondLst>
                                        </p:cTn>
                                        <p:tgtEl>
                                          <p:spTgt spid="15"/>
                                        </p:tgtEl>
                                      </p:cBhvr>
                                      <p:to x="100000" y="100000"/>
                                    </p:animScale>
                                    <p:animScale>
                                      <p:cBhvr>
                                        <p:cTn id="67" dur="26">
                                          <p:stCondLst>
                                            <p:cond delay="1808"/>
                                          </p:stCondLst>
                                        </p:cTn>
                                        <p:tgtEl>
                                          <p:spTgt spid="15"/>
                                        </p:tgtEl>
                                      </p:cBhvr>
                                      <p:to x="100000" y="95000"/>
                                    </p:animScale>
                                    <p:animScale>
                                      <p:cBhvr>
                                        <p:cTn id="68" dur="166" decel="50000">
                                          <p:stCondLst>
                                            <p:cond delay="1834"/>
                                          </p:stCondLst>
                                        </p:cTn>
                                        <p:tgtEl>
                                          <p:spTgt spid="1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barn(inVertical)">
                                      <p:cBhvr>
                                        <p:cTn id="89" dur="500"/>
                                        <p:tgtEl>
                                          <p:spTgt spid="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15" grpId="0"/>
      <p:bldP spid="18" grpId="0"/>
      <p:bldP spid="2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7" name="Rectangle: Rounded Corners 36">
            <a:extLst>
              <a:ext uri="{FF2B5EF4-FFF2-40B4-BE49-F238E27FC236}">
                <a16:creationId xmlns:a16="http://schemas.microsoft.com/office/drawing/2014/main" id="{A9981CC2-9732-A528-E8F7-1DB5CD3B0555}"/>
              </a:ext>
            </a:extLst>
          </p:cNvPr>
          <p:cNvSpPr/>
          <p:nvPr/>
        </p:nvSpPr>
        <p:spPr>
          <a:xfrm>
            <a:off x="8459468" y="228614"/>
            <a:ext cx="2000115" cy="685800"/>
          </a:xfrm>
          <a:prstGeom prst="roundRect">
            <a:avLst/>
          </a:prstGeom>
          <a:solidFill>
            <a:srgbClr val="B7D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7EAA283-393D-82EA-20FB-19FA96BAF687}"/>
              </a:ext>
            </a:extLst>
          </p:cNvPr>
          <p:cNvSpPr txBox="1"/>
          <p:nvPr/>
        </p:nvSpPr>
        <p:spPr>
          <a:xfrm>
            <a:off x="400730" y="244475"/>
            <a:ext cx="2246313" cy="523220"/>
          </a:xfrm>
          <a:prstGeom prst="rect">
            <a:avLst/>
          </a:prstGeom>
          <a:noFill/>
        </p:spPr>
        <p:txBody>
          <a:bodyPr wrap="square" rtlCol="0">
            <a:spAutoFit/>
          </a:bodyPr>
          <a:lstStyle/>
          <a:p>
            <a:pPr algn="ctr"/>
            <a:r>
              <a:rPr lang="en-US" sz="2700" b="1" dirty="0">
                <a:solidFill>
                  <a:schemeClr val="bg1"/>
                </a:solidFill>
              </a:rPr>
              <a:t>2. ĐIỀU CHẾ</a:t>
            </a:r>
          </a:p>
        </p:txBody>
      </p:sp>
      <p:sp>
        <p:nvSpPr>
          <p:cNvPr id="47" name="TextBox 46">
            <a:extLst>
              <a:ext uri="{FF2B5EF4-FFF2-40B4-BE49-F238E27FC236}">
                <a16:creationId xmlns:a16="http://schemas.microsoft.com/office/drawing/2014/main" id="{C785A1E9-FD72-DBFC-FD7D-8A3ADF9A8DC1}"/>
              </a:ext>
            </a:extLst>
          </p:cNvPr>
          <p:cNvSpPr txBox="1"/>
          <p:nvPr/>
        </p:nvSpPr>
        <p:spPr>
          <a:xfrm>
            <a:off x="8437696" y="324704"/>
            <a:ext cx="3386231" cy="507831"/>
          </a:xfrm>
          <a:prstGeom prst="rect">
            <a:avLst/>
          </a:prstGeom>
          <a:noFill/>
        </p:spPr>
        <p:txBody>
          <a:bodyPr wrap="square" rtlCol="0">
            <a:spAutoFit/>
          </a:bodyPr>
          <a:lstStyle/>
          <a:p>
            <a:r>
              <a:rPr lang="en-US" sz="2700" b="1" dirty="0">
                <a:solidFill>
                  <a:srgbClr val="C00000"/>
                </a:solidFill>
              </a:rPr>
              <a:t>ETHANOL</a:t>
            </a:r>
          </a:p>
        </p:txBody>
      </p:sp>
      <p:grpSp>
        <p:nvGrpSpPr>
          <p:cNvPr id="7" name="Group 6">
            <a:extLst>
              <a:ext uri="{FF2B5EF4-FFF2-40B4-BE49-F238E27FC236}">
                <a16:creationId xmlns:a16="http://schemas.microsoft.com/office/drawing/2014/main" id="{C486A9B8-9F77-9E84-433F-5EA861F2A8FA}"/>
              </a:ext>
            </a:extLst>
          </p:cNvPr>
          <p:cNvGrpSpPr/>
          <p:nvPr/>
        </p:nvGrpSpPr>
        <p:grpSpPr>
          <a:xfrm>
            <a:off x="1336678" y="1243197"/>
            <a:ext cx="9707753" cy="1116652"/>
            <a:chOff x="1950847" y="1177631"/>
            <a:chExt cx="8658059" cy="1116652"/>
          </a:xfrm>
        </p:grpSpPr>
        <p:sp>
          <p:nvSpPr>
            <p:cNvPr id="2" name="TextBox 1">
              <a:extLst>
                <a:ext uri="{FF2B5EF4-FFF2-40B4-BE49-F238E27FC236}">
                  <a16:creationId xmlns:a16="http://schemas.microsoft.com/office/drawing/2014/main" id="{E3955E8A-540F-16B6-CE9F-31DC74A82D92}"/>
                </a:ext>
              </a:extLst>
            </p:cNvPr>
            <p:cNvSpPr txBox="1"/>
            <p:nvPr/>
          </p:nvSpPr>
          <p:spPr>
            <a:xfrm>
              <a:off x="2767034" y="1177631"/>
              <a:ext cx="7841872" cy="1116652"/>
            </a:xfrm>
            <a:prstGeom prst="rect">
              <a:avLst/>
            </a:prstGeom>
            <a:noFill/>
          </p:spPr>
          <p:txBody>
            <a:bodyPr wrap="square" rtlCol="0">
              <a:spAutoFit/>
            </a:bodyPr>
            <a:lstStyle/>
            <a:p>
              <a:pPr algn="just">
                <a:lnSpc>
                  <a:spcPct val="125000"/>
                </a:lnSpc>
              </a:pPr>
              <a:r>
                <a:rPr lang="vi-VN" sz="2800" dirty="0"/>
                <a:t>Ethanol được điều chế bằng phản ứng hợp nước của ethylene hoặc lên men tinh bột:</a:t>
              </a:r>
              <a:endParaRPr lang="en-US" sz="2800" dirty="0"/>
            </a:p>
          </p:txBody>
        </p:sp>
        <p:pic>
          <p:nvPicPr>
            <p:cNvPr id="6" name="Picture 5">
              <a:extLst>
                <a:ext uri="{FF2B5EF4-FFF2-40B4-BE49-F238E27FC236}">
                  <a16:creationId xmlns:a16="http://schemas.microsoft.com/office/drawing/2014/main" id="{50E887FA-E39E-DCD4-6E3A-BAC52AFC43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0847" y="1297647"/>
              <a:ext cx="723449" cy="723449"/>
            </a:xfrm>
            <a:prstGeom prst="rect">
              <a:avLst/>
            </a:prstGeom>
          </p:spPr>
        </p:pic>
      </p:grpSp>
      <p:sp>
        <p:nvSpPr>
          <p:cNvPr id="8" name="Rectangle: Rounded Corners 7">
            <a:extLst>
              <a:ext uri="{FF2B5EF4-FFF2-40B4-BE49-F238E27FC236}">
                <a16:creationId xmlns:a16="http://schemas.microsoft.com/office/drawing/2014/main" id="{AEB0AEFE-7284-8ADF-3615-9D1C795F4DD6}"/>
              </a:ext>
            </a:extLst>
          </p:cNvPr>
          <p:cNvSpPr/>
          <p:nvPr/>
        </p:nvSpPr>
        <p:spPr>
          <a:xfrm>
            <a:off x="10886" y="-18944"/>
            <a:ext cx="7500802"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ACF8955-3F17-0F42-E074-31DAD79158B5}"/>
              </a:ext>
            </a:extLst>
          </p:cNvPr>
          <p:cNvSpPr txBox="1"/>
          <p:nvPr/>
        </p:nvSpPr>
        <p:spPr>
          <a:xfrm>
            <a:off x="150116" y="220812"/>
            <a:ext cx="7027886" cy="523220"/>
          </a:xfrm>
          <a:prstGeom prst="rect">
            <a:avLst/>
          </a:prstGeom>
          <a:noFill/>
        </p:spPr>
        <p:txBody>
          <a:bodyPr wrap="none" rtlCol="0">
            <a:spAutoFit/>
          </a:bodyPr>
          <a:lstStyle/>
          <a:p>
            <a:pPr algn="ctr"/>
            <a:r>
              <a:rPr lang="en-US" sz="2800" b="1" dirty="0" err="1">
                <a:solidFill>
                  <a:schemeClr val="bg1"/>
                </a:solidFill>
              </a:rPr>
              <a:t>Tìm</a:t>
            </a:r>
            <a:r>
              <a:rPr lang="en-US" sz="2800" b="1" dirty="0">
                <a:solidFill>
                  <a:schemeClr val="bg1"/>
                </a:solidFill>
              </a:rPr>
              <a:t> </a:t>
            </a:r>
            <a:r>
              <a:rPr lang="en-US" sz="2800" b="1" dirty="0" err="1">
                <a:solidFill>
                  <a:schemeClr val="bg1"/>
                </a:solidFill>
              </a:rPr>
              <a:t>hiểu</a:t>
            </a:r>
            <a:r>
              <a:rPr lang="en-US" sz="2800" b="1" dirty="0">
                <a:solidFill>
                  <a:schemeClr val="bg1"/>
                </a:solidFill>
              </a:rPr>
              <a:t> </a:t>
            </a:r>
            <a:r>
              <a:rPr lang="en-US" sz="2800" b="1" dirty="0" err="1">
                <a:solidFill>
                  <a:schemeClr val="bg1"/>
                </a:solidFill>
              </a:rPr>
              <a:t>phương</a:t>
            </a:r>
            <a:r>
              <a:rPr lang="en-US" sz="2800" b="1" dirty="0">
                <a:solidFill>
                  <a:schemeClr val="bg1"/>
                </a:solidFill>
              </a:rPr>
              <a:t> </a:t>
            </a:r>
            <a:r>
              <a:rPr lang="en-US" sz="2800" b="1" dirty="0" err="1">
                <a:solidFill>
                  <a:schemeClr val="bg1"/>
                </a:solidFill>
              </a:rPr>
              <a:t>pháp</a:t>
            </a:r>
            <a:r>
              <a:rPr lang="en-US" sz="2800" b="1" dirty="0">
                <a:solidFill>
                  <a:schemeClr val="bg1"/>
                </a:solidFill>
              </a:rPr>
              <a:t> </a:t>
            </a:r>
            <a:r>
              <a:rPr lang="en-US" sz="2800" b="1" dirty="0" err="1">
                <a:solidFill>
                  <a:schemeClr val="bg1"/>
                </a:solidFill>
              </a:rPr>
              <a:t>điều</a:t>
            </a:r>
            <a:r>
              <a:rPr lang="en-US" sz="2800" b="1" dirty="0">
                <a:solidFill>
                  <a:schemeClr val="bg1"/>
                </a:solidFill>
              </a:rPr>
              <a:t> </a:t>
            </a:r>
            <a:r>
              <a:rPr lang="en-US" sz="2800" b="1" dirty="0" err="1">
                <a:solidFill>
                  <a:schemeClr val="bg1"/>
                </a:solidFill>
              </a:rPr>
              <a:t>chế</a:t>
            </a:r>
            <a:r>
              <a:rPr lang="en-US" sz="2800" b="1" dirty="0">
                <a:solidFill>
                  <a:schemeClr val="bg1"/>
                </a:solidFill>
              </a:rPr>
              <a:t> alcohol</a:t>
            </a:r>
          </a:p>
        </p:txBody>
      </p:sp>
      <p:sp>
        <p:nvSpPr>
          <p:cNvPr id="12" name="TextBox 11">
            <a:extLst>
              <a:ext uri="{FF2B5EF4-FFF2-40B4-BE49-F238E27FC236}">
                <a16:creationId xmlns:a16="http://schemas.microsoft.com/office/drawing/2014/main" id="{2A22B68F-B47C-7190-91BA-9073BA9C8ED2}"/>
              </a:ext>
            </a:extLst>
          </p:cNvPr>
          <p:cNvSpPr txBox="1"/>
          <p:nvPr/>
        </p:nvSpPr>
        <p:spPr>
          <a:xfrm>
            <a:off x="2001612" y="5221562"/>
            <a:ext cx="8303078" cy="604909"/>
          </a:xfrm>
          <a:prstGeom prst="rect">
            <a:avLst/>
          </a:prstGeom>
          <a:noFill/>
        </p:spPr>
        <p:txBody>
          <a:bodyPr wrap="square">
            <a:spAutoFit/>
          </a:bodyPr>
          <a:lstStyle/>
          <a:p>
            <a:pPr algn="ctr">
              <a:lnSpc>
                <a:spcPct val="130000"/>
              </a:lnSpc>
              <a:spcAft>
                <a:spcPts val="1000"/>
              </a:spcAft>
              <a:tabLst>
                <a:tab pos="285750" algn="l"/>
              </a:tabLst>
            </a:pP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men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alcohol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carbohydrate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A04B50B4-E991-24EC-3FEB-AF9B0D376551}"/>
              </a:ext>
            </a:extLst>
          </p:cNvPr>
          <p:cNvGrpSpPr/>
          <p:nvPr/>
        </p:nvGrpSpPr>
        <p:grpSpPr>
          <a:xfrm>
            <a:off x="1468182" y="2609319"/>
            <a:ext cx="9145122" cy="2581864"/>
            <a:chOff x="1591314" y="3303036"/>
            <a:chExt cx="9305286" cy="2364137"/>
          </a:xfrm>
        </p:grpSpPr>
        <p:sp>
          <p:nvSpPr>
            <p:cNvPr id="21" name="Rectangle 20">
              <a:extLst>
                <a:ext uri="{FF2B5EF4-FFF2-40B4-BE49-F238E27FC236}">
                  <a16:creationId xmlns:a16="http://schemas.microsoft.com/office/drawing/2014/main" id="{C31B9A45-9770-7092-BD98-EC71EA1F3770}"/>
                </a:ext>
              </a:extLst>
            </p:cNvPr>
            <p:cNvSpPr/>
            <p:nvPr/>
          </p:nvSpPr>
          <p:spPr>
            <a:xfrm>
              <a:off x="1591314" y="3303036"/>
              <a:ext cx="9305286" cy="2364137"/>
            </a:xfrm>
            <a:prstGeom prst="rect">
              <a:avLst/>
            </a:prstGeom>
            <a:solidFill>
              <a:srgbClr val="EDFDF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7DDE70A7-B286-6530-3541-193C931AF89C}"/>
                </a:ext>
              </a:extLst>
            </p:cNvPr>
            <p:cNvGrpSpPr/>
            <p:nvPr/>
          </p:nvGrpSpPr>
          <p:grpSpPr>
            <a:xfrm>
              <a:off x="1809599" y="4161318"/>
              <a:ext cx="8572802" cy="1270413"/>
              <a:chOff x="2921000" y="2565784"/>
              <a:chExt cx="8572802" cy="1270413"/>
            </a:xfrm>
          </p:grpSpPr>
          <p:sp>
            <p:nvSpPr>
              <p:cNvPr id="29" name="TextBox 28">
                <a:extLst>
                  <a:ext uri="{FF2B5EF4-FFF2-40B4-BE49-F238E27FC236}">
                    <a16:creationId xmlns:a16="http://schemas.microsoft.com/office/drawing/2014/main" id="{F647A204-54FC-ACD5-5D20-8E79A3F81590}"/>
                  </a:ext>
                </a:extLst>
              </p:cNvPr>
              <p:cNvSpPr txBox="1"/>
              <p:nvPr/>
            </p:nvSpPr>
            <p:spPr>
              <a:xfrm>
                <a:off x="2921000" y="2721745"/>
                <a:ext cx="2050842" cy="578043"/>
              </a:xfrm>
              <a:prstGeom prst="rect">
                <a:avLst/>
              </a:prstGeom>
              <a:noFill/>
            </p:spPr>
            <p:txBody>
              <a:bodyPr wrap="square" rtlCol="0">
                <a:spAutoFit/>
              </a:bodyPr>
              <a:lstStyle/>
              <a:p>
                <a:pPr algn="r">
                  <a:lnSpc>
                    <a:spcPct val="125000"/>
                  </a:lnSpc>
                </a:pPr>
                <a:r>
                  <a:rPr lang="en-US" sz="2800" b="1">
                    <a:latin typeface="+mj-lt"/>
                    <a:ea typeface="Yu Gothic UI" panose="020B0500000000000000" pitchFamily="34" charset="-128"/>
                    <a:cs typeface="Arial" panose="020B0604020202020204" pitchFamily="34" charset="0"/>
                    <a:sym typeface="Symbol" panose="05050102010706020507" pitchFamily="18" charset="2"/>
                  </a:rPr>
                  <a:t>(C</a:t>
                </a:r>
                <a:r>
                  <a:rPr lang="en-US" sz="2800" b="1" baseline="-25000">
                    <a:latin typeface="+mj-lt"/>
                    <a:ea typeface="Yu Gothic UI" panose="020B0500000000000000" pitchFamily="34" charset="-128"/>
                    <a:cs typeface="Arial" panose="020B0604020202020204" pitchFamily="34" charset="0"/>
                    <a:sym typeface="Symbol" panose="05050102010706020507" pitchFamily="18" charset="2"/>
                  </a:rPr>
                  <a:t>6</a:t>
                </a:r>
                <a:r>
                  <a:rPr lang="en-US" sz="2800" b="1">
                    <a:latin typeface="+mj-lt"/>
                    <a:ea typeface="Yu Gothic UI" panose="020B0500000000000000" pitchFamily="34" charset="-128"/>
                    <a:cs typeface="Arial" panose="020B0604020202020204" pitchFamily="34" charset="0"/>
                    <a:sym typeface="Symbol" panose="05050102010706020507" pitchFamily="18" charset="2"/>
                  </a:rPr>
                  <a:t>H</a:t>
                </a:r>
                <a:r>
                  <a:rPr lang="en-US" sz="2800" b="1" baseline="-25000">
                    <a:latin typeface="+mj-lt"/>
                    <a:ea typeface="Yu Gothic UI" panose="020B0500000000000000" pitchFamily="34" charset="-128"/>
                    <a:cs typeface="Arial" panose="020B0604020202020204" pitchFamily="34" charset="0"/>
                    <a:sym typeface="Symbol" panose="05050102010706020507" pitchFamily="18" charset="2"/>
                  </a:rPr>
                  <a:t>10</a:t>
                </a:r>
                <a:r>
                  <a:rPr lang="en-US" sz="2800" b="1">
                    <a:latin typeface="+mj-lt"/>
                    <a:ea typeface="Yu Gothic UI" panose="020B0500000000000000" pitchFamily="34" charset="-128"/>
                    <a:cs typeface="Arial" panose="020B0604020202020204" pitchFamily="34" charset="0"/>
                    <a:sym typeface="Symbol" panose="05050102010706020507" pitchFamily="18" charset="2"/>
                  </a:rPr>
                  <a:t>O</a:t>
                </a:r>
                <a:r>
                  <a:rPr lang="en-US" sz="2800" b="1" baseline="-25000">
                    <a:latin typeface="+mj-lt"/>
                    <a:ea typeface="Yu Gothic UI" panose="020B0500000000000000" pitchFamily="34" charset="-128"/>
                    <a:cs typeface="Arial" panose="020B0604020202020204" pitchFamily="34" charset="0"/>
                    <a:sym typeface="Symbol" panose="05050102010706020507" pitchFamily="18" charset="2"/>
                  </a:rPr>
                  <a:t>5</a:t>
                </a:r>
                <a:r>
                  <a:rPr lang="en-US" sz="2800" b="1">
                    <a:latin typeface="+mj-lt"/>
                    <a:ea typeface="Yu Gothic UI" panose="020B0500000000000000" pitchFamily="34" charset="-128"/>
                    <a:cs typeface="Arial" panose="020B0604020202020204" pitchFamily="34" charset="0"/>
                    <a:sym typeface="Symbol" panose="05050102010706020507" pitchFamily="18" charset="2"/>
                  </a:rPr>
                  <a:t>)</a:t>
                </a:r>
                <a:r>
                  <a:rPr lang="en-US" sz="2800" b="1" baseline="-25000">
                    <a:latin typeface="+mj-lt"/>
                    <a:ea typeface="Yu Gothic UI" panose="020B0500000000000000" pitchFamily="34" charset="-128"/>
                    <a:cs typeface="Arial" panose="020B0604020202020204" pitchFamily="34" charset="0"/>
                    <a:sym typeface="Symbol" panose="05050102010706020507" pitchFamily="18" charset="2"/>
                  </a:rPr>
                  <a:t>n</a:t>
                </a:r>
                <a:endParaRPr lang="en-US" sz="2800" b="1">
                  <a:latin typeface="+mj-lt"/>
                </a:endParaRPr>
              </a:p>
            </p:txBody>
          </p:sp>
          <p:sp>
            <p:nvSpPr>
              <p:cNvPr id="32" name="TextBox 31">
                <a:extLst>
                  <a:ext uri="{FF2B5EF4-FFF2-40B4-BE49-F238E27FC236}">
                    <a16:creationId xmlns:a16="http://schemas.microsoft.com/office/drawing/2014/main" id="{4A7041C6-A9B1-F9DB-E6DE-8F7A497D40E3}"/>
                  </a:ext>
                </a:extLst>
              </p:cNvPr>
              <p:cNvSpPr txBox="1"/>
              <p:nvPr/>
            </p:nvSpPr>
            <p:spPr>
              <a:xfrm>
                <a:off x="6492875" y="2721745"/>
                <a:ext cx="1749425" cy="578043"/>
              </a:xfrm>
              <a:prstGeom prst="rect">
                <a:avLst/>
              </a:prstGeom>
              <a:noFill/>
            </p:spPr>
            <p:txBody>
              <a:bodyPr wrap="square" rtlCol="0">
                <a:spAutoFit/>
              </a:bodyPr>
              <a:lstStyle/>
              <a:p>
                <a:pPr>
                  <a:lnSpc>
                    <a:spcPct val="125000"/>
                  </a:lnSpc>
                </a:pPr>
                <a:r>
                  <a:rPr lang="en-US" sz="2800" b="1" dirty="0">
                    <a:latin typeface="+mj-lt"/>
                    <a:ea typeface="Yu Gothic UI" panose="020B0500000000000000" pitchFamily="34" charset="-128"/>
                    <a:cs typeface="Arial" panose="020B0604020202020204" pitchFamily="34" charset="0"/>
                    <a:sym typeface="Symbol" panose="05050102010706020507" pitchFamily="18" charset="2"/>
                  </a:rPr>
                  <a:t>C</a:t>
                </a:r>
                <a:r>
                  <a:rPr lang="en-US" sz="2800" b="1" baseline="-25000" dirty="0">
                    <a:latin typeface="+mj-lt"/>
                    <a:ea typeface="Yu Gothic UI" panose="020B0500000000000000" pitchFamily="34" charset="-128"/>
                    <a:cs typeface="Arial" panose="020B0604020202020204" pitchFamily="34" charset="0"/>
                    <a:sym typeface="Symbol" panose="05050102010706020507" pitchFamily="18" charset="2"/>
                  </a:rPr>
                  <a:t>6</a:t>
                </a:r>
                <a:r>
                  <a:rPr lang="en-US" sz="2800" b="1" dirty="0">
                    <a:latin typeface="+mj-lt"/>
                    <a:ea typeface="Yu Gothic UI" panose="020B0500000000000000" pitchFamily="34" charset="-128"/>
                    <a:cs typeface="Arial" panose="020B0604020202020204" pitchFamily="34" charset="0"/>
                    <a:sym typeface="Symbol" panose="05050102010706020507" pitchFamily="18" charset="2"/>
                  </a:rPr>
                  <a:t>H</a:t>
                </a:r>
                <a:r>
                  <a:rPr lang="en-US" sz="2800" b="1" baseline="-25000" dirty="0">
                    <a:latin typeface="+mj-lt"/>
                    <a:ea typeface="Yu Gothic UI" panose="020B0500000000000000" pitchFamily="34" charset="-128"/>
                    <a:cs typeface="Arial" panose="020B0604020202020204" pitchFamily="34" charset="0"/>
                    <a:sym typeface="Symbol" panose="05050102010706020507" pitchFamily="18" charset="2"/>
                  </a:rPr>
                  <a:t>12</a:t>
                </a:r>
                <a:r>
                  <a:rPr lang="en-US" sz="2800" b="1" dirty="0">
                    <a:latin typeface="+mj-lt"/>
                    <a:ea typeface="Yu Gothic UI" panose="020B0500000000000000" pitchFamily="34" charset="-128"/>
                    <a:cs typeface="Arial" panose="020B0604020202020204" pitchFamily="34" charset="0"/>
                    <a:sym typeface="Symbol" panose="05050102010706020507" pitchFamily="18" charset="2"/>
                  </a:rPr>
                  <a:t>O</a:t>
                </a:r>
                <a:r>
                  <a:rPr lang="en-US" sz="2800" b="1" baseline="-25000" dirty="0">
                    <a:latin typeface="+mj-lt"/>
                    <a:ea typeface="Yu Gothic UI" panose="020B0500000000000000" pitchFamily="34" charset="-128"/>
                    <a:cs typeface="Arial" panose="020B0604020202020204" pitchFamily="34" charset="0"/>
                    <a:sym typeface="Symbol" panose="05050102010706020507" pitchFamily="18" charset="2"/>
                  </a:rPr>
                  <a:t>6</a:t>
                </a:r>
                <a:endParaRPr lang="en-US" sz="2800" b="1" dirty="0">
                  <a:latin typeface="+mj-lt"/>
                </a:endParaRPr>
              </a:p>
            </p:txBody>
          </p:sp>
          <p:cxnSp>
            <p:nvCxnSpPr>
              <p:cNvPr id="49" name="Straight Arrow Connector 48">
                <a:extLst>
                  <a:ext uri="{FF2B5EF4-FFF2-40B4-BE49-F238E27FC236}">
                    <a16:creationId xmlns:a16="http://schemas.microsoft.com/office/drawing/2014/main" id="{2AB6281F-3D65-3FD9-B59D-6D94DCABD061}"/>
                  </a:ext>
                </a:extLst>
              </p:cNvPr>
              <p:cNvCxnSpPr>
                <a:cxnSpLocks/>
              </p:cNvCxnSpPr>
              <p:nvPr/>
            </p:nvCxnSpPr>
            <p:spPr>
              <a:xfrm>
                <a:off x="5117615" y="3039797"/>
                <a:ext cx="13752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4F43F77-BD33-9911-6987-5F1D96234D0A}"/>
                  </a:ext>
                </a:extLst>
              </p:cNvPr>
              <p:cNvSpPr txBox="1"/>
              <p:nvPr/>
            </p:nvSpPr>
            <p:spPr>
              <a:xfrm>
                <a:off x="5216525" y="2565784"/>
                <a:ext cx="1069366" cy="439287"/>
              </a:xfrm>
              <a:prstGeom prst="rect">
                <a:avLst/>
              </a:prstGeom>
              <a:noFill/>
            </p:spPr>
            <p:txBody>
              <a:bodyPr wrap="square" rtlCol="0">
                <a:spAutoFit/>
              </a:bodyPr>
              <a:lstStyle/>
              <a:p>
                <a:pPr algn="ctr">
                  <a:lnSpc>
                    <a:spcPct val="125000"/>
                  </a:lnSpc>
                </a:pPr>
                <a:r>
                  <a:rPr lang="en-US" sz="2000" b="1" dirty="0">
                    <a:latin typeface="+mj-lt"/>
                    <a:ea typeface="Yu Gothic UI" panose="020B0500000000000000" pitchFamily="34" charset="-128"/>
                    <a:cs typeface="Arial" panose="020B0604020202020204" pitchFamily="34" charset="0"/>
                    <a:sym typeface="Symbol" panose="05050102010706020507" pitchFamily="18" charset="2"/>
                  </a:rPr>
                  <a:t>H</a:t>
                </a:r>
                <a:r>
                  <a:rPr lang="en-US" sz="2000" b="1" baseline="-25000" dirty="0">
                    <a:latin typeface="+mj-lt"/>
                    <a:ea typeface="Yu Gothic UI" panose="020B0500000000000000" pitchFamily="34" charset="-128"/>
                    <a:cs typeface="Arial" panose="020B0604020202020204" pitchFamily="34" charset="0"/>
                    <a:sym typeface="Symbol" panose="05050102010706020507" pitchFamily="18" charset="2"/>
                  </a:rPr>
                  <a:t>2</a:t>
                </a:r>
                <a:r>
                  <a:rPr lang="en-US" sz="2000" b="1" dirty="0">
                    <a:latin typeface="+mj-lt"/>
                    <a:ea typeface="Yu Gothic UI" panose="020B0500000000000000" pitchFamily="34" charset="-128"/>
                    <a:cs typeface="Arial" panose="020B0604020202020204" pitchFamily="34" charset="0"/>
                    <a:sym typeface="Symbol" panose="05050102010706020507" pitchFamily="18" charset="2"/>
                  </a:rPr>
                  <a:t>O</a:t>
                </a:r>
                <a:endParaRPr lang="en-US" sz="2000" b="1" dirty="0">
                  <a:latin typeface="+mj-lt"/>
                </a:endParaRPr>
              </a:p>
            </p:txBody>
          </p:sp>
          <p:sp>
            <p:nvSpPr>
              <p:cNvPr id="51" name="TextBox 50">
                <a:extLst>
                  <a:ext uri="{FF2B5EF4-FFF2-40B4-BE49-F238E27FC236}">
                    <a16:creationId xmlns:a16="http://schemas.microsoft.com/office/drawing/2014/main" id="{37B6D1E5-7C50-2B41-9E58-F53C66BD52B1}"/>
                  </a:ext>
                </a:extLst>
              </p:cNvPr>
              <p:cNvSpPr txBox="1"/>
              <p:nvPr/>
            </p:nvSpPr>
            <p:spPr>
              <a:xfrm>
                <a:off x="5191125" y="2999489"/>
                <a:ext cx="1165886" cy="439287"/>
              </a:xfrm>
              <a:prstGeom prst="rect">
                <a:avLst/>
              </a:prstGeom>
              <a:noFill/>
            </p:spPr>
            <p:txBody>
              <a:bodyPr wrap="square" rtlCol="0">
                <a:spAutoFit/>
              </a:bodyPr>
              <a:lstStyle/>
              <a:p>
                <a:pPr algn="ctr">
                  <a:lnSpc>
                    <a:spcPct val="125000"/>
                  </a:lnSpc>
                </a:pPr>
                <a:r>
                  <a:rPr lang="en-US" sz="2000" b="1">
                    <a:latin typeface="+mj-lt"/>
                    <a:ea typeface="Yu Gothic UI" panose="020B0500000000000000" pitchFamily="34" charset="-128"/>
                    <a:cs typeface="Arial" panose="020B0604020202020204" pitchFamily="34" charset="0"/>
                    <a:sym typeface="Symbol" panose="05050102010706020507" pitchFamily="18" charset="2"/>
                  </a:rPr>
                  <a:t>enzyme</a:t>
                </a:r>
                <a:endParaRPr lang="en-US" sz="2000" b="1">
                  <a:latin typeface="+mj-lt"/>
                </a:endParaRPr>
              </a:p>
            </p:txBody>
          </p:sp>
          <p:sp>
            <p:nvSpPr>
              <p:cNvPr id="52" name="TextBox 51">
                <a:extLst>
                  <a:ext uri="{FF2B5EF4-FFF2-40B4-BE49-F238E27FC236}">
                    <a16:creationId xmlns:a16="http://schemas.microsoft.com/office/drawing/2014/main" id="{32043753-6A34-52C3-B6F9-35E570626144}"/>
                  </a:ext>
                </a:extLst>
              </p:cNvPr>
              <p:cNvSpPr txBox="1"/>
              <p:nvPr/>
            </p:nvSpPr>
            <p:spPr>
              <a:xfrm>
                <a:off x="2932021" y="3327596"/>
                <a:ext cx="2059382" cy="508601"/>
              </a:xfrm>
              <a:prstGeom prst="rect">
                <a:avLst/>
              </a:prstGeom>
              <a:noFill/>
            </p:spPr>
            <p:txBody>
              <a:bodyPr wrap="square" rtlCol="0">
                <a:spAutoFit/>
              </a:bodyPr>
              <a:lstStyle/>
              <a:p>
                <a:pPr algn="ctr">
                  <a:lnSpc>
                    <a:spcPct val="125000"/>
                  </a:lnSpc>
                </a:pPr>
                <a:r>
                  <a:rPr lang="en-US" sz="2400" b="1">
                    <a:solidFill>
                      <a:srgbClr val="C00000"/>
                    </a:solidFill>
                    <a:latin typeface="+mj-lt"/>
                    <a:ea typeface="Yu Gothic UI" panose="020B0500000000000000" pitchFamily="34" charset="-128"/>
                    <a:cs typeface="Arial" panose="020B0604020202020204" pitchFamily="34" charset="0"/>
                    <a:sym typeface="Symbol" panose="05050102010706020507" pitchFamily="18" charset="2"/>
                  </a:rPr>
                  <a:t>Tinh bột</a:t>
                </a:r>
                <a:endParaRPr lang="en-US" sz="2400" b="1">
                  <a:solidFill>
                    <a:srgbClr val="C00000"/>
                  </a:solidFill>
                  <a:latin typeface="+mj-lt"/>
                </a:endParaRPr>
              </a:p>
            </p:txBody>
          </p:sp>
          <p:cxnSp>
            <p:nvCxnSpPr>
              <p:cNvPr id="53" name="Straight Arrow Connector 52">
                <a:extLst>
                  <a:ext uri="{FF2B5EF4-FFF2-40B4-BE49-F238E27FC236}">
                    <a16:creationId xmlns:a16="http://schemas.microsoft.com/office/drawing/2014/main" id="{BE8E50EA-E0DA-99DF-2CEB-AC08A8D57CFD}"/>
                  </a:ext>
                </a:extLst>
              </p:cNvPr>
              <p:cNvCxnSpPr>
                <a:cxnSpLocks/>
              </p:cNvCxnSpPr>
              <p:nvPr/>
            </p:nvCxnSpPr>
            <p:spPr>
              <a:xfrm>
                <a:off x="8241815" y="3039797"/>
                <a:ext cx="13752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0A5C4B1-6193-9D83-C8A5-CF1C691D7FA1}"/>
                  </a:ext>
                </a:extLst>
              </p:cNvPr>
              <p:cNvSpPr txBox="1"/>
              <p:nvPr/>
            </p:nvSpPr>
            <p:spPr>
              <a:xfrm>
                <a:off x="8280400" y="2565784"/>
                <a:ext cx="1190016" cy="439287"/>
              </a:xfrm>
              <a:prstGeom prst="rect">
                <a:avLst/>
              </a:prstGeom>
              <a:noFill/>
            </p:spPr>
            <p:txBody>
              <a:bodyPr wrap="square" rtlCol="0">
                <a:spAutoFit/>
              </a:bodyPr>
              <a:lstStyle/>
              <a:p>
                <a:pPr algn="ctr">
                  <a:lnSpc>
                    <a:spcPct val="125000"/>
                  </a:lnSpc>
                </a:pPr>
                <a:r>
                  <a:rPr lang="en-US" sz="2000" b="1">
                    <a:latin typeface="+mj-lt"/>
                    <a:ea typeface="Yu Gothic UI" panose="020B0500000000000000" pitchFamily="34" charset="-128"/>
                    <a:cs typeface="Arial" panose="020B0604020202020204" pitchFamily="34" charset="0"/>
                    <a:sym typeface="Symbol" panose="05050102010706020507" pitchFamily="18" charset="2"/>
                  </a:rPr>
                  <a:t>enzyme</a:t>
                </a:r>
                <a:endParaRPr lang="en-US" sz="2000" b="1">
                  <a:latin typeface="+mj-lt"/>
                </a:endParaRPr>
              </a:p>
            </p:txBody>
          </p:sp>
          <p:sp>
            <p:nvSpPr>
              <p:cNvPr id="55" name="TextBox 54">
                <a:extLst>
                  <a:ext uri="{FF2B5EF4-FFF2-40B4-BE49-F238E27FC236}">
                    <a16:creationId xmlns:a16="http://schemas.microsoft.com/office/drawing/2014/main" id="{A35E7174-DDD0-C884-C35C-8E8415AC0154}"/>
                  </a:ext>
                </a:extLst>
              </p:cNvPr>
              <p:cNvSpPr txBox="1"/>
              <p:nvPr/>
            </p:nvSpPr>
            <p:spPr>
              <a:xfrm>
                <a:off x="8315325" y="2999489"/>
                <a:ext cx="1165886" cy="439287"/>
              </a:xfrm>
              <a:prstGeom prst="rect">
                <a:avLst/>
              </a:prstGeom>
              <a:noFill/>
            </p:spPr>
            <p:txBody>
              <a:bodyPr wrap="square" rtlCol="0">
                <a:spAutoFit/>
              </a:bodyPr>
              <a:lstStyle/>
              <a:p>
                <a:pPr algn="ctr">
                  <a:lnSpc>
                    <a:spcPct val="125000"/>
                  </a:lnSpc>
                </a:pPr>
                <a:r>
                  <a:rPr lang="en-US" sz="2000" b="1">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000" b="1">
                    <a:latin typeface="+mj-lt"/>
                    <a:ea typeface="Yu Gothic UI" panose="020B0500000000000000" pitchFamily="34" charset="-128"/>
                    <a:cs typeface="Arial" panose="020B0604020202020204" pitchFamily="34" charset="0"/>
                    <a:sym typeface="Symbol" panose="05050102010706020507" pitchFamily="18" charset="2"/>
                  </a:rPr>
                  <a:t>CO</a:t>
                </a:r>
                <a:r>
                  <a:rPr lang="en-US" sz="2000" b="1" baseline="-25000">
                    <a:latin typeface="+mj-lt"/>
                    <a:ea typeface="Yu Gothic UI" panose="020B0500000000000000" pitchFamily="34" charset="-128"/>
                    <a:cs typeface="Arial" panose="020B0604020202020204" pitchFamily="34" charset="0"/>
                    <a:sym typeface="Symbol" panose="05050102010706020507" pitchFamily="18" charset="2"/>
                  </a:rPr>
                  <a:t>2</a:t>
                </a:r>
                <a:endParaRPr lang="en-US" sz="2000" b="1">
                  <a:latin typeface="+mj-lt"/>
                </a:endParaRPr>
              </a:p>
            </p:txBody>
          </p:sp>
          <p:sp>
            <p:nvSpPr>
              <p:cNvPr id="56" name="TextBox 55">
                <a:extLst>
                  <a:ext uri="{FF2B5EF4-FFF2-40B4-BE49-F238E27FC236}">
                    <a16:creationId xmlns:a16="http://schemas.microsoft.com/office/drawing/2014/main" id="{F01AAE39-B6C3-2AE1-F6B9-1113CC6B8AA4}"/>
                  </a:ext>
                </a:extLst>
              </p:cNvPr>
              <p:cNvSpPr txBox="1"/>
              <p:nvPr/>
            </p:nvSpPr>
            <p:spPr>
              <a:xfrm>
                <a:off x="9694746" y="2721745"/>
                <a:ext cx="1610069" cy="578043"/>
              </a:xfrm>
              <a:prstGeom prst="rect">
                <a:avLst/>
              </a:prstGeom>
              <a:noFill/>
            </p:spPr>
            <p:txBody>
              <a:bodyPr wrap="square" rtlCol="0">
                <a:spAutoFit/>
              </a:bodyPr>
              <a:lstStyle/>
              <a:p>
                <a:pPr>
                  <a:lnSpc>
                    <a:spcPct val="125000"/>
                  </a:lnSpc>
                </a:pPr>
                <a:r>
                  <a:rPr lang="en-US" sz="2800" b="1">
                    <a:latin typeface="+mj-lt"/>
                    <a:ea typeface="Yu Gothic UI" panose="020B0500000000000000" pitchFamily="34" charset="-128"/>
                    <a:cs typeface="Arial" panose="020B0604020202020204" pitchFamily="34" charset="0"/>
                    <a:sym typeface="Symbol" panose="05050102010706020507" pitchFamily="18" charset="2"/>
                  </a:rPr>
                  <a:t>C</a:t>
                </a:r>
                <a:r>
                  <a:rPr lang="en-US" sz="2800" b="1" baseline="-25000">
                    <a:latin typeface="+mj-lt"/>
                    <a:ea typeface="Yu Gothic UI" panose="020B0500000000000000" pitchFamily="34" charset="-128"/>
                    <a:cs typeface="Arial" panose="020B0604020202020204" pitchFamily="34" charset="0"/>
                    <a:sym typeface="Symbol" panose="05050102010706020507" pitchFamily="18" charset="2"/>
                  </a:rPr>
                  <a:t>2</a:t>
                </a:r>
                <a:r>
                  <a:rPr lang="en-US" sz="2800" b="1">
                    <a:latin typeface="+mj-lt"/>
                    <a:ea typeface="Yu Gothic UI" panose="020B0500000000000000" pitchFamily="34" charset="-128"/>
                    <a:cs typeface="Arial" panose="020B0604020202020204" pitchFamily="34" charset="0"/>
                    <a:sym typeface="Symbol" panose="05050102010706020507" pitchFamily="18" charset="2"/>
                  </a:rPr>
                  <a:t>H</a:t>
                </a:r>
                <a:r>
                  <a:rPr lang="en-US" sz="2800" b="1" baseline="-25000">
                    <a:latin typeface="+mj-lt"/>
                    <a:ea typeface="Yu Gothic UI" panose="020B0500000000000000" pitchFamily="34" charset="-128"/>
                    <a:cs typeface="Arial" panose="020B0604020202020204" pitchFamily="34" charset="0"/>
                    <a:sym typeface="Symbol" panose="05050102010706020507" pitchFamily="18" charset="2"/>
                  </a:rPr>
                  <a:t>5</a:t>
                </a:r>
                <a:r>
                  <a:rPr lang="en-US" sz="2800" b="1">
                    <a:latin typeface="+mj-lt"/>
                    <a:ea typeface="Yu Gothic UI" panose="020B0500000000000000" pitchFamily="34" charset="-128"/>
                    <a:cs typeface="Arial" panose="020B0604020202020204" pitchFamily="34" charset="0"/>
                    <a:sym typeface="Symbol" panose="05050102010706020507" pitchFamily="18" charset="2"/>
                  </a:rPr>
                  <a:t>OH</a:t>
                </a:r>
                <a:endParaRPr lang="en-US" sz="2800" b="1">
                  <a:latin typeface="+mj-lt"/>
                </a:endParaRPr>
              </a:p>
            </p:txBody>
          </p:sp>
          <p:sp>
            <p:nvSpPr>
              <p:cNvPr id="57" name="TextBox 56">
                <a:extLst>
                  <a:ext uri="{FF2B5EF4-FFF2-40B4-BE49-F238E27FC236}">
                    <a16:creationId xmlns:a16="http://schemas.microsoft.com/office/drawing/2014/main" id="{C540242D-5B01-F86B-8F03-1E803542DF3D}"/>
                  </a:ext>
                </a:extLst>
              </p:cNvPr>
              <p:cNvSpPr txBox="1"/>
              <p:nvPr/>
            </p:nvSpPr>
            <p:spPr>
              <a:xfrm>
                <a:off x="6371906" y="3327596"/>
                <a:ext cx="2059382" cy="508601"/>
              </a:xfrm>
              <a:prstGeom prst="rect">
                <a:avLst/>
              </a:prstGeom>
              <a:noFill/>
            </p:spPr>
            <p:txBody>
              <a:bodyPr wrap="square" rtlCol="0">
                <a:spAutoFit/>
              </a:bodyPr>
              <a:lstStyle/>
              <a:p>
                <a:pPr algn="ctr">
                  <a:lnSpc>
                    <a:spcPct val="125000"/>
                  </a:lnSpc>
                </a:pPr>
                <a:r>
                  <a:rPr lang="en-US" sz="2400" b="1">
                    <a:solidFill>
                      <a:srgbClr val="C00000"/>
                    </a:solidFill>
                    <a:latin typeface="+mj-lt"/>
                    <a:ea typeface="Yu Gothic UI" panose="020B0500000000000000" pitchFamily="34" charset="-128"/>
                    <a:cs typeface="Arial" panose="020B0604020202020204" pitchFamily="34" charset="0"/>
                    <a:sym typeface="Symbol" panose="05050102010706020507" pitchFamily="18" charset="2"/>
                  </a:rPr>
                  <a:t>Glucose</a:t>
                </a:r>
                <a:endParaRPr lang="en-US" sz="2400" b="1">
                  <a:solidFill>
                    <a:srgbClr val="C00000"/>
                  </a:solidFill>
                  <a:latin typeface="+mj-lt"/>
                </a:endParaRPr>
              </a:p>
            </p:txBody>
          </p:sp>
          <p:sp>
            <p:nvSpPr>
              <p:cNvPr id="58" name="TextBox 57">
                <a:extLst>
                  <a:ext uri="{FF2B5EF4-FFF2-40B4-BE49-F238E27FC236}">
                    <a16:creationId xmlns:a16="http://schemas.microsoft.com/office/drawing/2014/main" id="{90187D50-C46A-881C-FC9C-9348B6E88EB7}"/>
                  </a:ext>
                </a:extLst>
              </p:cNvPr>
              <p:cNvSpPr txBox="1"/>
              <p:nvPr/>
            </p:nvSpPr>
            <p:spPr>
              <a:xfrm>
                <a:off x="9434420" y="3327596"/>
                <a:ext cx="2059382" cy="508601"/>
              </a:xfrm>
              <a:prstGeom prst="rect">
                <a:avLst/>
              </a:prstGeom>
              <a:noFill/>
            </p:spPr>
            <p:txBody>
              <a:bodyPr wrap="square" rtlCol="0">
                <a:spAutoFit/>
              </a:bodyPr>
              <a:lstStyle/>
              <a:p>
                <a:pPr algn="ctr">
                  <a:lnSpc>
                    <a:spcPct val="125000"/>
                  </a:lnSpc>
                </a:pPr>
                <a:r>
                  <a:rPr lang="en-US" sz="2400" b="1">
                    <a:solidFill>
                      <a:srgbClr val="C00000"/>
                    </a:solidFill>
                    <a:latin typeface="+mj-lt"/>
                    <a:ea typeface="Yu Gothic UI" panose="020B0500000000000000" pitchFamily="34" charset="-128"/>
                    <a:cs typeface="Arial" panose="020B0604020202020204" pitchFamily="34" charset="0"/>
                    <a:sym typeface="Symbol" panose="05050102010706020507" pitchFamily="18" charset="2"/>
                  </a:rPr>
                  <a:t>ethanol</a:t>
                </a:r>
                <a:endParaRPr lang="en-US" sz="2400" b="1">
                  <a:solidFill>
                    <a:srgbClr val="C00000"/>
                  </a:solidFill>
                  <a:latin typeface="+mj-lt"/>
                </a:endParaRPr>
              </a:p>
            </p:txBody>
          </p:sp>
        </p:grpSp>
        <p:sp>
          <p:nvSpPr>
            <p:cNvPr id="28" name="TextBox 27">
              <a:extLst>
                <a:ext uri="{FF2B5EF4-FFF2-40B4-BE49-F238E27FC236}">
                  <a16:creationId xmlns:a16="http://schemas.microsoft.com/office/drawing/2014/main" id="{BE3D5253-ABB7-9255-08ED-31C9731ECDAF}"/>
                </a:ext>
              </a:extLst>
            </p:cNvPr>
            <p:cNvSpPr txBox="1"/>
            <p:nvPr/>
          </p:nvSpPr>
          <p:spPr>
            <a:xfrm>
              <a:off x="2985796" y="3528966"/>
              <a:ext cx="6515182" cy="465711"/>
            </a:xfrm>
            <a:prstGeom prst="rect">
              <a:avLst/>
            </a:prstGeom>
            <a:noFill/>
          </p:spPr>
          <p:txBody>
            <a:bodyPr wrap="square" rtlCol="0">
              <a:spAutoFit/>
            </a:bodyPr>
            <a:lstStyle/>
            <a:p>
              <a:pPr algn="ctr">
                <a:lnSpc>
                  <a:spcPct val="125000"/>
                </a:lnSpc>
              </a:pPr>
              <a:r>
                <a:rPr lang="en-US" sz="2400" b="1" dirty="0" err="1">
                  <a:solidFill>
                    <a:srgbClr val="002060"/>
                  </a:solidFill>
                </a:rPr>
                <a:t>Quá</a:t>
              </a:r>
              <a:r>
                <a:rPr lang="en-US" sz="2400" b="1" dirty="0">
                  <a:solidFill>
                    <a:srgbClr val="002060"/>
                  </a:solidFill>
                </a:rPr>
                <a:t> </a:t>
              </a:r>
              <a:r>
                <a:rPr lang="en-US" sz="2400" b="1" dirty="0" err="1">
                  <a:solidFill>
                    <a:srgbClr val="002060"/>
                  </a:solidFill>
                </a:rPr>
                <a:t>trình</a:t>
              </a:r>
              <a:r>
                <a:rPr lang="en-US" sz="2400" b="1" dirty="0">
                  <a:solidFill>
                    <a:srgbClr val="002060"/>
                  </a:solidFill>
                </a:rPr>
                <a:t> </a:t>
              </a:r>
              <a:r>
                <a:rPr lang="en-US" sz="2400" b="1" dirty="0" err="1">
                  <a:solidFill>
                    <a:srgbClr val="002060"/>
                  </a:solidFill>
                </a:rPr>
                <a:t>lên</a:t>
              </a:r>
              <a:r>
                <a:rPr lang="en-US" sz="2400" b="1" dirty="0">
                  <a:solidFill>
                    <a:srgbClr val="002060"/>
                  </a:solidFill>
                </a:rPr>
                <a:t> men </a:t>
              </a:r>
              <a:r>
                <a:rPr lang="en-US" sz="2400" b="1" dirty="0" err="1">
                  <a:solidFill>
                    <a:srgbClr val="002060"/>
                  </a:solidFill>
                </a:rPr>
                <a:t>được</a:t>
              </a:r>
              <a:r>
                <a:rPr lang="en-US" sz="2400" b="1" dirty="0">
                  <a:solidFill>
                    <a:srgbClr val="002060"/>
                  </a:solidFill>
                </a:rPr>
                <a:t> </a:t>
              </a:r>
              <a:r>
                <a:rPr lang="en-US" sz="2400" b="1" dirty="0" err="1">
                  <a:solidFill>
                    <a:srgbClr val="002060"/>
                  </a:solidFill>
                </a:rPr>
                <a:t>tóm</a:t>
              </a:r>
              <a:r>
                <a:rPr lang="en-US" sz="2400" b="1" dirty="0">
                  <a:solidFill>
                    <a:srgbClr val="002060"/>
                  </a:solidFill>
                </a:rPr>
                <a:t> </a:t>
              </a:r>
              <a:r>
                <a:rPr lang="en-US" sz="2400" b="1" dirty="0" err="1">
                  <a:solidFill>
                    <a:srgbClr val="002060"/>
                  </a:solidFill>
                </a:rPr>
                <a:t>tắt</a:t>
              </a:r>
              <a:r>
                <a:rPr lang="en-US" sz="2400" b="1" dirty="0">
                  <a:solidFill>
                    <a:srgbClr val="002060"/>
                  </a:solidFill>
                </a:rPr>
                <a:t> </a:t>
              </a:r>
              <a:r>
                <a:rPr lang="en-US" sz="2400" b="1" dirty="0" err="1">
                  <a:solidFill>
                    <a:srgbClr val="002060"/>
                  </a:solidFill>
                </a:rPr>
                <a:t>như</a:t>
              </a:r>
              <a:r>
                <a:rPr lang="en-US" sz="2400" b="1" dirty="0">
                  <a:solidFill>
                    <a:srgbClr val="002060"/>
                  </a:solidFill>
                </a:rPr>
                <a:t> </a:t>
              </a:r>
              <a:r>
                <a:rPr lang="en-US" sz="2400" b="1" dirty="0" err="1">
                  <a:solidFill>
                    <a:srgbClr val="002060"/>
                  </a:solidFill>
                </a:rPr>
                <a:t>sau</a:t>
              </a:r>
              <a:r>
                <a:rPr lang="en-US" sz="2400" b="1" dirty="0">
                  <a:solidFill>
                    <a:srgbClr val="002060"/>
                  </a:solidFill>
                </a:rPr>
                <a:t>:</a:t>
              </a:r>
            </a:p>
          </p:txBody>
        </p:sp>
      </p:grpSp>
    </p:spTree>
    <p:extLst>
      <p:ext uri="{BB962C8B-B14F-4D97-AF65-F5344CB8AC3E}">
        <p14:creationId xmlns:p14="http://schemas.microsoft.com/office/powerpoint/2010/main" val="237722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7" name="Rectangle: Rounded Corners 36">
            <a:extLst>
              <a:ext uri="{FF2B5EF4-FFF2-40B4-BE49-F238E27FC236}">
                <a16:creationId xmlns:a16="http://schemas.microsoft.com/office/drawing/2014/main" id="{A9981CC2-9732-A528-E8F7-1DB5CD3B0555}"/>
              </a:ext>
            </a:extLst>
          </p:cNvPr>
          <p:cNvSpPr/>
          <p:nvPr/>
        </p:nvSpPr>
        <p:spPr>
          <a:xfrm>
            <a:off x="8459468" y="228614"/>
            <a:ext cx="2000115" cy="685800"/>
          </a:xfrm>
          <a:prstGeom prst="roundRect">
            <a:avLst/>
          </a:prstGeom>
          <a:solidFill>
            <a:srgbClr val="B7D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7EAA283-393D-82EA-20FB-19FA96BAF687}"/>
              </a:ext>
            </a:extLst>
          </p:cNvPr>
          <p:cNvSpPr txBox="1"/>
          <p:nvPr/>
        </p:nvSpPr>
        <p:spPr>
          <a:xfrm>
            <a:off x="400730" y="244475"/>
            <a:ext cx="2246313" cy="523220"/>
          </a:xfrm>
          <a:prstGeom prst="rect">
            <a:avLst/>
          </a:prstGeom>
          <a:noFill/>
        </p:spPr>
        <p:txBody>
          <a:bodyPr wrap="square" rtlCol="0">
            <a:spAutoFit/>
          </a:bodyPr>
          <a:lstStyle/>
          <a:p>
            <a:pPr algn="ctr"/>
            <a:r>
              <a:rPr lang="en-US" sz="2700" b="1" dirty="0">
                <a:solidFill>
                  <a:schemeClr val="bg1"/>
                </a:solidFill>
              </a:rPr>
              <a:t>2. ĐIỀU CHẾ</a:t>
            </a:r>
          </a:p>
        </p:txBody>
      </p:sp>
      <p:sp>
        <p:nvSpPr>
          <p:cNvPr id="47" name="TextBox 46">
            <a:extLst>
              <a:ext uri="{FF2B5EF4-FFF2-40B4-BE49-F238E27FC236}">
                <a16:creationId xmlns:a16="http://schemas.microsoft.com/office/drawing/2014/main" id="{C785A1E9-FD72-DBFC-FD7D-8A3ADF9A8DC1}"/>
              </a:ext>
            </a:extLst>
          </p:cNvPr>
          <p:cNvSpPr txBox="1"/>
          <p:nvPr/>
        </p:nvSpPr>
        <p:spPr>
          <a:xfrm>
            <a:off x="8437696" y="324704"/>
            <a:ext cx="3386231" cy="507831"/>
          </a:xfrm>
          <a:prstGeom prst="rect">
            <a:avLst/>
          </a:prstGeom>
          <a:noFill/>
        </p:spPr>
        <p:txBody>
          <a:bodyPr wrap="square" rtlCol="0">
            <a:spAutoFit/>
          </a:bodyPr>
          <a:lstStyle/>
          <a:p>
            <a:r>
              <a:rPr lang="en-US" sz="2700" b="1" dirty="0">
                <a:solidFill>
                  <a:srgbClr val="C00000"/>
                </a:solidFill>
              </a:rPr>
              <a:t>ETHANOL</a:t>
            </a:r>
          </a:p>
        </p:txBody>
      </p:sp>
      <p:grpSp>
        <p:nvGrpSpPr>
          <p:cNvPr id="7" name="Group 6">
            <a:extLst>
              <a:ext uri="{FF2B5EF4-FFF2-40B4-BE49-F238E27FC236}">
                <a16:creationId xmlns:a16="http://schemas.microsoft.com/office/drawing/2014/main" id="{C486A9B8-9F77-9E84-433F-5EA861F2A8FA}"/>
              </a:ext>
            </a:extLst>
          </p:cNvPr>
          <p:cNvGrpSpPr/>
          <p:nvPr/>
        </p:nvGrpSpPr>
        <p:grpSpPr>
          <a:xfrm>
            <a:off x="1336678" y="1243197"/>
            <a:ext cx="9707753" cy="1116652"/>
            <a:chOff x="1950847" y="1177631"/>
            <a:chExt cx="8658059" cy="1116652"/>
          </a:xfrm>
        </p:grpSpPr>
        <p:sp>
          <p:nvSpPr>
            <p:cNvPr id="2" name="TextBox 1">
              <a:extLst>
                <a:ext uri="{FF2B5EF4-FFF2-40B4-BE49-F238E27FC236}">
                  <a16:creationId xmlns:a16="http://schemas.microsoft.com/office/drawing/2014/main" id="{E3955E8A-540F-16B6-CE9F-31DC74A82D92}"/>
                </a:ext>
              </a:extLst>
            </p:cNvPr>
            <p:cNvSpPr txBox="1"/>
            <p:nvPr/>
          </p:nvSpPr>
          <p:spPr>
            <a:xfrm>
              <a:off x="2767034" y="1177631"/>
              <a:ext cx="7841872" cy="1116652"/>
            </a:xfrm>
            <a:prstGeom prst="rect">
              <a:avLst/>
            </a:prstGeom>
            <a:noFill/>
          </p:spPr>
          <p:txBody>
            <a:bodyPr wrap="square" rtlCol="0">
              <a:spAutoFit/>
            </a:bodyPr>
            <a:lstStyle/>
            <a:p>
              <a:pPr algn="just">
                <a:lnSpc>
                  <a:spcPct val="125000"/>
                </a:lnSpc>
              </a:pPr>
              <a:r>
                <a:rPr lang="vi-VN" sz="2800" dirty="0"/>
                <a:t>Ethanol được điều chế bằng phản ứng hợp nước của ethylene hoặc lên men tinh bột:</a:t>
              </a:r>
              <a:endParaRPr lang="en-US" sz="2800" dirty="0"/>
            </a:p>
          </p:txBody>
        </p:sp>
        <p:pic>
          <p:nvPicPr>
            <p:cNvPr id="6" name="Picture 5">
              <a:extLst>
                <a:ext uri="{FF2B5EF4-FFF2-40B4-BE49-F238E27FC236}">
                  <a16:creationId xmlns:a16="http://schemas.microsoft.com/office/drawing/2014/main" id="{50E887FA-E39E-DCD4-6E3A-BAC52AFC43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0847" y="1297647"/>
              <a:ext cx="723449" cy="723449"/>
            </a:xfrm>
            <a:prstGeom prst="rect">
              <a:avLst/>
            </a:prstGeom>
          </p:spPr>
        </p:pic>
      </p:grpSp>
      <p:sp>
        <p:nvSpPr>
          <p:cNvPr id="8" name="Rectangle: Rounded Corners 7">
            <a:extLst>
              <a:ext uri="{FF2B5EF4-FFF2-40B4-BE49-F238E27FC236}">
                <a16:creationId xmlns:a16="http://schemas.microsoft.com/office/drawing/2014/main" id="{AEB0AEFE-7284-8ADF-3615-9D1C795F4DD6}"/>
              </a:ext>
            </a:extLst>
          </p:cNvPr>
          <p:cNvSpPr/>
          <p:nvPr/>
        </p:nvSpPr>
        <p:spPr>
          <a:xfrm>
            <a:off x="10886" y="-18944"/>
            <a:ext cx="7500802"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ACF8955-3F17-0F42-E074-31DAD79158B5}"/>
              </a:ext>
            </a:extLst>
          </p:cNvPr>
          <p:cNvSpPr txBox="1"/>
          <p:nvPr/>
        </p:nvSpPr>
        <p:spPr>
          <a:xfrm>
            <a:off x="150116" y="220812"/>
            <a:ext cx="7027886" cy="523220"/>
          </a:xfrm>
          <a:prstGeom prst="rect">
            <a:avLst/>
          </a:prstGeom>
          <a:noFill/>
        </p:spPr>
        <p:txBody>
          <a:bodyPr wrap="none" rtlCol="0">
            <a:spAutoFit/>
          </a:bodyPr>
          <a:lstStyle/>
          <a:p>
            <a:pPr algn="ctr"/>
            <a:r>
              <a:rPr lang="en-US" sz="2800" b="1" dirty="0" err="1">
                <a:solidFill>
                  <a:schemeClr val="bg1"/>
                </a:solidFill>
              </a:rPr>
              <a:t>Tìm</a:t>
            </a:r>
            <a:r>
              <a:rPr lang="en-US" sz="2800" b="1" dirty="0">
                <a:solidFill>
                  <a:schemeClr val="bg1"/>
                </a:solidFill>
              </a:rPr>
              <a:t> </a:t>
            </a:r>
            <a:r>
              <a:rPr lang="en-US" sz="2800" b="1" dirty="0" err="1">
                <a:solidFill>
                  <a:schemeClr val="bg1"/>
                </a:solidFill>
              </a:rPr>
              <a:t>hiểu</a:t>
            </a:r>
            <a:r>
              <a:rPr lang="en-US" sz="2800" b="1" dirty="0">
                <a:solidFill>
                  <a:schemeClr val="bg1"/>
                </a:solidFill>
              </a:rPr>
              <a:t> </a:t>
            </a:r>
            <a:r>
              <a:rPr lang="en-US" sz="2800" b="1" dirty="0" err="1">
                <a:solidFill>
                  <a:schemeClr val="bg1"/>
                </a:solidFill>
              </a:rPr>
              <a:t>phương</a:t>
            </a:r>
            <a:r>
              <a:rPr lang="en-US" sz="2800" b="1" dirty="0">
                <a:solidFill>
                  <a:schemeClr val="bg1"/>
                </a:solidFill>
              </a:rPr>
              <a:t> </a:t>
            </a:r>
            <a:r>
              <a:rPr lang="en-US" sz="2800" b="1" dirty="0" err="1">
                <a:solidFill>
                  <a:schemeClr val="bg1"/>
                </a:solidFill>
              </a:rPr>
              <a:t>pháp</a:t>
            </a:r>
            <a:r>
              <a:rPr lang="en-US" sz="2800" b="1" dirty="0">
                <a:solidFill>
                  <a:schemeClr val="bg1"/>
                </a:solidFill>
              </a:rPr>
              <a:t> </a:t>
            </a:r>
            <a:r>
              <a:rPr lang="en-US" sz="2800" b="1" dirty="0" err="1">
                <a:solidFill>
                  <a:schemeClr val="bg1"/>
                </a:solidFill>
              </a:rPr>
              <a:t>điều</a:t>
            </a:r>
            <a:r>
              <a:rPr lang="en-US" sz="2800" b="1" dirty="0">
                <a:solidFill>
                  <a:schemeClr val="bg1"/>
                </a:solidFill>
              </a:rPr>
              <a:t> </a:t>
            </a:r>
            <a:r>
              <a:rPr lang="en-US" sz="2800" b="1" dirty="0" err="1">
                <a:solidFill>
                  <a:schemeClr val="bg1"/>
                </a:solidFill>
              </a:rPr>
              <a:t>chế</a:t>
            </a:r>
            <a:r>
              <a:rPr lang="en-US" sz="2800" b="1" dirty="0">
                <a:solidFill>
                  <a:schemeClr val="bg1"/>
                </a:solidFill>
              </a:rPr>
              <a:t> alcohol</a:t>
            </a:r>
          </a:p>
        </p:txBody>
      </p:sp>
      <p:pic>
        <p:nvPicPr>
          <p:cNvPr id="3" name="Picture 2">
            <a:extLst>
              <a:ext uri="{FF2B5EF4-FFF2-40B4-BE49-F238E27FC236}">
                <a16:creationId xmlns:a16="http://schemas.microsoft.com/office/drawing/2014/main" id="{7DC0E898-9164-0158-F787-4A3C8815B3D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59544" y="2613097"/>
            <a:ext cx="9763272" cy="2127405"/>
          </a:xfrm>
          <a:prstGeom prst="rect">
            <a:avLst/>
          </a:prstGeom>
          <a:noFill/>
          <a:ln>
            <a:noFill/>
          </a:ln>
        </p:spPr>
      </p:pic>
      <p:sp>
        <p:nvSpPr>
          <p:cNvPr id="5" name="TextBox 4">
            <a:extLst>
              <a:ext uri="{FF2B5EF4-FFF2-40B4-BE49-F238E27FC236}">
                <a16:creationId xmlns:a16="http://schemas.microsoft.com/office/drawing/2014/main" id="{53B30327-6141-295D-B6EE-257FFF4E6088}"/>
              </a:ext>
            </a:extLst>
          </p:cNvPr>
          <p:cNvSpPr txBox="1"/>
          <p:nvPr/>
        </p:nvSpPr>
        <p:spPr>
          <a:xfrm>
            <a:off x="1529329" y="5084228"/>
            <a:ext cx="8303078" cy="604909"/>
          </a:xfrm>
          <a:prstGeom prst="rect">
            <a:avLst/>
          </a:prstGeom>
          <a:noFill/>
        </p:spPr>
        <p:txBody>
          <a:bodyPr wrap="square">
            <a:spAutoFit/>
          </a:bodyPr>
          <a:lstStyle/>
          <a:p>
            <a:pPr algn="ctr">
              <a:lnSpc>
                <a:spcPct val="130000"/>
              </a:lnSpc>
              <a:spcAft>
                <a:spcPts val="1000"/>
              </a:spcAft>
              <a:tabLst>
                <a:tab pos="285750" algn="l"/>
              </a:tabLst>
            </a:pP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ethanol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ethene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21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7" name="Rectangle: Rounded Corners 36">
            <a:extLst>
              <a:ext uri="{FF2B5EF4-FFF2-40B4-BE49-F238E27FC236}">
                <a16:creationId xmlns:a16="http://schemas.microsoft.com/office/drawing/2014/main" id="{A9981CC2-9732-A528-E8F7-1DB5CD3B0555}"/>
              </a:ext>
            </a:extLst>
          </p:cNvPr>
          <p:cNvSpPr/>
          <p:nvPr/>
        </p:nvSpPr>
        <p:spPr>
          <a:xfrm>
            <a:off x="8459468" y="228614"/>
            <a:ext cx="2000115" cy="685800"/>
          </a:xfrm>
          <a:prstGeom prst="roundRect">
            <a:avLst/>
          </a:prstGeom>
          <a:solidFill>
            <a:srgbClr val="B7D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7EAA283-393D-82EA-20FB-19FA96BAF687}"/>
              </a:ext>
            </a:extLst>
          </p:cNvPr>
          <p:cNvSpPr txBox="1"/>
          <p:nvPr/>
        </p:nvSpPr>
        <p:spPr>
          <a:xfrm>
            <a:off x="400730" y="244475"/>
            <a:ext cx="2246313" cy="523220"/>
          </a:xfrm>
          <a:prstGeom prst="rect">
            <a:avLst/>
          </a:prstGeom>
          <a:noFill/>
        </p:spPr>
        <p:txBody>
          <a:bodyPr wrap="square" rtlCol="0">
            <a:spAutoFit/>
          </a:bodyPr>
          <a:lstStyle/>
          <a:p>
            <a:pPr algn="ctr"/>
            <a:r>
              <a:rPr lang="en-US" sz="2700" b="1" dirty="0">
                <a:solidFill>
                  <a:schemeClr val="bg1"/>
                </a:solidFill>
              </a:rPr>
              <a:t>2. ĐIỀU CHẾ</a:t>
            </a:r>
          </a:p>
        </p:txBody>
      </p:sp>
      <p:sp>
        <p:nvSpPr>
          <p:cNvPr id="47" name="TextBox 46">
            <a:extLst>
              <a:ext uri="{FF2B5EF4-FFF2-40B4-BE49-F238E27FC236}">
                <a16:creationId xmlns:a16="http://schemas.microsoft.com/office/drawing/2014/main" id="{C785A1E9-FD72-DBFC-FD7D-8A3ADF9A8DC1}"/>
              </a:ext>
            </a:extLst>
          </p:cNvPr>
          <p:cNvSpPr txBox="1"/>
          <p:nvPr/>
        </p:nvSpPr>
        <p:spPr>
          <a:xfrm>
            <a:off x="8437696" y="324704"/>
            <a:ext cx="3386231" cy="507831"/>
          </a:xfrm>
          <a:prstGeom prst="rect">
            <a:avLst/>
          </a:prstGeom>
          <a:noFill/>
        </p:spPr>
        <p:txBody>
          <a:bodyPr wrap="square" rtlCol="0">
            <a:spAutoFit/>
          </a:bodyPr>
          <a:lstStyle/>
          <a:p>
            <a:r>
              <a:rPr lang="en-US" sz="2700" b="1" dirty="0">
                <a:solidFill>
                  <a:srgbClr val="C00000"/>
                </a:solidFill>
              </a:rPr>
              <a:t>GLYCEROL</a:t>
            </a:r>
          </a:p>
        </p:txBody>
      </p:sp>
      <p:grpSp>
        <p:nvGrpSpPr>
          <p:cNvPr id="7" name="Group 6">
            <a:extLst>
              <a:ext uri="{FF2B5EF4-FFF2-40B4-BE49-F238E27FC236}">
                <a16:creationId xmlns:a16="http://schemas.microsoft.com/office/drawing/2014/main" id="{C486A9B8-9F77-9E84-433F-5EA861F2A8FA}"/>
              </a:ext>
            </a:extLst>
          </p:cNvPr>
          <p:cNvGrpSpPr/>
          <p:nvPr/>
        </p:nvGrpSpPr>
        <p:grpSpPr>
          <a:xfrm>
            <a:off x="1336678" y="1363213"/>
            <a:ext cx="9651506" cy="723449"/>
            <a:chOff x="1950847" y="1297647"/>
            <a:chExt cx="8607894" cy="723449"/>
          </a:xfrm>
        </p:grpSpPr>
        <p:sp>
          <p:nvSpPr>
            <p:cNvPr id="2" name="TextBox 1">
              <a:extLst>
                <a:ext uri="{FF2B5EF4-FFF2-40B4-BE49-F238E27FC236}">
                  <a16:creationId xmlns:a16="http://schemas.microsoft.com/office/drawing/2014/main" id="{E3955E8A-540F-16B6-CE9F-31DC74A82D92}"/>
                </a:ext>
              </a:extLst>
            </p:cNvPr>
            <p:cNvSpPr txBox="1"/>
            <p:nvPr/>
          </p:nvSpPr>
          <p:spPr>
            <a:xfrm>
              <a:off x="2716869" y="1406457"/>
              <a:ext cx="7841872" cy="578043"/>
            </a:xfrm>
            <a:prstGeom prst="rect">
              <a:avLst/>
            </a:prstGeom>
            <a:noFill/>
          </p:spPr>
          <p:txBody>
            <a:bodyPr wrap="square" rtlCol="0">
              <a:spAutoFit/>
            </a:bodyPr>
            <a:lstStyle/>
            <a:p>
              <a:pPr algn="just">
                <a:lnSpc>
                  <a:spcPct val="125000"/>
                </a:lnSpc>
              </a:pPr>
              <a:r>
                <a:rPr lang="vi-VN" sz="2800" dirty="0"/>
                <a:t>Glycerol được điều chế từ propylene hoặc chất béo</a:t>
              </a:r>
              <a:endParaRPr lang="en-US" sz="2800" dirty="0"/>
            </a:p>
          </p:txBody>
        </p:sp>
        <p:pic>
          <p:nvPicPr>
            <p:cNvPr id="6" name="Picture 5">
              <a:extLst>
                <a:ext uri="{FF2B5EF4-FFF2-40B4-BE49-F238E27FC236}">
                  <a16:creationId xmlns:a16="http://schemas.microsoft.com/office/drawing/2014/main" id="{50E887FA-E39E-DCD4-6E3A-BAC52AFC43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0847" y="1297647"/>
              <a:ext cx="723449" cy="723449"/>
            </a:xfrm>
            <a:prstGeom prst="rect">
              <a:avLst/>
            </a:prstGeom>
          </p:spPr>
        </p:pic>
      </p:grpSp>
      <p:sp>
        <p:nvSpPr>
          <p:cNvPr id="8" name="Rectangle: Rounded Corners 7">
            <a:extLst>
              <a:ext uri="{FF2B5EF4-FFF2-40B4-BE49-F238E27FC236}">
                <a16:creationId xmlns:a16="http://schemas.microsoft.com/office/drawing/2014/main" id="{AEB0AEFE-7284-8ADF-3615-9D1C795F4DD6}"/>
              </a:ext>
            </a:extLst>
          </p:cNvPr>
          <p:cNvSpPr/>
          <p:nvPr/>
        </p:nvSpPr>
        <p:spPr>
          <a:xfrm>
            <a:off x="10886" y="-18944"/>
            <a:ext cx="7500802"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ACF8955-3F17-0F42-E074-31DAD79158B5}"/>
              </a:ext>
            </a:extLst>
          </p:cNvPr>
          <p:cNvSpPr txBox="1"/>
          <p:nvPr/>
        </p:nvSpPr>
        <p:spPr>
          <a:xfrm>
            <a:off x="150116" y="220812"/>
            <a:ext cx="7027886" cy="523220"/>
          </a:xfrm>
          <a:prstGeom prst="rect">
            <a:avLst/>
          </a:prstGeom>
          <a:noFill/>
        </p:spPr>
        <p:txBody>
          <a:bodyPr wrap="none" rtlCol="0">
            <a:spAutoFit/>
          </a:bodyPr>
          <a:lstStyle/>
          <a:p>
            <a:pPr algn="ctr"/>
            <a:r>
              <a:rPr lang="en-US" sz="2800" b="1" dirty="0" err="1">
                <a:solidFill>
                  <a:schemeClr val="bg1"/>
                </a:solidFill>
              </a:rPr>
              <a:t>Tìm</a:t>
            </a:r>
            <a:r>
              <a:rPr lang="en-US" sz="2800" b="1" dirty="0">
                <a:solidFill>
                  <a:schemeClr val="bg1"/>
                </a:solidFill>
              </a:rPr>
              <a:t> </a:t>
            </a:r>
            <a:r>
              <a:rPr lang="en-US" sz="2800" b="1" dirty="0" err="1">
                <a:solidFill>
                  <a:schemeClr val="bg1"/>
                </a:solidFill>
              </a:rPr>
              <a:t>hiểu</a:t>
            </a:r>
            <a:r>
              <a:rPr lang="en-US" sz="2800" b="1" dirty="0">
                <a:solidFill>
                  <a:schemeClr val="bg1"/>
                </a:solidFill>
              </a:rPr>
              <a:t> </a:t>
            </a:r>
            <a:r>
              <a:rPr lang="en-US" sz="2800" b="1" dirty="0" err="1">
                <a:solidFill>
                  <a:schemeClr val="bg1"/>
                </a:solidFill>
              </a:rPr>
              <a:t>phương</a:t>
            </a:r>
            <a:r>
              <a:rPr lang="en-US" sz="2800" b="1" dirty="0">
                <a:solidFill>
                  <a:schemeClr val="bg1"/>
                </a:solidFill>
              </a:rPr>
              <a:t> </a:t>
            </a:r>
            <a:r>
              <a:rPr lang="en-US" sz="2800" b="1" dirty="0" err="1">
                <a:solidFill>
                  <a:schemeClr val="bg1"/>
                </a:solidFill>
              </a:rPr>
              <a:t>pháp</a:t>
            </a:r>
            <a:r>
              <a:rPr lang="en-US" sz="2800" b="1" dirty="0">
                <a:solidFill>
                  <a:schemeClr val="bg1"/>
                </a:solidFill>
              </a:rPr>
              <a:t> </a:t>
            </a:r>
            <a:r>
              <a:rPr lang="en-US" sz="2800" b="1" dirty="0" err="1">
                <a:solidFill>
                  <a:schemeClr val="bg1"/>
                </a:solidFill>
              </a:rPr>
              <a:t>điều</a:t>
            </a:r>
            <a:r>
              <a:rPr lang="en-US" sz="2800" b="1" dirty="0">
                <a:solidFill>
                  <a:schemeClr val="bg1"/>
                </a:solidFill>
              </a:rPr>
              <a:t> </a:t>
            </a:r>
            <a:r>
              <a:rPr lang="en-US" sz="2800" b="1" dirty="0" err="1">
                <a:solidFill>
                  <a:schemeClr val="bg1"/>
                </a:solidFill>
              </a:rPr>
              <a:t>chế</a:t>
            </a:r>
            <a:r>
              <a:rPr lang="en-US" sz="2800" b="1" dirty="0">
                <a:solidFill>
                  <a:schemeClr val="bg1"/>
                </a:solidFill>
              </a:rPr>
              <a:t> alcohol</a:t>
            </a:r>
          </a:p>
        </p:txBody>
      </p:sp>
      <p:grpSp>
        <p:nvGrpSpPr>
          <p:cNvPr id="4" name="Group 3">
            <a:extLst>
              <a:ext uri="{FF2B5EF4-FFF2-40B4-BE49-F238E27FC236}">
                <a16:creationId xmlns:a16="http://schemas.microsoft.com/office/drawing/2014/main" id="{00AF37AD-6782-39B4-0D7F-7B2C27CB0F25}"/>
              </a:ext>
            </a:extLst>
          </p:cNvPr>
          <p:cNvGrpSpPr/>
          <p:nvPr/>
        </p:nvGrpSpPr>
        <p:grpSpPr>
          <a:xfrm>
            <a:off x="2195572" y="2471693"/>
            <a:ext cx="7677478" cy="2761645"/>
            <a:chOff x="1052610" y="2565784"/>
            <a:chExt cx="7677478" cy="2761645"/>
          </a:xfrm>
        </p:grpSpPr>
        <p:sp>
          <p:nvSpPr>
            <p:cNvPr id="10" name="TextBox 9">
              <a:extLst>
                <a:ext uri="{FF2B5EF4-FFF2-40B4-BE49-F238E27FC236}">
                  <a16:creationId xmlns:a16="http://schemas.microsoft.com/office/drawing/2014/main" id="{22619E0C-D8E2-461C-5140-DF3A0A1DB8BB}"/>
                </a:ext>
              </a:extLst>
            </p:cNvPr>
            <p:cNvSpPr txBox="1"/>
            <p:nvPr/>
          </p:nvSpPr>
          <p:spPr>
            <a:xfrm>
              <a:off x="1052610" y="2721745"/>
              <a:ext cx="2600808" cy="578043"/>
            </a:xfrm>
            <a:prstGeom prst="rect">
              <a:avLst/>
            </a:prstGeom>
            <a:noFill/>
          </p:spPr>
          <p:txBody>
            <a:bodyPr wrap="square" rtlCol="0">
              <a:spAutoFit/>
            </a:bodyPr>
            <a:lstStyle/>
            <a:p>
              <a:pPr algn="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CH</a:t>
              </a:r>
              <a:r>
                <a:rPr lang="en-US" sz="2800" b="1" baseline="-25000">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2</a:t>
              </a: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=CH−CH</a:t>
              </a:r>
              <a:r>
                <a:rPr lang="en-US" sz="2800" b="1" baseline="-25000">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3</a:t>
              </a:r>
              <a:endParaRPr lang="en-US" sz="2800" b="1">
                <a:solidFill>
                  <a:srgbClr val="FF0000"/>
                </a:solidFill>
                <a:latin typeface="+mj-lt"/>
              </a:endParaRPr>
            </a:p>
          </p:txBody>
        </p:sp>
        <p:grpSp>
          <p:nvGrpSpPr>
            <p:cNvPr id="11" name="Group 10">
              <a:extLst>
                <a:ext uri="{FF2B5EF4-FFF2-40B4-BE49-F238E27FC236}">
                  <a16:creationId xmlns:a16="http://schemas.microsoft.com/office/drawing/2014/main" id="{9C074018-8557-18D7-897C-D93FB0AA0B5B}"/>
                </a:ext>
              </a:extLst>
            </p:cNvPr>
            <p:cNvGrpSpPr/>
            <p:nvPr/>
          </p:nvGrpSpPr>
          <p:grpSpPr>
            <a:xfrm>
              <a:off x="3653906" y="2565784"/>
              <a:ext cx="1727568" cy="887279"/>
              <a:chOff x="3653906" y="2565784"/>
              <a:chExt cx="1727568" cy="887279"/>
            </a:xfrm>
          </p:grpSpPr>
          <p:cxnSp>
            <p:nvCxnSpPr>
              <p:cNvPr id="51" name="Straight Arrow Connector 50">
                <a:extLst>
                  <a:ext uri="{FF2B5EF4-FFF2-40B4-BE49-F238E27FC236}">
                    <a16:creationId xmlns:a16="http://schemas.microsoft.com/office/drawing/2014/main" id="{469F9CD1-239F-887B-FE79-FE5B62AE392D}"/>
                  </a:ext>
                </a:extLst>
              </p:cNvPr>
              <p:cNvCxnSpPr>
                <a:cxnSpLocks/>
              </p:cNvCxnSpPr>
              <p:nvPr/>
            </p:nvCxnSpPr>
            <p:spPr>
              <a:xfrm>
                <a:off x="3695700" y="3039797"/>
                <a:ext cx="16857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201F7F0-80F5-FDF1-0F93-402994B65633}"/>
                  </a:ext>
                </a:extLst>
              </p:cNvPr>
              <p:cNvSpPr txBox="1"/>
              <p:nvPr/>
            </p:nvSpPr>
            <p:spPr>
              <a:xfrm>
                <a:off x="3920342" y="2565784"/>
                <a:ext cx="1069366" cy="439287"/>
              </a:xfrm>
              <a:prstGeom prst="rect">
                <a:avLst/>
              </a:prstGeom>
              <a:noFill/>
            </p:spPr>
            <p:txBody>
              <a:bodyPr wrap="square" rtlCol="0">
                <a:spAutoFit/>
              </a:bodyPr>
              <a:lstStyle/>
              <a:p>
                <a:pPr algn="ctr">
                  <a:lnSpc>
                    <a:spcPct val="125000"/>
                  </a:lnSpc>
                </a:pPr>
                <a:r>
                  <a:rPr lang="en-US" sz="2000" b="1">
                    <a:latin typeface="+mj-lt"/>
                    <a:ea typeface="Yu Gothic UI" panose="020B0500000000000000" pitchFamily="34" charset="-128"/>
                    <a:cs typeface="Arial" panose="020B0604020202020204" pitchFamily="34" charset="0"/>
                    <a:sym typeface="Symbol" panose="05050102010706020507" pitchFamily="18" charset="2"/>
                  </a:rPr>
                  <a:t>Cl</a:t>
                </a:r>
                <a:r>
                  <a:rPr lang="en-US" sz="2000" b="1" baseline="-25000">
                    <a:latin typeface="+mj-lt"/>
                    <a:ea typeface="Yu Gothic UI" panose="020B0500000000000000" pitchFamily="34" charset="-128"/>
                    <a:cs typeface="Arial" panose="020B0604020202020204" pitchFamily="34" charset="0"/>
                    <a:sym typeface="Symbol" panose="05050102010706020507" pitchFamily="18" charset="2"/>
                  </a:rPr>
                  <a:t>2</a:t>
                </a:r>
                <a:endParaRPr lang="en-US" sz="2000" b="1">
                  <a:latin typeface="+mj-lt"/>
                </a:endParaRPr>
              </a:p>
            </p:txBody>
          </p:sp>
          <p:sp>
            <p:nvSpPr>
              <p:cNvPr id="53" name="TextBox 52">
                <a:extLst>
                  <a:ext uri="{FF2B5EF4-FFF2-40B4-BE49-F238E27FC236}">
                    <a16:creationId xmlns:a16="http://schemas.microsoft.com/office/drawing/2014/main" id="{06077DB9-A33F-0E2E-6F93-66B5B6578CB2}"/>
                  </a:ext>
                </a:extLst>
              </p:cNvPr>
              <p:cNvSpPr txBox="1"/>
              <p:nvPr/>
            </p:nvSpPr>
            <p:spPr>
              <a:xfrm>
                <a:off x="3653906" y="3013776"/>
                <a:ext cx="1655570" cy="439287"/>
              </a:xfrm>
              <a:prstGeom prst="rect">
                <a:avLst/>
              </a:prstGeom>
              <a:noFill/>
            </p:spPr>
            <p:txBody>
              <a:bodyPr wrap="square" rtlCol="0">
                <a:spAutoFit/>
              </a:bodyPr>
              <a:lstStyle/>
              <a:p>
                <a:pPr algn="ctr">
                  <a:lnSpc>
                    <a:spcPct val="125000"/>
                  </a:lnSpc>
                </a:pPr>
                <a:r>
                  <a:rPr lang="en-US" sz="2000" b="1">
                    <a:latin typeface="+mj-lt"/>
                    <a:ea typeface="Yu Gothic UI" panose="020B0500000000000000" pitchFamily="34" charset="-128"/>
                    <a:cs typeface="Arial" panose="020B0604020202020204" pitchFamily="34" charset="0"/>
                    <a:sym typeface="Symbol" panose="05050102010706020507" pitchFamily="18" charset="2"/>
                  </a:rPr>
                  <a:t>400 - 500</a:t>
                </a:r>
                <a:r>
                  <a:rPr lang="en-US" sz="2000" b="1" baseline="30000">
                    <a:latin typeface="+mj-lt"/>
                    <a:ea typeface="Yu Gothic UI" panose="020B0500000000000000" pitchFamily="34" charset="-128"/>
                    <a:cs typeface="Arial" panose="020B0604020202020204" pitchFamily="34" charset="0"/>
                    <a:sym typeface="Symbol" panose="05050102010706020507" pitchFamily="18" charset="2"/>
                  </a:rPr>
                  <a:t>o</a:t>
                </a:r>
                <a:r>
                  <a:rPr lang="en-US" sz="2000" b="1">
                    <a:latin typeface="+mj-lt"/>
                    <a:ea typeface="Yu Gothic UI" panose="020B0500000000000000" pitchFamily="34" charset="-128"/>
                    <a:cs typeface="Arial" panose="020B0604020202020204" pitchFamily="34" charset="0"/>
                    <a:sym typeface="Symbol" panose="05050102010706020507" pitchFamily="18" charset="2"/>
                  </a:rPr>
                  <a:t>C</a:t>
                </a:r>
                <a:endParaRPr lang="en-US" sz="2000" b="1">
                  <a:latin typeface="+mj-lt"/>
                </a:endParaRPr>
              </a:p>
            </p:txBody>
          </p:sp>
        </p:grpSp>
        <p:sp>
          <p:nvSpPr>
            <p:cNvPr id="12" name="TextBox 11">
              <a:extLst>
                <a:ext uri="{FF2B5EF4-FFF2-40B4-BE49-F238E27FC236}">
                  <a16:creationId xmlns:a16="http://schemas.microsoft.com/office/drawing/2014/main" id="{5C0B7804-A3BD-3481-4C99-DA63EBCDF4C0}"/>
                </a:ext>
              </a:extLst>
            </p:cNvPr>
            <p:cNvSpPr txBox="1"/>
            <p:nvPr/>
          </p:nvSpPr>
          <p:spPr>
            <a:xfrm>
              <a:off x="5434110" y="2721745"/>
              <a:ext cx="2858990" cy="578043"/>
            </a:xfrm>
            <a:prstGeom prst="rect">
              <a:avLst/>
            </a:prstGeom>
            <a:noFill/>
          </p:spPr>
          <p:txBody>
            <a:bodyPr wrap="square" rtlCol="0">
              <a:spAutoFit/>
            </a:bodyPr>
            <a:lstStyle/>
            <a:p>
              <a:pP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CH</a:t>
              </a:r>
              <a:r>
                <a:rPr lang="en-US" sz="2800" b="1" baseline="-25000">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2</a:t>
              </a: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=CH−CH</a:t>
              </a:r>
              <a:r>
                <a:rPr lang="en-US" sz="2800" b="1" baseline="-25000">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2</a:t>
              </a: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Cl</a:t>
              </a:r>
              <a:endParaRPr lang="en-US" sz="2800" b="1">
                <a:solidFill>
                  <a:srgbClr val="FF0000"/>
                </a:solidFill>
                <a:latin typeface="+mj-lt"/>
              </a:endParaRPr>
            </a:p>
          </p:txBody>
        </p:sp>
        <p:grpSp>
          <p:nvGrpSpPr>
            <p:cNvPr id="13" name="Group 12">
              <a:extLst>
                <a:ext uri="{FF2B5EF4-FFF2-40B4-BE49-F238E27FC236}">
                  <a16:creationId xmlns:a16="http://schemas.microsoft.com/office/drawing/2014/main" id="{8DFF1B94-8DB5-D8C3-3137-B7DB43B638CB}"/>
                </a:ext>
              </a:extLst>
            </p:cNvPr>
            <p:cNvGrpSpPr/>
            <p:nvPr/>
          </p:nvGrpSpPr>
          <p:grpSpPr>
            <a:xfrm rot="5400000">
              <a:off x="6377473" y="3188186"/>
              <a:ext cx="787076" cy="1237602"/>
              <a:chOff x="3695700" y="2985796"/>
              <a:chExt cx="787076" cy="1237602"/>
            </a:xfrm>
          </p:grpSpPr>
          <p:cxnSp>
            <p:nvCxnSpPr>
              <p:cNvPr id="49" name="Straight Arrow Connector 48">
                <a:extLst>
                  <a:ext uri="{FF2B5EF4-FFF2-40B4-BE49-F238E27FC236}">
                    <a16:creationId xmlns:a16="http://schemas.microsoft.com/office/drawing/2014/main" id="{D2AFEC2D-1F3E-677E-6BD0-4D3757EBFBC6}"/>
                  </a:ext>
                </a:extLst>
              </p:cNvPr>
              <p:cNvCxnSpPr>
                <a:cxnSpLocks/>
              </p:cNvCxnSpPr>
              <p:nvPr/>
            </p:nvCxnSpPr>
            <p:spPr>
              <a:xfrm rot="16200000">
                <a:off x="4089238" y="2646259"/>
                <a:ext cx="0" cy="7870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6847506-460F-5022-DF7E-727219244FFB}"/>
                  </a:ext>
                </a:extLst>
              </p:cNvPr>
              <p:cNvSpPr txBox="1"/>
              <p:nvPr/>
            </p:nvSpPr>
            <p:spPr>
              <a:xfrm rot="16200000">
                <a:off x="3388552" y="3384953"/>
                <a:ext cx="1237602" cy="439287"/>
              </a:xfrm>
              <a:prstGeom prst="rect">
                <a:avLst/>
              </a:prstGeom>
              <a:noFill/>
            </p:spPr>
            <p:txBody>
              <a:bodyPr wrap="square" rtlCol="0">
                <a:spAutoFit/>
              </a:bodyPr>
              <a:lstStyle/>
              <a:p>
                <a:pPr algn="ctr">
                  <a:lnSpc>
                    <a:spcPct val="125000"/>
                  </a:lnSpc>
                </a:pPr>
                <a:r>
                  <a:rPr lang="en-US" sz="2000" b="1">
                    <a:latin typeface="+mj-lt"/>
                    <a:ea typeface="Yu Gothic UI" panose="020B0500000000000000" pitchFamily="34" charset="-128"/>
                    <a:cs typeface="Arial" panose="020B0604020202020204" pitchFamily="34" charset="0"/>
                    <a:sym typeface="Symbol" panose="05050102010706020507" pitchFamily="18" charset="2"/>
                  </a:rPr>
                  <a:t>Cl</a:t>
                </a:r>
                <a:r>
                  <a:rPr lang="en-US" sz="2000" b="1" baseline="-25000">
                    <a:latin typeface="+mj-lt"/>
                    <a:ea typeface="Yu Gothic UI" panose="020B0500000000000000" pitchFamily="34" charset="-128"/>
                    <a:cs typeface="Arial" panose="020B0604020202020204" pitchFamily="34" charset="0"/>
                    <a:sym typeface="Symbol" panose="05050102010706020507" pitchFamily="18" charset="2"/>
                  </a:rPr>
                  <a:t>2</a:t>
                </a:r>
                <a:r>
                  <a:rPr lang="en-US" sz="2000" b="1">
                    <a:latin typeface="+mj-lt"/>
                    <a:ea typeface="Yu Gothic UI" panose="020B0500000000000000" pitchFamily="34" charset="-128"/>
                    <a:cs typeface="Arial" panose="020B0604020202020204" pitchFamily="34" charset="0"/>
                    <a:sym typeface="Symbol" panose="05050102010706020507" pitchFamily="18" charset="2"/>
                  </a:rPr>
                  <a:t>/H</a:t>
                </a:r>
                <a:r>
                  <a:rPr lang="en-US" sz="2000" b="1" baseline="-25000">
                    <a:latin typeface="+mj-lt"/>
                    <a:ea typeface="Yu Gothic UI" panose="020B0500000000000000" pitchFamily="34" charset="-128"/>
                    <a:cs typeface="Arial" panose="020B0604020202020204" pitchFamily="34" charset="0"/>
                    <a:sym typeface="Symbol" panose="05050102010706020507" pitchFamily="18" charset="2"/>
                  </a:rPr>
                  <a:t>2</a:t>
                </a:r>
                <a:r>
                  <a:rPr lang="en-US" sz="2000" b="1">
                    <a:latin typeface="+mj-lt"/>
                    <a:ea typeface="Yu Gothic UI" panose="020B0500000000000000" pitchFamily="34" charset="-128"/>
                    <a:cs typeface="Arial" panose="020B0604020202020204" pitchFamily="34" charset="0"/>
                    <a:sym typeface="Symbol" panose="05050102010706020507" pitchFamily="18" charset="2"/>
                  </a:rPr>
                  <a:t>O</a:t>
                </a:r>
                <a:endParaRPr lang="en-US" sz="2000" b="1">
                  <a:latin typeface="+mj-lt"/>
                </a:endParaRPr>
              </a:p>
            </p:txBody>
          </p:sp>
        </p:grpSp>
        <p:grpSp>
          <p:nvGrpSpPr>
            <p:cNvPr id="14" name="Group 13">
              <a:extLst>
                <a:ext uri="{FF2B5EF4-FFF2-40B4-BE49-F238E27FC236}">
                  <a16:creationId xmlns:a16="http://schemas.microsoft.com/office/drawing/2014/main" id="{45456B07-5050-D613-401F-EC09086D2066}"/>
                </a:ext>
              </a:extLst>
            </p:cNvPr>
            <p:cNvGrpSpPr/>
            <p:nvPr/>
          </p:nvGrpSpPr>
          <p:grpSpPr>
            <a:xfrm>
              <a:off x="6045533" y="4207645"/>
              <a:ext cx="2684555" cy="1119784"/>
              <a:chOff x="5393751" y="4207645"/>
              <a:chExt cx="2684555" cy="1119784"/>
            </a:xfrm>
          </p:grpSpPr>
          <p:sp>
            <p:nvSpPr>
              <p:cNvPr id="30" name="TextBox 29">
                <a:extLst>
                  <a:ext uri="{FF2B5EF4-FFF2-40B4-BE49-F238E27FC236}">
                    <a16:creationId xmlns:a16="http://schemas.microsoft.com/office/drawing/2014/main" id="{2FE796D6-A3C4-2364-71BB-36AA68C0D164}"/>
                  </a:ext>
                </a:extLst>
              </p:cNvPr>
              <p:cNvSpPr txBox="1"/>
              <p:nvPr/>
            </p:nvSpPr>
            <p:spPr>
              <a:xfrm>
                <a:off x="5434110" y="4207645"/>
                <a:ext cx="2438983" cy="578043"/>
              </a:xfrm>
              <a:prstGeom prst="rect">
                <a:avLst/>
              </a:prstGeom>
              <a:noFill/>
            </p:spPr>
            <p:txBody>
              <a:bodyPr wrap="square" rtlCol="0">
                <a:spAutoFit/>
              </a:bodyPr>
              <a:lstStyle/>
              <a:p>
                <a:pP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CH</a:t>
                </a:r>
                <a:r>
                  <a:rPr lang="en-US" sz="2800" b="1" baseline="-25000">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2</a:t>
                </a: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−CH−CH</a:t>
                </a:r>
                <a:r>
                  <a:rPr lang="en-US" sz="2800" b="1" baseline="-25000">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2</a:t>
                </a:r>
                <a:endParaRPr lang="en-US" sz="2800" b="1">
                  <a:solidFill>
                    <a:srgbClr val="FF0000"/>
                  </a:solidFill>
                  <a:latin typeface="+mj-lt"/>
                </a:endParaRPr>
              </a:p>
            </p:txBody>
          </p:sp>
          <p:sp>
            <p:nvSpPr>
              <p:cNvPr id="31" name="TextBox 30">
                <a:extLst>
                  <a:ext uri="{FF2B5EF4-FFF2-40B4-BE49-F238E27FC236}">
                    <a16:creationId xmlns:a16="http://schemas.microsoft.com/office/drawing/2014/main" id="{8E3C0759-3223-6E8B-AE5D-6C49DCB6C035}"/>
                  </a:ext>
                </a:extLst>
              </p:cNvPr>
              <p:cNvSpPr txBox="1"/>
              <p:nvPr/>
            </p:nvSpPr>
            <p:spPr>
              <a:xfrm>
                <a:off x="6283801" y="4747462"/>
                <a:ext cx="1068934" cy="579967"/>
              </a:xfrm>
              <a:prstGeom prst="rect">
                <a:avLst/>
              </a:prstGeom>
              <a:noFill/>
            </p:spPr>
            <p:txBody>
              <a:bodyPr wrap="square" rtlCol="0">
                <a:spAutoFit/>
              </a:bodyPr>
              <a:lstStyle/>
              <a:p>
                <a:pP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OH</a:t>
                </a:r>
                <a:endParaRPr lang="en-US" sz="2800" b="1">
                  <a:solidFill>
                    <a:srgbClr val="FF0000"/>
                  </a:solidFill>
                  <a:latin typeface="+mj-lt"/>
                </a:endParaRPr>
              </a:p>
            </p:txBody>
          </p:sp>
          <p:sp>
            <p:nvSpPr>
              <p:cNvPr id="32" name="TextBox 31">
                <a:extLst>
                  <a:ext uri="{FF2B5EF4-FFF2-40B4-BE49-F238E27FC236}">
                    <a16:creationId xmlns:a16="http://schemas.microsoft.com/office/drawing/2014/main" id="{88315E1E-E52D-A8C7-A6E3-85DC4E4288A1}"/>
                  </a:ext>
                </a:extLst>
              </p:cNvPr>
              <p:cNvSpPr txBox="1"/>
              <p:nvPr/>
            </p:nvSpPr>
            <p:spPr>
              <a:xfrm rot="5400000">
                <a:off x="6358442" y="4507410"/>
                <a:ext cx="363497" cy="579967"/>
              </a:xfrm>
              <a:prstGeom prst="rect">
                <a:avLst/>
              </a:prstGeom>
              <a:noFill/>
            </p:spPr>
            <p:txBody>
              <a:bodyPr wrap="square" rtlCol="0">
                <a:spAutoFit/>
              </a:bodyPr>
              <a:lstStyle/>
              <a:p>
                <a:pPr algn="ct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a:t>
                </a:r>
                <a:endParaRPr lang="en-US" sz="2800" b="1">
                  <a:solidFill>
                    <a:srgbClr val="FF0000"/>
                  </a:solidFill>
                  <a:latin typeface="+mj-lt"/>
                </a:endParaRPr>
              </a:p>
            </p:txBody>
          </p:sp>
          <p:sp>
            <p:nvSpPr>
              <p:cNvPr id="33" name="TextBox 32">
                <a:extLst>
                  <a:ext uri="{FF2B5EF4-FFF2-40B4-BE49-F238E27FC236}">
                    <a16:creationId xmlns:a16="http://schemas.microsoft.com/office/drawing/2014/main" id="{E30E6C09-E99F-03FA-E06F-E475AB05D7D1}"/>
                  </a:ext>
                </a:extLst>
              </p:cNvPr>
              <p:cNvSpPr txBox="1"/>
              <p:nvPr/>
            </p:nvSpPr>
            <p:spPr>
              <a:xfrm>
                <a:off x="5434110" y="4747462"/>
                <a:ext cx="1068934" cy="579967"/>
              </a:xfrm>
              <a:prstGeom prst="rect">
                <a:avLst/>
              </a:prstGeom>
              <a:noFill/>
            </p:spPr>
            <p:txBody>
              <a:bodyPr wrap="square" rtlCol="0">
                <a:spAutoFit/>
              </a:bodyPr>
              <a:lstStyle/>
              <a:p>
                <a:pP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Cl</a:t>
                </a:r>
                <a:endParaRPr lang="en-US" sz="2800" b="1">
                  <a:solidFill>
                    <a:srgbClr val="FF0000"/>
                  </a:solidFill>
                  <a:latin typeface="+mj-lt"/>
                </a:endParaRPr>
              </a:p>
            </p:txBody>
          </p:sp>
          <p:sp>
            <p:nvSpPr>
              <p:cNvPr id="34" name="TextBox 33">
                <a:extLst>
                  <a:ext uri="{FF2B5EF4-FFF2-40B4-BE49-F238E27FC236}">
                    <a16:creationId xmlns:a16="http://schemas.microsoft.com/office/drawing/2014/main" id="{0B5D1D3A-C6EF-86D8-243D-E68775AE12A2}"/>
                  </a:ext>
                </a:extLst>
              </p:cNvPr>
              <p:cNvSpPr txBox="1"/>
              <p:nvPr/>
            </p:nvSpPr>
            <p:spPr>
              <a:xfrm rot="5400000">
                <a:off x="5501986" y="4507410"/>
                <a:ext cx="363497" cy="579967"/>
              </a:xfrm>
              <a:prstGeom prst="rect">
                <a:avLst/>
              </a:prstGeom>
              <a:noFill/>
            </p:spPr>
            <p:txBody>
              <a:bodyPr wrap="square" rtlCol="0">
                <a:spAutoFit/>
              </a:bodyPr>
              <a:lstStyle/>
              <a:p>
                <a:pPr algn="ctr">
                  <a:lnSpc>
                    <a:spcPct val="125000"/>
                  </a:lnSpc>
                </a:pPr>
                <a:r>
                  <a:rPr lang="en-US" sz="2800" b="1" dirty="0">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a:t>
                </a:r>
                <a:endParaRPr lang="en-US" sz="2800" b="1" dirty="0">
                  <a:solidFill>
                    <a:srgbClr val="FF0000"/>
                  </a:solidFill>
                  <a:latin typeface="+mj-lt"/>
                </a:endParaRPr>
              </a:p>
            </p:txBody>
          </p:sp>
          <p:sp>
            <p:nvSpPr>
              <p:cNvPr id="36" name="TextBox 35">
                <a:extLst>
                  <a:ext uri="{FF2B5EF4-FFF2-40B4-BE49-F238E27FC236}">
                    <a16:creationId xmlns:a16="http://schemas.microsoft.com/office/drawing/2014/main" id="{10D7DD56-A8DF-6832-DFE7-E09670EA6199}"/>
                  </a:ext>
                </a:extLst>
              </p:cNvPr>
              <p:cNvSpPr txBox="1"/>
              <p:nvPr/>
            </p:nvSpPr>
            <p:spPr>
              <a:xfrm>
                <a:off x="7009372" y="4747462"/>
                <a:ext cx="1068934" cy="579967"/>
              </a:xfrm>
              <a:prstGeom prst="rect">
                <a:avLst/>
              </a:prstGeom>
              <a:noFill/>
            </p:spPr>
            <p:txBody>
              <a:bodyPr wrap="square" rtlCol="0">
                <a:spAutoFit/>
              </a:bodyPr>
              <a:lstStyle/>
              <a:p>
                <a:pP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Cl</a:t>
                </a:r>
                <a:endParaRPr lang="en-US" sz="2800" b="1">
                  <a:solidFill>
                    <a:srgbClr val="FF0000"/>
                  </a:solidFill>
                  <a:latin typeface="+mj-lt"/>
                </a:endParaRPr>
              </a:p>
            </p:txBody>
          </p:sp>
          <p:sp>
            <p:nvSpPr>
              <p:cNvPr id="38" name="TextBox 37">
                <a:extLst>
                  <a:ext uri="{FF2B5EF4-FFF2-40B4-BE49-F238E27FC236}">
                    <a16:creationId xmlns:a16="http://schemas.microsoft.com/office/drawing/2014/main" id="{F701C670-C712-9597-5238-071252A5DE40}"/>
                  </a:ext>
                </a:extLst>
              </p:cNvPr>
              <p:cNvSpPr txBox="1"/>
              <p:nvPr/>
            </p:nvSpPr>
            <p:spPr>
              <a:xfrm rot="5400000">
                <a:off x="7077248" y="4507410"/>
                <a:ext cx="363497" cy="579967"/>
              </a:xfrm>
              <a:prstGeom prst="rect">
                <a:avLst/>
              </a:prstGeom>
              <a:noFill/>
            </p:spPr>
            <p:txBody>
              <a:bodyPr wrap="square" rtlCol="0">
                <a:spAutoFit/>
              </a:bodyPr>
              <a:lstStyle/>
              <a:p>
                <a:pPr algn="ct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a:t>
                </a:r>
                <a:endParaRPr lang="en-US" sz="2800" b="1">
                  <a:solidFill>
                    <a:srgbClr val="FF0000"/>
                  </a:solidFill>
                  <a:latin typeface="+mj-lt"/>
                </a:endParaRPr>
              </a:p>
            </p:txBody>
          </p:sp>
        </p:grpSp>
        <p:grpSp>
          <p:nvGrpSpPr>
            <p:cNvPr id="15" name="Group 14">
              <a:extLst>
                <a:ext uri="{FF2B5EF4-FFF2-40B4-BE49-F238E27FC236}">
                  <a16:creationId xmlns:a16="http://schemas.microsoft.com/office/drawing/2014/main" id="{2997D228-14BA-CBBA-96F5-DAED2910D8A5}"/>
                </a:ext>
              </a:extLst>
            </p:cNvPr>
            <p:cNvGrpSpPr/>
            <p:nvPr/>
          </p:nvGrpSpPr>
          <p:grpSpPr>
            <a:xfrm>
              <a:off x="4833937" y="4096063"/>
              <a:ext cx="1207143" cy="439287"/>
              <a:chOff x="4174331" y="2613409"/>
              <a:chExt cx="1207143" cy="439287"/>
            </a:xfrm>
          </p:grpSpPr>
          <p:cxnSp>
            <p:nvCxnSpPr>
              <p:cNvPr id="28" name="Straight Arrow Connector 27">
                <a:extLst>
                  <a:ext uri="{FF2B5EF4-FFF2-40B4-BE49-F238E27FC236}">
                    <a16:creationId xmlns:a16="http://schemas.microsoft.com/office/drawing/2014/main" id="{98420C5F-91A3-CB27-490B-8175C5B5E1B6}"/>
                  </a:ext>
                </a:extLst>
              </p:cNvPr>
              <p:cNvCxnSpPr>
                <a:cxnSpLocks/>
              </p:cNvCxnSpPr>
              <p:nvPr/>
            </p:nvCxnSpPr>
            <p:spPr>
              <a:xfrm flipH="1">
                <a:off x="4174331" y="3039797"/>
                <a:ext cx="12071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B4A4CEA-2D4F-1439-7009-635EB57E4338}"/>
                  </a:ext>
                </a:extLst>
              </p:cNvPr>
              <p:cNvSpPr txBox="1"/>
              <p:nvPr/>
            </p:nvSpPr>
            <p:spPr>
              <a:xfrm>
                <a:off x="4275148" y="2613409"/>
                <a:ext cx="1069366" cy="439287"/>
              </a:xfrm>
              <a:prstGeom prst="rect">
                <a:avLst/>
              </a:prstGeom>
              <a:noFill/>
            </p:spPr>
            <p:txBody>
              <a:bodyPr wrap="square" rtlCol="0">
                <a:spAutoFit/>
              </a:bodyPr>
              <a:lstStyle/>
              <a:p>
                <a:pPr algn="ctr">
                  <a:lnSpc>
                    <a:spcPct val="125000"/>
                  </a:lnSpc>
                </a:pPr>
                <a:r>
                  <a:rPr lang="en-US" sz="2000" b="1">
                    <a:latin typeface="+mj-lt"/>
                    <a:ea typeface="Yu Gothic UI" panose="020B0500000000000000" pitchFamily="34" charset="-128"/>
                    <a:cs typeface="Arial" panose="020B0604020202020204" pitchFamily="34" charset="0"/>
                    <a:sym typeface="Symbol" panose="05050102010706020507" pitchFamily="18" charset="2"/>
                  </a:rPr>
                  <a:t>NaOH</a:t>
                </a:r>
                <a:endParaRPr lang="en-US" sz="2000" b="1">
                  <a:latin typeface="+mj-lt"/>
                </a:endParaRPr>
              </a:p>
            </p:txBody>
          </p:sp>
        </p:grpSp>
        <p:grpSp>
          <p:nvGrpSpPr>
            <p:cNvPr id="16" name="Group 15">
              <a:extLst>
                <a:ext uri="{FF2B5EF4-FFF2-40B4-BE49-F238E27FC236}">
                  <a16:creationId xmlns:a16="http://schemas.microsoft.com/office/drawing/2014/main" id="{5976375A-A8F6-1C7F-B717-6A915BDE3D18}"/>
                </a:ext>
              </a:extLst>
            </p:cNvPr>
            <p:cNvGrpSpPr/>
            <p:nvPr/>
          </p:nvGrpSpPr>
          <p:grpSpPr>
            <a:xfrm>
              <a:off x="2313183" y="4207645"/>
              <a:ext cx="2684555" cy="1119784"/>
              <a:chOff x="5393751" y="4207645"/>
              <a:chExt cx="2684555" cy="1119784"/>
            </a:xfrm>
          </p:grpSpPr>
          <p:sp>
            <p:nvSpPr>
              <p:cNvPr id="17" name="TextBox 16">
                <a:extLst>
                  <a:ext uri="{FF2B5EF4-FFF2-40B4-BE49-F238E27FC236}">
                    <a16:creationId xmlns:a16="http://schemas.microsoft.com/office/drawing/2014/main" id="{F01F1BDC-F8E0-359C-5BE1-B502F853FFB5}"/>
                  </a:ext>
                </a:extLst>
              </p:cNvPr>
              <p:cNvSpPr txBox="1"/>
              <p:nvPr/>
            </p:nvSpPr>
            <p:spPr>
              <a:xfrm>
                <a:off x="5434110" y="4207645"/>
                <a:ext cx="2438983" cy="578043"/>
              </a:xfrm>
              <a:prstGeom prst="rect">
                <a:avLst/>
              </a:prstGeom>
              <a:noFill/>
            </p:spPr>
            <p:txBody>
              <a:bodyPr wrap="square" rtlCol="0">
                <a:spAutoFit/>
              </a:bodyPr>
              <a:lstStyle/>
              <a:p>
                <a:pP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CH</a:t>
                </a:r>
                <a:r>
                  <a:rPr lang="en-US" sz="2800" b="1" baseline="-25000">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2</a:t>
                </a: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−CH−CH</a:t>
                </a:r>
                <a:r>
                  <a:rPr lang="en-US" sz="2800" b="1" baseline="-25000">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2</a:t>
                </a:r>
                <a:endParaRPr lang="en-US" sz="2800" b="1">
                  <a:solidFill>
                    <a:srgbClr val="FF0000"/>
                  </a:solidFill>
                  <a:latin typeface="+mj-lt"/>
                </a:endParaRPr>
              </a:p>
            </p:txBody>
          </p:sp>
          <p:sp>
            <p:nvSpPr>
              <p:cNvPr id="18" name="TextBox 17">
                <a:extLst>
                  <a:ext uri="{FF2B5EF4-FFF2-40B4-BE49-F238E27FC236}">
                    <a16:creationId xmlns:a16="http://schemas.microsoft.com/office/drawing/2014/main" id="{6C5743DB-89DD-FCA5-D2E2-16FBCCBAE532}"/>
                  </a:ext>
                </a:extLst>
              </p:cNvPr>
              <p:cNvSpPr txBox="1"/>
              <p:nvPr/>
            </p:nvSpPr>
            <p:spPr>
              <a:xfrm>
                <a:off x="6283801" y="4747462"/>
                <a:ext cx="1068934" cy="579967"/>
              </a:xfrm>
              <a:prstGeom prst="rect">
                <a:avLst/>
              </a:prstGeom>
              <a:noFill/>
            </p:spPr>
            <p:txBody>
              <a:bodyPr wrap="square" rtlCol="0">
                <a:spAutoFit/>
              </a:bodyPr>
              <a:lstStyle/>
              <a:p>
                <a:pP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OH</a:t>
                </a:r>
                <a:endParaRPr lang="en-US" sz="2800" b="1">
                  <a:solidFill>
                    <a:srgbClr val="FF0000"/>
                  </a:solidFill>
                  <a:latin typeface="+mj-lt"/>
                </a:endParaRPr>
              </a:p>
            </p:txBody>
          </p:sp>
          <p:sp>
            <p:nvSpPr>
              <p:cNvPr id="19" name="TextBox 18">
                <a:extLst>
                  <a:ext uri="{FF2B5EF4-FFF2-40B4-BE49-F238E27FC236}">
                    <a16:creationId xmlns:a16="http://schemas.microsoft.com/office/drawing/2014/main" id="{D9C8FE43-BD77-BFBD-5A87-8A2FDEF289A6}"/>
                  </a:ext>
                </a:extLst>
              </p:cNvPr>
              <p:cNvSpPr txBox="1"/>
              <p:nvPr/>
            </p:nvSpPr>
            <p:spPr>
              <a:xfrm rot="5400000">
                <a:off x="6358442" y="4507410"/>
                <a:ext cx="363497" cy="579967"/>
              </a:xfrm>
              <a:prstGeom prst="rect">
                <a:avLst/>
              </a:prstGeom>
              <a:noFill/>
            </p:spPr>
            <p:txBody>
              <a:bodyPr wrap="square" rtlCol="0">
                <a:spAutoFit/>
              </a:bodyPr>
              <a:lstStyle/>
              <a:p>
                <a:pPr algn="ct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a:t>
                </a:r>
                <a:endParaRPr lang="en-US" sz="2800" b="1">
                  <a:solidFill>
                    <a:srgbClr val="FF0000"/>
                  </a:solidFill>
                  <a:latin typeface="+mj-lt"/>
                </a:endParaRPr>
              </a:p>
            </p:txBody>
          </p:sp>
          <p:sp>
            <p:nvSpPr>
              <p:cNvPr id="21" name="TextBox 20">
                <a:extLst>
                  <a:ext uri="{FF2B5EF4-FFF2-40B4-BE49-F238E27FC236}">
                    <a16:creationId xmlns:a16="http://schemas.microsoft.com/office/drawing/2014/main" id="{D291975B-2ECB-2919-09F2-3312D0A4CCE4}"/>
                  </a:ext>
                </a:extLst>
              </p:cNvPr>
              <p:cNvSpPr txBox="1"/>
              <p:nvPr/>
            </p:nvSpPr>
            <p:spPr>
              <a:xfrm>
                <a:off x="5434110" y="4747462"/>
                <a:ext cx="1068934" cy="579967"/>
              </a:xfrm>
              <a:prstGeom prst="rect">
                <a:avLst/>
              </a:prstGeom>
              <a:noFill/>
            </p:spPr>
            <p:txBody>
              <a:bodyPr wrap="square" rtlCol="0">
                <a:spAutoFit/>
              </a:bodyPr>
              <a:lstStyle/>
              <a:p>
                <a:pP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OH</a:t>
                </a:r>
                <a:endParaRPr lang="en-US" sz="2800" b="1">
                  <a:solidFill>
                    <a:srgbClr val="FF0000"/>
                  </a:solidFill>
                  <a:latin typeface="+mj-lt"/>
                </a:endParaRPr>
              </a:p>
            </p:txBody>
          </p:sp>
          <p:sp>
            <p:nvSpPr>
              <p:cNvPr id="23" name="TextBox 22">
                <a:extLst>
                  <a:ext uri="{FF2B5EF4-FFF2-40B4-BE49-F238E27FC236}">
                    <a16:creationId xmlns:a16="http://schemas.microsoft.com/office/drawing/2014/main" id="{A894ADE1-6458-1065-367B-37170B32AEA2}"/>
                  </a:ext>
                </a:extLst>
              </p:cNvPr>
              <p:cNvSpPr txBox="1"/>
              <p:nvPr/>
            </p:nvSpPr>
            <p:spPr>
              <a:xfrm rot="5400000">
                <a:off x="5501986" y="4507410"/>
                <a:ext cx="363497" cy="579967"/>
              </a:xfrm>
              <a:prstGeom prst="rect">
                <a:avLst/>
              </a:prstGeom>
              <a:noFill/>
            </p:spPr>
            <p:txBody>
              <a:bodyPr wrap="square" rtlCol="0">
                <a:spAutoFit/>
              </a:bodyPr>
              <a:lstStyle/>
              <a:p>
                <a:pPr algn="ct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a:t>
                </a:r>
                <a:endParaRPr lang="en-US" sz="2800" b="1">
                  <a:solidFill>
                    <a:srgbClr val="FF0000"/>
                  </a:solidFill>
                  <a:latin typeface="+mj-lt"/>
                </a:endParaRPr>
              </a:p>
            </p:txBody>
          </p:sp>
          <p:sp>
            <p:nvSpPr>
              <p:cNvPr id="25" name="TextBox 24">
                <a:extLst>
                  <a:ext uri="{FF2B5EF4-FFF2-40B4-BE49-F238E27FC236}">
                    <a16:creationId xmlns:a16="http://schemas.microsoft.com/office/drawing/2014/main" id="{7BA76178-1A72-A9B4-D8C0-379223D62420}"/>
                  </a:ext>
                </a:extLst>
              </p:cNvPr>
              <p:cNvSpPr txBox="1"/>
              <p:nvPr/>
            </p:nvSpPr>
            <p:spPr>
              <a:xfrm>
                <a:off x="7009372" y="4747462"/>
                <a:ext cx="1068934" cy="579967"/>
              </a:xfrm>
              <a:prstGeom prst="rect">
                <a:avLst/>
              </a:prstGeom>
              <a:noFill/>
            </p:spPr>
            <p:txBody>
              <a:bodyPr wrap="square" rtlCol="0">
                <a:spAutoFit/>
              </a:bodyPr>
              <a:lstStyle/>
              <a:p>
                <a:pP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OH</a:t>
                </a:r>
                <a:endParaRPr lang="en-US" sz="2800" b="1">
                  <a:solidFill>
                    <a:srgbClr val="FF0000"/>
                  </a:solidFill>
                  <a:latin typeface="+mj-lt"/>
                </a:endParaRPr>
              </a:p>
            </p:txBody>
          </p:sp>
          <p:sp>
            <p:nvSpPr>
              <p:cNvPr id="27" name="TextBox 26">
                <a:extLst>
                  <a:ext uri="{FF2B5EF4-FFF2-40B4-BE49-F238E27FC236}">
                    <a16:creationId xmlns:a16="http://schemas.microsoft.com/office/drawing/2014/main" id="{24D8EBD8-FF74-D183-68AA-DCC5B9F2A625}"/>
                  </a:ext>
                </a:extLst>
              </p:cNvPr>
              <p:cNvSpPr txBox="1"/>
              <p:nvPr/>
            </p:nvSpPr>
            <p:spPr>
              <a:xfrm rot="5400000">
                <a:off x="7077248" y="4507410"/>
                <a:ext cx="363497" cy="579967"/>
              </a:xfrm>
              <a:prstGeom prst="rect">
                <a:avLst/>
              </a:prstGeom>
              <a:noFill/>
            </p:spPr>
            <p:txBody>
              <a:bodyPr wrap="square" rtlCol="0">
                <a:spAutoFit/>
              </a:bodyPr>
              <a:lstStyle/>
              <a:p>
                <a:pPr algn="ctr">
                  <a:lnSpc>
                    <a:spcPct val="125000"/>
                  </a:lnSpc>
                </a:pPr>
                <a:r>
                  <a:rPr lang="en-US" sz="2800" b="1">
                    <a:solidFill>
                      <a:srgbClr val="FF0000"/>
                    </a:solidFill>
                    <a:latin typeface="+mj-lt"/>
                    <a:ea typeface="Yu Gothic UI" panose="020B0500000000000000" pitchFamily="34" charset="-128"/>
                    <a:cs typeface="Arial" panose="020B0604020202020204" pitchFamily="34" charset="0"/>
                    <a:sym typeface="Symbol" panose="05050102010706020507" pitchFamily="18" charset="2"/>
                  </a:rPr>
                  <a:t>−</a:t>
                </a:r>
                <a:endParaRPr lang="en-US" sz="2800" b="1">
                  <a:solidFill>
                    <a:srgbClr val="FF0000"/>
                  </a:solidFill>
                  <a:latin typeface="+mj-lt"/>
                </a:endParaRPr>
              </a:p>
            </p:txBody>
          </p:sp>
        </p:grpSp>
      </p:grpSp>
      <p:sp>
        <p:nvSpPr>
          <p:cNvPr id="55" name="TextBox 54">
            <a:extLst>
              <a:ext uri="{FF2B5EF4-FFF2-40B4-BE49-F238E27FC236}">
                <a16:creationId xmlns:a16="http://schemas.microsoft.com/office/drawing/2014/main" id="{68B9661E-6DAB-07A6-AAA0-623B561A5EAD}"/>
              </a:ext>
            </a:extLst>
          </p:cNvPr>
          <p:cNvSpPr txBox="1"/>
          <p:nvPr/>
        </p:nvSpPr>
        <p:spPr>
          <a:xfrm>
            <a:off x="1569972" y="5536513"/>
            <a:ext cx="8303078" cy="604909"/>
          </a:xfrm>
          <a:prstGeom prst="rect">
            <a:avLst/>
          </a:prstGeom>
          <a:noFill/>
        </p:spPr>
        <p:txBody>
          <a:bodyPr wrap="square">
            <a:spAutoFit/>
          </a:bodyPr>
          <a:lstStyle/>
          <a:p>
            <a:pPr algn="ctr">
              <a:lnSpc>
                <a:spcPct val="130000"/>
              </a:lnSpc>
              <a:spcAft>
                <a:spcPts val="1000"/>
              </a:spcAft>
              <a:tabLst>
                <a:tab pos="285750" algn="l"/>
              </a:tabLst>
            </a:pP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glycerol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propene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46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1060335" y="996566"/>
            <a:ext cx="10108408" cy="3151091"/>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61964" y="4397639"/>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38" name="!!o2b">
            <a:extLst>
              <a:ext uri="{FF2B5EF4-FFF2-40B4-BE49-F238E27FC236}">
                <a16:creationId xmlns:a16="http://schemas.microsoft.com/office/drawing/2014/main" id="{78069A1B-D926-4C5A-B89C-A303ADAD4239}"/>
              </a:ext>
            </a:extLst>
          </p:cNvPr>
          <p:cNvSpPr/>
          <p:nvPr/>
        </p:nvSpPr>
        <p:spPr>
          <a:xfrm>
            <a:off x="3765311" y="55226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39" name="!!o2c">
            <a:extLst>
              <a:ext uri="{FF2B5EF4-FFF2-40B4-BE49-F238E27FC236}">
                <a16:creationId xmlns:a16="http://schemas.microsoft.com/office/drawing/2014/main" id="{25117B70-0FC6-4C2D-91BD-44B574FE73BA}"/>
              </a:ext>
            </a:extLst>
          </p:cNvPr>
          <p:cNvSpPr/>
          <p:nvPr/>
        </p:nvSpPr>
        <p:spPr>
          <a:xfrm>
            <a:off x="4928971" y="5524089"/>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41" name="!!1b">
            <a:extLst>
              <a:ext uri="{FF2B5EF4-FFF2-40B4-BE49-F238E27FC236}">
                <a16:creationId xmlns:a16="http://schemas.microsoft.com/office/drawing/2014/main" id="{1CD069B4-5CF6-458A-B83D-7557A574044E}"/>
              </a:ext>
            </a:extLst>
          </p:cNvPr>
          <p:cNvSpPr txBox="1"/>
          <p:nvPr/>
        </p:nvSpPr>
        <p:spPr>
          <a:xfrm>
            <a:off x="3914185" y="5636438"/>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a</a:t>
            </a:r>
          </a:p>
        </p:txBody>
      </p:sp>
      <p:sp>
        <p:nvSpPr>
          <p:cNvPr id="42" name="!!2c">
            <a:extLst>
              <a:ext uri="{FF2B5EF4-FFF2-40B4-BE49-F238E27FC236}">
                <a16:creationId xmlns:a16="http://schemas.microsoft.com/office/drawing/2014/main" id="{F4982626-B297-4298-81A0-46C7C0A1CACB}"/>
              </a:ext>
            </a:extLst>
          </p:cNvPr>
          <p:cNvSpPr txBox="1"/>
          <p:nvPr/>
        </p:nvSpPr>
        <p:spPr>
          <a:xfrm>
            <a:off x="5105202" y="5636438"/>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r</a:t>
            </a:r>
          </a:p>
        </p:txBody>
      </p:sp>
      <p:sp>
        <p:nvSpPr>
          <p:cNvPr id="78" name="TextBox 77">
            <a:extLst>
              <a:ext uri="{FF2B5EF4-FFF2-40B4-BE49-F238E27FC236}">
                <a16:creationId xmlns:a16="http://schemas.microsoft.com/office/drawing/2014/main" id="{32846A3D-BAE2-4FFE-B054-AE802C1398BF}"/>
              </a:ext>
            </a:extLst>
          </p:cNvPr>
          <p:cNvSpPr txBox="1"/>
          <p:nvPr/>
        </p:nvSpPr>
        <p:spPr>
          <a:xfrm>
            <a:off x="1316181" y="1138569"/>
            <a:ext cx="6077607" cy="286232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Alcohol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là</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hợp</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chất</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hữu</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cơ</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mà</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trong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phân</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tử</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của</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chúng</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chứa</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nhóm</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-OH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liên</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kết</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trực</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tiếp</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vi-VN"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với nguyên tử _</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________</a:t>
            </a:r>
            <a:r>
              <a:rPr kumimoji="0" lang="vi-VN"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no.</a:t>
            </a:r>
            <a:endPar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sp>
        <p:nvSpPr>
          <p:cNvPr id="53" name="!!o2c">
            <a:extLst>
              <a:ext uri="{FF2B5EF4-FFF2-40B4-BE49-F238E27FC236}">
                <a16:creationId xmlns:a16="http://schemas.microsoft.com/office/drawing/2014/main" id="{25117B70-0FC6-4C2D-91BD-44B574FE73BA}"/>
              </a:ext>
            </a:extLst>
          </p:cNvPr>
          <p:cNvSpPr/>
          <p:nvPr/>
        </p:nvSpPr>
        <p:spPr>
          <a:xfrm>
            <a:off x="6064921" y="55226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4" name="!!2c">
            <a:extLst>
              <a:ext uri="{FF2B5EF4-FFF2-40B4-BE49-F238E27FC236}">
                <a16:creationId xmlns:a16="http://schemas.microsoft.com/office/drawing/2014/main" id="{F4982626-B297-4298-81A0-46C7C0A1CACB}"/>
              </a:ext>
            </a:extLst>
          </p:cNvPr>
          <p:cNvSpPr txBox="1"/>
          <p:nvPr/>
        </p:nvSpPr>
        <p:spPr>
          <a:xfrm>
            <a:off x="6241152" y="5634987"/>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b</a:t>
            </a:r>
          </a:p>
        </p:txBody>
      </p:sp>
      <p:sp>
        <p:nvSpPr>
          <p:cNvPr id="57" name="!!o2c">
            <a:extLst>
              <a:ext uri="{FF2B5EF4-FFF2-40B4-BE49-F238E27FC236}">
                <a16:creationId xmlns:a16="http://schemas.microsoft.com/office/drawing/2014/main" id="{25117B70-0FC6-4C2D-91BD-44B574FE73BA}"/>
              </a:ext>
            </a:extLst>
          </p:cNvPr>
          <p:cNvSpPr/>
          <p:nvPr/>
        </p:nvSpPr>
        <p:spPr>
          <a:xfrm>
            <a:off x="7215183" y="5524089"/>
            <a:ext cx="1029568" cy="10281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8" name="!!2c">
            <a:extLst>
              <a:ext uri="{FF2B5EF4-FFF2-40B4-BE49-F238E27FC236}">
                <a16:creationId xmlns:a16="http://schemas.microsoft.com/office/drawing/2014/main" id="{F4982626-B297-4298-81A0-46C7C0A1CACB}"/>
              </a:ext>
            </a:extLst>
          </p:cNvPr>
          <p:cNvSpPr txBox="1"/>
          <p:nvPr/>
        </p:nvSpPr>
        <p:spPr>
          <a:xfrm>
            <a:off x="7391414" y="5636438"/>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p>
        </p:txBody>
      </p:sp>
      <p:sp>
        <p:nvSpPr>
          <p:cNvPr id="59" name="!!o2c">
            <a:extLst>
              <a:ext uri="{FF2B5EF4-FFF2-40B4-BE49-F238E27FC236}">
                <a16:creationId xmlns:a16="http://schemas.microsoft.com/office/drawing/2014/main" id="{25117B70-0FC6-4C2D-91BD-44B574FE73BA}"/>
              </a:ext>
            </a:extLst>
          </p:cNvPr>
          <p:cNvSpPr/>
          <p:nvPr/>
        </p:nvSpPr>
        <p:spPr>
          <a:xfrm>
            <a:off x="2606666" y="55226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60" name="!!2c">
            <a:extLst>
              <a:ext uri="{FF2B5EF4-FFF2-40B4-BE49-F238E27FC236}">
                <a16:creationId xmlns:a16="http://schemas.microsoft.com/office/drawing/2014/main" id="{F4982626-B297-4298-81A0-46C7C0A1CACB}"/>
              </a:ext>
            </a:extLst>
          </p:cNvPr>
          <p:cNvSpPr txBox="1"/>
          <p:nvPr/>
        </p:nvSpPr>
        <p:spPr>
          <a:xfrm>
            <a:off x="2782897" y="5634987"/>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a:t>
            </a:r>
          </a:p>
        </p:txBody>
      </p:sp>
      <p:sp>
        <p:nvSpPr>
          <p:cNvPr id="62" name="!!o2c">
            <a:extLst>
              <a:ext uri="{FF2B5EF4-FFF2-40B4-BE49-F238E27FC236}">
                <a16:creationId xmlns:a16="http://schemas.microsoft.com/office/drawing/2014/main" id="{25117B70-0FC6-4C2D-91BD-44B574FE73BA}"/>
              </a:ext>
            </a:extLst>
          </p:cNvPr>
          <p:cNvSpPr/>
          <p:nvPr/>
        </p:nvSpPr>
        <p:spPr>
          <a:xfrm>
            <a:off x="8371723" y="5524089"/>
            <a:ext cx="1029568" cy="10281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65" name="!!2c">
            <a:extLst>
              <a:ext uri="{FF2B5EF4-FFF2-40B4-BE49-F238E27FC236}">
                <a16:creationId xmlns:a16="http://schemas.microsoft.com/office/drawing/2014/main" id="{F4982626-B297-4298-81A0-46C7C0A1CACB}"/>
              </a:ext>
            </a:extLst>
          </p:cNvPr>
          <p:cNvSpPr txBox="1"/>
          <p:nvPr/>
        </p:nvSpPr>
        <p:spPr>
          <a:xfrm>
            <a:off x="8547954" y="5636438"/>
            <a:ext cx="6956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n</a:t>
            </a:r>
          </a:p>
        </p:txBody>
      </p:sp>
      <p:pic>
        <p:nvPicPr>
          <p:cNvPr id="1026" name="Picture 2" descr="https://qph.fs.quoracdn.net/main-qimg-4b27bc643f04a0cf31dae8e36213fab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0911" y="1240584"/>
            <a:ext cx="3172577" cy="26561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67" name="Picture 66">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76" name="Picture 75">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77" name="Picture 76">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79" name="Picture 7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80" name="Picture 7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81" name="Picture 80">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82" name="Picture 81">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83" name="Picture 82">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84" name="Picture 83">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85" name="Picture 84">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86" name="Picture 85">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87" name="Picture 86">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8" name="Picture 87">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9" name="Picture 88">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90" name="Picture 89">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120" name="Picture 119">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121" name="Picture 120">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122" name="Picture 121">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123" name="Picture 122">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124" name="Picture 123">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125" name="Picture 124">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126" name="Picture 125">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127" name="Picture 126">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128" name="Picture 127">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129" name="Picture 128">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130" name="Picture 129">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131" name="Picture 130">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Tree>
    <p:extLst>
      <p:ext uri="{BB962C8B-B14F-4D97-AF65-F5344CB8AC3E}">
        <p14:creationId xmlns:p14="http://schemas.microsoft.com/office/powerpoint/2010/main" val="4280977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1"/>
                                        </p:tgtEl>
                                      </p:cBhvr>
                                    </p:animEffect>
                                    <p:animScale>
                                      <p:cBhvr>
                                        <p:cTn id="12" dur="250" autoRev="1" fill="hold"/>
                                        <p:tgtEl>
                                          <p:spTgt spid="41"/>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9"/>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42"/>
                                        </p:tgtEl>
                                      </p:cBhvr>
                                    </p:animEffect>
                                    <p:animScale>
                                      <p:cBhvr>
                                        <p:cTn id="23"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24" restart="whenNotActive" fill="hold" evtFilter="cancelBubble" nodeType="interactiveSeq">
                <p:stCondLst>
                  <p:cond evt="onClick" delay="0">
                    <p:tgtEl>
                      <p:spTgt spid="53"/>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54"/>
                                        </p:tgtEl>
                                      </p:cBhvr>
                                    </p:animEffect>
                                    <p:animScale>
                                      <p:cBhvr>
                                        <p:cTn id="34" dur="250" autoRev="1" fill="hold"/>
                                        <p:tgtEl>
                                          <p:spTgt spid="54"/>
                                        </p:tgtEl>
                                      </p:cBhvr>
                                      <p:by x="105000" y="105000"/>
                                    </p:animScale>
                                  </p:childTnLst>
                                </p:cTn>
                              </p:par>
                            </p:childTnLst>
                          </p:cTn>
                        </p:par>
                      </p:childTnLst>
                    </p:cTn>
                  </p:par>
                </p:childTnLst>
              </p:cTn>
              <p:nextCondLst>
                <p:cond evt="onClick" delay="0">
                  <p:tgtEl>
                    <p:spTgt spid="53"/>
                  </p:tgtEl>
                </p:cond>
              </p:nextCondLst>
            </p:seq>
            <p:seq concurrent="1" nextAc="seek">
              <p:cTn id="35" restart="whenNotActive" fill="hold" evtFilter="cancelBubble" nodeType="interactiveSeq">
                <p:stCondLst>
                  <p:cond evt="onClick" delay="0">
                    <p:tgtEl>
                      <p:spTgt spid="57"/>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58"/>
                                        </p:tgtEl>
                                      </p:cBhvr>
                                    </p:animEffect>
                                    <p:animScale>
                                      <p:cBhvr>
                                        <p:cTn id="45" dur="250" autoRev="1" fill="hold"/>
                                        <p:tgtEl>
                                          <p:spTgt spid="58"/>
                                        </p:tgtEl>
                                      </p:cBhvr>
                                      <p:by x="105000" y="105000"/>
                                    </p:animScale>
                                  </p:childTnLst>
                                </p:cTn>
                              </p:par>
                            </p:childTnLst>
                          </p:cTn>
                        </p:par>
                      </p:childTnLst>
                    </p:cTn>
                  </p:par>
                </p:childTnLst>
              </p:cTn>
              <p:nextCondLst>
                <p:cond evt="onClick" delay="0">
                  <p:tgtEl>
                    <p:spTgt spid="57"/>
                  </p:tgtEl>
                </p:cond>
              </p:nextCondLst>
            </p:seq>
            <p:seq concurrent="1" nextAc="seek">
              <p:cTn id="46" restart="whenNotActive" fill="hold" evtFilter="cancelBubble" nodeType="interactiveSeq">
                <p:stCondLst>
                  <p:cond evt="onClick" delay="0">
                    <p:tgtEl>
                      <p:spTgt spid="59"/>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fltVal val="0"/>
                                          </p:val>
                                        </p:tav>
                                        <p:tav tm="100000">
                                          <p:val>
                                            <p:strVal val="#ppt_h"/>
                                          </p:val>
                                        </p:tav>
                                      </p:tavLst>
                                    </p:anim>
                                    <p:animEffect transition="in" filter="fade">
                                      <p:cBhvr>
                                        <p:cTn id="53" dur="500"/>
                                        <p:tgtEl>
                                          <p:spTgt spid="60"/>
                                        </p:tgtEl>
                                      </p:cBhvr>
                                    </p:animEffect>
                                  </p:childTnLst>
                                  <p:subTnLst>
                                    <p:audio>
                                      <p:cMediaNode>
                                        <p:cTn display="0" masterRel="sameClick">
                                          <p:stCondLst>
                                            <p:cond evt="begin" delay="0">
                                              <p:tn val="49"/>
                                            </p:cond>
                                          </p:stCondLst>
                                          <p:endCondLst>
                                            <p:cond evt="onStopAudio" delay="0">
                                              <p:tgtEl>
                                                <p:sldTgt/>
                                              </p:tgtEl>
                                            </p:cond>
                                          </p:endCondLst>
                                        </p:cTn>
                                        <p:tgtEl>
                                          <p:sndTgt r:embed="rId2"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60"/>
                                        </p:tgtEl>
                                      </p:cBhvr>
                                    </p:animEffect>
                                    <p:animScale>
                                      <p:cBhvr>
                                        <p:cTn id="56" dur="250" autoRev="1" fill="hold"/>
                                        <p:tgtEl>
                                          <p:spTgt spid="60"/>
                                        </p:tgtEl>
                                      </p:cBhvr>
                                      <p:by x="105000" y="105000"/>
                                    </p:animScale>
                                  </p:childTnLst>
                                </p:cTn>
                              </p:par>
                            </p:childTnLst>
                          </p:cTn>
                        </p:par>
                      </p:childTnLst>
                    </p:cTn>
                  </p:par>
                </p:childTnLst>
              </p:cTn>
              <p:nextCondLst>
                <p:cond evt="onClick" delay="0">
                  <p:tgtEl>
                    <p:spTgt spid="59"/>
                  </p:tgtEl>
                </p:cond>
              </p:nextCondLst>
            </p:seq>
            <p:seq concurrent="1" nextAc="seek">
              <p:cTn id="57" restart="whenNotActive" fill="hold" evtFilter="cancelBubble" nodeType="interactiveSeq">
                <p:stCondLst>
                  <p:cond evt="onClick" delay="0">
                    <p:tgtEl>
                      <p:spTgt spid="62"/>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subTnLst>
                                    <p:audio>
                                      <p:cMediaNode>
                                        <p:cTn display="0" masterRel="sameClick">
                                          <p:stCondLst>
                                            <p:cond evt="begin" delay="0">
                                              <p:tn val="60"/>
                                            </p:cond>
                                          </p:stCondLst>
                                          <p:endCondLst>
                                            <p:cond evt="onStopAudio" delay="0">
                                              <p:tgtEl>
                                                <p:sldTgt/>
                                              </p:tgtEl>
                                            </p:cond>
                                          </p:endCondLst>
                                        </p:cTn>
                                        <p:tgtEl>
                                          <p:sndTgt r:embed="rId2"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65"/>
                                        </p:tgtEl>
                                      </p:cBhvr>
                                    </p:animEffect>
                                    <p:animScale>
                                      <p:cBhvr>
                                        <p:cTn id="67" dur="250" autoRev="1" fill="hold"/>
                                        <p:tgtEl>
                                          <p:spTgt spid="65"/>
                                        </p:tgtEl>
                                      </p:cBhvr>
                                      <p:by x="105000" y="105000"/>
                                    </p:animScale>
                                  </p:childTnLst>
                                </p:cTn>
                              </p:par>
                              <p:par>
                                <p:cTn id="6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9" dur="2000" fill="hold"/>
                                        <p:tgtEl>
                                          <p:spTgt spid="67"/>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1" dur="2000" fill="hold"/>
                                        <p:tgtEl>
                                          <p:spTgt spid="84"/>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73" dur="2000" fill="hold"/>
                                        <p:tgtEl>
                                          <p:spTgt spid="66"/>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75" dur="2000" fill="hold"/>
                                        <p:tgtEl>
                                          <p:spTgt spid="77"/>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77" dur="2000" fill="hold"/>
                                        <p:tgtEl>
                                          <p:spTgt spid="79"/>
                                        </p:tgtEl>
                                        <p:attrNameLst>
                                          <p:attrName>ppt_x</p:attrName>
                                          <p:attrName>ppt_y</p:attrName>
                                        </p:attrNameLst>
                                      </p:cBhvr>
                                      <p:rCtr x="-4792" y="65810"/>
                                    </p:animMotion>
                                  </p:childTnLst>
                                </p:cTn>
                              </p:par>
                              <p:par>
                                <p:cTn id="7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79" dur="2000" fill="hold"/>
                                        <p:tgtEl>
                                          <p:spTgt spid="83"/>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1" dur="2000" fill="hold"/>
                                        <p:tgtEl>
                                          <p:spTgt spid="80"/>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83" dur="2000" fill="hold"/>
                                        <p:tgtEl>
                                          <p:spTgt spid="81"/>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85" dur="2000" fill="hold"/>
                                        <p:tgtEl>
                                          <p:spTgt spid="82"/>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7" dur="2000" fill="hold"/>
                                        <p:tgtEl>
                                          <p:spTgt spid="85"/>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9" dur="2000" fill="hold"/>
                                        <p:tgtEl>
                                          <p:spTgt spid="87"/>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86"/>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93" dur="2000" fill="hold"/>
                                        <p:tgtEl>
                                          <p:spTgt spid="88"/>
                                        </p:tgtEl>
                                        <p:attrNameLst>
                                          <p:attrName>ppt_x</p:attrName>
                                          <p:attrName>ppt_y</p:attrName>
                                        </p:attrNameLst>
                                      </p:cBhvr>
                                      <p:rCtr x="18750" y="58287"/>
                                    </p:animMotion>
                                  </p:childTnLst>
                                </p:cTn>
                              </p:par>
                              <p:par>
                                <p:cTn id="9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5" dur="2000" fill="hold"/>
                                        <p:tgtEl>
                                          <p:spTgt spid="89"/>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7" dur="2000" fill="hold"/>
                                        <p:tgtEl>
                                          <p:spTgt spid="120"/>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9" dur="2000" fill="hold"/>
                                        <p:tgtEl>
                                          <p:spTgt spid="122"/>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123"/>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03" dur="2000" fill="hold"/>
                                        <p:tgtEl>
                                          <p:spTgt spid="125"/>
                                        </p:tgtEl>
                                        <p:attrNameLst>
                                          <p:attrName>ppt_x</p:attrName>
                                          <p:attrName>ppt_y</p:attrName>
                                        </p:attrNameLst>
                                      </p:cBhvr>
                                    </p:animMotion>
                                  </p:childTnLst>
                                </p:cTn>
                              </p:par>
                              <p:par>
                                <p:cTn id="10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05" dur="2000" fill="hold"/>
                                        <p:tgtEl>
                                          <p:spTgt spid="126"/>
                                        </p:tgtEl>
                                        <p:attrNameLst>
                                          <p:attrName>ppt_x</p:attrName>
                                          <p:attrName>ppt_y</p:attrName>
                                        </p:attrNameLst>
                                      </p:cBhvr>
                                    </p:animMotion>
                                  </p:childTnLst>
                                </p:cTn>
                              </p:par>
                              <p:par>
                                <p:cTn id="10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7" dur="2000" fill="hold"/>
                                        <p:tgtEl>
                                          <p:spTgt spid="127"/>
                                        </p:tgtEl>
                                        <p:attrNameLst>
                                          <p:attrName>ppt_x</p:attrName>
                                          <p:attrName>ppt_y</p:attrName>
                                        </p:attrNameLst>
                                      </p:cBhvr>
                                    </p:animMotion>
                                  </p:childTnLst>
                                </p:cTn>
                              </p:par>
                              <p:par>
                                <p:cTn id="10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9" dur="2000" fill="hold"/>
                                        <p:tgtEl>
                                          <p:spTgt spid="129"/>
                                        </p:tgtEl>
                                        <p:attrNameLst>
                                          <p:attrName>ppt_x</p:attrName>
                                          <p:attrName>ppt_y</p:attrName>
                                        </p:attrNameLst>
                                      </p:cBhvr>
                                    </p:animMotion>
                                  </p:childTnLst>
                                </p:cTn>
                              </p:par>
                              <p:par>
                                <p:cTn id="11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1" dur="2000" fill="hold"/>
                                        <p:tgtEl>
                                          <p:spTgt spid="128"/>
                                        </p:tgtEl>
                                        <p:attrNameLst>
                                          <p:attrName>ppt_x</p:attrName>
                                          <p:attrName>ppt_y</p:attrName>
                                        </p:attrNameLst>
                                      </p:cBhvr>
                                    </p:animMotion>
                                  </p:childTnLst>
                                </p:cTn>
                              </p:par>
                              <p:par>
                                <p:cTn id="11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3" dur="2000" fill="hold"/>
                                        <p:tgtEl>
                                          <p:spTgt spid="130"/>
                                        </p:tgtEl>
                                        <p:attrNameLst>
                                          <p:attrName>ppt_x</p:attrName>
                                          <p:attrName>ppt_y</p:attrName>
                                        </p:attrNameLst>
                                      </p:cBhvr>
                                    </p:animMotion>
                                  </p:childTnLst>
                                </p:cTn>
                              </p:par>
                              <p:par>
                                <p:cTn id="11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5" dur="2000" fill="hold"/>
                                        <p:tgtEl>
                                          <p:spTgt spid="131"/>
                                        </p:tgtEl>
                                        <p:attrNameLst>
                                          <p:attrName>ppt_x</p:attrName>
                                          <p:attrName>ppt_y</p:attrName>
                                        </p:attrNameLst>
                                      </p:cBhvr>
                                    </p:animMotion>
                                  </p:childTnLst>
                                </p:cTn>
                              </p:par>
                            </p:childTnLst>
                          </p:cTn>
                        </p:par>
                      </p:childTnLst>
                    </p:cTn>
                  </p:par>
                </p:childTnLst>
              </p:cTn>
              <p:nextCondLst>
                <p:cond evt="onClick" delay="0">
                  <p:tgtEl>
                    <p:spTgt spid="62"/>
                  </p:tgtEl>
                </p:cond>
              </p:nextCondLst>
            </p:seq>
          </p:childTnLst>
        </p:cTn>
      </p:par>
    </p:tnLst>
    <p:bldLst>
      <p:bldP spid="41" grpId="0"/>
      <p:bldP spid="41" grpId="1"/>
      <p:bldP spid="42" grpId="0"/>
      <p:bldP spid="42" grpId="1"/>
      <p:bldP spid="54" grpId="0"/>
      <p:bldP spid="54" grpId="1"/>
      <p:bldP spid="58" grpId="0"/>
      <p:bldP spid="58" grpId="1"/>
      <p:bldP spid="60" grpId="0"/>
      <p:bldP spid="60" grpId="1"/>
      <p:bldP spid="65" grpId="0"/>
      <p:bldP spid="65"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135FF25-7693-8A3C-568A-D97FA9B7B526}"/>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B3B0DD66-F9AE-A3F0-A8A3-CB00BBDFF7B2}"/>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24" name="Graphic 23">
            <a:extLst>
              <a:ext uri="{FF2B5EF4-FFF2-40B4-BE49-F238E27FC236}">
                <a16:creationId xmlns:a16="http://schemas.microsoft.com/office/drawing/2014/main" id="{D26A160F-00AF-7D24-E3FC-3D34523115C4}"/>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26" name="Graphic 25">
            <a:extLst>
              <a:ext uri="{FF2B5EF4-FFF2-40B4-BE49-F238E27FC236}">
                <a16:creationId xmlns:a16="http://schemas.microsoft.com/office/drawing/2014/main" id="{9A5E11B6-5443-7F20-D0C7-43B2C7B77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pic>
        <p:nvPicPr>
          <p:cNvPr id="35" name="Graphic 34">
            <a:extLst>
              <a:ext uri="{FF2B5EF4-FFF2-40B4-BE49-F238E27FC236}">
                <a16:creationId xmlns:a16="http://schemas.microsoft.com/office/drawing/2014/main" id="{F4626814-10B6-CED3-22DE-8F48975C1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53273">
            <a:off x="9199922" y="6236943"/>
            <a:ext cx="980507" cy="883205"/>
          </a:xfrm>
          <a:prstGeom prst="rect">
            <a:avLst/>
          </a:prstGeom>
        </p:spPr>
      </p:pic>
      <p:grpSp>
        <p:nvGrpSpPr>
          <p:cNvPr id="40" name="Graphic 38">
            <a:extLst>
              <a:ext uri="{FF2B5EF4-FFF2-40B4-BE49-F238E27FC236}">
                <a16:creationId xmlns:a16="http://schemas.microsoft.com/office/drawing/2014/main" id="{B7F9A9A0-8B5E-FDEF-BE03-9E3DDD69EC63}"/>
              </a:ext>
            </a:extLst>
          </p:cNvPr>
          <p:cNvGrpSpPr/>
          <p:nvPr/>
        </p:nvGrpSpPr>
        <p:grpSpPr>
          <a:xfrm rot="1031660">
            <a:off x="862856" y="6245496"/>
            <a:ext cx="624855" cy="715340"/>
            <a:chOff x="886668" y="6366940"/>
            <a:chExt cx="624855" cy="715340"/>
          </a:xfrm>
        </p:grpSpPr>
        <p:sp>
          <p:nvSpPr>
            <p:cNvPr id="41" name="Freeform: Shape 40">
              <a:extLst>
                <a:ext uri="{FF2B5EF4-FFF2-40B4-BE49-F238E27FC236}">
                  <a16:creationId xmlns:a16="http://schemas.microsoft.com/office/drawing/2014/main" id="{BDF5D176-F02F-07A7-9D09-91D6D137326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2" name="Graphic 38">
              <a:extLst>
                <a:ext uri="{FF2B5EF4-FFF2-40B4-BE49-F238E27FC236}">
                  <a16:creationId xmlns:a16="http://schemas.microsoft.com/office/drawing/2014/main" id="{64273A8E-064E-C563-ECC4-B79A9EEFB0F2}"/>
                </a:ext>
              </a:extLst>
            </p:cNvPr>
            <p:cNvGrpSpPr/>
            <p:nvPr/>
          </p:nvGrpSpPr>
          <p:grpSpPr>
            <a:xfrm>
              <a:off x="1128064" y="6652789"/>
              <a:ext cx="147266" cy="147193"/>
              <a:chOff x="1128064" y="6652789"/>
              <a:chExt cx="147266" cy="147193"/>
            </a:xfrm>
          </p:grpSpPr>
          <p:sp>
            <p:nvSpPr>
              <p:cNvPr id="43" name="Freeform: Shape 42">
                <a:extLst>
                  <a:ext uri="{FF2B5EF4-FFF2-40B4-BE49-F238E27FC236}">
                    <a16:creationId xmlns:a16="http://schemas.microsoft.com/office/drawing/2014/main" id="{D9E3D08C-C2BE-58FD-0D29-A9A14FB8E54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AD88C4E-B662-0E2D-4EA3-BEE2AB358052}"/>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58C92349-12A2-A406-C7DE-7542D8BFD9A3}"/>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E1EBAF0-09CC-6306-88FA-E6B854C45DA2}"/>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58E9C6D7-72DC-8F9C-8370-5C4DB458E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52505">
            <a:off x="1686937" y="6252236"/>
            <a:ext cx="863766" cy="767792"/>
          </a:xfrm>
          <a:prstGeom prst="rect">
            <a:avLst/>
          </a:prstGeom>
        </p:spPr>
      </p:pic>
      <p:sp>
        <p:nvSpPr>
          <p:cNvPr id="37" name="Rectangle: Rounded Corners 36">
            <a:extLst>
              <a:ext uri="{FF2B5EF4-FFF2-40B4-BE49-F238E27FC236}">
                <a16:creationId xmlns:a16="http://schemas.microsoft.com/office/drawing/2014/main" id="{A9981CC2-9732-A528-E8F7-1DB5CD3B0555}"/>
              </a:ext>
            </a:extLst>
          </p:cNvPr>
          <p:cNvSpPr/>
          <p:nvPr/>
        </p:nvSpPr>
        <p:spPr>
          <a:xfrm>
            <a:off x="8459468" y="228614"/>
            <a:ext cx="2000115" cy="685800"/>
          </a:xfrm>
          <a:prstGeom prst="roundRect">
            <a:avLst/>
          </a:prstGeom>
          <a:solidFill>
            <a:srgbClr val="B7D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7EAA283-393D-82EA-20FB-19FA96BAF687}"/>
              </a:ext>
            </a:extLst>
          </p:cNvPr>
          <p:cNvSpPr txBox="1"/>
          <p:nvPr/>
        </p:nvSpPr>
        <p:spPr>
          <a:xfrm>
            <a:off x="400730" y="244475"/>
            <a:ext cx="2246313" cy="523220"/>
          </a:xfrm>
          <a:prstGeom prst="rect">
            <a:avLst/>
          </a:prstGeom>
          <a:noFill/>
        </p:spPr>
        <p:txBody>
          <a:bodyPr wrap="square" rtlCol="0">
            <a:spAutoFit/>
          </a:bodyPr>
          <a:lstStyle/>
          <a:p>
            <a:pPr algn="ctr"/>
            <a:r>
              <a:rPr lang="en-US" sz="2700" b="1" dirty="0">
                <a:solidFill>
                  <a:schemeClr val="bg1"/>
                </a:solidFill>
              </a:rPr>
              <a:t>2. ĐIỀU CHẾ</a:t>
            </a:r>
          </a:p>
        </p:txBody>
      </p:sp>
      <p:sp>
        <p:nvSpPr>
          <p:cNvPr id="47" name="TextBox 46">
            <a:extLst>
              <a:ext uri="{FF2B5EF4-FFF2-40B4-BE49-F238E27FC236}">
                <a16:creationId xmlns:a16="http://schemas.microsoft.com/office/drawing/2014/main" id="{C785A1E9-FD72-DBFC-FD7D-8A3ADF9A8DC1}"/>
              </a:ext>
            </a:extLst>
          </p:cNvPr>
          <p:cNvSpPr txBox="1"/>
          <p:nvPr/>
        </p:nvSpPr>
        <p:spPr>
          <a:xfrm>
            <a:off x="8437696" y="324704"/>
            <a:ext cx="3386231" cy="507831"/>
          </a:xfrm>
          <a:prstGeom prst="rect">
            <a:avLst/>
          </a:prstGeom>
          <a:noFill/>
        </p:spPr>
        <p:txBody>
          <a:bodyPr wrap="square" rtlCol="0">
            <a:spAutoFit/>
          </a:bodyPr>
          <a:lstStyle/>
          <a:p>
            <a:r>
              <a:rPr lang="en-US" sz="2700" b="1" dirty="0">
                <a:solidFill>
                  <a:srgbClr val="C00000"/>
                </a:solidFill>
              </a:rPr>
              <a:t>GLYCEROL</a:t>
            </a:r>
          </a:p>
        </p:txBody>
      </p:sp>
      <p:grpSp>
        <p:nvGrpSpPr>
          <p:cNvPr id="7" name="Group 6">
            <a:extLst>
              <a:ext uri="{FF2B5EF4-FFF2-40B4-BE49-F238E27FC236}">
                <a16:creationId xmlns:a16="http://schemas.microsoft.com/office/drawing/2014/main" id="{C486A9B8-9F77-9E84-433F-5EA861F2A8FA}"/>
              </a:ext>
            </a:extLst>
          </p:cNvPr>
          <p:cNvGrpSpPr/>
          <p:nvPr/>
        </p:nvGrpSpPr>
        <p:grpSpPr>
          <a:xfrm>
            <a:off x="1336678" y="1363213"/>
            <a:ext cx="9651506" cy="723449"/>
            <a:chOff x="1950847" y="1297647"/>
            <a:chExt cx="8607894" cy="723449"/>
          </a:xfrm>
        </p:grpSpPr>
        <p:sp>
          <p:nvSpPr>
            <p:cNvPr id="2" name="TextBox 1">
              <a:extLst>
                <a:ext uri="{FF2B5EF4-FFF2-40B4-BE49-F238E27FC236}">
                  <a16:creationId xmlns:a16="http://schemas.microsoft.com/office/drawing/2014/main" id="{E3955E8A-540F-16B6-CE9F-31DC74A82D92}"/>
                </a:ext>
              </a:extLst>
            </p:cNvPr>
            <p:cNvSpPr txBox="1"/>
            <p:nvPr/>
          </p:nvSpPr>
          <p:spPr>
            <a:xfrm>
              <a:off x="2716869" y="1406457"/>
              <a:ext cx="7841872" cy="578043"/>
            </a:xfrm>
            <a:prstGeom prst="rect">
              <a:avLst/>
            </a:prstGeom>
            <a:noFill/>
          </p:spPr>
          <p:txBody>
            <a:bodyPr wrap="square" rtlCol="0">
              <a:spAutoFit/>
            </a:bodyPr>
            <a:lstStyle/>
            <a:p>
              <a:pPr algn="just">
                <a:lnSpc>
                  <a:spcPct val="125000"/>
                </a:lnSpc>
              </a:pPr>
              <a:r>
                <a:rPr lang="vi-VN" sz="2800" dirty="0"/>
                <a:t>Glycerol được điều chế từ propylene hoặc chất béo</a:t>
              </a:r>
              <a:endParaRPr lang="en-US" sz="2800" dirty="0"/>
            </a:p>
          </p:txBody>
        </p:sp>
        <p:pic>
          <p:nvPicPr>
            <p:cNvPr id="6" name="Picture 5">
              <a:extLst>
                <a:ext uri="{FF2B5EF4-FFF2-40B4-BE49-F238E27FC236}">
                  <a16:creationId xmlns:a16="http://schemas.microsoft.com/office/drawing/2014/main" id="{50E887FA-E39E-DCD4-6E3A-BAC52AFC43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0847" y="1297647"/>
              <a:ext cx="723449" cy="723449"/>
            </a:xfrm>
            <a:prstGeom prst="rect">
              <a:avLst/>
            </a:prstGeom>
          </p:spPr>
        </p:pic>
      </p:grpSp>
      <p:sp>
        <p:nvSpPr>
          <p:cNvPr id="8" name="Rectangle: Rounded Corners 7">
            <a:extLst>
              <a:ext uri="{FF2B5EF4-FFF2-40B4-BE49-F238E27FC236}">
                <a16:creationId xmlns:a16="http://schemas.microsoft.com/office/drawing/2014/main" id="{AEB0AEFE-7284-8ADF-3615-9D1C795F4DD6}"/>
              </a:ext>
            </a:extLst>
          </p:cNvPr>
          <p:cNvSpPr/>
          <p:nvPr/>
        </p:nvSpPr>
        <p:spPr>
          <a:xfrm>
            <a:off x="10886" y="-18944"/>
            <a:ext cx="7500802" cy="1069340"/>
          </a:xfrm>
          <a:prstGeom prst="roundRect">
            <a:avLst/>
          </a:prstGeom>
          <a:solidFill>
            <a:srgbClr val="25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ACF8955-3F17-0F42-E074-31DAD79158B5}"/>
              </a:ext>
            </a:extLst>
          </p:cNvPr>
          <p:cNvSpPr txBox="1"/>
          <p:nvPr/>
        </p:nvSpPr>
        <p:spPr>
          <a:xfrm>
            <a:off x="150116" y="220812"/>
            <a:ext cx="7027886" cy="523220"/>
          </a:xfrm>
          <a:prstGeom prst="rect">
            <a:avLst/>
          </a:prstGeom>
          <a:noFill/>
        </p:spPr>
        <p:txBody>
          <a:bodyPr wrap="none" rtlCol="0">
            <a:spAutoFit/>
          </a:bodyPr>
          <a:lstStyle/>
          <a:p>
            <a:pPr algn="ctr"/>
            <a:r>
              <a:rPr lang="en-US" sz="2800" b="1" dirty="0" err="1">
                <a:solidFill>
                  <a:schemeClr val="bg1"/>
                </a:solidFill>
              </a:rPr>
              <a:t>Tìm</a:t>
            </a:r>
            <a:r>
              <a:rPr lang="en-US" sz="2800" b="1" dirty="0">
                <a:solidFill>
                  <a:schemeClr val="bg1"/>
                </a:solidFill>
              </a:rPr>
              <a:t> </a:t>
            </a:r>
            <a:r>
              <a:rPr lang="en-US" sz="2800" b="1" dirty="0" err="1">
                <a:solidFill>
                  <a:schemeClr val="bg1"/>
                </a:solidFill>
              </a:rPr>
              <a:t>hiểu</a:t>
            </a:r>
            <a:r>
              <a:rPr lang="en-US" sz="2800" b="1" dirty="0">
                <a:solidFill>
                  <a:schemeClr val="bg1"/>
                </a:solidFill>
              </a:rPr>
              <a:t> </a:t>
            </a:r>
            <a:r>
              <a:rPr lang="en-US" sz="2800" b="1" dirty="0" err="1">
                <a:solidFill>
                  <a:schemeClr val="bg1"/>
                </a:solidFill>
              </a:rPr>
              <a:t>phương</a:t>
            </a:r>
            <a:r>
              <a:rPr lang="en-US" sz="2800" b="1" dirty="0">
                <a:solidFill>
                  <a:schemeClr val="bg1"/>
                </a:solidFill>
              </a:rPr>
              <a:t> </a:t>
            </a:r>
            <a:r>
              <a:rPr lang="en-US" sz="2800" b="1" dirty="0" err="1">
                <a:solidFill>
                  <a:schemeClr val="bg1"/>
                </a:solidFill>
              </a:rPr>
              <a:t>pháp</a:t>
            </a:r>
            <a:r>
              <a:rPr lang="en-US" sz="2800" b="1" dirty="0">
                <a:solidFill>
                  <a:schemeClr val="bg1"/>
                </a:solidFill>
              </a:rPr>
              <a:t> </a:t>
            </a:r>
            <a:r>
              <a:rPr lang="en-US" sz="2800" b="1" dirty="0" err="1">
                <a:solidFill>
                  <a:schemeClr val="bg1"/>
                </a:solidFill>
              </a:rPr>
              <a:t>điều</a:t>
            </a:r>
            <a:r>
              <a:rPr lang="en-US" sz="2800" b="1" dirty="0">
                <a:solidFill>
                  <a:schemeClr val="bg1"/>
                </a:solidFill>
              </a:rPr>
              <a:t> </a:t>
            </a:r>
            <a:r>
              <a:rPr lang="en-US" sz="2800" b="1" dirty="0" err="1">
                <a:solidFill>
                  <a:schemeClr val="bg1"/>
                </a:solidFill>
              </a:rPr>
              <a:t>chế</a:t>
            </a:r>
            <a:r>
              <a:rPr lang="en-US" sz="2800" b="1" dirty="0">
                <a:solidFill>
                  <a:schemeClr val="bg1"/>
                </a:solidFill>
              </a:rPr>
              <a:t> alcohol</a:t>
            </a:r>
          </a:p>
        </p:txBody>
      </p:sp>
      <p:pic>
        <p:nvPicPr>
          <p:cNvPr id="3" name="Picture 2">
            <a:extLst>
              <a:ext uri="{FF2B5EF4-FFF2-40B4-BE49-F238E27FC236}">
                <a16:creationId xmlns:a16="http://schemas.microsoft.com/office/drawing/2014/main" id="{0D6D1841-AC86-9328-DC17-47CA5E698A18}"/>
              </a:ext>
            </a:extLst>
          </p:cNvPr>
          <p:cNvPicPr>
            <a:picLocks noChangeAspect="1"/>
          </p:cNvPicPr>
          <p:nvPr/>
        </p:nvPicPr>
        <p:blipFill rotWithShape="1">
          <a:blip r:embed="rId13">
            <a:extLst>
              <a:ext uri="{28A0092B-C50C-407E-A947-70E740481C1C}">
                <a14:useLocalDpi xmlns:a14="http://schemas.microsoft.com/office/drawing/2010/main" val="0"/>
              </a:ext>
            </a:extLst>
          </a:blip>
          <a:srcRect t="19219" b="12344"/>
          <a:stretch/>
        </p:blipFill>
        <p:spPr bwMode="auto">
          <a:xfrm>
            <a:off x="1799047" y="2469337"/>
            <a:ext cx="8687750" cy="1854282"/>
          </a:xfrm>
          <a:prstGeom prst="rect">
            <a:avLst/>
          </a:prstGeom>
          <a:ln>
            <a:noFill/>
          </a:ln>
          <a:extLst>
            <a:ext uri="{53640926-AAD7-44D8-BBD7-CCE9431645EC}">
              <a14:shadowObscured xmlns:a14="http://schemas.microsoft.com/office/drawing/2010/main"/>
            </a:ext>
          </a:extLst>
        </p:spPr>
      </p:pic>
      <p:sp>
        <p:nvSpPr>
          <p:cNvPr id="54" name="TextBox 53">
            <a:extLst>
              <a:ext uri="{FF2B5EF4-FFF2-40B4-BE49-F238E27FC236}">
                <a16:creationId xmlns:a16="http://schemas.microsoft.com/office/drawing/2014/main" id="{3464DC64-E97D-28A4-FAEE-389EEF1567F4}"/>
              </a:ext>
            </a:extLst>
          </p:cNvPr>
          <p:cNvSpPr txBox="1"/>
          <p:nvPr/>
        </p:nvSpPr>
        <p:spPr>
          <a:xfrm>
            <a:off x="1591314" y="4931230"/>
            <a:ext cx="8303078" cy="604909"/>
          </a:xfrm>
          <a:prstGeom prst="rect">
            <a:avLst/>
          </a:prstGeom>
          <a:noFill/>
        </p:spPr>
        <p:txBody>
          <a:bodyPr wrap="square">
            <a:spAutoFit/>
          </a:bodyPr>
          <a:lstStyle/>
          <a:p>
            <a:pPr algn="ctr">
              <a:lnSpc>
                <a:spcPct val="130000"/>
              </a:lnSpc>
              <a:spcAft>
                <a:spcPts val="1000"/>
              </a:spcAft>
              <a:tabLst>
                <a:tab pos="285750" algn="l"/>
              </a:tabLst>
            </a:pP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béo</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122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9FD021AC-FBE0-6A98-1319-FB40453A3F62}"/>
              </a:ext>
            </a:extLst>
          </p:cNvPr>
          <p:cNvSpPr/>
          <p:nvPr/>
        </p:nvSpPr>
        <p:spPr>
          <a:xfrm>
            <a:off x="0" y="5930900"/>
            <a:ext cx="12192000" cy="927100"/>
          </a:xfrm>
          <a:custGeom>
            <a:avLst/>
            <a:gdLst>
              <a:gd name="connsiteX0" fmla="*/ 300899 w 12192000"/>
              <a:gd name="connsiteY0" fmla="*/ 2074 h 927100"/>
              <a:gd name="connsiteX1" fmla="*/ 1809494 w 12192000"/>
              <a:gd name="connsiteY1" fmla="*/ 425767 h 927100"/>
              <a:gd name="connsiteX2" fmla="*/ 3211029 w 12192000"/>
              <a:gd name="connsiteY2" fmla="*/ 430997 h 927100"/>
              <a:gd name="connsiteX3" fmla="*/ 5050541 w 12192000"/>
              <a:gd name="connsiteY3" fmla="*/ 645459 h 927100"/>
              <a:gd name="connsiteX4" fmla="*/ 7094446 w 12192000"/>
              <a:gd name="connsiteY4" fmla="*/ 394382 h 927100"/>
              <a:gd name="connsiteX5" fmla="*/ 8914493 w 12192000"/>
              <a:gd name="connsiteY5" fmla="*/ 546074 h 927100"/>
              <a:gd name="connsiteX6" fmla="*/ 10228432 w 12192000"/>
              <a:gd name="connsiteY6" fmla="*/ 253151 h 927100"/>
              <a:gd name="connsiteX7" fmla="*/ 11639699 w 12192000"/>
              <a:gd name="connsiteY7" fmla="*/ 352536 h 927100"/>
              <a:gd name="connsiteX8" fmla="*/ 12112147 w 12192000"/>
              <a:gd name="connsiteY8" fmla="*/ 224338 h 927100"/>
              <a:gd name="connsiteX9" fmla="*/ 12192000 w 12192000"/>
              <a:gd name="connsiteY9" fmla="*/ 192727 h 927100"/>
              <a:gd name="connsiteX10" fmla="*/ 12192000 w 12192000"/>
              <a:gd name="connsiteY10" fmla="*/ 927100 h 927100"/>
              <a:gd name="connsiteX11" fmla="*/ 0 w 12192000"/>
              <a:gd name="connsiteY11" fmla="*/ 927100 h 927100"/>
              <a:gd name="connsiteX12" fmla="*/ 0 w 12192000"/>
              <a:gd name="connsiteY12" fmla="*/ 28225 h 927100"/>
              <a:gd name="connsiteX13" fmla="*/ 3438 w 12192000"/>
              <a:gd name="connsiteY13" fmla="*/ 27288 h 927100"/>
              <a:gd name="connsiteX14" fmla="*/ 300899 w 12192000"/>
              <a:gd name="connsiteY14" fmla="*/ 2074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927100">
                <a:moveTo>
                  <a:pt x="300899" y="2074"/>
                </a:moveTo>
                <a:cubicBezTo>
                  <a:pt x="708057" y="29971"/>
                  <a:pt x="1324473" y="354280"/>
                  <a:pt x="1809494" y="425767"/>
                </a:cubicBezTo>
                <a:cubicBezTo>
                  <a:pt x="2294516" y="497254"/>
                  <a:pt x="2670855" y="394382"/>
                  <a:pt x="3211029" y="430997"/>
                </a:cubicBezTo>
                <a:cubicBezTo>
                  <a:pt x="3751204" y="467612"/>
                  <a:pt x="4403305" y="651561"/>
                  <a:pt x="5050541" y="645459"/>
                </a:cubicBezTo>
                <a:cubicBezTo>
                  <a:pt x="5697778" y="639356"/>
                  <a:pt x="6450454" y="410946"/>
                  <a:pt x="7094446" y="394382"/>
                </a:cubicBezTo>
                <a:cubicBezTo>
                  <a:pt x="7738437" y="377818"/>
                  <a:pt x="8392162" y="569613"/>
                  <a:pt x="8914493" y="546074"/>
                </a:cubicBezTo>
                <a:cubicBezTo>
                  <a:pt x="9436824" y="522536"/>
                  <a:pt x="9774230" y="285407"/>
                  <a:pt x="10228432" y="253151"/>
                </a:cubicBezTo>
                <a:cubicBezTo>
                  <a:pt x="10682633" y="220894"/>
                  <a:pt x="11193609" y="390023"/>
                  <a:pt x="11639699" y="352536"/>
                </a:cubicBezTo>
                <a:cubicBezTo>
                  <a:pt x="11786072" y="340235"/>
                  <a:pt x="11950260" y="286354"/>
                  <a:pt x="12112147" y="224338"/>
                </a:cubicBezTo>
                <a:lnTo>
                  <a:pt x="12192000" y="192727"/>
                </a:lnTo>
                <a:lnTo>
                  <a:pt x="12192000" y="927100"/>
                </a:lnTo>
                <a:lnTo>
                  <a:pt x="0" y="927100"/>
                </a:lnTo>
                <a:lnTo>
                  <a:pt x="0" y="28225"/>
                </a:lnTo>
                <a:lnTo>
                  <a:pt x="3438" y="27288"/>
                </a:lnTo>
                <a:cubicBezTo>
                  <a:pt x="98841" y="6270"/>
                  <a:pt x="199110" y="-4901"/>
                  <a:pt x="300899" y="2074"/>
                </a:cubicBezTo>
                <a:close/>
              </a:path>
            </a:pathLst>
          </a:custGeom>
          <a:solidFill>
            <a:srgbClr val="94D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4" name="Graphic 43">
            <a:extLst>
              <a:ext uri="{FF2B5EF4-FFF2-40B4-BE49-F238E27FC236}">
                <a16:creationId xmlns:a16="http://schemas.microsoft.com/office/drawing/2014/main" id="{B362DC0C-C4C6-0880-5077-32E2E9277959}"/>
              </a:ext>
            </a:extLst>
          </p:cNvPr>
          <p:cNvPicPr>
            <a:picLocks noChangeAspect="1"/>
          </p:cNvPicPr>
          <p:nvPr/>
        </p:nvPicPr>
        <p:blipFill>
          <a:blip r:embed="rId2">
            <a:lum bright="-20000" contrast="20000"/>
            <a:extLst>
              <a:ext uri="{96DAC541-7B7A-43D3-8B79-37D633B846F1}">
                <asvg:svgBlip xmlns:asvg="http://schemas.microsoft.com/office/drawing/2016/SVG/main" r:embed="rId3"/>
              </a:ext>
            </a:extLst>
          </a:blip>
          <a:stretch>
            <a:fillRect/>
          </a:stretch>
        </p:blipFill>
        <p:spPr>
          <a:xfrm rot="20224848">
            <a:off x="-363716" y="5549504"/>
            <a:ext cx="1053740" cy="1523651"/>
          </a:xfrm>
          <a:prstGeom prst="rect">
            <a:avLst/>
          </a:prstGeom>
        </p:spPr>
      </p:pic>
      <p:pic>
        <p:nvPicPr>
          <p:cNvPr id="45" name="Graphic 44">
            <a:extLst>
              <a:ext uri="{FF2B5EF4-FFF2-40B4-BE49-F238E27FC236}">
                <a16:creationId xmlns:a16="http://schemas.microsoft.com/office/drawing/2014/main" id="{98B3E235-62C7-D130-42C3-04C64CDE40F6}"/>
              </a:ext>
            </a:extLst>
          </p:cNvPr>
          <p:cNvPicPr>
            <a:picLocks noChangeAspect="1"/>
          </p:cNvPicPr>
          <p:nvPr/>
        </p:nvPicPr>
        <p:blipFill>
          <a:blip r:embed="rId4">
            <a:lum bright="-20000" contrast="20000"/>
            <a:extLst>
              <a:ext uri="{96DAC541-7B7A-43D3-8B79-37D633B846F1}">
                <asvg:svgBlip xmlns:asvg="http://schemas.microsoft.com/office/drawing/2016/SVG/main" r:embed="rId5"/>
              </a:ext>
            </a:extLst>
          </a:blip>
          <a:stretch>
            <a:fillRect/>
          </a:stretch>
        </p:blipFill>
        <p:spPr>
          <a:xfrm rot="792843">
            <a:off x="11379847" y="5476935"/>
            <a:ext cx="1062524" cy="1567871"/>
          </a:xfrm>
          <a:prstGeom prst="rect">
            <a:avLst/>
          </a:prstGeom>
        </p:spPr>
      </p:pic>
      <p:pic>
        <p:nvPicPr>
          <p:cNvPr id="46" name="Graphic 45">
            <a:extLst>
              <a:ext uri="{FF2B5EF4-FFF2-40B4-BE49-F238E27FC236}">
                <a16:creationId xmlns:a16="http://schemas.microsoft.com/office/drawing/2014/main" id="{FD21C1F1-D495-6A3A-417B-9552AE273D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4690" y="6163258"/>
            <a:ext cx="857250" cy="876300"/>
          </a:xfrm>
          <a:prstGeom prst="rect">
            <a:avLst/>
          </a:prstGeom>
        </p:spPr>
      </p:pic>
      <p:grpSp>
        <p:nvGrpSpPr>
          <p:cNvPr id="47" name="Graphic 38">
            <a:extLst>
              <a:ext uri="{FF2B5EF4-FFF2-40B4-BE49-F238E27FC236}">
                <a16:creationId xmlns:a16="http://schemas.microsoft.com/office/drawing/2014/main" id="{7FF75C6A-2C7B-D196-F400-0FD337E43B15}"/>
              </a:ext>
            </a:extLst>
          </p:cNvPr>
          <p:cNvGrpSpPr/>
          <p:nvPr/>
        </p:nvGrpSpPr>
        <p:grpSpPr>
          <a:xfrm rot="1031660">
            <a:off x="862856" y="6245496"/>
            <a:ext cx="624855" cy="715340"/>
            <a:chOff x="886668" y="6366940"/>
            <a:chExt cx="624855" cy="715340"/>
          </a:xfrm>
        </p:grpSpPr>
        <p:sp>
          <p:nvSpPr>
            <p:cNvPr id="48" name="Freeform: Shape 47">
              <a:extLst>
                <a:ext uri="{FF2B5EF4-FFF2-40B4-BE49-F238E27FC236}">
                  <a16:creationId xmlns:a16="http://schemas.microsoft.com/office/drawing/2014/main" id="{79CDDDD1-4E83-3FC1-766B-D17D006613A3}"/>
                </a:ext>
              </a:extLst>
            </p:cNvPr>
            <p:cNvSpPr/>
            <p:nvPr/>
          </p:nvSpPr>
          <p:spPr>
            <a:xfrm>
              <a:off x="886668" y="6547446"/>
              <a:ext cx="624855" cy="354424"/>
            </a:xfrm>
            <a:custGeom>
              <a:avLst/>
              <a:gdLst>
                <a:gd name="connsiteX0" fmla="*/ 2722 w 624855"/>
                <a:gd name="connsiteY0" fmla="*/ 96964 h 354424"/>
                <a:gd name="connsiteX1" fmla="*/ 271518 w 624855"/>
                <a:gd name="connsiteY1" fmla="*/ 335184 h 354424"/>
                <a:gd name="connsiteX2" fmla="*/ 622133 w 624855"/>
                <a:gd name="connsiteY2" fmla="*/ 257460 h 354424"/>
                <a:gd name="connsiteX3" fmla="*/ 353338 w 624855"/>
                <a:gd name="connsiteY3" fmla="*/ 19240 h 354424"/>
                <a:gd name="connsiteX4" fmla="*/ 2722 w 624855"/>
                <a:gd name="connsiteY4" fmla="*/ 96964 h 35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55" h="354424">
                  <a:moveTo>
                    <a:pt x="2722" y="96964"/>
                  </a:moveTo>
                  <a:cubicBezTo>
                    <a:pt x="-19852" y="184213"/>
                    <a:pt x="100449" y="290893"/>
                    <a:pt x="271518" y="335184"/>
                  </a:cubicBezTo>
                  <a:cubicBezTo>
                    <a:pt x="442587" y="379476"/>
                    <a:pt x="599559" y="344709"/>
                    <a:pt x="622133" y="257460"/>
                  </a:cubicBezTo>
                  <a:cubicBezTo>
                    <a:pt x="644707" y="170211"/>
                    <a:pt x="524407" y="63531"/>
                    <a:pt x="353338" y="19240"/>
                  </a:cubicBezTo>
                  <a:cubicBezTo>
                    <a:pt x="182269" y="-25051"/>
                    <a:pt x="25297" y="9715"/>
                    <a:pt x="2722" y="96964"/>
                  </a:cubicBezTo>
                  <a:close/>
                </a:path>
              </a:pathLst>
            </a:custGeom>
            <a:noFill/>
            <a:ln w="28575" cap="flat">
              <a:solidFill>
                <a:srgbClr val="FFD049"/>
              </a:solidFill>
              <a:prstDash val="solid"/>
              <a:miter/>
            </a:ln>
          </p:spPr>
          <p:txBody>
            <a:bodyPr rtlCol="0" anchor="ctr"/>
            <a:lstStyle/>
            <a:p>
              <a:endParaRPr lang="en-US"/>
            </a:p>
          </p:txBody>
        </p:sp>
        <p:grpSp>
          <p:nvGrpSpPr>
            <p:cNvPr id="49" name="Graphic 38">
              <a:extLst>
                <a:ext uri="{FF2B5EF4-FFF2-40B4-BE49-F238E27FC236}">
                  <a16:creationId xmlns:a16="http://schemas.microsoft.com/office/drawing/2014/main" id="{84EA416D-2E63-793E-3776-137FFA918892}"/>
                </a:ext>
              </a:extLst>
            </p:cNvPr>
            <p:cNvGrpSpPr/>
            <p:nvPr/>
          </p:nvGrpSpPr>
          <p:grpSpPr>
            <a:xfrm>
              <a:off x="1128064" y="6652789"/>
              <a:ext cx="147266" cy="147193"/>
              <a:chOff x="1128064" y="6652789"/>
              <a:chExt cx="147266" cy="147193"/>
            </a:xfrm>
          </p:grpSpPr>
          <p:sp>
            <p:nvSpPr>
              <p:cNvPr id="52" name="Freeform: Shape 51">
                <a:extLst>
                  <a:ext uri="{FF2B5EF4-FFF2-40B4-BE49-F238E27FC236}">
                    <a16:creationId xmlns:a16="http://schemas.microsoft.com/office/drawing/2014/main" id="{F4A77358-D829-BBEA-C86B-8D64D9D263BE}"/>
                  </a:ext>
                </a:extLst>
              </p:cNvPr>
              <p:cNvSpPr/>
              <p:nvPr/>
            </p:nvSpPr>
            <p:spPr>
              <a:xfrm>
                <a:off x="1128064" y="6698893"/>
                <a:ext cx="147266" cy="101089"/>
              </a:xfrm>
              <a:custGeom>
                <a:avLst/>
                <a:gdLst>
                  <a:gd name="connsiteX0" fmla="*/ 101083 w 147266"/>
                  <a:gd name="connsiteY0" fmla="*/ 95822 h 101089"/>
                  <a:gd name="connsiteX1" fmla="*/ 5166 w 147266"/>
                  <a:gd name="connsiteY1" fmla="*/ 54864 h 101089"/>
                  <a:gd name="connsiteX2" fmla="*/ 309 w 147266"/>
                  <a:gd name="connsiteY2" fmla="*/ 22003 h 101089"/>
                  <a:gd name="connsiteX3" fmla="*/ 95749 w 147266"/>
                  <a:gd name="connsiteY3" fmla="*/ 62675 h 101089"/>
                  <a:gd name="connsiteX4" fmla="*/ 141945 w 147266"/>
                  <a:gd name="connsiteY4" fmla="*/ 0 h 101089"/>
                  <a:gd name="connsiteX5" fmla="*/ 101083 w 147266"/>
                  <a:gd name="connsiteY5" fmla="*/ 95822 h 1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66" h="101089">
                    <a:moveTo>
                      <a:pt x="101083" y="95822"/>
                    </a:moveTo>
                    <a:cubicBezTo>
                      <a:pt x="63174" y="110871"/>
                      <a:pt x="20311" y="92583"/>
                      <a:pt x="5166" y="54864"/>
                    </a:cubicBezTo>
                    <a:cubicBezTo>
                      <a:pt x="880" y="43910"/>
                      <a:pt x="-739" y="32671"/>
                      <a:pt x="309" y="22003"/>
                    </a:cubicBezTo>
                    <a:cubicBezTo>
                      <a:pt x="15549" y="59531"/>
                      <a:pt x="58316" y="77724"/>
                      <a:pt x="95749" y="62675"/>
                    </a:cubicBezTo>
                    <a:cubicBezTo>
                      <a:pt x="122705" y="51911"/>
                      <a:pt x="139755" y="26956"/>
                      <a:pt x="141945" y="0"/>
                    </a:cubicBezTo>
                    <a:cubicBezTo>
                      <a:pt x="157090" y="37719"/>
                      <a:pt x="138802" y="80677"/>
                      <a:pt x="101083" y="95822"/>
                    </a:cubicBezTo>
                    <a:close/>
                  </a:path>
                </a:pathLst>
              </a:custGeom>
              <a:solidFill>
                <a:srgbClr val="DF6A6D"/>
              </a:solidFill>
              <a:ln w="2857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80682DB-C4E3-9E5F-87B9-F9AA1E140798}"/>
                  </a:ext>
                </a:extLst>
              </p:cNvPr>
              <p:cNvSpPr/>
              <p:nvPr/>
            </p:nvSpPr>
            <p:spPr>
              <a:xfrm>
                <a:off x="1128372" y="6652789"/>
                <a:ext cx="141732" cy="114157"/>
              </a:xfrm>
              <a:custGeom>
                <a:avLst/>
                <a:gdLst>
                  <a:gd name="connsiteX0" fmla="*/ 95441 w 141732"/>
                  <a:gd name="connsiteY0" fmla="*/ 108874 h 114157"/>
                  <a:gd name="connsiteX1" fmla="*/ 0 w 141732"/>
                  <a:gd name="connsiteY1" fmla="*/ 68202 h 114157"/>
                  <a:gd name="connsiteX2" fmla="*/ 45910 w 141732"/>
                  <a:gd name="connsiteY2" fmla="*/ 5337 h 114157"/>
                  <a:gd name="connsiteX3" fmla="*/ 141637 w 141732"/>
                  <a:gd name="connsiteY3" fmla="*/ 45914 h 114157"/>
                  <a:gd name="connsiteX4" fmla="*/ 141732 w 141732"/>
                  <a:gd name="connsiteY4" fmla="*/ 46199 h 114157"/>
                  <a:gd name="connsiteX5" fmla="*/ 95441 w 141732"/>
                  <a:gd name="connsiteY5" fmla="*/ 108874 h 1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14157">
                    <a:moveTo>
                      <a:pt x="95441" y="108874"/>
                    </a:moveTo>
                    <a:cubicBezTo>
                      <a:pt x="58007" y="123923"/>
                      <a:pt x="15240" y="105731"/>
                      <a:pt x="0" y="68202"/>
                    </a:cubicBezTo>
                    <a:cubicBezTo>
                      <a:pt x="2000" y="40865"/>
                      <a:pt x="18955" y="16196"/>
                      <a:pt x="45910" y="5337"/>
                    </a:cubicBezTo>
                    <a:cubicBezTo>
                      <a:pt x="83629" y="-9808"/>
                      <a:pt x="126397" y="8385"/>
                      <a:pt x="141637" y="45914"/>
                    </a:cubicBezTo>
                    <a:lnTo>
                      <a:pt x="141732" y="46199"/>
                    </a:lnTo>
                    <a:cubicBezTo>
                      <a:pt x="139446" y="73155"/>
                      <a:pt x="122396" y="98015"/>
                      <a:pt x="95441" y="108874"/>
                    </a:cubicBezTo>
                    <a:close/>
                  </a:path>
                </a:pathLst>
              </a:custGeom>
              <a:solidFill>
                <a:srgbClr val="FF7C8A"/>
              </a:solidFill>
              <a:ln w="28575" cap="flat">
                <a:noFill/>
                <a:prstDash val="solid"/>
                <a:miter/>
              </a:ln>
            </p:spPr>
            <p:txBody>
              <a:bodyPr rtlCol="0" anchor="ctr"/>
              <a:lstStyle/>
              <a:p>
                <a:endParaRPr lang="en-US"/>
              </a:p>
            </p:txBody>
          </p:sp>
        </p:grpSp>
        <p:sp>
          <p:nvSpPr>
            <p:cNvPr id="50" name="Freeform: Shape 49">
              <a:extLst>
                <a:ext uri="{FF2B5EF4-FFF2-40B4-BE49-F238E27FC236}">
                  <a16:creationId xmlns:a16="http://schemas.microsoft.com/office/drawing/2014/main" id="{4C0E8330-F8C0-8326-0CDD-9C7CB470EBB6}"/>
                </a:ext>
              </a:extLst>
            </p:cNvPr>
            <p:cNvSpPr/>
            <p:nvPr/>
          </p:nvSpPr>
          <p:spPr>
            <a:xfrm rot="-1311149">
              <a:off x="1035951" y="6404681"/>
              <a:ext cx="326310" cy="639858"/>
            </a:xfrm>
            <a:custGeom>
              <a:avLst/>
              <a:gdLst>
                <a:gd name="connsiteX0" fmla="*/ 326311 w 326310"/>
                <a:gd name="connsiteY0" fmla="*/ 319929 h 639858"/>
                <a:gd name="connsiteX1" fmla="*/ 163155 w 326310"/>
                <a:gd name="connsiteY1" fmla="*/ 639858 h 639858"/>
                <a:gd name="connsiteX2" fmla="*/ 0 w 326310"/>
                <a:gd name="connsiteY2" fmla="*/ 319929 h 639858"/>
                <a:gd name="connsiteX3" fmla="*/ 163155 w 326310"/>
                <a:gd name="connsiteY3" fmla="*/ 0 h 639858"/>
                <a:gd name="connsiteX4" fmla="*/ 326311 w 326310"/>
                <a:gd name="connsiteY4" fmla="*/ 319929 h 63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10" h="639858">
                  <a:moveTo>
                    <a:pt x="326311" y="319929"/>
                  </a:moveTo>
                  <a:cubicBezTo>
                    <a:pt x="326311" y="496621"/>
                    <a:pt x="253263" y="639858"/>
                    <a:pt x="163155" y="639858"/>
                  </a:cubicBezTo>
                  <a:cubicBezTo>
                    <a:pt x="73047" y="639858"/>
                    <a:pt x="0" y="496621"/>
                    <a:pt x="0" y="319929"/>
                  </a:cubicBezTo>
                  <a:cubicBezTo>
                    <a:pt x="0" y="143237"/>
                    <a:pt x="73047" y="0"/>
                    <a:pt x="163155" y="0"/>
                  </a:cubicBezTo>
                  <a:cubicBezTo>
                    <a:pt x="253263" y="0"/>
                    <a:pt x="326311" y="143237"/>
                    <a:pt x="326311" y="319929"/>
                  </a:cubicBezTo>
                  <a:close/>
                </a:path>
              </a:pathLst>
            </a:custGeom>
            <a:noFill/>
            <a:ln w="28575" cap="flat">
              <a:solidFill>
                <a:srgbClr val="FF7C8A"/>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E0275BC-8410-0444-5245-21DAE26B6838}"/>
                </a:ext>
              </a:extLst>
            </p:cNvPr>
            <p:cNvSpPr/>
            <p:nvPr/>
          </p:nvSpPr>
          <p:spPr>
            <a:xfrm>
              <a:off x="980872" y="6439314"/>
              <a:ext cx="436541" cy="570651"/>
            </a:xfrm>
            <a:custGeom>
              <a:avLst/>
              <a:gdLst>
                <a:gd name="connsiteX0" fmla="*/ 49773 w 436541"/>
                <a:gd name="connsiteY0" fmla="*/ 557330 h 570651"/>
                <a:gd name="connsiteX1" fmla="*/ 79491 w 436541"/>
                <a:gd name="connsiteY1" fmla="*/ 199381 h 570651"/>
                <a:gd name="connsiteX2" fmla="*/ 386768 w 436541"/>
                <a:gd name="connsiteY2" fmla="*/ 13357 h 570651"/>
                <a:gd name="connsiteX3" fmla="*/ 357050 w 436541"/>
                <a:gd name="connsiteY3" fmla="*/ 371307 h 570651"/>
                <a:gd name="connsiteX4" fmla="*/ 49773 w 436541"/>
                <a:gd name="connsiteY4" fmla="*/ 557330 h 57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1" h="570651">
                  <a:moveTo>
                    <a:pt x="49773" y="557330"/>
                  </a:moveTo>
                  <a:cubicBezTo>
                    <a:pt x="-26808" y="509896"/>
                    <a:pt x="-13568" y="349590"/>
                    <a:pt x="79491" y="199381"/>
                  </a:cubicBezTo>
                  <a:cubicBezTo>
                    <a:pt x="172551" y="49171"/>
                    <a:pt x="310092" y="-34172"/>
                    <a:pt x="386768" y="13357"/>
                  </a:cubicBezTo>
                  <a:cubicBezTo>
                    <a:pt x="463349" y="60792"/>
                    <a:pt x="450109" y="221098"/>
                    <a:pt x="357050" y="371307"/>
                  </a:cubicBezTo>
                  <a:cubicBezTo>
                    <a:pt x="263991" y="521516"/>
                    <a:pt x="126450" y="604765"/>
                    <a:pt x="49773" y="557330"/>
                  </a:cubicBezTo>
                  <a:close/>
                </a:path>
              </a:pathLst>
            </a:custGeom>
            <a:noFill/>
            <a:ln w="28575" cap="flat">
              <a:solidFill>
                <a:srgbClr val="000000"/>
              </a:solidFill>
              <a:prstDash val="solid"/>
              <a:miter/>
            </a:ln>
          </p:spPr>
          <p:txBody>
            <a:bodyPr rtlCol="0" anchor="ctr"/>
            <a:lstStyle/>
            <a:p>
              <a:endParaRPr lang="en-US"/>
            </a:p>
          </p:txBody>
        </p:sp>
      </p:grpSp>
      <p:pic>
        <p:nvPicPr>
          <p:cNvPr id="54" name="Graphic 53">
            <a:extLst>
              <a:ext uri="{FF2B5EF4-FFF2-40B4-BE49-F238E27FC236}">
                <a16:creationId xmlns:a16="http://schemas.microsoft.com/office/drawing/2014/main" id="{23D332F4-7CFF-C96A-67F4-27339F6C53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52505">
            <a:off x="1686937" y="6252236"/>
            <a:ext cx="863766" cy="767792"/>
          </a:xfrm>
          <a:prstGeom prst="rect">
            <a:avLst/>
          </a:prstGeom>
        </p:spPr>
      </p:pic>
      <p:sp>
        <p:nvSpPr>
          <p:cNvPr id="42" name="Rectangle 41">
            <a:extLst>
              <a:ext uri="{FF2B5EF4-FFF2-40B4-BE49-F238E27FC236}">
                <a16:creationId xmlns:a16="http://schemas.microsoft.com/office/drawing/2014/main" id="{4448E0BA-552C-DBE9-549E-CF391D2801E8}"/>
              </a:ext>
            </a:extLst>
          </p:cNvPr>
          <p:cNvSpPr/>
          <p:nvPr/>
        </p:nvSpPr>
        <p:spPr>
          <a:xfrm>
            <a:off x="5217795" y="0"/>
            <a:ext cx="2280725" cy="13062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0A8A567-3CF3-8F6B-5D2A-8D240D5804D7}"/>
              </a:ext>
            </a:extLst>
          </p:cNvPr>
          <p:cNvSpPr/>
          <p:nvPr/>
        </p:nvSpPr>
        <p:spPr>
          <a:xfrm>
            <a:off x="7696200" y="3438393"/>
            <a:ext cx="4312920" cy="3209150"/>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852C32D-C2CD-95C8-DC91-107F73FB8854}"/>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id="{E2D040CF-FAA6-C669-5A0F-57F45FAB7A3D}"/>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F9438FC-12EB-05D1-C5F5-68BB61B3CDFF}"/>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Vector Illustration of Green Light Bulb Icon | Freestock icons">
              <a:extLst>
                <a:ext uri="{FF2B5EF4-FFF2-40B4-BE49-F238E27FC236}">
                  <a16:creationId xmlns:a16="http://schemas.microsoft.com/office/drawing/2014/main" id="{935ED9B8-2A0A-CF79-9FED-89C0F10FDA49}"/>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C0128F6-851F-4797-C2DF-D27AE11E7DF7}"/>
                </a:ext>
              </a:extLst>
            </p:cNvPr>
            <p:cNvSpPr txBox="1"/>
            <p:nvPr/>
          </p:nvSpPr>
          <p:spPr>
            <a:xfrm>
              <a:off x="4596380" y="1204838"/>
              <a:ext cx="3733714" cy="523220"/>
            </a:xfrm>
            <a:prstGeom prst="rect">
              <a:avLst/>
            </a:prstGeom>
            <a:noFill/>
          </p:spPr>
          <p:txBody>
            <a:bodyPr wrap="none" rtlCol="0">
              <a:spAutoFit/>
            </a:bodyPr>
            <a:lstStyle/>
            <a:p>
              <a:r>
                <a:rPr lang="en-US" sz="2800" b="1">
                  <a:solidFill>
                    <a:schemeClr val="bg1"/>
                  </a:solidFill>
                </a:rPr>
                <a:t>KIẾN THỨC CỐT LÕI</a:t>
              </a:r>
            </a:p>
          </p:txBody>
        </p:sp>
      </p:grpSp>
      <p:grpSp>
        <p:nvGrpSpPr>
          <p:cNvPr id="27" name="Group 26">
            <a:extLst>
              <a:ext uri="{FF2B5EF4-FFF2-40B4-BE49-F238E27FC236}">
                <a16:creationId xmlns:a16="http://schemas.microsoft.com/office/drawing/2014/main" id="{9F5CB2CC-A011-3F4E-8710-6240E703096F}"/>
              </a:ext>
            </a:extLst>
          </p:cNvPr>
          <p:cNvGrpSpPr/>
          <p:nvPr/>
        </p:nvGrpSpPr>
        <p:grpSpPr>
          <a:xfrm>
            <a:off x="182880" y="1474286"/>
            <a:ext cx="3657600" cy="1684022"/>
            <a:chOff x="4267200" y="3070859"/>
            <a:chExt cx="3657600" cy="1684022"/>
          </a:xfrm>
        </p:grpSpPr>
        <p:sp>
          <p:nvSpPr>
            <p:cNvPr id="23" name="Rectangle 22">
              <a:extLst>
                <a:ext uri="{FF2B5EF4-FFF2-40B4-BE49-F238E27FC236}">
                  <a16:creationId xmlns:a16="http://schemas.microsoft.com/office/drawing/2014/main" id="{06A73B11-25C5-52DA-5433-44373D62F2E1}"/>
                </a:ext>
              </a:extLst>
            </p:cNvPr>
            <p:cNvSpPr/>
            <p:nvPr/>
          </p:nvSpPr>
          <p:spPr>
            <a:xfrm>
              <a:off x="4884420" y="3070859"/>
              <a:ext cx="2423160" cy="891541"/>
            </a:xfrm>
            <a:prstGeom prst="rect">
              <a:avLst/>
            </a:prstGeom>
            <a:solidFill>
              <a:srgbClr val="FFFFA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C824CC2-AC31-B828-54A8-4DE85A795BB1}"/>
                </a:ext>
              </a:extLst>
            </p:cNvPr>
            <p:cNvSpPr txBox="1"/>
            <p:nvPr/>
          </p:nvSpPr>
          <p:spPr>
            <a:xfrm>
              <a:off x="5082101" y="3216116"/>
              <a:ext cx="2027799" cy="492443"/>
            </a:xfrm>
            <a:prstGeom prst="rect">
              <a:avLst/>
            </a:prstGeom>
            <a:noFill/>
          </p:spPr>
          <p:txBody>
            <a:bodyPr wrap="none" lIns="0" tIns="0" rIns="0" bIns="0" rtlCol="0">
              <a:spAutoFit/>
            </a:bodyPr>
            <a:lstStyle/>
            <a:p>
              <a:pPr algn="ctr"/>
              <a:r>
                <a:rPr lang="en-US" sz="3200" b="1">
                  <a:solidFill>
                    <a:srgbClr val="FF0000"/>
                  </a:solidFill>
                </a:rPr>
                <a:t>ALCOHOL</a:t>
              </a:r>
            </a:p>
          </p:txBody>
        </p:sp>
        <p:sp>
          <p:nvSpPr>
            <p:cNvPr id="25" name="Rectangle 24">
              <a:extLst>
                <a:ext uri="{FF2B5EF4-FFF2-40B4-BE49-F238E27FC236}">
                  <a16:creationId xmlns:a16="http://schemas.microsoft.com/office/drawing/2014/main" id="{4B35A6C6-2605-00F2-0CB0-EA17E48264B5}"/>
                </a:ext>
              </a:extLst>
            </p:cNvPr>
            <p:cNvSpPr/>
            <p:nvPr/>
          </p:nvSpPr>
          <p:spPr>
            <a:xfrm>
              <a:off x="4267200" y="3769995"/>
              <a:ext cx="3657600" cy="984886"/>
            </a:xfrm>
            <a:prstGeom prst="rect">
              <a:avLst/>
            </a:prstGeom>
            <a:solidFill>
              <a:srgbClr val="1C6434"/>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D9AC419-D3E3-C706-5D8C-E4FDF862455D}"/>
                </a:ext>
              </a:extLst>
            </p:cNvPr>
            <p:cNvSpPr txBox="1"/>
            <p:nvPr/>
          </p:nvSpPr>
          <p:spPr>
            <a:xfrm>
              <a:off x="4324350" y="3940270"/>
              <a:ext cx="3562350" cy="707886"/>
            </a:xfrm>
            <a:prstGeom prst="rect">
              <a:avLst/>
            </a:prstGeom>
            <a:noFill/>
          </p:spPr>
          <p:txBody>
            <a:bodyPr wrap="square" rtlCol="0">
              <a:spAutoFit/>
            </a:bodyPr>
            <a:lstStyle/>
            <a:p>
              <a:pPr algn="ctr"/>
              <a:r>
                <a:rPr lang="en-US" sz="2000" b="1">
                  <a:solidFill>
                    <a:schemeClr val="bg1"/>
                  </a:solidFill>
                </a:rPr>
                <a:t>Nhóm </a:t>
              </a:r>
              <a:r>
                <a:rPr lang="en-US" sz="2000" b="1">
                  <a:solidFill>
                    <a:schemeClr val="bg1"/>
                  </a:solidFill>
                  <a:latin typeface="+mj-lt"/>
                  <a:ea typeface="Yu Gothic UI" panose="020B0500000000000000" pitchFamily="34" charset="-128"/>
                  <a:cs typeface="Arial" panose="020B0604020202020204" pitchFamily="34" charset="0"/>
                  <a:sym typeface="Symbol" panose="05050102010706020507" pitchFamily="18" charset="2"/>
                </a:rPr>
                <a:t>−OH liên kết trực tiếp</a:t>
              </a:r>
            </a:p>
            <a:p>
              <a:pPr algn="ctr"/>
              <a:r>
                <a:rPr lang="en-US" sz="2000" b="1">
                  <a:solidFill>
                    <a:schemeClr val="bg1"/>
                  </a:solidFill>
                  <a:latin typeface="+mj-lt"/>
                  <a:ea typeface="Yu Gothic UI" panose="020B0500000000000000" pitchFamily="34" charset="-128"/>
                  <a:cs typeface="Arial" panose="020B0604020202020204" pitchFamily="34" charset="0"/>
                  <a:sym typeface="Symbol" panose="05050102010706020507" pitchFamily="18" charset="2"/>
                </a:rPr>
                <a:t>với nguyên tử carbon no</a:t>
              </a:r>
              <a:r>
                <a:rPr lang="en-US" sz="2000" b="1">
                  <a:solidFill>
                    <a:schemeClr val="bg1"/>
                  </a:solidFill>
                </a:rPr>
                <a:t> </a:t>
              </a:r>
            </a:p>
          </p:txBody>
        </p:sp>
      </p:grpSp>
      <p:sp>
        <p:nvSpPr>
          <p:cNvPr id="28" name="Rectangle 27">
            <a:extLst>
              <a:ext uri="{FF2B5EF4-FFF2-40B4-BE49-F238E27FC236}">
                <a16:creationId xmlns:a16="http://schemas.microsoft.com/office/drawing/2014/main" id="{C5FF2A74-B0D9-BF41-C671-7AD9022A4F18}"/>
              </a:ext>
            </a:extLst>
          </p:cNvPr>
          <p:cNvSpPr/>
          <p:nvPr/>
        </p:nvSpPr>
        <p:spPr>
          <a:xfrm>
            <a:off x="7696200" y="275481"/>
            <a:ext cx="4312920" cy="2969913"/>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154F551-67A6-2FCB-AB04-9E8B59CD46E3}"/>
              </a:ext>
            </a:extLst>
          </p:cNvPr>
          <p:cNvSpPr/>
          <p:nvPr/>
        </p:nvSpPr>
        <p:spPr>
          <a:xfrm>
            <a:off x="4078515" y="1446327"/>
            <a:ext cx="3420005" cy="1852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6A9295-B5D1-CC46-C3ED-5A30C25E5169}"/>
              </a:ext>
            </a:extLst>
          </p:cNvPr>
          <p:cNvSpPr/>
          <p:nvPr/>
        </p:nvSpPr>
        <p:spPr>
          <a:xfrm>
            <a:off x="182880" y="3438393"/>
            <a:ext cx="3206779" cy="3209150"/>
          </a:xfrm>
          <a:prstGeom prst="rect">
            <a:avLst/>
          </a:prstGeom>
          <a:solidFill>
            <a:srgbClr val="E0E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276B9DA-6CDF-2B6A-4FB1-74C1A42F75C7}"/>
              </a:ext>
            </a:extLst>
          </p:cNvPr>
          <p:cNvSpPr/>
          <p:nvPr/>
        </p:nvSpPr>
        <p:spPr>
          <a:xfrm>
            <a:off x="3584369" y="3438393"/>
            <a:ext cx="3917120" cy="3209150"/>
          </a:xfrm>
          <a:prstGeom prst="rect">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4319FE7-60A7-1E9F-6A85-4B560E4CB938}"/>
              </a:ext>
            </a:extLst>
          </p:cNvPr>
          <p:cNvSpPr txBox="1"/>
          <p:nvPr/>
        </p:nvSpPr>
        <p:spPr>
          <a:xfrm>
            <a:off x="8777045" y="393085"/>
            <a:ext cx="2151230" cy="369332"/>
          </a:xfrm>
          <a:prstGeom prst="rect">
            <a:avLst/>
          </a:prstGeom>
          <a:noFill/>
        </p:spPr>
        <p:txBody>
          <a:bodyPr wrap="none" lIns="0" tIns="0" rIns="0" bIns="0" rtlCol="0">
            <a:spAutoFit/>
          </a:bodyPr>
          <a:lstStyle/>
          <a:p>
            <a:pPr algn="ctr"/>
            <a:r>
              <a:rPr lang="en-US" sz="2400" b="1">
                <a:solidFill>
                  <a:srgbClr val="DB6503"/>
                </a:solidFill>
              </a:rPr>
              <a:t>Tính chất vật lí</a:t>
            </a:r>
          </a:p>
        </p:txBody>
      </p:sp>
      <p:sp>
        <p:nvSpPr>
          <p:cNvPr id="34" name="TextBox 33">
            <a:extLst>
              <a:ext uri="{FF2B5EF4-FFF2-40B4-BE49-F238E27FC236}">
                <a16:creationId xmlns:a16="http://schemas.microsoft.com/office/drawing/2014/main" id="{5DD4C0EE-8CFE-C476-205E-1F8411282049}"/>
              </a:ext>
            </a:extLst>
          </p:cNvPr>
          <p:cNvSpPr txBox="1"/>
          <p:nvPr/>
        </p:nvSpPr>
        <p:spPr>
          <a:xfrm>
            <a:off x="8538199" y="3586227"/>
            <a:ext cx="2628925" cy="369332"/>
          </a:xfrm>
          <a:prstGeom prst="rect">
            <a:avLst/>
          </a:prstGeom>
          <a:noFill/>
        </p:spPr>
        <p:txBody>
          <a:bodyPr wrap="none" lIns="0" tIns="0" rIns="0" bIns="0" rtlCol="0">
            <a:spAutoFit/>
          </a:bodyPr>
          <a:lstStyle/>
          <a:p>
            <a:pPr algn="ctr"/>
            <a:r>
              <a:rPr lang="en-US" sz="2400" b="1">
                <a:solidFill>
                  <a:srgbClr val="FF0000"/>
                </a:solidFill>
              </a:rPr>
              <a:t>Tính chất hóa học</a:t>
            </a:r>
          </a:p>
        </p:txBody>
      </p:sp>
      <p:sp>
        <p:nvSpPr>
          <p:cNvPr id="35" name="TextBox 34">
            <a:extLst>
              <a:ext uri="{FF2B5EF4-FFF2-40B4-BE49-F238E27FC236}">
                <a16:creationId xmlns:a16="http://schemas.microsoft.com/office/drawing/2014/main" id="{4B83C10B-9091-3E64-60CE-051528B5ED82}"/>
              </a:ext>
            </a:extLst>
          </p:cNvPr>
          <p:cNvSpPr txBox="1"/>
          <p:nvPr/>
        </p:nvSpPr>
        <p:spPr>
          <a:xfrm>
            <a:off x="4904924" y="3586227"/>
            <a:ext cx="1282402" cy="369332"/>
          </a:xfrm>
          <a:prstGeom prst="rect">
            <a:avLst/>
          </a:prstGeom>
          <a:noFill/>
        </p:spPr>
        <p:txBody>
          <a:bodyPr wrap="none" lIns="0" tIns="0" rIns="0" bIns="0" rtlCol="0">
            <a:spAutoFit/>
          </a:bodyPr>
          <a:lstStyle/>
          <a:p>
            <a:pPr algn="ctr"/>
            <a:r>
              <a:rPr lang="en-US" sz="2400" b="1">
                <a:solidFill>
                  <a:srgbClr val="924200"/>
                </a:solidFill>
              </a:rPr>
              <a:t>Điều chế</a:t>
            </a:r>
          </a:p>
        </p:txBody>
      </p:sp>
      <p:sp>
        <p:nvSpPr>
          <p:cNvPr id="37" name="TextBox 36">
            <a:extLst>
              <a:ext uri="{FF2B5EF4-FFF2-40B4-BE49-F238E27FC236}">
                <a16:creationId xmlns:a16="http://schemas.microsoft.com/office/drawing/2014/main" id="{EB5AE8E1-DF72-0BE4-E102-E853C55576A9}"/>
              </a:ext>
            </a:extLst>
          </p:cNvPr>
          <p:cNvSpPr txBox="1"/>
          <p:nvPr/>
        </p:nvSpPr>
        <p:spPr>
          <a:xfrm>
            <a:off x="1053699" y="3586227"/>
            <a:ext cx="1465146" cy="369332"/>
          </a:xfrm>
          <a:prstGeom prst="rect">
            <a:avLst/>
          </a:prstGeom>
          <a:noFill/>
        </p:spPr>
        <p:txBody>
          <a:bodyPr wrap="none" lIns="0" tIns="0" rIns="0" bIns="0" rtlCol="0">
            <a:spAutoFit/>
          </a:bodyPr>
          <a:lstStyle/>
          <a:p>
            <a:pPr algn="ctr"/>
            <a:r>
              <a:rPr lang="en-US" sz="2400" b="1">
                <a:solidFill>
                  <a:srgbClr val="002060"/>
                </a:solidFill>
              </a:rPr>
              <a:t>Ứng dụng</a:t>
            </a:r>
          </a:p>
        </p:txBody>
      </p:sp>
      <p:sp>
        <p:nvSpPr>
          <p:cNvPr id="38" name="TextBox 37">
            <a:extLst>
              <a:ext uri="{FF2B5EF4-FFF2-40B4-BE49-F238E27FC236}">
                <a16:creationId xmlns:a16="http://schemas.microsoft.com/office/drawing/2014/main" id="{986E396F-690D-E1F6-D911-3DBB97C4CAEB}"/>
              </a:ext>
            </a:extLst>
          </p:cNvPr>
          <p:cNvSpPr txBox="1"/>
          <p:nvPr/>
        </p:nvSpPr>
        <p:spPr>
          <a:xfrm>
            <a:off x="4994233" y="1563160"/>
            <a:ext cx="1588576" cy="369332"/>
          </a:xfrm>
          <a:prstGeom prst="rect">
            <a:avLst/>
          </a:prstGeom>
          <a:noFill/>
        </p:spPr>
        <p:txBody>
          <a:bodyPr wrap="none" lIns="0" tIns="0" rIns="0" bIns="0" rtlCol="0">
            <a:spAutoFit/>
          </a:bodyPr>
          <a:lstStyle/>
          <a:p>
            <a:pPr algn="ctr"/>
            <a:r>
              <a:rPr lang="en-US" sz="2400" b="1">
                <a:solidFill>
                  <a:srgbClr val="395719"/>
                </a:solidFill>
              </a:rPr>
              <a:t>Danh pháp</a:t>
            </a:r>
          </a:p>
        </p:txBody>
      </p:sp>
      <p:sp>
        <p:nvSpPr>
          <p:cNvPr id="39" name="TextBox 38">
            <a:extLst>
              <a:ext uri="{FF2B5EF4-FFF2-40B4-BE49-F238E27FC236}">
                <a16:creationId xmlns:a16="http://schemas.microsoft.com/office/drawing/2014/main" id="{10150C37-0B36-617B-D591-BB37E19775BA}"/>
              </a:ext>
            </a:extLst>
          </p:cNvPr>
          <p:cNvSpPr txBox="1"/>
          <p:nvPr/>
        </p:nvSpPr>
        <p:spPr>
          <a:xfrm>
            <a:off x="5254625" y="88900"/>
            <a:ext cx="359073" cy="1292662"/>
          </a:xfrm>
          <a:prstGeom prst="rect">
            <a:avLst/>
          </a:prstGeom>
          <a:noFill/>
        </p:spPr>
        <p:txBody>
          <a:bodyPr wrap="none" lIns="0" tIns="0" rIns="0" bIns="0" rtlCol="0">
            <a:spAutoFit/>
          </a:bodyPr>
          <a:lstStyle/>
          <a:p>
            <a:pPr algn="l"/>
            <a:r>
              <a:rPr lang="en-US" sz="8400" b="1">
                <a:solidFill>
                  <a:schemeClr val="accent6">
                    <a:lumMod val="75000"/>
                  </a:schemeClr>
                </a:solidFill>
              </a:rPr>
              <a:t>!</a:t>
            </a:r>
          </a:p>
        </p:txBody>
      </p:sp>
      <p:sp>
        <p:nvSpPr>
          <p:cNvPr id="41" name="TextBox 40">
            <a:extLst>
              <a:ext uri="{FF2B5EF4-FFF2-40B4-BE49-F238E27FC236}">
                <a16:creationId xmlns:a16="http://schemas.microsoft.com/office/drawing/2014/main" id="{7BACC3E9-D17A-EBDF-1EE5-F66393566150}"/>
              </a:ext>
            </a:extLst>
          </p:cNvPr>
          <p:cNvSpPr txBox="1"/>
          <p:nvPr/>
        </p:nvSpPr>
        <p:spPr>
          <a:xfrm>
            <a:off x="5638007" y="331271"/>
            <a:ext cx="1828514" cy="911211"/>
          </a:xfrm>
          <a:prstGeom prst="rect">
            <a:avLst/>
          </a:prstGeom>
          <a:noFill/>
        </p:spPr>
        <p:txBody>
          <a:bodyPr wrap="none" lIns="0" tIns="0" rIns="0" bIns="0" rtlCol="0">
            <a:spAutoFit/>
          </a:bodyPr>
          <a:lstStyle/>
          <a:p>
            <a:pPr>
              <a:lnSpc>
                <a:spcPct val="110000"/>
              </a:lnSpc>
            </a:pPr>
            <a:r>
              <a:rPr lang="en-US" sz="2700" b="1">
                <a:solidFill>
                  <a:srgbClr val="FF0000"/>
                </a:solidFill>
              </a:rPr>
              <a:t>HẠN CHẾ</a:t>
            </a:r>
            <a:br>
              <a:rPr lang="en-US" sz="2700" b="1">
                <a:solidFill>
                  <a:srgbClr val="FF0000"/>
                </a:solidFill>
              </a:rPr>
            </a:br>
            <a:r>
              <a:rPr lang="en-US" sz="2700" b="1">
                <a:solidFill>
                  <a:srgbClr val="FF0000"/>
                </a:solidFill>
              </a:rPr>
              <a:t>BIA RƯỢU</a:t>
            </a:r>
          </a:p>
        </p:txBody>
      </p:sp>
      <p:sp>
        <p:nvSpPr>
          <p:cNvPr id="2" name="TextBox 1">
            <a:extLst>
              <a:ext uri="{FF2B5EF4-FFF2-40B4-BE49-F238E27FC236}">
                <a16:creationId xmlns:a16="http://schemas.microsoft.com/office/drawing/2014/main" id="{76DB5DE9-8A51-43EF-5FCE-4C4FD8598990}"/>
              </a:ext>
            </a:extLst>
          </p:cNvPr>
          <p:cNvSpPr txBox="1"/>
          <p:nvPr/>
        </p:nvSpPr>
        <p:spPr>
          <a:xfrm>
            <a:off x="4369663" y="2137026"/>
            <a:ext cx="2837708" cy="770147"/>
          </a:xfrm>
          <a:prstGeom prst="rect">
            <a:avLst/>
          </a:prstGeom>
          <a:noFill/>
        </p:spPr>
        <p:txBody>
          <a:bodyPr wrap="square" rtlCol="0">
            <a:spAutoFit/>
          </a:bodyPr>
          <a:lstStyle/>
          <a:p>
            <a:pPr>
              <a:lnSpc>
                <a:spcPct val="115000"/>
              </a:lnSpc>
            </a:pPr>
            <a:r>
              <a:rPr lang="en-US" sz="2000"/>
              <a:t>Tên hydrocarbon (bỏ e)</a:t>
            </a:r>
          </a:p>
          <a:p>
            <a:pPr>
              <a:lnSpc>
                <a:spcPct val="115000"/>
              </a:lnSpc>
            </a:pPr>
            <a:r>
              <a:rPr lang="en-US" sz="2000"/>
              <a:t>- vị trí nhóm OH - ol</a:t>
            </a:r>
          </a:p>
        </p:txBody>
      </p:sp>
      <p:sp>
        <p:nvSpPr>
          <p:cNvPr id="11" name="TextBox 10">
            <a:extLst>
              <a:ext uri="{FF2B5EF4-FFF2-40B4-BE49-F238E27FC236}">
                <a16:creationId xmlns:a16="http://schemas.microsoft.com/office/drawing/2014/main" id="{76DF84EF-2EB2-9A09-DFF5-D095ADE6327F}"/>
              </a:ext>
            </a:extLst>
          </p:cNvPr>
          <p:cNvSpPr txBox="1"/>
          <p:nvPr/>
        </p:nvSpPr>
        <p:spPr>
          <a:xfrm>
            <a:off x="8398409" y="994610"/>
            <a:ext cx="2745179" cy="702372"/>
          </a:xfrm>
          <a:prstGeom prst="rect">
            <a:avLst/>
          </a:prstGeom>
          <a:noFill/>
        </p:spPr>
        <p:txBody>
          <a:bodyPr wrap="square" rtlCol="0">
            <a:spAutoFit/>
          </a:bodyPr>
          <a:lstStyle/>
          <a:p>
            <a:pPr>
              <a:lnSpc>
                <a:spcPct val="115000"/>
              </a:lnSpc>
            </a:pPr>
            <a:r>
              <a:rPr lang="en-US" dirty="0"/>
              <a:t>C1 - C12: </a:t>
            </a:r>
            <a:r>
              <a:rPr lang="en-US" dirty="0" err="1"/>
              <a:t>chất</a:t>
            </a:r>
            <a:r>
              <a:rPr lang="en-US" dirty="0"/>
              <a:t> </a:t>
            </a:r>
            <a:r>
              <a:rPr lang="en-US" dirty="0" err="1"/>
              <a:t>lỏng</a:t>
            </a:r>
            <a:endParaRPr lang="en-US" dirty="0"/>
          </a:p>
          <a:p>
            <a:pPr>
              <a:lnSpc>
                <a:spcPct val="115000"/>
              </a:lnSpc>
            </a:pPr>
            <a:r>
              <a:rPr lang="en-US" dirty="0">
                <a:sym typeface="Symbol" panose="05050102010706020507" pitchFamily="18" charset="2"/>
              </a:rPr>
              <a:t>&gt; 12C: </a:t>
            </a:r>
            <a:r>
              <a:rPr lang="en-US" dirty="0" err="1">
                <a:sym typeface="Symbol" panose="05050102010706020507" pitchFamily="18" charset="2"/>
              </a:rPr>
              <a:t>chất</a:t>
            </a:r>
            <a:r>
              <a:rPr lang="en-US" dirty="0">
                <a:sym typeface="Symbol" panose="05050102010706020507" pitchFamily="18" charset="2"/>
              </a:rPr>
              <a:t> </a:t>
            </a:r>
            <a:r>
              <a:rPr lang="en-US" dirty="0" err="1">
                <a:sym typeface="Symbol" panose="05050102010706020507" pitchFamily="18" charset="2"/>
              </a:rPr>
              <a:t>rắn</a:t>
            </a:r>
            <a:endParaRPr lang="en-US" dirty="0"/>
          </a:p>
        </p:txBody>
      </p:sp>
      <p:sp>
        <p:nvSpPr>
          <p:cNvPr id="12" name="TextBox 11">
            <a:extLst>
              <a:ext uri="{FF2B5EF4-FFF2-40B4-BE49-F238E27FC236}">
                <a16:creationId xmlns:a16="http://schemas.microsoft.com/office/drawing/2014/main" id="{E3A501D7-3CE2-9737-FAAB-F9B52B29992C}"/>
              </a:ext>
            </a:extLst>
          </p:cNvPr>
          <p:cNvSpPr txBox="1"/>
          <p:nvPr/>
        </p:nvSpPr>
        <p:spPr>
          <a:xfrm>
            <a:off x="8398409" y="1783149"/>
            <a:ext cx="3391012" cy="702372"/>
          </a:xfrm>
          <a:prstGeom prst="rect">
            <a:avLst/>
          </a:prstGeom>
          <a:noFill/>
        </p:spPr>
        <p:txBody>
          <a:bodyPr wrap="square" rtlCol="0">
            <a:spAutoFit/>
          </a:bodyPr>
          <a:lstStyle/>
          <a:p>
            <a:pPr>
              <a:lnSpc>
                <a:spcPct val="115000"/>
              </a:lnSpc>
            </a:pPr>
            <a:r>
              <a:rPr lang="en-US" dirty="0" err="1"/>
              <a:t>Nhiệt</a:t>
            </a:r>
            <a:r>
              <a:rPr lang="en-US" dirty="0"/>
              <a:t> </a:t>
            </a:r>
            <a:r>
              <a:rPr lang="en-US" dirty="0" err="1"/>
              <a:t>độ</a:t>
            </a:r>
            <a:r>
              <a:rPr lang="en-US" dirty="0"/>
              <a:t> </a:t>
            </a:r>
            <a:r>
              <a:rPr lang="en-US" dirty="0" err="1"/>
              <a:t>sôi</a:t>
            </a:r>
            <a:r>
              <a:rPr lang="en-US" dirty="0"/>
              <a:t> </a:t>
            </a:r>
            <a:r>
              <a:rPr lang="en-US" dirty="0" err="1"/>
              <a:t>tăng</a:t>
            </a:r>
            <a:r>
              <a:rPr lang="en-US" dirty="0"/>
              <a:t> </a:t>
            </a:r>
            <a:r>
              <a:rPr lang="en-US" dirty="0" err="1"/>
              <a:t>khi</a:t>
            </a:r>
            <a:r>
              <a:rPr lang="en-US" dirty="0"/>
              <a:t> </a:t>
            </a:r>
            <a:r>
              <a:rPr lang="en-US" dirty="0" err="1"/>
              <a:t>phân</a:t>
            </a:r>
            <a:r>
              <a:rPr lang="en-US" dirty="0"/>
              <a:t> </a:t>
            </a:r>
            <a:r>
              <a:rPr lang="en-US" dirty="0" err="1"/>
              <a:t>tử</a:t>
            </a:r>
            <a:r>
              <a:rPr lang="en-US" dirty="0"/>
              <a:t> </a:t>
            </a:r>
            <a:r>
              <a:rPr lang="en-US" dirty="0" err="1"/>
              <a:t>khối</a:t>
            </a:r>
            <a:r>
              <a:rPr lang="en-US" dirty="0"/>
              <a:t> </a:t>
            </a:r>
            <a:r>
              <a:rPr lang="en-US" dirty="0" err="1"/>
              <a:t>tăng</a:t>
            </a:r>
            <a:endParaRPr lang="en-US" dirty="0"/>
          </a:p>
        </p:txBody>
      </p:sp>
      <p:sp>
        <p:nvSpPr>
          <p:cNvPr id="13" name="TextBox 12">
            <a:extLst>
              <a:ext uri="{FF2B5EF4-FFF2-40B4-BE49-F238E27FC236}">
                <a16:creationId xmlns:a16="http://schemas.microsoft.com/office/drawing/2014/main" id="{34AC7C77-02FB-EC0E-0673-7C9E703BE3AD}"/>
              </a:ext>
            </a:extLst>
          </p:cNvPr>
          <p:cNvSpPr txBox="1"/>
          <p:nvPr/>
        </p:nvSpPr>
        <p:spPr>
          <a:xfrm>
            <a:off x="8415240" y="2448530"/>
            <a:ext cx="2981827" cy="702372"/>
          </a:xfrm>
          <a:prstGeom prst="rect">
            <a:avLst/>
          </a:prstGeom>
          <a:noFill/>
        </p:spPr>
        <p:txBody>
          <a:bodyPr wrap="square" rtlCol="0">
            <a:spAutoFit/>
          </a:bodyPr>
          <a:lstStyle/>
          <a:p>
            <a:pPr>
              <a:lnSpc>
                <a:spcPct val="115000"/>
              </a:lnSpc>
            </a:pPr>
            <a:r>
              <a:rPr lang="en-US" dirty="0" err="1"/>
              <a:t>Nhiệt</a:t>
            </a:r>
            <a:r>
              <a:rPr lang="en-US" dirty="0"/>
              <a:t> </a:t>
            </a:r>
            <a:r>
              <a:rPr lang="en-US" dirty="0" err="1"/>
              <a:t>độ</a:t>
            </a:r>
            <a:r>
              <a:rPr lang="en-US" dirty="0"/>
              <a:t> </a:t>
            </a:r>
            <a:r>
              <a:rPr lang="en-US" dirty="0" err="1"/>
              <a:t>sôi</a:t>
            </a:r>
            <a:r>
              <a:rPr lang="en-US" dirty="0"/>
              <a:t> </a:t>
            </a:r>
            <a:r>
              <a:rPr lang="en-US" dirty="0" err="1"/>
              <a:t>cao</a:t>
            </a:r>
            <a:r>
              <a:rPr lang="en-US" dirty="0"/>
              <a:t> </a:t>
            </a:r>
            <a:r>
              <a:rPr lang="en-US" dirty="0" err="1"/>
              <a:t>hơn</a:t>
            </a:r>
            <a:r>
              <a:rPr lang="en-US" dirty="0"/>
              <a:t> hydrocarbon </a:t>
            </a:r>
            <a:r>
              <a:rPr lang="en-US" dirty="0" err="1"/>
              <a:t>tương</a:t>
            </a:r>
            <a:r>
              <a:rPr lang="en-US" dirty="0"/>
              <a:t> </a:t>
            </a:r>
            <a:r>
              <a:rPr lang="en-US" dirty="0" err="1"/>
              <a:t>ứng</a:t>
            </a:r>
            <a:endParaRPr lang="en-US" dirty="0"/>
          </a:p>
        </p:txBody>
      </p:sp>
      <p:sp>
        <p:nvSpPr>
          <p:cNvPr id="14" name="TextBox 13">
            <a:extLst>
              <a:ext uri="{FF2B5EF4-FFF2-40B4-BE49-F238E27FC236}">
                <a16:creationId xmlns:a16="http://schemas.microsoft.com/office/drawing/2014/main" id="{08D28F9B-D52E-3E0A-F28C-EFB44B87DCB8}"/>
              </a:ext>
            </a:extLst>
          </p:cNvPr>
          <p:cNvSpPr txBox="1"/>
          <p:nvPr/>
        </p:nvSpPr>
        <p:spPr>
          <a:xfrm>
            <a:off x="8295773" y="4032631"/>
            <a:ext cx="3581901" cy="702372"/>
          </a:xfrm>
          <a:prstGeom prst="rect">
            <a:avLst/>
          </a:prstGeom>
          <a:noFill/>
        </p:spPr>
        <p:txBody>
          <a:bodyPr wrap="square" rtlCol="0">
            <a:spAutoFit/>
          </a:bodyPr>
          <a:lstStyle/>
          <a:p>
            <a:pPr>
              <a:lnSpc>
                <a:spcPct val="115000"/>
              </a:lnSpc>
            </a:pPr>
            <a:r>
              <a:rPr lang="en-US"/>
              <a:t>Phản ứng thế nguyên tử H trong nhóm −OH </a:t>
            </a:r>
          </a:p>
        </p:txBody>
      </p:sp>
      <p:sp>
        <p:nvSpPr>
          <p:cNvPr id="15" name="TextBox 14">
            <a:extLst>
              <a:ext uri="{FF2B5EF4-FFF2-40B4-BE49-F238E27FC236}">
                <a16:creationId xmlns:a16="http://schemas.microsoft.com/office/drawing/2014/main" id="{FFE2C43C-45EC-35FA-1248-7E0AD2F93A59}"/>
              </a:ext>
            </a:extLst>
          </p:cNvPr>
          <p:cNvSpPr txBox="1"/>
          <p:nvPr/>
        </p:nvSpPr>
        <p:spPr>
          <a:xfrm>
            <a:off x="8295773" y="4807324"/>
            <a:ext cx="3581901" cy="383823"/>
          </a:xfrm>
          <a:prstGeom prst="rect">
            <a:avLst/>
          </a:prstGeom>
          <a:noFill/>
        </p:spPr>
        <p:txBody>
          <a:bodyPr wrap="square" rtlCol="0">
            <a:spAutoFit/>
          </a:bodyPr>
          <a:lstStyle/>
          <a:p>
            <a:pPr>
              <a:lnSpc>
                <a:spcPct val="115000"/>
              </a:lnSpc>
            </a:pPr>
            <a:r>
              <a:rPr lang="en-US"/>
              <a:t>Phản ứng thế nhóm OH tạo ether</a:t>
            </a:r>
          </a:p>
        </p:txBody>
      </p:sp>
      <p:sp>
        <p:nvSpPr>
          <p:cNvPr id="16" name="TextBox 15">
            <a:extLst>
              <a:ext uri="{FF2B5EF4-FFF2-40B4-BE49-F238E27FC236}">
                <a16:creationId xmlns:a16="http://schemas.microsoft.com/office/drawing/2014/main" id="{69AB238E-5A6C-5ABA-FB50-46FEB10054D0}"/>
              </a:ext>
            </a:extLst>
          </p:cNvPr>
          <p:cNvSpPr txBox="1"/>
          <p:nvPr/>
        </p:nvSpPr>
        <p:spPr>
          <a:xfrm>
            <a:off x="8295773" y="5263468"/>
            <a:ext cx="3581901" cy="383823"/>
          </a:xfrm>
          <a:prstGeom prst="rect">
            <a:avLst/>
          </a:prstGeom>
          <a:noFill/>
        </p:spPr>
        <p:txBody>
          <a:bodyPr wrap="square" rtlCol="0">
            <a:spAutoFit/>
          </a:bodyPr>
          <a:lstStyle/>
          <a:p>
            <a:pPr>
              <a:lnSpc>
                <a:spcPct val="115000"/>
              </a:lnSpc>
            </a:pPr>
            <a:r>
              <a:rPr lang="en-US"/>
              <a:t>Phản ứng tách nước tạo alkene</a:t>
            </a:r>
          </a:p>
        </p:txBody>
      </p:sp>
      <p:sp>
        <p:nvSpPr>
          <p:cNvPr id="17" name="TextBox 16">
            <a:extLst>
              <a:ext uri="{FF2B5EF4-FFF2-40B4-BE49-F238E27FC236}">
                <a16:creationId xmlns:a16="http://schemas.microsoft.com/office/drawing/2014/main" id="{8A8BFCDB-EE5F-18C0-B68B-69848D2BC8FF}"/>
              </a:ext>
            </a:extLst>
          </p:cNvPr>
          <p:cNvSpPr txBox="1"/>
          <p:nvPr/>
        </p:nvSpPr>
        <p:spPr>
          <a:xfrm>
            <a:off x="8295773" y="5719612"/>
            <a:ext cx="3581901" cy="383823"/>
          </a:xfrm>
          <a:prstGeom prst="rect">
            <a:avLst/>
          </a:prstGeom>
          <a:noFill/>
        </p:spPr>
        <p:txBody>
          <a:bodyPr wrap="square" rtlCol="0">
            <a:spAutoFit/>
          </a:bodyPr>
          <a:lstStyle/>
          <a:p>
            <a:pPr>
              <a:lnSpc>
                <a:spcPct val="115000"/>
              </a:lnSpc>
            </a:pPr>
            <a:r>
              <a:rPr lang="en-US"/>
              <a:t>Phản ứng oxi hóa</a:t>
            </a:r>
          </a:p>
        </p:txBody>
      </p:sp>
      <p:sp>
        <p:nvSpPr>
          <p:cNvPr id="18" name="TextBox 17">
            <a:extLst>
              <a:ext uri="{FF2B5EF4-FFF2-40B4-BE49-F238E27FC236}">
                <a16:creationId xmlns:a16="http://schemas.microsoft.com/office/drawing/2014/main" id="{74C2C32F-3C9B-F916-9009-9EEA1C94B01F}"/>
              </a:ext>
            </a:extLst>
          </p:cNvPr>
          <p:cNvSpPr txBox="1"/>
          <p:nvPr/>
        </p:nvSpPr>
        <p:spPr>
          <a:xfrm>
            <a:off x="8295773" y="6175756"/>
            <a:ext cx="3581901" cy="383823"/>
          </a:xfrm>
          <a:prstGeom prst="rect">
            <a:avLst/>
          </a:prstGeom>
          <a:noFill/>
        </p:spPr>
        <p:txBody>
          <a:bodyPr wrap="square" rtlCol="0">
            <a:spAutoFit/>
          </a:bodyPr>
          <a:lstStyle/>
          <a:p>
            <a:pPr>
              <a:lnSpc>
                <a:spcPct val="115000"/>
              </a:lnSpc>
            </a:pPr>
            <a:r>
              <a:rPr lang="en-US"/>
              <a:t>Phản ứng riêng của glycerol</a:t>
            </a:r>
          </a:p>
        </p:txBody>
      </p:sp>
      <p:sp>
        <p:nvSpPr>
          <p:cNvPr id="19" name="Oval 18">
            <a:extLst>
              <a:ext uri="{FF2B5EF4-FFF2-40B4-BE49-F238E27FC236}">
                <a16:creationId xmlns:a16="http://schemas.microsoft.com/office/drawing/2014/main" id="{C83B5ABE-0A57-9FC5-A6B7-26327F9CEE37}"/>
              </a:ext>
            </a:extLst>
          </p:cNvPr>
          <p:cNvSpPr/>
          <p:nvPr/>
        </p:nvSpPr>
        <p:spPr>
          <a:xfrm>
            <a:off x="8153983" y="4150130"/>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24D1D36-C216-A37C-F841-488CC3F7C306}"/>
              </a:ext>
            </a:extLst>
          </p:cNvPr>
          <p:cNvSpPr/>
          <p:nvPr/>
        </p:nvSpPr>
        <p:spPr>
          <a:xfrm>
            <a:off x="8153983" y="4919893"/>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1BDC68B-5DDD-B16F-6FDD-E2F4853FD06A}"/>
              </a:ext>
            </a:extLst>
          </p:cNvPr>
          <p:cNvSpPr/>
          <p:nvPr/>
        </p:nvSpPr>
        <p:spPr>
          <a:xfrm>
            <a:off x="8153983" y="5376069"/>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9C0C951-7E1F-88BC-AAE7-C318156E8CF3}"/>
              </a:ext>
            </a:extLst>
          </p:cNvPr>
          <p:cNvSpPr/>
          <p:nvPr/>
        </p:nvSpPr>
        <p:spPr>
          <a:xfrm>
            <a:off x="8153983" y="5832181"/>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2B64616-0C2B-62F5-BC56-171D4020C1B9}"/>
              </a:ext>
            </a:extLst>
          </p:cNvPr>
          <p:cNvSpPr/>
          <p:nvPr/>
        </p:nvSpPr>
        <p:spPr>
          <a:xfrm>
            <a:off x="8153983" y="6284092"/>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F9CAAE-C1A9-9DD6-2ED8-831AA70D93DF}"/>
              </a:ext>
            </a:extLst>
          </p:cNvPr>
          <p:cNvSpPr/>
          <p:nvPr/>
        </p:nvSpPr>
        <p:spPr>
          <a:xfrm>
            <a:off x="8256619" y="1098093"/>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817218C-F389-6630-359E-65056EFA25BA}"/>
              </a:ext>
            </a:extLst>
          </p:cNvPr>
          <p:cNvSpPr/>
          <p:nvPr/>
        </p:nvSpPr>
        <p:spPr>
          <a:xfrm>
            <a:off x="8256619" y="1902152"/>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53F272E-36F8-18D6-AE9A-74ABF5B42324}"/>
              </a:ext>
            </a:extLst>
          </p:cNvPr>
          <p:cNvSpPr/>
          <p:nvPr/>
        </p:nvSpPr>
        <p:spPr>
          <a:xfrm>
            <a:off x="8256619" y="2590800"/>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87952EF-8E78-6A98-5483-D878A2344E43}"/>
              </a:ext>
            </a:extLst>
          </p:cNvPr>
          <p:cNvSpPr/>
          <p:nvPr/>
        </p:nvSpPr>
        <p:spPr>
          <a:xfrm>
            <a:off x="3702489" y="4208518"/>
            <a:ext cx="1206706" cy="77628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6DF38A17-BBE5-97B6-CC60-45928E5E16AF}"/>
              </a:ext>
            </a:extLst>
          </p:cNvPr>
          <p:cNvSpPr txBox="1"/>
          <p:nvPr/>
        </p:nvSpPr>
        <p:spPr>
          <a:xfrm>
            <a:off x="3749171" y="4245475"/>
            <a:ext cx="1113342" cy="702372"/>
          </a:xfrm>
          <a:prstGeom prst="rect">
            <a:avLst/>
          </a:prstGeom>
          <a:noFill/>
        </p:spPr>
        <p:txBody>
          <a:bodyPr wrap="square" rtlCol="0">
            <a:spAutoFit/>
          </a:bodyPr>
          <a:lstStyle/>
          <a:p>
            <a:pPr algn="ctr">
              <a:lnSpc>
                <a:spcPct val="115000"/>
              </a:lnSpc>
            </a:pPr>
            <a:r>
              <a:rPr lang="en-US"/>
              <a:t>Điều chế ethanol</a:t>
            </a:r>
          </a:p>
        </p:txBody>
      </p:sp>
      <p:sp>
        <p:nvSpPr>
          <p:cNvPr id="59" name="TextBox 58">
            <a:extLst>
              <a:ext uri="{FF2B5EF4-FFF2-40B4-BE49-F238E27FC236}">
                <a16:creationId xmlns:a16="http://schemas.microsoft.com/office/drawing/2014/main" id="{7543C2A7-BBBE-BC9D-9412-846F8FD920D9}"/>
              </a:ext>
            </a:extLst>
          </p:cNvPr>
          <p:cNvSpPr txBox="1"/>
          <p:nvPr/>
        </p:nvSpPr>
        <p:spPr>
          <a:xfrm>
            <a:off x="5105476" y="4176601"/>
            <a:ext cx="2360536" cy="383823"/>
          </a:xfrm>
          <a:prstGeom prst="rect">
            <a:avLst/>
          </a:prstGeom>
          <a:noFill/>
        </p:spPr>
        <p:txBody>
          <a:bodyPr wrap="square" rtlCol="0">
            <a:spAutoFit/>
          </a:bodyPr>
          <a:lstStyle/>
          <a:p>
            <a:pPr>
              <a:lnSpc>
                <a:spcPct val="115000"/>
              </a:lnSpc>
            </a:pPr>
            <a:r>
              <a:rPr lang="en-US"/>
              <a:t>Lên men tinh bột</a:t>
            </a:r>
          </a:p>
        </p:txBody>
      </p:sp>
      <p:sp>
        <p:nvSpPr>
          <p:cNvPr id="60" name="TextBox 59">
            <a:extLst>
              <a:ext uri="{FF2B5EF4-FFF2-40B4-BE49-F238E27FC236}">
                <a16:creationId xmlns:a16="http://schemas.microsoft.com/office/drawing/2014/main" id="{C06B3AE7-B4C2-01E8-7D1E-A1BF31ED3DD6}"/>
              </a:ext>
            </a:extLst>
          </p:cNvPr>
          <p:cNvSpPr txBox="1"/>
          <p:nvPr/>
        </p:nvSpPr>
        <p:spPr>
          <a:xfrm>
            <a:off x="5105476" y="4602265"/>
            <a:ext cx="2360536" cy="383823"/>
          </a:xfrm>
          <a:prstGeom prst="rect">
            <a:avLst/>
          </a:prstGeom>
          <a:noFill/>
        </p:spPr>
        <p:txBody>
          <a:bodyPr wrap="square" rtlCol="0">
            <a:spAutoFit/>
          </a:bodyPr>
          <a:lstStyle/>
          <a:p>
            <a:pPr>
              <a:lnSpc>
                <a:spcPct val="115000"/>
              </a:lnSpc>
            </a:pPr>
            <a:r>
              <a:rPr lang="en-US"/>
              <a:t>Hydrate hóa ethylene</a:t>
            </a:r>
          </a:p>
        </p:txBody>
      </p:sp>
      <p:sp>
        <p:nvSpPr>
          <p:cNvPr id="69" name="Oval 68">
            <a:extLst>
              <a:ext uri="{FF2B5EF4-FFF2-40B4-BE49-F238E27FC236}">
                <a16:creationId xmlns:a16="http://schemas.microsoft.com/office/drawing/2014/main" id="{1F5083FB-CED4-6389-80C3-B5C2A5FDCF01}"/>
              </a:ext>
            </a:extLst>
          </p:cNvPr>
          <p:cNvSpPr/>
          <p:nvPr/>
        </p:nvSpPr>
        <p:spPr>
          <a:xfrm>
            <a:off x="4982158" y="4298681"/>
            <a:ext cx="158621" cy="158621"/>
          </a:xfrm>
          <a:prstGeom prst="ellipse">
            <a:avLst/>
          </a:prstGeom>
          <a:solidFill>
            <a:srgbClr val="92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51A247C-6C39-7330-99ED-934EE08DBD1D}"/>
              </a:ext>
            </a:extLst>
          </p:cNvPr>
          <p:cNvSpPr/>
          <p:nvPr/>
        </p:nvSpPr>
        <p:spPr>
          <a:xfrm>
            <a:off x="4982158" y="4725401"/>
            <a:ext cx="158621" cy="158621"/>
          </a:xfrm>
          <a:prstGeom prst="ellipse">
            <a:avLst/>
          </a:prstGeom>
          <a:solidFill>
            <a:srgbClr val="92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438250A-9FF2-0575-8588-337D06315288}"/>
              </a:ext>
            </a:extLst>
          </p:cNvPr>
          <p:cNvSpPr/>
          <p:nvPr/>
        </p:nvSpPr>
        <p:spPr>
          <a:xfrm>
            <a:off x="3702489" y="5253547"/>
            <a:ext cx="1206706" cy="77628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57BF8059-C50C-8B85-E65E-D17CF422D21C}"/>
              </a:ext>
            </a:extLst>
          </p:cNvPr>
          <p:cNvSpPr txBox="1"/>
          <p:nvPr/>
        </p:nvSpPr>
        <p:spPr>
          <a:xfrm>
            <a:off x="3749171" y="5290504"/>
            <a:ext cx="1113342" cy="702372"/>
          </a:xfrm>
          <a:prstGeom prst="rect">
            <a:avLst/>
          </a:prstGeom>
          <a:noFill/>
        </p:spPr>
        <p:txBody>
          <a:bodyPr wrap="square" rtlCol="0">
            <a:spAutoFit/>
          </a:bodyPr>
          <a:lstStyle/>
          <a:p>
            <a:pPr algn="ctr">
              <a:lnSpc>
                <a:spcPct val="115000"/>
              </a:lnSpc>
            </a:pPr>
            <a:r>
              <a:rPr lang="en-US"/>
              <a:t>Điều chế glycerol</a:t>
            </a:r>
          </a:p>
        </p:txBody>
      </p:sp>
      <p:sp>
        <p:nvSpPr>
          <p:cNvPr id="73" name="TextBox 72">
            <a:extLst>
              <a:ext uri="{FF2B5EF4-FFF2-40B4-BE49-F238E27FC236}">
                <a16:creationId xmlns:a16="http://schemas.microsoft.com/office/drawing/2014/main" id="{D731707B-6C56-0BAB-5E3C-B7726282FC19}"/>
              </a:ext>
            </a:extLst>
          </p:cNvPr>
          <p:cNvSpPr txBox="1"/>
          <p:nvPr/>
        </p:nvSpPr>
        <p:spPr>
          <a:xfrm>
            <a:off x="5105476" y="5221630"/>
            <a:ext cx="2360536" cy="383823"/>
          </a:xfrm>
          <a:prstGeom prst="rect">
            <a:avLst/>
          </a:prstGeom>
          <a:noFill/>
        </p:spPr>
        <p:txBody>
          <a:bodyPr wrap="square" rtlCol="0">
            <a:spAutoFit/>
          </a:bodyPr>
          <a:lstStyle/>
          <a:p>
            <a:pPr>
              <a:lnSpc>
                <a:spcPct val="115000"/>
              </a:lnSpc>
            </a:pPr>
            <a:r>
              <a:rPr lang="en-US"/>
              <a:t>Từ propene</a:t>
            </a:r>
          </a:p>
        </p:txBody>
      </p:sp>
      <p:sp>
        <p:nvSpPr>
          <p:cNvPr id="74" name="TextBox 73">
            <a:extLst>
              <a:ext uri="{FF2B5EF4-FFF2-40B4-BE49-F238E27FC236}">
                <a16:creationId xmlns:a16="http://schemas.microsoft.com/office/drawing/2014/main" id="{A7087DF7-D96D-BB6A-8329-7D0C5180660F}"/>
              </a:ext>
            </a:extLst>
          </p:cNvPr>
          <p:cNvSpPr txBox="1"/>
          <p:nvPr/>
        </p:nvSpPr>
        <p:spPr>
          <a:xfrm>
            <a:off x="5105476" y="5647294"/>
            <a:ext cx="2360536" cy="383823"/>
          </a:xfrm>
          <a:prstGeom prst="rect">
            <a:avLst/>
          </a:prstGeom>
          <a:noFill/>
        </p:spPr>
        <p:txBody>
          <a:bodyPr wrap="square" rtlCol="0">
            <a:spAutoFit/>
          </a:bodyPr>
          <a:lstStyle/>
          <a:p>
            <a:pPr>
              <a:lnSpc>
                <a:spcPct val="115000"/>
              </a:lnSpc>
            </a:pPr>
            <a:r>
              <a:rPr lang="en-US"/>
              <a:t>Thủy phân chất béo</a:t>
            </a:r>
          </a:p>
        </p:txBody>
      </p:sp>
      <p:sp>
        <p:nvSpPr>
          <p:cNvPr id="75" name="Oval 74">
            <a:extLst>
              <a:ext uri="{FF2B5EF4-FFF2-40B4-BE49-F238E27FC236}">
                <a16:creationId xmlns:a16="http://schemas.microsoft.com/office/drawing/2014/main" id="{BBC57589-ADC7-289C-59FD-DCF8C1A9C14C}"/>
              </a:ext>
            </a:extLst>
          </p:cNvPr>
          <p:cNvSpPr/>
          <p:nvPr/>
        </p:nvSpPr>
        <p:spPr>
          <a:xfrm>
            <a:off x="4982158" y="5343710"/>
            <a:ext cx="158621" cy="158621"/>
          </a:xfrm>
          <a:prstGeom prst="ellipse">
            <a:avLst/>
          </a:prstGeom>
          <a:solidFill>
            <a:srgbClr val="92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CB3C933-CFF3-1588-C183-075792580D2F}"/>
              </a:ext>
            </a:extLst>
          </p:cNvPr>
          <p:cNvSpPr/>
          <p:nvPr/>
        </p:nvSpPr>
        <p:spPr>
          <a:xfrm>
            <a:off x="4982158" y="5770430"/>
            <a:ext cx="158621" cy="158621"/>
          </a:xfrm>
          <a:prstGeom prst="ellipse">
            <a:avLst/>
          </a:prstGeom>
          <a:solidFill>
            <a:srgbClr val="92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656DCF0B-6CA1-6F44-047D-F183C65F5386}"/>
              </a:ext>
            </a:extLst>
          </p:cNvPr>
          <p:cNvSpPr txBox="1"/>
          <p:nvPr/>
        </p:nvSpPr>
        <p:spPr>
          <a:xfrm>
            <a:off x="999172" y="4070123"/>
            <a:ext cx="2044164" cy="383823"/>
          </a:xfrm>
          <a:prstGeom prst="rect">
            <a:avLst/>
          </a:prstGeom>
          <a:noFill/>
        </p:spPr>
        <p:txBody>
          <a:bodyPr wrap="square" rtlCol="0">
            <a:spAutoFit/>
          </a:bodyPr>
          <a:lstStyle/>
          <a:p>
            <a:pPr>
              <a:lnSpc>
                <a:spcPct val="115000"/>
              </a:lnSpc>
            </a:pPr>
            <a:r>
              <a:rPr lang="en-US"/>
              <a:t>Làm nhiên liệu</a:t>
            </a:r>
          </a:p>
        </p:txBody>
      </p:sp>
      <p:sp>
        <p:nvSpPr>
          <p:cNvPr id="79" name="TextBox 78">
            <a:extLst>
              <a:ext uri="{FF2B5EF4-FFF2-40B4-BE49-F238E27FC236}">
                <a16:creationId xmlns:a16="http://schemas.microsoft.com/office/drawing/2014/main" id="{3F013BAD-74DE-5974-7B88-A1E0FC558A37}"/>
              </a:ext>
            </a:extLst>
          </p:cNvPr>
          <p:cNvSpPr txBox="1"/>
          <p:nvPr/>
        </p:nvSpPr>
        <p:spPr>
          <a:xfrm>
            <a:off x="999172" y="4526267"/>
            <a:ext cx="2044164" cy="383823"/>
          </a:xfrm>
          <a:prstGeom prst="rect">
            <a:avLst/>
          </a:prstGeom>
          <a:noFill/>
        </p:spPr>
        <p:txBody>
          <a:bodyPr wrap="square" rtlCol="0">
            <a:spAutoFit/>
          </a:bodyPr>
          <a:lstStyle/>
          <a:p>
            <a:pPr>
              <a:lnSpc>
                <a:spcPct val="115000"/>
              </a:lnSpc>
            </a:pPr>
            <a:r>
              <a:rPr lang="en-US"/>
              <a:t>Làm dung môi</a:t>
            </a:r>
          </a:p>
        </p:txBody>
      </p:sp>
      <p:sp>
        <p:nvSpPr>
          <p:cNvPr id="80" name="TextBox 79">
            <a:extLst>
              <a:ext uri="{FF2B5EF4-FFF2-40B4-BE49-F238E27FC236}">
                <a16:creationId xmlns:a16="http://schemas.microsoft.com/office/drawing/2014/main" id="{6476F645-1987-A519-848E-B33DA24C5F42}"/>
              </a:ext>
            </a:extLst>
          </p:cNvPr>
          <p:cNvSpPr txBox="1"/>
          <p:nvPr/>
        </p:nvSpPr>
        <p:spPr>
          <a:xfrm>
            <a:off x="999172" y="4982411"/>
            <a:ext cx="2044164" cy="383823"/>
          </a:xfrm>
          <a:prstGeom prst="rect">
            <a:avLst/>
          </a:prstGeom>
          <a:noFill/>
        </p:spPr>
        <p:txBody>
          <a:bodyPr wrap="square" rtlCol="0">
            <a:spAutoFit/>
          </a:bodyPr>
          <a:lstStyle/>
          <a:p>
            <a:pPr>
              <a:lnSpc>
                <a:spcPct val="115000"/>
              </a:lnSpc>
            </a:pPr>
            <a:r>
              <a:rPr lang="en-US"/>
              <a:t>Làm nguyên liệu</a:t>
            </a:r>
          </a:p>
        </p:txBody>
      </p:sp>
      <p:sp>
        <p:nvSpPr>
          <p:cNvPr id="81" name="Oval 80">
            <a:extLst>
              <a:ext uri="{FF2B5EF4-FFF2-40B4-BE49-F238E27FC236}">
                <a16:creationId xmlns:a16="http://schemas.microsoft.com/office/drawing/2014/main" id="{43F7885C-8CE9-CF3C-1531-DA471BCF3713}"/>
              </a:ext>
            </a:extLst>
          </p:cNvPr>
          <p:cNvSpPr/>
          <p:nvPr/>
        </p:nvSpPr>
        <p:spPr>
          <a:xfrm>
            <a:off x="857381" y="4182692"/>
            <a:ext cx="158621" cy="15862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3D6A132-96C8-3AC2-76BB-0838F82C10C5}"/>
              </a:ext>
            </a:extLst>
          </p:cNvPr>
          <p:cNvSpPr/>
          <p:nvPr/>
        </p:nvSpPr>
        <p:spPr>
          <a:xfrm>
            <a:off x="857381" y="4638868"/>
            <a:ext cx="158621" cy="15862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49A3DB9-5BEC-A271-1313-E279FFB556B5}"/>
              </a:ext>
            </a:extLst>
          </p:cNvPr>
          <p:cNvSpPr/>
          <p:nvPr/>
        </p:nvSpPr>
        <p:spPr>
          <a:xfrm>
            <a:off x="857381" y="5094980"/>
            <a:ext cx="158621" cy="15862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48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D47E8-DAF8-98D3-DA5D-321BD00AFD0C}"/>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35ECF0-7A71-55E0-C811-780B6D71AC10}"/>
              </a:ext>
            </a:extLst>
          </p:cNvPr>
          <p:cNvSpPr/>
          <p:nvPr/>
        </p:nvSpPr>
        <p:spPr>
          <a:xfrm>
            <a:off x="1577009" y="3226003"/>
            <a:ext cx="9037982" cy="1340711"/>
          </a:xfrm>
          <a:prstGeom prst="roundRect">
            <a:avLst>
              <a:gd name="adj" fmla="val 21008"/>
            </a:avLst>
          </a:prstGeom>
          <a:solidFill>
            <a:srgbClr val="FFFF75"/>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Channel URL">
            <a:extLst>
              <a:ext uri="{FF2B5EF4-FFF2-40B4-BE49-F238E27FC236}">
                <a16:creationId xmlns:a16="http://schemas.microsoft.com/office/drawing/2014/main" id="{DCE5353F-AAF0-AACC-8A28-6F52EEF8BBF1}"/>
              </a:ext>
            </a:extLst>
          </p:cNvPr>
          <p:cNvSpPr txBox="1"/>
          <p:nvPr/>
        </p:nvSpPr>
        <p:spPr>
          <a:xfrm>
            <a:off x="1696278" y="3397407"/>
            <a:ext cx="8799444" cy="9979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Tahoma" panose="020B0604030504040204" pitchFamily="34" charset="0"/>
                <a:cs typeface="Arial" panose="020B0604020202020204" pitchFamily="34" charset="0"/>
              </a:rPr>
              <a:t>ÔN TẬP</a:t>
            </a:r>
            <a:endParaRPr kumimoji="0" lang="vi-VN" sz="5400" b="1" i="0" u="none" strike="noStrike" kern="1200" cap="none" spc="0" normalizeH="0" baseline="0" noProof="0" dirty="0">
              <a:ln>
                <a:noFill/>
              </a:ln>
              <a:solidFill>
                <a:srgbClr val="FF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8B28A0-D7AC-D704-B75F-029FC6B2891E}"/>
              </a:ext>
            </a:extLst>
          </p:cNvPr>
          <p:cNvSpPr/>
          <p:nvPr/>
        </p:nvSpPr>
        <p:spPr>
          <a:xfrm>
            <a:off x="4203700" y="1706769"/>
            <a:ext cx="3784602" cy="119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Channel URL">
            <a:extLst>
              <a:ext uri="{FF2B5EF4-FFF2-40B4-BE49-F238E27FC236}">
                <a16:creationId xmlns:a16="http://schemas.microsoft.com/office/drawing/2014/main" id="{E01BBF31-7722-14C6-C1DB-77C49305A07D}"/>
              </a:ext>
            </a:extLst>
          </p:cNvPr>
          <p:cNvSpPr txBox="1"/>
          <p:nvPr/>
        </p:nvSpPr>
        <p:spPr>
          <a:xfrm>
            <a:off x="4286249" y="1752600"/>
            <a:ext cx="3821321"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PHẦN </a:t>
            </a:r>
            <a:r>
              <a:rPr lang="en-US" sz="6000" b="1" dirty="0">
                <a:solidFill>
                  <a:srgbClr val="002060"/>
                </a:solidFill>
                <a:latin typeface="Arial" panose="020B0604020202020204" pitchFamily="34" charset="0"/>
                <a:ea typeface="Tahoma" panose="020B0604030504040204" pitchFamily="34" charset="0"/>
                <a:cs typeface="Arial" panose="020B0604020202020204" pitchFamily="34" charset="0"/>
              </a:rPr>
              <a:t>6</a:t>
            </a:r>
            <a:r>
              <a:rPr kumimoji="0" lang="en-US" sz="60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a:t>
            </a:r>
            <a:endParaRPr kumimoji="0" lang="vi-VN" sz="60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10480043"/>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145021" y="398368"/>
            <a:ext cx="11925452" cy="6015907"/>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625794" y="929797"/>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1 </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3" name="TextBox 2">
            <a:extLst>
              <a:ext uri="{FF2B5EF4-FFF2-40B4-BE49-F238E27FC236}">
                <a16:creationId xmlns:a16="http://schemas.microsoft.com/office/drawing/2014/main" id="{712E5A1E-C75E-9D8F-A6A1-CD7FFF82B732}"/>
              </a:ext>
            </a:extLst>
          </p:cNvPr>
          <p:cNvSpPr txBox="1"/>
          <p:nvPr/>
        </p:nvSpPr>
        <p:spPr>
          <a:xfrm>
            <a:off x="1412416" y="1850153"/>
            <a:ext cx="9740296" cy="3094693"/>
          </a:xfrm>
          <a:prstGeom prst="rect">
            <a:avLst/>
          </a:prstGeom>
          <a:no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Công thức chung của alcohol no, đơn chức, mạch hở là:</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 C</a:t>
            </a:r>
            <a:r>
              <a:rPr kumimoji="0" lang="en-US" sz="2667" b="1" i="0" u="none" strike="noStrike" kern="0" cap="none" spc="0" normalizeH="0" baseline="-25000" noProof="0" dirty="0">
                <a:ln>
                  <a:noFill/>
                </a:ln>
                <a:solidFill>
                  <a:srgbClr val="FFFFFF"/>
                </a:solidFill>
                <a:effectLst/>
                <a:uLnTx/>
                <a:uFillTx/>
                <a:latin typeface="Arial"/>
                <a:ea typeface="+mn-ea"/>
                <a:cs typeface="Arial"/>
                <a:sym typeface="Arial"/>
              </a:rPr>
              <a:t>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H</a:t>
            </a:r>
            <a:r>
              <a:rPr kumimoji="0" lang="en-US" sz="2667" b="1" i="0" u="none" strike="noStrike" kern="0" cap="none" spc="0" normalizeH="0" baseline="-25000" noProof="0" dirty="0">
                <a:ln>
                  <a:noFill/>
                </a:ln>
                <a:solidFill>
                  <a:srgbClr val="FFFFFF"/>
                </a:solidFill>
                <a:effectLst/>
                <a:uLnTx/>
                <a:uFillTx/>
                <a:latin typeface="Arial"/>
                <a:ea typeface="+mn-ea"/>
                <a:cs typeface="Arial"/>
                <a:sym typeface="Arial"/>
              </a:rPr>
              <a:t>2n+2</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OH</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 B. C</a:t>
            </a:r>
            <a:r>
              <a:rPr kumimoji="0" lang="en-US" sz="2667" b="1" i="0" u="none" strike="noStrike" kern="0" cap="none" spc="0" normalizeH="0" baseline="-25000" noProof="0" dirty="0">
                <a:ln>
                  <a:noFill/>
                </a:ln>
                <a:solidFill>
                  <a:srgbClr val="FFFFFF"/>
                </a:solidFill>
                <a:effectLst/>
                <a:uLnTx/>
                <a:uFillTx/>
                <a:latin typeface="Arial"/>
                <a:ea typeface="+mn-ea"/>
                <a:cs typeface="Arial"/>
                <a:sym typeface="Arial"/>
              </a:rPr>
              <a:t>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H</a:t>
            </a:r>
            <a:r>
              <a:rPr kumimoji="0" lang="en-US" sz="2667" b="1" i="0" u="none" strike="noStrike" kern="0" cap="none" spc="0" normalizeH="0" baseline="-25000" noProof="0" dirty="0">
                <a:ln>
                  <a:noFill/>
                </a:ln>
                <a:solidFill>
                  <a:srgbClr val="FFFFFF"/>
                </a:solidFill>
                <a:effectLst/>
                <a:uLnTx/>
                <a:uFillTx/>
                <a:latin typeface="Arial"/>
                <a:ea typeface="+mn-ea"/>
                <a:cs typeface="Arial"/>
                <a:sym typeface="Arial"/>
              </a:rPr>
              <a:t>2n+1</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OH </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C. C</a:t>
            </a:r>
            <a:r>
              <a:rPr kumimoji="0" lang="en-US" sz="2667" b="1" i="0" u="none" strike="noStrike" kern="0" cap="none" spc="0" normalizeH="0" baseline="-25000" noProof="0" dirty="0">
                <a:ln>
                  <a:noFill/>
                </a:ln>
                <a:solidFill>
                  <a:srgbClr val="FFFFFF"/>
                </a:solidFill>
                <a:effectLst/>
                <a:uLnTx/>
                <a:uFillTx/>
                <a:latin typeface="Arial"/>
                <a:ea typeface="+mn-ea"/>
                <a:cs typeface="Arial"/>
                <a:sym typeface="Arial"/>
              </a:rPr>
              <a:t>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H</a:t>
            </a:r>
            <a:r>
              <a:rPr kumimoji="0" lang="en-US" sz="2667" b="1" i="0" u="none" strike="noStrike" kern="0" cap="none" spc="0" normalizeH="0" baseline="-25000" noProof="0" dirty="0">
                <a:ln>
                  <a:noFill/>
                </a:ln>
                <a:solidFill>
                  <a:srgbClr val="FFFFFF"/>
                </a:solidFill>
                <a:effectLst/>
                <a:uLnTx/>
                <a:uFillTx/>
                <a:latin typeface="Arial"/>
                <a:ea typeface="+mn-ea"/>
                <a:cs typeface="Arial"/>
                <a:sym typeface="Arial"/>
              </a:rPr>
              <a:t>n+2</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OH </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D. C</a:t>
            </a:r>
            <a:r>
              <a:rPr kumimoji="0" lang="en-US" sz="2667" b="1" i="0" u="none" strike="noStrike" kern="0" cap="none" spc="0" normalizeH="0" baseline="-25000" noProof="0" dirty="0">
                <a:ln>
                  <a:noFill/>
                </a:ln>
                <a:solidFill>
                  <a:srgbClr val="FFFFFF"/>
                </a:solidFill>
                <a:effectLst/>
                <a:uLnTx/>
                <a:uFillTx/>
                <a:latin typeface="Arial"/>
                <a:ea typeface="+mn-ea"/>
                <a:cs typeface="Arial"/>
                <a:sym typeface="Arial"/>
              </a:rPr>
              <a:t>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H</a:t>
            </a:r>
            <a:r>
              <a:rPr kumimoji="0" lang="en-US" sz="2667" b="1" i="0" u="none" strike="noStrike" kern="0" cap="none" spc="0" normalizeH="0" baseline="-25000" noProof="0" dirty="0">
                <a:ln>
                  <a:noFill/>
                </a:ln>
                <a:solidFill>
                  <a:srgbClr val="FFFFFF"/>
                </a:solidFill>
                <a:effectLst/>
                <a:uLnTx/>
                <a:uFillTx/>
                <a:latin typeface="Arial"/>
                <a:ea typeface="+mn-ea"/>
                <a:cs typeface="Arial"/>
                <a:sym typeface="Arial"/>
              </a:rPr>
              <a:t>2n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OH</a:t>
            </a:r>
          </a:p>
        </p:txBody>
      </p:sp>
      <p:sp>
        <p:nvSpPr>
          <p:cNvPr id="7190" name="Oval 7189">
            <a:extLst>
              <a:ext uri="{FF2B5EF4-FFF2-40B4-BE49-F238E27FC236}">
                <a16:creationId xmlns:a16="http://schemas.microsoft.com/office/drawing/2014/main" id="{8EB4029C-8328-77AF-AA87-59D1067707CC}"/>
              </a:ext>
            </a:extLst>
          </p:cNvPr>
          <p:cNvSpPr/>
          <p:nvPr/>
        </p:nvSpPr>
        <p:spPr>
          <a:xfrm>
            <a:off x="1639160" y="3210547"/>
            <a:ext cx="640141" cy="556643"/>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360910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90"/>
                                        </p:tgtEl>
                                        <p:attrNameLst>
                                          <p:attrName>style.visibility</p:attrName>
                                        </p:attrNameLst>
                                      </p:cBhvr>
                                      <p:to>
                                        <p:strVal val="visible"/>
                                      </p:to>
                                    </p:set>
                                    <p:animEffect transition="in" filter="wipe(down)">
                                      <p:cBhvr>
                                        <p:cTn id="12"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19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145021" y="760125"/>
            <a:ext cx="11925452" cy="6015907"/>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625794" y="929797"/>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2</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2" name="TextBox 1">
            <a:extLst>
              <a:ext uri="{FF2B5EF4-FFF2-40B4-BE49-F238E27FC236}">
                <a16:creationId xmlns:a16="http://schemas.microsoft.com/office/drawing/2014/main" id="{F73EFAB3-5486-E7B8-4D68-3D1082854B54}"/>
              </a:ext>
            </a:extLst>
          </p:cNvPr>
          <p:cNvSpPr txBox="1"/>
          <p:nvPr/>
        </p:nvSpPr>
        <p:spPr>
          <a:xfrm>
            <a:off x="1412415" y="1850153"/>
            <a:ext cx="10324244" cy="3094693"/>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Alcohol chứa nhiều nhóm hydroxy trong phân tử được gọi là</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 Polyalcohol</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 B. Alcohol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bậc</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hai</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 C. Alcohol no</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 D. Alcohol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không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no</a:t>
            </a:r>
          </a:p>
        </p:txBody>
      </p:sp>
      <p:sp>
        <p:nvSpPr>
          <p:cNvPr id="3" name="Oval 2">
            <a:extLst>
              <a:ext uri="{FF2B5EF4-FFF2-40B4-BE49-F238E27FC236}">
                <a16:creationId xmlns:a16="http://schemas.microsoft.com/office/drawing/2014/main" id="{64234B64-5A36-2C2F-5388-C8DFB671726A}"/>
              </a:ext>
            </a:extLst>
          </p:cNvPr>
          <p:cNvSpPr/>
          <p:nvPr/>
        </p:nvSpPr>
        <p:spPr>
          <a:xfrm>
            <a:off x="1732486" y="2630129"/>
            <a:ext cx="640141" cy="556643"/>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2991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233300" y="1"/>
            <a:ext cx="11925452" cy="6540576"/>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729562" y="149457"/>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3</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2" name="TextBox 1">
            <a:extLst>
              <a:ext uri="{FF2B5EF4-FFF2-40B4-BE49-F238E27FC236}">
                <a16:creationId xmlns:a16="http://schemas.microsoft.com/office/drawing/2014/main" id="{4E4B2E7A-A5F8-7D39-3A32-9483405AF6DC}"/>
              </a:ext>
            </a:extLst>
          </p:cNvPr>
          <p:cNvSpPr txBox="1"/>
          <p:nvPr/>
        </p:nvSpPr>
        <p:spPr>
          <a:xfrm>
            <a:off x="956768" y="1132240"/>
            <a:ext cx="10357675" cy="4326056"/>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Chọn phát biểu đúng về tính chất vật lý của alcohol</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trong</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điều</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kiện</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thường</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 A. </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C1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đến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C12 ở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trạng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thái</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rắn</a:t>
            </a: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 B. Nhiệt độ sôi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tăng</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khi</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phân</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tử</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khối</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tăng</a:t>
            </a:r>
            <a:endParaRPr kumimoji="0" lang="vi-VN"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 C.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Các</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polyalcohol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dễ</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bay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hơi</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D. Khi số nguyên tử carbon tăng thì độ tan của alcohol </a:t>
            </a:r>
            <a:b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b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trong nước tăng.</a:t>
            </a:r>
          </a:p>
        </p:txBody>
      </p:sp>
      <p:sp>
        <p:nvSpPr>
          <p:cNvPr id="11264" name="Oval 11263">
            <a:extLst>
              <a:ext uri="{FF2B5EF4-FFF2-40B4-BE49-F238E27FC236}">
                <a16:creationId xmlns:a16="http://schemas.microsoft.com/office/drawing/2014/main" id="{BFA6135B-61F2-FD98-3D08-EC9961AED323}"/>
              </a:ext>
            </a:extLst>
          </p:cNvPr>
          <p:cNvSpPr/>
          <p:nvPr/>
        </p:nvSpPr>
        <p:spPr>
          <a:xfrm>
            <a:off x="1126179" y="3017231"/>
            <a:ext cx="640141" cy="585877"/>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3673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4"/>
                                        </p:tgtEl>
                                        <p:attrNameLst>
                                          <p:attrName>style.visibility</p:attrName>
                                        </p:attrNameLst>
                                      </p:cBhvr>
                                      <p:to>
                                        <p:strVal val="visible"/>
                                      </p:to>
                                    </p:set>
                                    <p:animEffect transition="in" filter="wipe(down)">
                                      <p:cBhvr>
                                        <p:cTn id="12" dur="500"/>
                                        <p:tgtEl>
                                          <p:spTgt spid="11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6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145021" y="398880"/>
            <a:ext cx="11925452" cy="6015907"/>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625794" y="929797"/>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4</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3" name="TextBox 2">
            <a:extLst>
              <a:ext uri="{FF2B5EF4-FFF2-40B4-BE49-F238E27FC236}">
                <a16:creationId xmlns:a16="http://schemas.microsoft.com/office/drawing/2014/main" id="{AA6D0DD6-27B3-FC79-52BB-32B4D7CF13DF}"/>
              </a:ext>
            </a:extLst>
          </p:cNvPr>
          <p:cNvSpPr txBox="1"/>
          <p:nvPr/>
        </p:nvSpPr>
        <p:spPr>
          <a:xfrm>
            <a:off x="1093788" y="1898825"/>
            <a:ext cx="10996416" cy="3094693"/>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Phản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ứng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nào</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của</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alcohol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xảy</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ra</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sẽ</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giải</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phóng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khí</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hydrogen?    </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Phản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ứng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thế</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nguyên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tử</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hydrogen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trong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-OH </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B.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Phản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ứng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oxi</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hóa</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 C.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Phản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ứng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tạo</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alkene</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 D.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Phản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ứng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tạo</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ether</a:t>
            </a:r>
          </a:p>
        </p:txBody>
      </p:sp>
      <p:sp>
        <p:nvSpPr>
          <p:cNvPr id="175" name="Oval 174">
            <a:extLst>
              <a:ext uri="{FF2B5EF4-FFF2-40B4-BE49-F238E27FC236}">
                <a16:creationId xmlns:a16="http://schemas.microsoft.com/office/drawing/2014/main" id="{FEB4CF0E-1AF8-A2B9-D935-63517ED560E1}"/>
              </a:ext>
            </a:extLst>
          </p:cNvPr>
          <p:cNvSpPr/>
          <p:nvPr/>
        </p:nvSpPr>
        <p:spPr>
          <a:xfrm>
            <a:off x="1366228" y="2666524"/>
            <a:ext cx="640141" cy="556643"/>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147988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wipe(down)">
                                      <p:cBhvr>
                                        <p:cTn id="1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145021" y="398880"/>
            <a:ext cx="11925452" cy="6015907"/>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625794" y="929797"/>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5</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3" name="TextBox 2">
            <a:extLst>
              <a:ext uri="{FF2B5EF4-FFF2-40B4-BE49-F238E27FC236}">
                <a16:creationId xmlns:a16="http://schemas.microsoft.com/office/drawing/2014/main" id="{AA6D0DD6-27B3-FC79-52BB-32B4D7CF13DF}"/>
              </a:ext>
            </a:extLst>
          </p:cNvPr>
          <p:cNvSpPr txBox="1"/>
          <p:nvPr/>
        </p:nvSpPr>
        <p:spPr>
          <a:xfrm>
            <a:off x="740244" y="1850153"/>
            <a:ext cx="10996416" cy="3102260"/>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700" b="1" i="0" u="none" strike="noStrike" kern="1200" cap="none" spc="0" normalizeH="0" baseline="0" noProof="0" dirty="0" err="1">
                <a:ln>
                  <a:noFill/>
                </a:ln>
                <a:solidFill>
                  <a:srgbClr val="FFFFFF"/>
                </a:solidFill>
                <a:effectLst/>
                <a:uLnTx/>
                <a:uFillTx/>
                <a:latin typeface="Arial"/>
                <a:ea typeface="+mn-ea"/>
                <a:cs typeface="+mn-cs"/>
              </a:rPr>
              <a:t>Các</a:t>
            </a:r>
            <a:r>
              <a:rPr kumimoji="0" lang="en-US" sz="2700" b="1" i="0" u="none" strike="noStrike" kern="1200" cap="none" spc="0" normalizeH="0" baseline="0" noProof="0" dirty="0">
                <a:ln>
                  <a:noFill/>
                </a:ln>
                <a:solidFill>
                  <a:srgbClr val="FFFFFF"/>
                </a:solidFill>
                <a:effectLst/>
                <a:uLnTx/>
                <a:uFillTx/>
                <a:latin typeface="Arial"/>
                <a:ea typeface="+mn-ea"/>
                <a:cs typeface="+mn-cs"/>
              </a:rPr>
              <a:t> alcohol </a:t>
            </a:r>
            <a:r>
              <a:rPr kumimoji="0" lang="en-US" sz="2700" b="1" i="0" u="none" strike="noStrike" kern="1200" cap="none" spc="0" normalizeH="0" baseline="0" noProof="0" dirty="0" err="1">
                <a:ln>
                  <a:noFill/>
                </a:ln>
                <a:solidFill>
                  <a:srgbClr val="FFFFFF"/>
                </a:solidFill>
                <a:effectLst/>
                <a:uLnTx/>
                <a:uFillTx/>
                <a:latin typeface="Arial"/>
                <a:ea typeface="+mn-ea"/>
                <a:cs typeface="+mn-cs"/>
              </a:rPr>
              <a:t>nào</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sau</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đây</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sánh</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nặng</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hơn</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nước</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và</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có</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vị</a:t>
            </a:r>
            <a:r>
              <a:rPr kumimoji="0" lang="en-US" sz="2700" b="1" i="0" u="none" strike="noStrike" kern="1200" cap="none" spc="0" normalizeH="0" baseline="0" noProof="0" dirty="0">
                <a:ln>
                  <a:noFill/>
                </a:ln>
                <a:solidFill>
                  <a:srgbClr val="FFFFFF"/>
                </a:solidFill>
                <a:effectLst/>
                <a:uLnTx/>
                <a:uFillTx/>
                <a:latin typeface="Arial"/>
                <a:ea typeface="+mn-ea"/>
                <a:cs typeface="+mn-cs"/>
              </a:rPr>
              <a:t> </a:t>
            </a:r>
            <a:r>
              <a:rPr kumimoji="0" lang="en-US" sz="2700" b="1" i="0" u="none" strike="noStrike" kern="1200" cap="none" spc="0" normalizeH="0" baseline="0" noProof="0" dirty="0" err="1">
                <a:ln>
                  <a:noFill/>
                </a:ln>
                <a:solidFill>
                  <a:srgbClr val="FFFFFF"/>
                </a:solidFill>
                <a:effectLst/>
                <a:uLnTx/>
                <a:uFillTx/>
                <a:latin typeface="Arial"/>
                <a:ea typeface="+mn-ea"/>
                <a:cs typeface="+mn-cs"/>
              </a:rPr>
              <a:t>ngọt</a:t>
            </a:r>
            <a:r>
              <a:rPr kumimoji="0" lang="en-US" sz="2700" b="1" i="0" u="none" strike="noStrike" kern="1200" cap="none" spc="0" normalizeH="0" baseline="0" noProof="0" dirty="0">
                <a:ln>
                  <a:noFill/>
                </a:ln>
                <a:solidFill>
                  <a:srgbClr val="FFFFFF"/>
                </a:solidFill>
                <a:effectLst/>
                <a:uLnTx/>
                <a:uFillTx/>
                <a:latin typeface="Arial"/>
                <a:ea typeface="+mn-ea"/>
                <a:cs typeface="+mn-cs"/>
              </a:rPr>
              <a:t>:</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 Ethylene glycol, propane-1-ol</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 B. Ethanol, glycerol.	</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 C. Ethane-1,2-diol, glycerol.</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 D. Methanol, ethylene glycol.</a:t>
            </a:r>
          </a:p>
        </p:txBody>
      </p:sp>
      <p:sp>
        <p:nvSpPr>
          <p:cNvPr id="175" name="Oval 174">
            <a:extLst>
              <a:ext uri="{FF2B5EF4-FFF2-40B4-BE49-F238E27FC236}">
                <a16:creationId xmlns:a16="http://schemas.microsoft.com/office/drawing/2014/main" id="{FEB4CF0E-1AF8-A2B9-D935-63517ED560E1}"/>
              </a:ext>
            </a:extLst>
          </p:cNvPr>
          <p:cNvSpPr/>
          <p:nvPr/>
        </p:nvSpPr>
        <p:spPr>
          <a:xfrm>
            <a:off x="1037899" y="3847168"/>
            <a:ext cx="640141" cy="556643"/>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356975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wipe(down)">
                                      <p:cBhvr>
                                        <p:cTn id="1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145021" y="398880"/>
            <a:ext cx="11925452" cy="6015907"/>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625794" y="929797"/>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6</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3" name="TextBox 2">
            <a:extLst>
              <a:ext uri="{FF2B5EF4-FFF2-40B4-BE49-F238E27FC236}">
                <a16:creationId xmlns:a16="http://schemas.microsoft.com/office/drawing/2014/main" id="{AA6D0DD6-27B3-FC79-52BB-32B4D7CF13DF}"/>
              </a:ext>
            </a:extLst>
          </p:cNvPr>
          <p:cNvSpPr txBox="1"/>
          <p:nvPr/>
        </p:nvSpPr>
        <p:spPr>
          <a:xfrm>
            <a:off x="1443260" y="1675158"/>
            <a:ext cx="10996416" cy="3694409"/>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Alcohol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nào</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sau</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đây</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không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bị</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oxi</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hóa</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bởi</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CuO</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 Propan-2-ol</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 B. Ethanol</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 C. Isobutyl alcohol</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 D. 2-methylpropan-2-ol	</a:t>
            </a:r>
          </a:p>
        </p:txBody>
      </p:sp>
      <p:sp>
        <p:nvSpPr>
          <p:cNvPr id="175" name="Oval 174">
            <a:extLst>
              <a:ext uri="{FF2B5EF4-FFF2-40B4-BE49-F238E27FC236}">
                <a16:creationId xmlns:a16="http://schemas.microsoft.com/office/drawing/2014/main" id="{FEB4CF0E-1AF8-A2B9-D935-63517ED560E1}"/>
              </a:ext>
            </a:extLst>
          </p:cNvPr>
          <p:cNvSpPr/>
          <p:nvPr/>
        </p:nvSpPr>
        <p:spPr>
          <a:xfrm>
            <a:off x="1783974" y="4852540"/>
            <a:ext cx="640141" cy="556643"/>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13232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wipe(down)">
                                      <p:cBhvr>
                                        <p:cTn id="1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145021" y="398880"/>
            <a:ext cx="11925452" cy="6015907"/>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625794" y="929797"/>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7</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3" name="TextBox 2">
            <a:extLst>
              <a:ext uri="{FF2B5EF4-FFF2-40B4-BE49-F238E27FC236}">
                <a16:creationId xmlns:a16="http://schemas.microsoft.com/office/drawing/2014/main" id="{AA6D0DD6-27B3-FC79-52BB-32B4D7CF13DF}"/>
              </a:ext>
            </a:extLst>
          </p:cNvPr>
          <p:cNvSpPr txBox="1"/>
          <p:nvPr/>
        </p:nvSpPr>
        <p:spPr>
          <a:xfrm>
            <a:off x="2260078" y="1911774"/>
            <a:ext cx="9013796" cy="3094693"/>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Chất</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nào</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sau</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đây</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không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hòa</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tan copper(II) hydroxide:</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 Glycerol</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 B. Ethylene glycol</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 C. Butane-1,2-diol </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 D. Propane-1,3-diol</a:t>
            </a:r>
          </a:p>
        </p:txBody>
      </p:sp>
      <p:sp>
        <p:nvSpPr>
          <p:cNvPr id="175" name="Oval 174">
            <a:extLst>
              <a:ext uri="{FF2B5EF4-FFF2-40B4-BE49-F238E27FC236}">
                <a16:creationId xmlns:a16="http://schemas.microsoft.com/office/drawing/2014/main" id="{FEB4CF0E-1AF8-A2B9-D935-63517ED560E1}"/>
              </a:ext>
            </a:extLst>
          </p:cNvPr>
          <p:cNvSpPr/>
          <p:nvPr/>
        </p:nvSpPr>
        <p:spPr>
          <a:xfrm>
            <a:off x="2506365" y="4486697"/>
            <a:ext cx="640141" cy="556643"/>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194766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wipe(down)">
                                      <p:cBhvr>
                                        <p:cTn id="1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060335" y="1134878"/>
            <a:ext cx="10727396" cy="3291313"/>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80445" y="4571168"/>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EE4036"/>
                  </a:solidFill>
                  <a:effectLst/>
                  <a:uLnTx/>
                  <a:uFillTx/>
                  <a:latin typeface="Averta Std ExtraBold" panose="00000900000000000000" pitchFamily="50" charset="0"/>
                  <a:ea typeface="+mn-ea"/>
                  <a:cs typeface="+mn-cs"/>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4657585" y="1616878"/>
            <a:ext cx="7037392" cy="230832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Hai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ancol</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X, Y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đều</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có</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CTPT C</a:t>
            </a:r>
            <a:r>
              <a:rPr kumimoji="0" lang="en-US" sz="3600" b="0" i="0" u="none" strike="noStrike" kern="1200" cap="none" spc="0" normalizeH="0" baseline="-25000" noProof="0" dirty="0">
                <a:ln>
                  <a:noFill/>
                </a:ln>
                <a:solidFill>
                  <a:srgbClr val="EE4036"/>
                </a:solidFill>
                <a:effectLst/>
                <a:uLnTx/>
                <a:uFillTx/>
                <a:latin typeface="Averta Std ExtraBold" panose="00000900000000000000" pitchFamily="50" charset="0"/>
                <a:ea typeface="+mn-ea"/>
                <a:cs typeface="+mn-cs"/>
              </a:rPr>
              <a:t>3</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H</a:t>
            </a:r>
            <a:r>
              <a:rPr kumimoji="0" lang="en-US" sz="3600" b="0" i="0" u="none" strike="noStrike" kern="1200" cap="none" spc="0" normalizeH="0" baseline="-25000" noProof="0" dirty="0">
                <a:ln>
                  <a:noFill/>
                </a:ln>
                <a:solidFill>
                  <a:srgbClr val="EE4036"/>
                </a:solidFill>
                <a:effectLst/>
                <a:uLnTx/>
                <a:uFillTx/>
                <a:latin typeface="Averta Std ExtraBold" panose="00000900000000000000" pitchFamily="50" charset="0"/>
                <a:ea typeface="+mn-ea"/>
                <a:cs typeface="+mn-cs"/>
              </a:rPr>
              <a:t>8</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O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số</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alkene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thu</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được</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khi</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đun</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hỗn</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hợp</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X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và</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Y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với</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dung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dịch</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H</a:t>
            </a:r>
            <a:r>
              <a:rPr kumimoji="0" lang="en-US" sz="3600" b="0" i="0" u="none" strike="noStrike" kern="1200" cap="none" spc="0" normalizeH="0" baseline="-25000" noProof="0" dirty="0">
                <a:ln>
                  <a:noFill/>
                </a:ln>
                <a:solidFill>
                  <a:srgbClr val="EE4036"/>
                </a:solidFill>
                <a:effectLst/>
                <a:uLnTx/>
                <a:uFillTx/>
                <a:latin typeface="Averta Std ExtraBold" panose="00000900000000000000" pitchFamily="50" charset="0"/>
                <a:ea typeface="+mn-ea"/>
                <a:cs typeface="+mn-cs"/>
              </a:rPr>
              <a:t>2</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SO</a:t>
            </a:r>
            <a:r>
              <a:rPr kumimoji="0" lang="en-US" sz="3600" b="0" i="0" u="none" strike="noStrike" kern="1200" cap="none" spc="0" normalizeH="0" baseline="-25000" noProof="0" dirty="0">
                <a:ln>
                  <a:noFill/>
                </a:ln>
                <a:solidFill>
                  <a:srgbClr val="EE4036"/>
                </a:solidFill>
                <a:effectLst/>
                <a:uLnTx/>
                <a:uFillTx/>
                <a:latin typeface="Averta Std ExtraBold" panose="00000900000000000000" pitchFamily="50" charset="0"/>
                <a:ea typeface="+mn-ea"/>
                <a:cs typeface="+mn-cs"/>
              </a:rPr>
              <a:t>4</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đặc</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ở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nhiệt</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độ</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cao</a:t>
            </a:r>
            <a:r>
              <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6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là</a:t>
            </a:r>
            <a:endParaRPr kumimoji="0" lang="en-US" sz="36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sp>
        <p:nvSpPr>
          <p:cNvPr id="99" name="!!o4a">
            <a:extLst>
              <a:ext uri="{FF2B5EF4-FFF2-40B4-BE49-F238E27FC236}">
                <a16:creationId xmlns:a16="http://schemas.microsoft.com/office/drawing/2014/main" id="{03CD02AD-A0B0-4461-82E4-ADE45F3505A9}"/>
              </a:ext>
            </a:extLst>
          </p:cNvPr>
          <p:cNvSpPr/>
          <p:nvPr/>
        </p:nvSpPr>
        <p:spPr>
          <a:xfrm>
            <a:off x="6563088" y="564668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0" name="!!4a">
            <a:extLst>
              <a:ext uri="{FF2B5EF4-FFF2-40B4-BE49-F238E27FC236}">
                <a16:creationId xmlns:a16="http://schemas.microsoft.com/office/drawing/2014/main" id="{7D7392F9-B328-40CF-A436-C3974F476E3C}"/>
              </a:ext>
            </a:extLst>
          </p:cNvPr>
          <p:cNvSpPr txBox="1"/>
          <p:nvPr/>
        </p:nvSpPr>
        <p:spPr>
          <a:xfrm>
            <a:off x="6729199" y="5747741"/>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t</a:t>
            </a:r>
          </a:p>
        </p:txBody>
      </p:sp>
      <p:sp>
        <p:nvSpPr>
          <p:cNvPr id="96" name="!!o4b">
            <a:extLst>
              <a:ext uri="{FF2B5EF4-FFF2-40B4-BE49-F238E27FC236}">
                <a16:creationId xmlns:a16="http://schemas.microsoft.com/office/drawing/2014/main" id="{6F40FFA8-451A-4BC0-BD18-CD55C51FC9A2}"/>
              </a:ext>
            </a:extLst>
          </p:cNvPr>
          <p:cNvSpPr/>
          <p:nvPr/>
        </p:nvSpPr>
        <p:spPr>
          <a:xfrm>
            <a:off x="4254600" y="564668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3" name="!!4b">
            <a:extLst>
              <a:ext uri="{FF2B5EF4-FFF2-40B4-BE49-F238E27FC236}">
                <a16:creationId xmlns:a16="http://schemas.microsoft.com/office/drawing/2014/main" id="{FF091EC5-DEE3-4725-BA96-0C98047169DD}"/>
              </a:ext>
            </a:extLst>
          </p:cNvPr>
          <p:cNvSpPr txBox="1"/>
          <p:nvPr/>
        </p:nvSpPr>
        <p:spPr>
          <a:xfrm>
            <a:off x="4428237" y="5697213"/>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m</a:t>
            </a:r>
          </a:p>
        </p:txBody>
      </p:sp>
      <p:sp>
        <p:nvSpPr>
          <p:cNvPr id="104" name="!!o4a">
            <a:extLst>
              <a:ext uri="{FF2B5EF4-FFF2-40B4-BE49-F238E27FC236}">
                <a16:creationId xmlns:a16="http://schemas.microsoft.com/office/drawing/2014/main" id="{03CD02AD-A0B0-4461-82E4-ADE45F3505A9}"/>
              </a:ext>
            </a:extLst>
          </p:cNvPr>
          <p:cNvSpPr/>
          <p:nvPr/>
        </p:nvSpPr>
        <p:spPr>
          <a:xfrm>
            <a:off x="5416914" y="564668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7" name="!!4a">
            <a:extLst>
              <a:ext uri="{FF2B5EF4-FFF2-40B4-BE49-F238E27FC236}">
                <a16:creationId xmlns:a16="http://schemas.microsoft.com/office/drawing/2014/main" id="{7D7392F9-B328-40CF-A436-C3974F476E3C}"/>
              </a:ext>
            </a:extLst>
          </p:cNvPr>
          <p:cNvSpPr txBox="1"/>
          <p:nvPr/>
        </p:nvSpPr>
        <p:spPr>
          <a:xfrm>
            <a:off x="5537339" y="5726207"/>
            <a:ext cx="6921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ộ</a:t>
            </a:r>
          </a:p>
        </p:txBody>
      </p:sp>
      <p:pic>
        <p:nvPicPr>
          <p:cNvPr id="3074" name="Picture 2" descr="https://tse2.mm.bing.net/th?id=OIP.hoS7t75DYES2fBpnQLyacQHaHa&amp;pid=Api&amp;P=0"/>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338134">
            <a:off x="1217343" y="978463"/>
            <a:ext cx="3226737" cy="322673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a:extLst>
              <a:ext uri="{FF2B5EF4-FFF2-40B4-BE49-F238E27FC236}">
                <a16:creationId xmlns:a16="http://schemas.microsoft.com/office/drawing/2014/main" id="{9675DFE9-CA9A-4ECD-BA71-E68DA677B78E}"/>
              </a:ext>
            </a:extLst>
          </p:cNvPr>
          <p:cNvPicPr>
            <a:picLocks noChangeAspect="1"/>
          </p:cNvPicPr>
          <p:nvPr/>
        </p:nvPicPr>
        <p:blipFill>
          <a:blip r:embed="rId10"/>
          <a:stretch>
            <a:fillRect/>
          </a:stretch>
        </p:blipFill>
        <p:spPr>
          <a:xfrm>
            <a:off x="4297585" y="-631254"/>
            <a:ext cx="360000" cy="214615"/>
          </a:xfrm>
          <a:prstGeom prst="rect">
            <a:avLst/>
          </a:prstGeom>
        </p:spPr>
      </p:pic>
      <p:pic>
        <p:nvPicPr>
          <p:cNvPr id="98" name="Picture 97">
            <a:extLst>
              <a:ext uri="{FF2B5EF4-FFF2-40B4-BE49-F238E27FC236}">
                <a16:creationId xmlns:a16="http://schemas.microsoft.com/office/drawing/2014/main" id="{F0E72F9C-5ED5-4278-BAFD-A02E55A427D9}"/>
              </a:ext>
            </a:extLst>
          </p:cNvPr>
          <p:cNvPicPr>
            <a:picLocks noChangeAspect="1"/>
          </p:cNvPicPr>
          <p:nvPr/>
        </p:nvPicPr>
        <p:blipFill>
          <a:blip r:embed="rId11"/>
          <a:stretch>
            <a:fillRect/>
          </a:stretch>
        </p:blipFill>
        <p:spPr>
          <a:xfrm>
            <a:off x="2022889" y="-680390"/>
            <a:ext cx="360000" cy="214615"/>
          </a:xfrm>
          <a:prstGeom prst="rect">
            <a:avLst/>
          </a:prstGeom>
        </p:spPr>
      </p:pic>
      <p:pic>
        <p:nvPicPr>
          <p:cNvPr id="101" name="Picture 100">
            <a:extLst>
              <a:ext uri="{FF2B5EF4-FFF2-40B4-BE49-F238E27FC236}">
                <a16:creationId xmlns:a16="http://schemas.microsoft.com/office/drawing/2014/main" id="{5FE066A9-AE79-42AA-888F-CC57498EE90B}"/>
              </a:ext>
            </a:extLst>
          </p:cNvPr>
          <p:cNvPicPr>
            <a:picLocks noChangeAspect="1"/>
          </p:cNvPicPr>
          <p:nvPr/>
        </p:nvPicPr>
        <p:blipFill>
          <a:blip r:embed="rId12"/>
          <a:stretch>
            <a:fillRect/>
          </a:stretch>
        </p:blipFill>
        <p:spPr>
          <a:xfrm>
            <a:off x="3562404" y="-1010893"/>
            <a:ext cx="360000" cy="218075"/>
          </a:xfrm>
          <a:prstGeom prst="rect">
            <a:avLst/>
          </a:prstGeom>
        </p:spPr>
      </p:pic>
      <p:pic>
        <p:nvPicPr>
          <p:cNvPr id="102" name="Picture 101">
            <a:extLst>
              <a:ext uri="{FF2B5EF4-FFF2-40B4-BE49-F238E27FC236}">
                <a16:creationId xmlns:a16="http://schemas.microsoft.com/office/drawing/2014/main" id="{4CC87EF8-774F-428A-9339-6A305457035E}"/>
              </a:ext>
            </a:extLst>
          </p:cNvPr>
          <p:cNvPicPr>
            <a:picLocks noChangeAspect="1"/>
          </p:cNvPicPr>
          <p:nvPr/>
        </p:nvPicPr>
        <p:blipFill>
          <a:blip r:embed="rId13"/>
          <a:stretch>
            <a:fillRect/>
          </a:stretch>
        </p:blipFill>
        <p:spPr>
          <a:xfrm>
            <a:off x="5329696" y="-719246"/>
            <a:ext cx="360000" cy="218075"/>
          </a:xfrm>
          <a:prstGeom prst="rect">
            <a:avLst/>
          </a:prstGeom>
        </p:spPr>
      </p:pic>
      <p:pic>
        <p:nvPicPr>
          <p:cNvPr id="105" name="Picture 104">
            <a:extLst>
              <a:ext uri="{FF2B5EF4-FFF2-40B4-BE49-F238E27FC236}">
                <a16:creationId xmlns:a16="http://schemas.microsoft.com/office/drawing/2014/main" id="{DC059A72-C368-464F-9166-ABEB1FCD0C8A}"/>
              </a:ext>
            </a:extLst>
          </p:cNvPr>
          <p:cNvPicPr>
            <a:picLocks noChangeAspect="1"/>
          </p:cNvPicPr>
          <p:nvPr/>
        </p:nvPicPr>
        <p:blipFill>
          <a:blip r:embed="rId14"/>
          <a:stretch>
            <a:fillRect/>
          </a:stretch>
        </p:blipFill>
        <p:spPr>
          <a:xfrm>
            <a:off x="10151615" y="-649523"/>
            <a:ext cx="360000" cy="214615"/>
          </a:xfrm>
          <a:prstGeom prst="rect">
            <a:avLst/>
          </a:prstGeom>
        </p:spPr>
      </p:pic>
      <p:pic>
        <p:nvPicPr>
          <p:cNvPr id="106" name="Picture 105">
            <a:extLst>
              <a:ext uri="{FF2B5EF4-FFF2-40B4-BE49-F238E27FC236}">
                <a16:creationId xmlns:a16="http://schemas.microsoft.com/office/drawing/2014/main" id="{187D1FDD-56BC-404A-80B8-700F878EAE82}"/>
              </a:ext>
            </a:extLst>
          </p:cNvPr>
          <p:cNvPicPr>
            <a:picLocks noChangeAspect="1"/>
          </p:cNvPicPr>
          <p:nvPr/>
        </p:nvPicPr>
        <p:blipFill>
          <a:blip r:embed="rId15"/>
          <a:stretch>
            <a:fillRect/>
          </a:stretch>
        </p:blipFill>
        <p:spPr>
          <a:xfrm>
            <a:off x="7478868" y="-1101340"/>
            <a:ext cx="360000" cy="218075"/>
          </a:xfrm>
          <a:prstGeom prst="rect">
            <a:avLst/>
          </a:prstGeom>
        </p:spPr>
      </p:pic>
      <p:pic>
        <p:nvPicPr>
          <p:cNvPr id="108" name="Picture 107">
            <a:extLst>
              <a:ext uri="{FF2B5EF4-FFF2-40B4-BE49-F238E27FC236}">
                <a16:creationId xmlns:a16="http://schemas.microsoft.com/office/drawing/2014/main" id="{89E0D148-CF1A-4D3D-BC6C-E4ED4F8D8A3A}"/>
              </a:ext>
            </a:extLst>
          </p:cNvPr>
          <p:cNvPicPr>
            <a:picLocks noChangeAspect="1"/>
          </p:cNvPicPr>
          <p:nvPr/>
        </p:nvPicPr>
        <p:blipFill>
          <a:blip r:embed="rId16"/>
          <a:stretch>
            <a:fillRect/>
          </a:stretch>
        </p:blipFill>
        <p:spPr>
          <a:xfrm>
            <a:off x="8383689" y="-593030"/>
            <a:ext cx="360000" cy="214615"/>
          </a:xfrm>
          <a:prstGeom prst="rect">
            <a:avLst/>
          </a:prstGeom>
        </p:spPr>
      </p:pic>
      <p:pic>
        <p:nvPicPr>
          <p:cNvPr id="109" name="Picture 108">
            <a:extLst>
              <a:ext uri="{FF2B5EF4-FFF2-40B4-BE49-F238E27FC236}">
                <a16:creationId xmlns:a16="http://schemas.microsoft.com/office/drawing/2014/main" id="{7E2EB5AB-8BA8-4C6E-A4B1-E970107967EC}"/>
              </a:ext>
            </a:extLst>
          </p:cNvPr>
          <p:cNvPicPr>
            <a:picLocks noChangeAspect="1"/>
          </p:cNvPicPr>
          <p:nvPr/>
        </p:nvPicPr>
        <p:blipFill>
          <a:blip r:embed="rId17"/>
          <a:stretch>
            <a:fillRect/>
          </a:stretch>
        </p:blipFill>
        <p:spPr>
          <a:xfrm>
            <a:off x="9159089" y="-634714"/>
            <a:ext cx="360000" cy="218075"/>
          </a:xfrm>
          <a:prstGeom prst="rect">
            <a:avLst/>
          </a:prstGeom>
        </p:spPr>
      </p:pic>
      <p:pic>
        <p:nvPicPr>
          <p:cNvPr id="110" name="Picture 109">
            <a:extLst>
              <a:ext uri="{FF2B5EF4-FFF2-40B4-BE49-F238E27FC236}">
                <a16:creationId xmlns:a16="http://schemas.microsoft.com/office/drawing/2014/main" id="{E2ACEBE5-E6A1-4742-8F76-34CF0EE31CF1}"/>
              </a:ext>
            </a:extLst>
          </p:cNvPr>
          <p:cNvPicPr>
            <a:picLocks noChangeAspect="1"/>
          </p:cNvPicPr>
          <p:nvPr/>
        </p:nvPicPr>
        <p:blipFill>
          <a:blip r:embed="rId18"/>
          <a:stretch>
            <a:fillRect/>
          </a:stretch>
        </p:blipFill>
        <p:spPr>
          <a:xfrm>
            <a:off x="6914365" y="-556196"/>
            <a:ext cx="360000" cy="218075"/>
          </a:xfrm>
          <a:prstGeom prst="rect">
            <a:avLst/>
          </a:prstGeom>
        </p:spPr>
      </p:pic>
      <p:pic>
        <p:nvPicPr>
          <p:cNvPr id="111" name="Picture 110">
            <a:extLst>
              <a:ext uri="{FF2B5EF4-FFF2-40B4-BE49-F238E27FC236}">
                <a16:creationId xmlns:a16="http://schemas.microsoft.com/office/drawing/2014/main" id="{31FF0748-6D3A-4DC9-A5DA-C562E83EB93D}"/>
              </a:ext>
            </a:extLst>
          </p:cNvPr>
          <p:cNvPicPr>
            <a:picLocks noChangeAspect="1"/>
          </p:cNvPicPr>
          <p:nvPr/>
        </p:nvPicPr>
        <p:blipFill>
          <a:blip r:embed="rId19"/>
          <a:stretch>
            <a:fillRect/>
          </a:stretch>
        </p:blipFill>
        <p:spPr>
          <a:xfrm>
            <a:off x="2749874" y="-705644"/>
            <a:ext cx="360000" cy="218075"/>
          </a:xfrm>
          <a:prstGeom prst="rect">
            <a:avLst/>
          </a:prstGeom>
        </p:spPr>
      </p:pic>
      <p:pic>
        <p:nvPicPr>
          <p:cNvPr id="112" name="Picture 111">
            <a:extLst>
              <a:ext uri="{FF2B5EF4-FFF2-40B4-BE49-F238E27FC236}">
                <a16:creationId xmlns:a16="http://schemas.microsoft.com/office/drawing/2014/main" id="{50A915F1-2144-4B20-98CC-87F94380FE31}"/>
              </a:ext>
            </a:extLst>
          </p:cNvPr>
          <p:cNvPicPr>
            <a:picLocks noChangeAspect="1"/>
          </p:cNvPicPr>
          <p:nvPr/>
        </p:nvPicPr>
        <p:blipFill>
          <a:blip r:embed="rId11"/>
          <a:stretch>
            <a:fillRect/>
          </a:stretch>
        </p:blipFill>
        <p:spPr>
          <a:xfrm>
            <a:off x="6872692" y="-853478"/>
            <a:ext cx="360000" cy="214615"/>
          </a:xfrm>
          <a:prstGeom prst="rect">
            <a:avLst/>
          </a:prstGeom>
        </p:spPr>
      </p:pic>
      <p:pic>
        <p:nvPicPr>
          <p:cNvPr id="113" name="Picture 112">
            <a:extLst>
              <a:ext uri="{FF2B5EF4-FFF2-40B4-BE49-F238E27FC236}">
                <a16:creationId xmlns:a16="http://schemas.microsoft.com/office/drawing/2014/main" id="{8A88CF31-A1E3-415D-9BC4-1A3CC4C8606E}"/>
              </a:ext>
            </a:extLst>
          </p:cNvPr>
          <p:cNvPicPr>
            <a:picLocks noChangeAspect="1"/>
          </p:cNvPicPr>
          <p:nvPr/>
        </p:nvPicPr>
        <p:blipFill>
          <a:blip r:embed="rId12"/>
          <a:stretch>
            <a:fillRect/>
          </a:stretch>
        </p:blipFill>
        <p:spPr>
          <a:xfrm>
            <a:off x="8412207" y="-1183981"/>
            <a:ext cx="360000" cy="218075"/>
          </a:xfrm>
          <a:prstGeom prst="rect">
            <a:avLst/>
          </a:prstGeom>
        </p:spPr>
      </p:pic>
      <p:pic>
        <p:nvPicPr>
          <p:cNvPr id="114" name="Picture 113">
            <a:extLst>
              <a:ext uri="{FF2B5EF4-FFF2-40B4-BE49-F238E27FC236}">
                <a16:creationId xmlns:a16="http://schemas.microsoft.com/office/drawing/2014/main" id="{009EFD73-92A3-41E8-80AA-A85DBFF0AFF5}"/>
              </a:ext>
            </a:extLst>
          </p:cNvPr>
          <p:cNvPicPr>
            <a:picLocks noChangeAspect="1"/>
          </p:cNvPicPr>
          <p:nvPr/>
        </p:nvPicPr>
        <p:blipFill>
          <a:blip r:embed="rId19"/>
          <a:stretch>
            <a:fillRect/>
          </a:stretch>
        </p:blipFill>
        <p:spPr>
          <a:xfrm>
            <a:off x="7599677" y="-878732"/>
            <a:ext cx="360000" cy="218075"/>
          </a:xfrm>
          <a:prstGeom prst="rect">
            <a:avLst/>
          </a:prstGeom>
        </p:spPr>
      </p:pic>
      <p:pic>
        <p:nvPicPr>
          <p:cNvPr id="115" name="Picture 114">
            <a:extLst>
              <a:ext uri="{FF2B5EF4-FFF2-40B4-BE49-F238E27FC236}">
                <a16:creationId xmlns:a16="http://schemas.microsoft.com/office/drawing/2014/main" id="{77E2F0CA-80C3-4FEE-B820-DDD06F9EB02D}"/>
              </a:ext>
            </a:extLst>
          </p:cNvPr>
          <p:cNvPicPr>
            <a:picLocks noChangeAspect="1"/>
          </p:cNvPicPr>
          <p:nvPr/>
        </p:nvPicPr>
        <p:blipFill>
          <a:blip r:embed="rId13"/>
          <a:stretch>
            <a:fillRect/>
          </a:stretch>
        </p:blipFill>
        <p:spPr>
          <a:xfrm>
            <a:off x="700335" y="-564778"/>
            <a:ext cx="360000" cy="218075"/>
          </a:xfrm>
          <a:prstGeom prst="rect">
            <a:avLst/>
          </a:prstGeom>
        </p:spPr>
      </p:pic>
      <p:pic>
        <p:nvPicPr>
          <p:cNvPr id="116" name="Picture 115">
            <a:extLst>
              <a:ext uri="{FF2B5EF4-FFF2-40B4-BE49-F238E27FC236}">
                <a16:creationId xmlns:a16="http://schemas.microsoft.com/office/drawing/2014/main" id="{71585584-3952-41B3-8147-354196B4D0B2}"/>
              </a:ext>
            </a:extLst>
          </p:cNvPr>
          <p:cNvPicPr>
            <a:picLocks noChangeAspect="1"/>
          </p:cNvPicPr>
          <p:nvPr/>
        </p:nvPicPr>
        <p:blipFill>
          <a:blip r:embed="rId14"/>
          <a:stretch>
            <a:fillRect/>
          </a:stretch>
        </p:blipFill>
        <p:spPr>
          <a:xfrm>
            <a:off x="1631260" y="-980072"/>
            <a:ext cx="360000" cy="214615"/>
          </a:xfrm>
          <a:prstGeom prst="rect">
            <a:avLst/>
          </a:prstGeom>
        </p:spPr>
      </p:pic>
      <p:pic>
        <p:nvPicPr>
          <p:cNvPr id="117" name="Picture 116">
            <a:extLst>
              <a:ext uri="{FF2B5EF4-FFF2-40B4-BE49-F238E27FC236}">
                <a16:creationId xmlns:a16="http://schemas.microsoft.com/office/drawing/2014/main" id="{275ACA86-3767-4A5F-A08E-27D330F593DA}"/>
              </a:ext>
            </a:extLst>
          </p:cNvPr>
          <p:cNvPicPr>
            <a:picLocks noChangeAspect="1"/>
          </p:cNvPicPr>
          <p:nvPr/>
        </p:nvPicPr>
        <p:blipFill>
          <a:blip r:embed="rId15"/>
          <a:stretch>
            <a:fillRect/>
          </a:stretch>
        </p:blipFill>
        <p:spPr>
          <a:xfrm>
            <a:off x="2849507" y="-946872"/>
            <a:ext cx="360000" cy="218075"/>
          </a:xfrm>
          <a:prstGeom prst="rect">
            <a:avLst/>
          </a:prstGeom>
        </p:spPr>
      </p:pic>
      <p:pic>
        <p:nvPicPr>
          <p:cNvPr id="118" name="Picture 117">
            <a:extLst>
              <a:ext uri="{FF2B5EF4-FFF2-40B4-BE49-F238E27FC236}">
                <a16:creationId xmlns:a16="http://schemas.microsoft.com/office/drawing/2014/main" id="{1AE351B7-0398-4233-9C0E-E8FAD81CB0C7}"/>
              </a:ext>
            </a:extLst>
          </p:cNvPr>
          <p:cNvPicPr>
            <a:picLocks noChangeAspect="1"/>
          </p:cNvPicPr>
          <p:nvPr/>
        </p:nvPicPr>
        <p:blipFill>
          <a:blip r:embed="rId11"/>
          <a:stretch>
            <a:fillRect/>
          </a:stretch>
        </p:blipFill>
        <p:spPr>
          <a:xfrm>
            <a:off x="2243331" y="-699010"/>
            <a:ext cx="360000" cy="214615"/>
          </a:xfrm>
          <a:prstGeom prst="rect">
            <a:avLst/>
          </a:prstGeom>
        </p:spPr>
      </p:pic>
      <p:pic>
        <p:nvPicPr>
          <p:cNvPr id="119" name="Picture 118">
            <a:extLst>
              <a:ext uri="{FF2B5EF4-FFF2-40B4-BE49-F238E27FC236}">
                <a16:creationId xmlns:a16="http://schemas.microsoft.com/office/drawing/2014/main" id="{06DAFDD2-10C5-4908-BFE4-4CFDC767966F}"/>
              </a:ext>
            </a:extLst>
          </p:cNvPr>
          <p:cNvPicPr>
            <a:picLocks noChangeAspect="1"/>
          </p:cNvPicPr>
          <p:nvPr/>
        </p:nvPicPr>
        <p:blipFill>
          <a:blip r:embed="rId12"/>
          <a:stretch>
            <a:fillRect/>
          </a:stretch>
        </p:blipFill>
        <p:spPr>
          <a:xfrm>
            <a:off x="3782846" y="-1029513"/>
            <a:ext cx="360000" cy="218075"/>
          </a:xfrm>
          <a:prstGeom prst="rect">
            <a:avLst/>
          </a:prstGeom>
        </p:spPr>
      </p:pic>
      <p:pic>
        <p:nvPicPr>
          <p:cNvPr id="120" name="Picture 119">
            <a:extLst>
              <a:ext uri="{FF2B5EF4-FFF2-40B4-BE49-F238E27FC236}">
                <a16:creationId xmlns:a16="http://schemas.microsoft.com/office/drawing/2014/main" id="{73693C48-E9B6-4CDB-B670-9786AA89990B}"/>
              </a:ext>
            </a:extLst>
          </p:cNvPr>
          <p:cNvPicPr>
            <a:picLocks noChangeAspect="1"/>
          </p:cNvPicPr>
          <p:nvPr/>
        </p:nvPicPr>
        <p:blipFill>
          <a:blip r:embed="rId19"/>
          <a:stretch>
            <a:fillRect/>
          </a:stretch>
        </p:blipFill>
        <p:spPr>
          <a:xfrm>
            <a:off x="2970316" y="-724264"/>
            <a:ext cx="360000" cy="218075"/>
          </a:xfrm>
          <a:prstGeom prst="rect">
            <a:avLst/>
          </a:prstGeom>
        </p:spPr>
      </p:pic>
      <p:pic>
        <p:nvPicPr>
          <p:cNvPr id="121" name="Picture 120">
            <a:extLst>
              <a:ext uri="{FF2B5EF4-FFF2-40B4-BE49-F238E27FC236}">
                <a16:creationId xmlns:a16="http://schemas.microsoft.com/office/drawing/2014/main" id="{DB175582-052B-4A89-9812-57992605E5C4}"/>
              </a:ext>
            </a:extLst>
          </p:cNvPr>
          <p:cNvPicPr>
            <a:picLocks noChangeAspect="1"/>
          </p:cNvPicPr>
          <p:nvPr/>
        </p:nvPicPr>
        <p:blipFill>
          <a:blip r:embed="rId12"/>
          <a:stretch>
            <a:fillRect/>
          </a:stretch>
        </p:blipFill>
        <p:spPr>
          <a:xfrm>
            <a:off x="5981106" y="-1009277"/>
            <a:ext cx="360000" cy="218075"/>
          </a:xfrm>
          <a:prstGeom prst="rect">
            <a:avLst/>
          </a:prstGeom>
        </p:spPr>
      </p:pic>
      <p:pic>
        <p:nvPicPr>
          <p:cNvPr id="122" name="Picture 121">
            <a:extLst>
              <a:ext uri="{FF2B5EF4-FFF2-40B4-BE49-F238E27FC236}">
                <a16:creationId xmlns:a16="http://schemas.microsoft.com/office/drawing/2014/main" id="{3C524276-F7C6-4ACB-9030-612780FA5A51}"/>
              </a:ext>
            </a:extLst>
          </p:cNvPr>
          <p:cNvPicPr>
            <a:picLocks noChangeAspect="1"/>
          </p:cNvPicPr>
          <p:nvPr/>
        </p:nvPicPr>
        <p:blipFill>
          <a:blip r:embed="rId14"/>
          <a:stretch>
            <a:fillRect/>
          </a:stretch>
        </p:blipFill>
        <p:spPr>
          <a:xfrm>
            <a:off x="4049962" y="-978456"/>
            <a:ext cx="360000" cy="214615"/>
          </a:xfrm>
          <a:prstGeom prst="rect">
            <a:avLst/>
          </a:prstGeom>
        </p:spPr>
      </p:pic>
      <p:pic>
        <p:nvPicPr>
          <p:cNvPr id="123" name="Picture 122">
            <a:extLst>
              <a:ext uri="{FF2B5EF4-FFF2-40B4-BE49-F238E27FC236}">
                <a16:creationId xmlns:a16="http://schemas.microsoft.com/office/drawing/2014/main" id="{5082D3B4-BAC8-445A-9D29-D26AF49E42E1}"/>
              </a:ext>
            </a:extLst>
          </p:cNvPr>
          <p:cNvPicPr>
            <a:picLocks noChangeAspect="1"/>
          </p:cNvPicPr>
          <p:nvPr/>
        </p:nvPicPr>
        <p:blipFill>
          <a:blip r:embed="rId15"/>
          <a:stretch>
            <a:fillRect/>
          </a:stretch>
        </p:blipFill>
        <p:spPr>
          <a:xfrm>
            <a:off x="5268209" y="-945256"/>
            <a:ext cx="360000" cy="218075"/>
          </a:xfrm>
          <a:prstGeom prst="rect">
            <a:avLst/>
          </a:prstGeom>
        </p:spPr>
      </p:pic>
      <p:pic>
        <p:nvPicPr>
          <p:cNvPr id="124" name="Picture 123">
            <a:extLst>
              <a:ext uri="{FF2B5EF4-FFF2-40B4-BE49-F238E27FC236}">
                <a16:creationId xmlns:a16="http://schemas.microsoft.com/office/drawing/2014/main" id="{26EB6412-86EC-4A0B-A327-E1DAE63882E9}"/>
              </a:ext>
            </a:extLst>
          </p:cNvPr>
          <p:cNvPicPr>
            <a:picLocks noChangeAspect="1"/>
          </p:cNvPicPr>
          <p:nvPr/>
        </p:nvPicPr>
        <p:blipFill>
          <a:blip r:embed="rId15"/>
          <a:stretch>
            <a:fillRect/>
          </a:stretch>
        </p:blipFill>
        <p:spPr>
          <a:xfrm>
            <a:off x="5160333" y="-577531"/>
            <a:ext cx="360000" cy="218075"/>
          </a:xfrm>
          <a:prstGeom prst="rect">
            <a:avLst/>
          </a:prstGeom>
        </p:spPr>
      </p:pic>
      <p:pic>
        <p:nvPicPr>
          <p:cNvPr id="125" name="Picture 124">
            <a:extLst>
              <a:ext uri="{FF2B5EF4-FFF2-40B4-BE49-F238E27FC236}">
                <a16:creationId xmlns:a16="http://schemas.microsoft.com/office/drawing/2014/main" id="{50077623-605A-4E4F-9EAB-70EBDF6C9543}"/>
              </a:ext>
            </a:extLst>
          </p:cNvPr>
          <p:cNvPicPr>
            <a:picLocks noChangeAspect="1"/>
          </p:cNvPicPr>
          <p:nvPr/>
        </p:nvPicPr>
        <p:blipFill>
          <a:blip r:embed="rId11"/>
          <a:stretch>
            <a:fillRect/>
          </a:stretch>
        </p:blipFill>
        <p:spPr>
          <a:xfrm>
            <a:off x="4554157" y="-329669"/>
            <a:ext cx="360000" cy="214615"/>
          </a:xfrm>
          <a:prstGeom prst="rect">
            <a:avLst/>
          </a:prstGeom>
        </p:spPr>
      </p:pic>
      <p:pic>
        <p:nvPicPr>
          <p:cNvPr id="126" name="Picture 125">
            <a:extLst>
              <a:ext uri="{FF2B5EF4-FFF2-40B4-BE49-F238E27FC236}">
                <a16:creationId xmlns:a16="http://schemas.microsoft.com/office/drawing/2014/main" id="{FD8FE783-5688-4994-A5B4-891DA846BDB2}"/>
              </a:ext>
            </a:extLst>
          </p:cNvPr>
          <p:cNvPicPr>
            <a:picLocks noChangeAspect="1"/>
          </p:cNvPicPr>
          <p:nvPr/>
        </p:nvPicPr>
        <p:blipFill>
          <a:blip r:embed="rId12"/>
          <a:stretch>
            <a:fillRect/>
          </a:stretch>
        </p:blipFill>
        <p:spPr>
          <a:xfrm>
            <a:off x="6093672" y="-660172"/>
            <a:ext cx="360000" cy="218075"/>
          </a:xfrm>
          <a:prstGeom prst="rect">
            <a:avLst/>
          </a:prstGeom>
        </p:spPr>
      </p:pic>
      <p:pic>
        <p:nvPicPr>
          <p:cNvPr id="127" name="Picture 126">
            <a:extLst>
              <a:ext uri="{FF2B5EF4-FFF2-40B4-BE49-F238E27FC236}">
                <a16:creationId xmlns:a16="http://schemas.microsoft.com/office/drawing/2014/main" id="{91DB4ABE-6263-42D1-9535-20AB27D3DB04}"/>
              </a:ext>
            </a:extLst>
          </p:cNvPr>
          <p:cNvPicPr>
            <a:picLocks noChangeAspect="1"/>
          </p:cNvPicPr>
          <p:nvPr/>
        </p:nvPicPr>
        <p:blipFill>
          <a:blip r:embed="rId19"/>
          <a:stretch>
            <a:fillRect/>
          </a:stretch>
        </p:blipFill>
        <p:spPr>
          <a:xfrm>
            <a:off x="5281142" y="-354923"/>
            <a:ext cx="360000" cy="218075"/>
          </a:xfrm>
          <a:prstGeom prst="rect">
            <a:avLst/>
          </a:prstGeom>
        </p:spPr>
      </p:pic>
      <p:pic>
        <p:nvPicPr>
          <p:cNvPr id="128" name="Picture 127">
            <a:extLst>
              <a:ext uri="{FF2B5EF4-FFF2-40B4-BE49-F238E27FC236}">
                <a16:creationId xmlns:a16="http://schemas.microsoft.com/office/drawing/2014/main" id="{5AC46BCB-B86D-49E7-8ED3-5AEA9D462F89}"/>
              </a:ext>
            </a:extLst>
          </p:cNvPr>
          <p:cNvPicPr>
            <a:picLocks noChangeAspect="1"/>
          </p:cNvPicPr>
          <p:nvPr/>
        </p:nvPicPr>
        <p:blipFill>
          <a:blip r:embed="rId12"/>
          <a:stretch>
            <a:fillRect/>
          </a:stretch>
        </p:blipFill>
        <p:spPr>
          <a:xfrm>
            <a:off x="3662571" y="-485468"/>
            <a:ext cx="360000" cy="218075"/>
          </a:xfrm>
          <a:prstGeom prst="rect">
            <a:avLst/>
          </a:prstGeom>
        </p:spPr>
      </p:pic>
      <p:pic>
        <p:nvPicPr>
          <p:cNvPr id="129" name="Picture 128">
            <a:extLst>
              <a:ext uri="{FF2B5EF4-FFF2-40B4-BE49-F238E27FC236}">
                <a16:creationId xmlns:a16="http://schemas.microsoft.com/office/drawing/2014/main" id="{CBDE6CB9-37C1-4F72-9F41-F52BA10A1836}"/>
              </a:ext>
            </a:extLst>
          </p:cNvPr>
          <p:cNvPicPr>
            <a:picLocks noChangeAspect="1"/>
          </p:cNvPicPr>
          <p:nvPr/>
        </p:nvPicPr>
        <p:blipFill>
          <a:blip r:embed="rId12"/>
          <a:stretch>
            <a:fillRect/>
          </a:stretch>
        </p:blipFill>
        <p:spPr>
          <a:xfrm>
            <a:off x="3883013" y="-504088"/>
            <a:ext cx="360000" cy="218075"/>
          </a:xfrm>
          <a:prstGeom prst="rect">
            <a:avLst/>
          </a:prstGeom>
        </p:spPr>
      </p:pic>
    </p:spTree>
    <p:extLst>
      <p:ext uri="{BB962C8B-B14F-4D97-AF65-F5344CB8AC3E}">
        <p14:creationId xmlns:p14="http://schemas.microsoft.com/office/powerpoint/2010/main" val="224756408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98"/>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111"/>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18" dur="2000" fill="hold"/>
                                        <p:tgtEl>
                                          <p:spTgt spid="9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0" dur="2000" fill="hold"/>
                                        <p:tgtEl>
                                          <p:spTgt spid="102"/>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2" dur="2000" fill="hold"/>
                                        <p:tgtEl>
                                          <p:spTgt spid="105"/>
                                        </p:tgtEl>
                                        <p:attrNameLst>
                                          <p:attrName>ppt_x</p:attrName>
                                          <p:attrName>ppt_y</p:attrName>
                                        </p:attrNameLst>
                                      </p:cBhvr>
                                      <p:rCtr x="-4792" y="65810"/>
                                    </p:animMotion>
                                  </p:childTnLst>
                                </p:cTn>
                              </p:par>
                              <p:par>
                                <p:cTn id="23"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4" dur="2000" fill="hold"/>
                                        <p:tgtEl>
                                          <p:spTgt spid="110"/>
                                        </p:tgtEl>
                                        <p:attrNameLst>
                                          <p:attrName>ppt_x</p:attrName>
                                          <p:attrName>ppt_y</p:attrName>
                                        </p:attrNameLst>
                                      </p:cBhvr>
                                    </p:animMotion>
                                  </p:childTnLst>
                                </p:cTn>
                              </p:par>
                              <p:par>
                                <p:cTn id="2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6" dur="2000" fill="hold"/>
                                        <p:tgtEl>
                                          <p:spTgt spid="10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28" dur="2000" fill="hold"/>
                                        <p:tgtEl>
                                          <p:spTgt spid="108"/>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0" dur="2000" fill="hold"/>
                                        <p:tgtEl>
                                          <p:spTgt spid="109"/>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2" dur="2000" fill="hold"/>
                                        <p:tgtEl>
                                          <p:spTgt spid="112"/>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4" dur="2000" fill="hold"/>
                                        <p:tgtEl>
                                          <p:spTgt spid="114"/>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6" dur="2000" fill="hold"/>
                                        <p:tgtEl>
                                          <p:spTgt spid="113"/>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38" dur="2000" fill="hold"/>
                                        <p:tgtEl>
                                          <p:spTgt spid="115"/>
                                        </p:tgtEl>
                                        <p:attrNameLst>
                                          <p:attrName>ppt_x</p:attrName>
                                          <p:attrName>ppt_y</p:attrName>
                                        </p:attrNameLst>
                                      </p:cBhvr>
                                      <p:rCtr x="18750" y="58287"/>
                                    </p:animMotion>
                                  </p:childTnLst>
                                </p:cTn>
                              </p:par>
                              <p:par>
                                <p:cTn id="39"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0" dur="2000" fill="hold"/>
                                        <p:tgtEl>
                                          <p:spTgt spid="116"/>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2" dur="2000" fill="hold"/>
                                        <p:tgtEl>
                                          <p:spTgt spid="118"/>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4" dur="2000" fill="hold"/>
                                        <p:tgtEl>
                                          <p:spTgt spid="120"/>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6" dur="2000" fill="hold"/>
                                        <p:tgtEl>
                                          <p:spTgt spid="121"/>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8" dur="2000" fill="hold"/>
                                        <p:tgtEl>
                                          <p:spTgt spid="123"/>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12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2" dur="2000" fill="hold"/>
                                        <p:tgtEl>
                                          <p:spTgt spid="12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4" dur="2000" fill="hold"/>
                                        <p:tgtEl>
                                          <p:spTgt spid="12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6" dur="2000" fill="hold"/>
                                        <p:tgtEl>
                                          <p:spTgt spid="12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128"/>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129"/>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61" restart="whenNotActive" fill="hold" evtFilter="cancelBubble" nodeType="interactiveSeq">
                <p:stCondLst>
                  <p:cond evt="onClick" delay="0">
                    <p:tgtEl>
                      <p:spTgt spid="96"/>
                    </p:tgtEl>
                  </p:cond>
                </p:stCondLst>
                <p:endSync evt="end" delay="0">
                  <p:rtn val="all"/>
                </p:endSync>
                <p:childTnLst>
                  <p:par>
                    <p:cTn id="62" fill="hold">
                      <p:stCondLst>
                        <p:cond delay="0"/>
                      </p:stCondLst>
                      <p:childTnLst>
                        <p:par>
                          <p:cTn id="63" fill="hold">
                            <p:stCondLst>
                              <p:cond delay="0"/>
                            </p:stCondLst>
                            <p:childTnLst>
                              <p:par>
                                <p:cTn id="64" presetID="53" presetClass="entr" presetSubtype="16" fill="hold" grpId="0" nodeType="withEffect">
                                  <p:stCondLst>
                                    <p:cond delay="0"/>
                                  </p:stCondLst>
                                  <p:childTnLst>
                                    <p:set>
                                      <p:cBhvr>
                                        <p:cTn id="65" dur="1" fill="hold">
                                          <p:stCondLst>
                                            <p:cond delay="0"/>
                                          </p:stCondLst>
                                        </p:cTn>
                                        <p:tgtEl>
                                          <p:spTgt spid="103"/>
                                        </p:tgtEl>
                                        <p:attrNameLst>
                                          <p:attrName>style.visibility</p:attrName>
                                        </p:attrNameLst>
                                      </p:cBhvr>
                                      <p:to>
                                        <p:strVal val="visible"/>
                                      </p:to>
                                    </p:set>
                                    <p:anim calcmode="lin" valueType="num">
                                      <p:cBhvr>
                                        <p:cTn id="66" dur="500" fill="hold"/>
                                        <p:tgtEl>
                                          <p:spTgt spid="103"/>
                                        </p:tgtEl>
                                        <p:attrNameLst>
                                          <p:attrName>ppt_w</p:attrName>
                                        </p:attrNameLst>
                                      </p:cBhvr>
                                      <p:tavLst>
                                        <p:tav tm="0">
                                          <p:val>
                                            <p:fltVal val="0"/>
                                          </p:val>
                                        </p:tav>
                                        <p:tav tm="100000">
                                          <p:val>
                                            <p:strVal val="#ppt_w"/>
                                          </p:val>
                                        </p:tav>
                                      </p:tavLst>
                                    </p:anim>
                                    <p:anim calcmode="lin" valueType="num">
                                      <p:cBhvr>
                                        <p:cTn id="67" dur="500" fill="hold"/>
                                        <p:tgtEl>
                                          <p:spTgt spid="103"/>
                                        </p:tgtEl>
                                        <p:attrNameLst>
                                          <p:attrName>ppt_h</p:attrName>
                                        </p:attrNameLst>
                                      </p:cBhvr>
                                      <p:tavLst>
                                        <p:tav tm="0">
                                          <p:val>
                                            <p:fltVal val="0"/>
                                          </p:val>
                                        </p:tav>
                                        <p:tav tm="100000">
                                          <p:val>
                                            <p:strVal val="#ppt_h"/>
                                          </p:val>
                                        </p:tav>
                                      </p:tavLst>
                                    </p:anim>
                                    <p:animEffect transition="in" filter="fade">
                                      <p:cBhvr>
                                        <p:cTn id="68" dur="500"/>
                                        <p:tgtEl>
                                          <p:spTgt spid="103"/>
                                        </p:tgtEl>
                                      </p:cBhvr>
                                    </p:animEffect>
                                  </p:childTnLst>
                                  <p:subTnLst>
                                    <p:audio>
                                      <p:cMediaNode>
                                        <p:cTn display="0" masterRel="sameClick">
                                          <p:stCondLst>
                                            <p:cond evt="begin" delay="0">
                                              <p:tn val="64"/>
                                            </p:cond>
                                          </p:stCondLst>
                                          <p:endCondLst>
                                            <p:cond evt="onStopAudio" delay="0">
                                              <p:tgtEl>
                                                <p:sldTgt/>
                                              </p:tgtEl>
                                            </p:cond>
                                          </p:endCondLst>
                                        </p:cTn>
                                        <p:tgtEl>
                                          <p:sndTgt r:embed="rId3" name="Bling.wav"/>
                                        </p:tgtEl>
                                      </p:cMediaNode>
                                    </p:audio>
                                  </p:subTnLst>
                                </p:cTn>
                              </p:par>
                              <p:par>
                                <p:cTn id="69" presetID="26" presetClass="emph" presetSubtype="0" fill="hold" grpId="1" nodeType="withEffect">
                                  <p:stCondLst>
                                    <p:cond delay="500"/>
                                  </p:stCondLst>
                                  <p:childTnLst>
                                    <p:animEffect transition="out" filter="fade">
                                      <p:cBhvr>
                                        <p:cTn id="70" dur="500" tmFilter="0, 0; .2, .5; .8, .5; 1, 0"/>
                                        <p:tgtEl>
                                          <p:spTgt spid="103"/>
                                        </p:tgtEl>
                                      </p:cBhvr>
                                    </p:animEffect>
                                    <p:animScale>
                                      <p:cBhvr>
                                        <p:cTn id="71" dur="250" autoRev="1" fill="hold"/>
                                        <p:tgtEl>
                                          <p:spTgt spid="103"/>
                                        </p:tgtEl>
                                      </p:cBhvr>
                                      <p:by x="105000" y="105000"/>
                                    </p:animScale>
                                  </p:childTnLst>
                                </p:cTn>
                              </p:par>
                            </p:childTnLst>
                          </p:cTn>
                        </p:par>
                      </p:childTnLst>
                    </p:cTn>
                  </p:par>
                </p:childTnLst>
              </p:cTn>
              <p:nextCondLst>
                <p:cond evt="onClick" delay="0">
                  <p:tgtEl>
                    <p:spTgt spid="96"/>
                  </p:tgtEl>
                </p:cond>
              </p:nextCondLst>
            </p:seq>
            <p:seq concurrent="1" nextAc="seek">
              <p:cTn id="72" restart="whenNotActive" fill="hold" evtFilter="cancelBubble" nodeType="interactiveSeq">
                <p:stCondLst>
                  <p:cond evt="onClick" delay="0">
                    <p:tgtEl>
                      <p:spTgt spid="104"/>
                    </p:tgtEl>
                  </p:cond>
                </p:stCondLst>
                <p:endSync evt="end" delay="0">
                  <p:rtn val="all"/>
                </p:endSync>
                <p:childTnLst>
                  <p:par>
                    <p:cTn id="73" fill="hold">
                      <p:stCondLst>
                        <p:cond delay="0"/>
                      </p:stCondLst>
                      <p:childTnLst>
                        <p:par>
                          <p:cTn id="74" fill="hold">
                            <p:stCondLst>
                              <p:cond delay="0"/>
                            </p:stCondLst>
                            <p:childTnLst>
                              <p:par>
                                <p:cTn id="75" presetID="53" presetClass="entr" presetSubtype="16" fill="hold" grpId="0" nodeType="withEffect">
                                  <p:stCondLst>
                                    <p:cond delay="0"/>
                                  </p:stCondLst>
                                  <p:childTnLst>
                                    <p:set>
                                      <p:cBhvr>
                                        <p:cTn id="76" dur="1" fill="hold">
                                          <p:stCondLst>
                                            <p:cond delay="0"/>
                                          </p:stCondLst>
                                        </p:cTn>
                                        <p:tgtEl>
                                          <p:spTgt spid="107"/>
                                        </p:tgtEl>
                                        <p:attrNameLst>
                                          <p:attrName>style.visibility</p:attrName>
                                        </p:attrNameLst>
                                      </p:cBhvr>
                                      <p:to>
                                        <p:strVal val="visible"/>
                                      </p:to>
                                    </p:set>
                                    <p:anim calcmode="lin" valueType="num">
                                      <p:cBhvr>
                                        <p:cTn id="77" dur="500" fill="hold"/>
                                        <p:tgtEl>
                                          <p:spTgt spid="107"/>
                                        </p:tgtEl>
                                        <p:attrNameLst>
                                          <p:attrName>ppt_w</p:attrName>
                                        </p:attrNameLst>
                                      </p:cBhvr>
                                      <p:tavLst>
                                        <p:tav tm="0">
                                          <p:val>
                                            <p:fltVal val="0"/>
                                          </p:val>
                                        </p:tav>
                                        <p:tav tm="100000">
                                          <p:val>
                                            <p:strVal val="#ppt_w"/>
                                          </p:val>
                                        </p:tav>
                                      </p:tavLst>
                                    </p:anim>
                                    <p:anim calcmode="lin" valueType="num">
                                      <p:cBhvr>
                                        <p:cTn id="78" dur="500" fill="hold"/>
                                        <p:tgtEl>
                                          <p:spTgt spid="107"/>
                                        </p:tgtEl>
                                        <p:attrNameLst>
                                          <p:attrName>ppt_h</p:attrName>
                                        </p:attrNameLst>
                                      </p:cBhvr>
                                      <p:tavLst>
                                        <p:tav tm="0">
                                          <p:val>
                                            <p:fltVal val="0"/>
                                          </p:val>
                                        </p:tav>
                                        <p:tav tm="100000">
                                          <p:val>
                                            <p:strVal val="#ppt_h"/>
                                          </p:val>
                                        </p:tav>
                                      </p:tavLst>
                                    </p:anim>
                                    <p:animEffect transition="in" filter="fade">
                                      <p:cBhvr>
                                        <p:cTn id="79" dur="500"/>
                                        <p:tgtEl>
                                          <p:spTgt spid="107"/>
                                        </p:tgtEl>
                                      </p:cBhvr>
                                    </p:animEffect>
                                  </p:childTnLst>
                                  <p:subTnLst>
                                    <p:audio>
                                      <p:cMediaNode>
                                        <p:cTn display="0" masterRel="sameClick">
                                          <p:stCondLst>
                                            <p:cond evt="begin" delay="0">
                                              <p:tn val="75"/>
                                            </p:cond>
                                          </p:stCondLst>
                                          <p:endCondLst>
                                            <p:cond evt="onStopAudio" delay="0">
                                              <p:tgtEl>
                                                <p:sldTgt/>
                                              </p:tgtEl>
                                            </p:cond>
                                          </p:endCondLst>
                                        </p:cTn>
                                        <p:tgtEl>
                                          <p:sndTgt r:embed="rId3" name="Bling.wav"/>
                                        </p:tgtEl>
                                      </p:cMediaNode>
                                    </p:audio>
                                  </p:subTnLst>
                                </p:cTn>
                              </p:par>
                              <p:par>
                                <p:cTn id="80" presetID="26" presetClass="emph" presetSubtype="0" fill="hold" grpId="1" nodeType="withEffect">
                                  <p:stCondLst>
                                    <p:cond delay="500"/>
                                  </p:stCondLst>
                                  <p:childTnLst>
                                    <p:animEffect transition="out" filter="fade">
                                      <p:cBhvr>
                                        <p:cTn id="81" dur="500" tmFilter="0, 0; .2, .5; .8, .5; 1, 0"/>
                                        <p:tgtEl>
                                          <p:spTgt spid="107"/>
                                        </p:tgtEl>
                                      </p:cBhvr>
                                    </p:animEffect>
                                    <p:animScale>
                                      <p:cBhvr>
                                        <p:cTn id="82" dur="250" autoRev="1" fill="hold"/>
                                        <p:tgtEl>
                                          <p:spTgt spid="107"/>
                                        </p:tgtEl>
                                      </p:cBhvr>
                                      <p:by x="105000" y="105000"/>
                                    </p:animScale>
                                  </p:childTnLst>
                                </p:cTn>
                              </p:par>
                            </p:childTnLst>
                          </p:cTn>
                        </p:par>
                      </p:childTnLst>
                    </p:cTn>
                  </p:par>
                </p:childTnLst>
              </p:cTn>
              <p:nextCondLst>
                <p:cond evt="onClick" delay="0">
                  <p:tgtEl>
                    <p:spTgt spid="104"/>
                  </p:tgtEl>
                </p:cond>
              </p:nextCondLst>
            </p:seq>
          </p:childTnLst>
        </p:cTn>
      </p:par>
    </p:tnLst>
    <p:bldLst>
      <p:bldP spid="100" grpId="0"/>
      <p:bldP spid="100" grpId="1"/>
      <p:bldP spid="103" grpId="0"/>
      <p:bldP spid="103" grpId="1"/>
      <p:bldP spid="107" grpId="0"/>
      <p:bldP spid="107"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145021" y="760125"/>
            <a:ext cx="11925452" cy="6015907"/>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625794" y="929797"/>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8</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2" name="TextBox 1">
            <a:extLst>
              <a:ext uri="{FF2B5EF4-FFF2-40B4-BE49-F238E27FC236}">
                <a16:creationId xmlns:a16="http://schemas.microsoft.com/office/drawing/2014/main" id="{F73EFAB3-5486-E7B8-4D68-3D1082854B54}"/>
              </a:ext>
            </a:extLst>
          </p:cNvPr>
          <p:cNvSpPr txBox="1"/>
          <p:nvPr/>
        </p:nvSpPr>
        <p:spPr>
          <a:xfrm>
            <a:off x="2311137" y="2211064"/>
            <a:ext cx="10324244" cy="3094693"/>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hại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sau</a:t>
            </a:r>
            <a:r>
              <a:rPr lang="en-US" sz="2667" b="1" kern="0" dirty="0">
                <a:solidFill>
                  <a:srgbClr val="FFFFFF"/>
                </a:solidFill>
                <a:latin typeface="Arial"/>
                <a:cs typeface="Arial"/>
                <a:sym typeface="Arial"/>
              </a:rPr>
              <a:t> do </a:t>
            </a:r>
            <a:r>
              <a:rPr lang="en-US" sz="2667" b="1" kern="0" dirty="0" err="1">
                <a:solidFill>
                  <a:srgbClr val="FFFFFF"/>
                </a:solidFill>
                <a:latin typeface="Arial"/>
                <a:cs typeface="Arial"/>
                <a:sym typeface="Arial"/>
              </a:rPr>
              <a:t>lạm</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dụng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đồ</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uống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có</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cồn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trừ</a:t>
            </a: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 Gia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tăng</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kinh</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tế</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quốc</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gia</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 B.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Gây</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nhiều</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bệnh</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về</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gan</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 C. Gia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tăng</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tội</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phạm</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bạo</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lực</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 D.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Gây</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tai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nạn</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giao</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thông</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 name="Oval 2">
            <a:extLst>
              <a:ext uri="{FF2B5EF4-FFF2-40B4-BE49-F238E27FC236}">
                <a16:creationId xmlns:a16="http://schemas.microsoft.com/office/drawing/2014/main" id="{64234B64-5A36-2C2F-5388-C8DFB671726A}"/>
              </a:ext>
            </a:extLst>
          </p:cNvPr>
          <p:cNvSpPr/>
          <p:nvPr/>
        </p:nvSpPr>
        <p:spPr>
          <a:xfrm>
            <a:off x="2631208" y="2991040"/>
            <a:ext cx="640141" cy="556643"/>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10089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226918" y="572536"/>
            <a:ext cx="11925452" cy="6015907"/>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710677" y="670131"/>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9</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2" name="TextBox 1">
            <a:extLst>
              <a:ext uri="{FF2B5EF4-FFF2-40B4-BE49-F238E27FC236}">
                <a16:creationId xmlns:a16="http://schemas.microsoft.com/office/drawing/2014/main" id="{4E4B2E7A-A5F8-7D39-3A32-9483405AF6DC}"/>
              </a:ext>
            </a:extLst>
          </p:cNvPr>
          <p:cNvSpPr txBox="1"/>
          <p:nvPr/>
        </p:nvSpPr>
        <p:spPr>
          <a:xfrm>
            <a:off x="2038425" y="1832317"/>
            <a:ext cx="8571454" cy="3710375"/>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Điều</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chế</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ethanol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bằng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phương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pháp</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sinh</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hóa</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là</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điều</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chế</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từ</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 A. </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Alkene</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 B. </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Tinh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bột</a:t>
            </a:r>
            <a:endParaRPr kumimoji="0" lang="vi-VN"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 C. </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Propylene</a:t>
            </a: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D. </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Ethane</a:t>
            </a:r>
            <a:endParaRPr kumimoji="0" lang="vi-VN" sz="2667"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11264" name="Oval 11263">
            <a:extLst>
              <a:ext uri="{FF2B5EF4-FFF2-40B4-BE49-F238E27FC236}">
                <a16:creationId xmlns:a16="http://schemas.microsoft.com/office/drawing/2014/main" id="{BFA6135B-61F2-FD98-3D08-EC9961AED323}"/>
              </a:ext>
            </a:extLst>
          </p:cNvPr>
          <p:cNvSpPr/>
          <p:nvPr/>
        </p:nvSpPr>
        <p:spPr>
          <a:xfrm>
            <a:off x="2266393" y="3822648"/>
            <a:ext cx="640141" cy="585877"/>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8701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4"/>
                                        </p:tgtEl>
                                        <p:attrNameLst>
                                          <p:attrName>style.visibility</p:attrName>
                                        </p:attrNameLst>
                                      </p:cBhvr>
                                      <p:to>
                                        <p:strVal val="visible"/>
                                      </p:to>
                                    </p:set>
                                    <p:animEffect transition="in" filter="wipe(down)">
                                      <p:cBhvr>
                                        <p:cTn id="12" dur="500"/>
                                        <p:tgtEl>
                                          <p:spTgt spid="11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6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8C4796C-3D1C-13DD-B9EF-E53556188EAD}"/>
              </a:ext>
            </a:extLst>
          </p:cNvPr>
          <p:cNvGrpSpPr/>
          <p:nvPr/>
        </p:nvGrpSpPr>
        <p:grpSpPr>
          <a:xfrm>
            <a:off x="145021" y="398880"/>
            <a:ext cx="11925452" cy="6015907"/>
            <a:chOff x="1006128" y="584162"/>
            <a:chExt cx="5614761" cy="3415706"/>
          </a:xfrm>
        </p:grpSpPr>
        <p:sp>
          <p:nvSpPr>
            <p:cNvPr id="4" name="Freeform: Shape 3">
              <a:extLst>
                <a:ext uri="{FF2B5EF4-FFF2-40B4-BE49-F238E27FC236}">
                  <a16:creationId xmlns:a16="http://schemas.microsoft.com/office/drawing/2014/main" id="{7E06744C-B3D4-EDC9-94A6-CACA9E79196D}"/>
                </a:ext>
              </a:extLst>
            </p:cNvPr>
            <p:cNvSpPr/>
            <p:nvPr/>
          </p:nvSpPr>
          <p:spPr>
            <a:xfrm>
              <a:off x="1064190" y="584162"/>
              <a:ext cx="5486270" cy="3415706"/>
            </a:xfrm>
            <a:custGeom>
              <a:avLst/>
              <a:gdLst>
                <a:gd name="connsiteX0" fmla="*/ 0 w 5486270"/>
                <a:gd name="connsiteY0" fmla="*/ 0 h 3415706"/>
                <a:gd name="connsiteX1" fmla="*/ 5486271 w 5486270"/>
                <a:gd name="connsiteY1" fmla="*/ 0 h 3415706"/>
                <a:gd name="connsiteX2" fmla="*/ 5486271 w 5486270"/>
                <a:gd name="connsiteY2" fmla="*/ 3415707 h 3415706"/>
                <a:gd name="connsiteX3" fmla="*/ 0 w 5486270"/>
                <a:gd name="connsiteY3" fmla="*/ 3415707 h 3415706"/>
              </a:gdLst>
              <a:ahLst/>
              <a:cxnLst>
                <a:cxn ang="0">
                  <a:pos x="connsiteX0" y="connsiteY0"/>
                </a:cxn>
                <a:cxn ang="0">
                  <a:pos x="connsiteX1" y="connsiteY1"/>
                </a:cxn>
                <a:cxn ang="0">
                  <a:pos x="connsiteX2" y="connsiteY2"/>
                </a:cxn>
                <a:cxn ang="0">
                  <a:pos x="connsiteX3" y="connsiteY3"/>
                </a:cxn>
              </a:cxnLst>
              <a:rect l="l" t="t" r="r" b="b"/>
              <a:pathLst>
                <a:path w="5486270" h="3415706">
                  <a:moveTo>
                    <a:pt x="0" y="0"/>
                  </a:moveTo>
                  <a:lnTo>
                    <a:pt x="5486271" y="0"/>
                  </a:lnTo>
                  <a:lnTo>
                    <a:pt x="5486271" y="3415707"/>
                  </a:lnTo>
                  <a:lnTo>
                    <a:pt x="0" y="3415707"/>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reeform: Shape 4">
              <a:extLst>
                <a:ext uri="{FF2B5EF4-FFF2-40B4-BE49-F238E27FC236}">
                  <a16:creationId xmlns:a16="http://schemas.microsoft.com/office/drawing/2014/main" id="{4BFA8111-556F-8A97-F20D-CCA85299F3D5}"/>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Freeform: Shape 5">
              <a:extLst>
                <a:ext uri="{FF2B5EF4-FFF2-40B4-BE49-F238E27FC236}">
                  <a16:creationId xmlns:a16="http://schemas.microsoft.com/office/drawing/2014/main" id="{D8153647-4532-3483-2557-2D409A136D95}"/>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Freeform: Shape 6">
              <a:extLst>
                <a:ext uri="{FF2B5EF4-FFF2-40B4-BE49-F238E27FC236}">
                  <a16:creationId xmlns:a16="http://schemas.microsoft.com/office/drawing/2014/main" id="{C8BE763A-F9A4-2421-633A-795A7B16007E}"/>
                </a:ext>
              </a:extLst>
            </p:cNvPr>
            <p:cNvSpPr/>
            <p:nvPr/>
          </p:nvSpPr>
          <p:spPr>
            <a:xfrm>
              <a:off x="1064190" y="3861747"/>
              <a:ext cx="138155" cy="138121"/>
            </a:xfrm>
            <a:custGeom>
              <a:avLst/>
              <a:gdLst>
                <a:gd name="connsiteX0" fmla="*/ 0 w 138155"/>
                <a:gd name="connsiteY0" fmla="*/ 138121 h 138121"/>
                <a:gd name="connsiteX1" fmla="*/ 21943 w 138155"/>
                <a:gd name="connsiteY1" fmla="*/ 138121 h 138121"/>
                <a:gd name="connsiteX2" fmla="*/ 138156 w 138155"/>
                <a:gd name="connsiteY2" fmla="*/ 0 h 138121"/>
                <a:gd name="connsiteX3" fmla="*/ 0 w 138155"/>
                <a:gd name="connsiteY3" fmla="*/ 138121 h 138121"/>
              </a:gdLst>
              <a:ahLst/>
              <a:cxnLst>
                <a:cxn ang="0">
                  <a:pos x="connsiteX0" y="connsiteY0"/>
                </a:cxn>
                <a:cxn ang="0">
                  <a:pos x="connsiteX1" y="connsiteY1"/>
                </a:cxn>
                <a:cxn ang="0">
                  <a:pos x="connsiteX2" y="connsiteY2"/>
                </a:cxn>
                <a:cxn ang="0">
                  <a:pos x="connsiteX3" y="connsiteY3"/>
                </a:cxn>
              </a:cxnLst>
              <a:rect l="l" t="t" r="r" b="b"/>
              <a:pathLst>
                <a:path w="138155" h="138121">
                  <a:moveTo>
                    <a:pt x="0" y="138121"/>
                  </a:moveTo>
                  <a:lnTo>
                    <a:pt x="21943" y="138121"/>
                  </a:lnTo>
                  <a:lnTo>
                    <a:pt x="138156" y="0"/>
                  </a:lnTo>
                  <a:lnTo>
                    <a:pt x="0" y="138121"/>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Freeform: Shape 7">
              <a:extLst>
                <a:ext uri="{FF2B5EF4-FFF2-40B4-BE49-F238E27FC236}">
                  <a16:creationId xmlns:a16="http://schemas.microsoft.com/office/drawing/2014/main" id="{915E99E1-1957-0F8E-1B06-64A4FE8031E7}"/>
                </a:ext>
              </a:extLst>
            </p:cNvPr>
            <p:cNvSpPr/>
            <p:nvPr/>
          </p:nvSpPr>
          <p:spPr>
            <a:xfrm>
              <a:off x="6412322" y="3861747"/>
              <a:ext cx="138156" cy="138121"/>
            </a:xfrm>
            <a:custGeom>
              <a:avLst/>
              <a:gdLst>
                <a:gd name="connsiteX0" fmla="*/ 0 w 138156"/>
                <a:gd name="connsiteY0" fmla="*/ 0 h 138121"/>
                <a:gd name="connsiteX1" fmla="*/ 138156 w 138156"/>
                <a:gd name="connsiteY1" fmla="*/ 138121 h 138121"/>
                <a:gd name="connsiteX2" fmla="*/ 124363 w 138156"/>
                <a:gd name="connsiteY2" fmla="*/ 138121 h 138121"/>
                <a:gd name="connsiteX3" fmla="*/ 0 w 138156"/>
                <a:gd name="connsiteY3" fmla="*/ 0 h 138121"/>
              </a:gdLst>
              <a:ahLst/>
              <a:cxnLst>
                <a:cxn ang="0">
                  <a:pos x="connsiteX0" y="connsiteY0"/>
                </a:cxn>
                <a:cxn ang="0">
                  <a:pos x="connsiteX1" y="connsiteY1"/>
                </a:cxn>
                <a:cxn ang="0">
                  <a:pos x="connsiteX2" y="connsiteY2"/>
                </a:cxn>
                <a:cxn ang="0">
                  <a:pos x="connsiteX3" y="connsiteY3"/>
                </a:cxn>
              </a:cxnLst>
              <a:rect l="l" t="t" r="r" b="b"/>
              <a:pathLst>
                <a:path w="138156" h="138121">
                  <a:moveTo>
                    <a:pt x="0" y="0"/>
                  </a:moveTo>
                  <a:lnTo>
                    <a:pt x="138156" y="138121"/>
                  </a:lnTo>
                  <a:lnTo>
                    <a:pt x="124363" y="138121"/>
                  </a:lnTo>
                  <a:lnTo>
                    <a:pt x="0" y="0"/>
                  </a:ln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Freeform: Shape 8">
              <a:extLst>
                <a:ext uri="{FF2B5EF4-FFF2-40B4-BE49-F238E27FC236}">
                  <a16:creationId xmlns:a16="http://schemas.microsoft.com/office/drawing/2014/main" id="{775E0D74-4795-7036-6533-95CB57290822}"/>
                </a:ext>
              </a:extLst>
            </p:cNvPr>
            <p:cNvSpPr/>
            <p:nvPr/>
          </p:nvSpPr>
          <p:spPr>
            <a:xfrm rot="16200000">
              <a:off x="2237593" y="-312980"/>
              <a:ext cx="3139482" cy="5209975"/>
            </a:xfrm>
            <a:custGeom>
              <a:avLst/>
              <a:gdLst>
                <a:gd name="connsiteX0" fmla="*/ -936 w 3139482"/>
                <a:gd name="connsiteY0" fmla="*/ -389 h 5209975"/>
                <a:gd name="connsiteX1" fmla="*/ 3138546 w 3139482"/>
                <a:gd name="connsiteY1" fmla="*/ -389 h 5209975"/>
                <a:gd name="connsiteX2" fmla="*/ 3138546 w 3139482"/>
                <a:gd name="connsiteY2" fmla="*/ 5209587 h 5209975"/>
                <a:gd name="connsiteX3" fmla="*/ -936 w 3139482"/>
                <a:gd name="connsiteY3" fmla="*/ 5209587 h 5209975"/>
              </a:gdLst>
              <a:ahLst/>
              <a:cxnLst>
                <a:cxn ang="0">
                  <a:pos x="connsiteX0" y="connsiteY0"/>
                </a:cxn>
                <a:cxn ang="0">
                  <a:pos x="connsiteX1" y="connsiteY1"/>
                </a:cxn>
                <a:cxn ang="0">
                  <a:pos x="connsiteX2" y="connsiteY2"/>
                </a:cxn>
                <a:cxn ang="0">
                  <a:pos x="connsiteX3" y="connsiteY3"/>
                </a:cxn>
              </a:cxnLst>
              <a:rect l="l" t="t" r="r" b="b"/>
              <a:pathLst>
                <a:path w="3139482" h="5209975">
                  <a:moveTo>
                    <a:pt x="-936" y="-389"/>
                  </a:moveTo>
                  <a:lnTo>
                    <a:pt x="3138546" y="-389"/>
                  </a:lnTo>
                  <a:lnTo>
                    <a:pt x="3138546" y="5209587"/>
                  </a:lnTo>
                  <a:lnTo>
                    <a:pt x="-936" y="5209587"/>
                  </a:lnTo>
                  <a:close/>
                </a:path>
              </a:pathLst>
            </a:custGeom>
            <a:solidFill>
              <a:srgbClr val="23383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Freeform: Shape 9">
              <a:extLst>
                <a:ext uri="{FF2B5EF4-FFF2-40B4-BE49-F238E27FC236}">
                  <a16:creationId xmlns:a16="http://schemas.microsoft.com/office/drawing/2014/main" id="{E9DB1722-B88F-82E2-B889-8E794FF38191}"/>
                </a:ext>
              </a:extLst>
            </p:cNvPr>
            <p:cNvSpPr/>
            <p:nvPr/>
          </p:nvSpPr>
          <p:spPr>
            <a:xfrm>
              <a:off x="6422990" y="603023"/>
              <a:ext cx="97990" cy="109495"/>
            </a:xfrm>
            <a:custGeom>
              <a:avLst/>
              <a:gdLst>
                <a:gd name="connsiteX0" fmla="*/ 14171 w 97990"/>
                <a:gd name="connsiteY0" fmla="*/ 106540 h 109495"/>
                <a:gd name="connsiteX1" fmla="*/ 94508 w 97990"/>
                <a:gd name="connsiteY1" fmla="*/ 14744 h 109495"/>
                <a:gd name="connsiteX2" fmla="*/ 94508 w 97990"/>
                <a:gd name="connsiteY2" fmla="*/ 2170 h 109495"/>
                <a:gd name="connsiteX3" fmla="*/ 81934 w 97990"/>
                <a:gd name="connsiteY3" fmla="*/ 2170 h 109495"/>
                <a:gd name="connsiteX4" fmla="*/ 1597 w 97990"/>
                <a:gd name="connsiteY4" fmla="*/ 93966 h 109495"/>
                <a:gd name="connsiteX5" fmla="*/ 1597 w 97990"/>
                <a:gd name="connsiteY5" fmla="*/ 106540 h 109495"/>
                <a:gd name="connsiteX6" fmla="*/ 14171 w 97990"/>
                <a:gd name="connsiteY6" fmla="*/ 106540 h 1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90" h="109495">
                  <a:moveTo>
                    <a:pt x="14171" y="106540"/>
                  </a:moveTo>
                  <a:lnTo>
                    <a:pt x="94508" y="14744"/>
                  </a:lnTo>
                  <a:cubicBezTo>
                    <a:pt x="97573" y="11261"/>
                    <a:pt x="98217" y="5566"/>
                    <a:pt x="94508" y="2170"/>
                  </a:cubicBezTo>
                  <a:cubicBezTo>
                    <a:pt x="91165" y="-912"/>
                    <a:pt x="85208" y="-1557"/>
                    <a:pt x="81934" y="2170"/>
                  </a:cubicBezTo>
                  <a:lnTo>
                    <a:pt x="1597" y="93966"/>
                  </a:lnTo>
                  <a:cubicBezTo>
                    <a:pt x="-1451" y="97450"/>
                    <a:pt x="-2095" y="103144"/>
                    <a:pt x="1597" y="106540"/>
                  </a:cubicBezTo>
                  <a:cubicBezTo>
                    <a:pt x="4958" y="109623"/>
                    <a:pt x="10914" y="110285"/>
                    <a:pt x="14171" y="1065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Freeform: Shape 10">
              <a:extLst>
                <a:ext uri="{FF2B5EF4-FFF2-40B4-BE49-F238E27FC236}">
                  <a16:creationId xmlns:a16="http://schemas.microsoft.com/office/drawing/2014/main" id="{D290660E-8F31-DC30-289C-C407528B6750}"/>
                </a:ext>
              </a:extLst>
            </p:cNvPr>
            <p:cNvSpPr/>
            <p:nvPr/>
          </p:nvSpPr>
          <p:spPr>
            <a:xfrm>
              <a:off x="1078757" y="600826"/>
              <a:ext cx="117177" cy="113438"/>
            </a:xfrm>
            <a:custGeom>
              <a:avLst/>
              <a:gdLst>
                <a:gd name="connsiteX0" fmla="*/ 113667 w 117177"/>
                <a:gd name="connsiteY0" fmla="*/ 97940 h 113438"/>
                <a:gd name="connsiteX1" fmla="*/ 34862 w 117177"/>
                <a:gd name="connsiteY1" fmla="*/ 24447 h 113438"/>
                <a:gd name="connsiteX2" fmla="*/ 14155 w 117177"/>
                <a:gd name="connsiteY2" fmla="*/ 2190 h 113438"/>
                <a:gd name="connsiteX3" fmla="*/ 1582 w 117177"/>
                <a:gd name="connsiteY3" fmla="*/ 2190 h 113438"/>
                <a:gd name="connsiteX4" fmla="*/ 1582 w 117177"/>
                <a:gd name="connsiteY4" fmla="*/ 14764 h 113438"/>
                <a:gd name="connsiteX5" fmla="*/ 78052 w 117177"/>
                <a:gd name="connsiteY5" fmla="*/ 90678 h 113438"/>
                <a:gd name="connsiteX6" fmla="*/ 101093 w 117177"/>
                <a:gd name="connsiteY6" fmla="*/ 110514 h 113438"/>
                <a:gd name="connsiteX7" fmla="*/ 113667 w 117177"/>
                <a:gd name="connsiteY7" fmla="*/ 110514 h 113438"/>
                <a:gd name="connsiteX8" fmla="*/ 113667 w 117177"/>
                <a:gd name="connsiteY8" fmla="*/ 97940 h 11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 h="113438">
                  <a:moveTo>
                    <a:pt x="113667" y="97940"/>
                  </a:moveTo>
                  <a:cubicBezTo>
                    <a:pt x="86069" y="74908"/>
                    <a:pt x="59761" y="50373"/>
                    <a:pt x="34862" y="24447"/>
                  </a:cubicBezTo>
                  <a:cubicBezTo>
                    <a:pt x="27896" y="17156"/>
                    <a:pt x="20994" y="9737"/>
                    <a:pt x="14155" y="2190"/>
                  </a:cubicBezTo>
                  <a:cubicBezTo>
                    <a:pt x="10670" y="-1249"/>
                    <a:pt x="5067" y="-1249"/>
                    <a:pt x="1582" y="2190"/>
                  </a:cubicBezTo>
                  <a:cubicBezTo>
                    <a:pt x="-1775" y="5709"/>
                    <a:pt x="-1775" y="11245"/>
                    <a:pt x="1582" y="14764"/>
                  </a:cubicBezTo>
                  <a:cubicBezTo>
                    <a:pt x="25656" y="41457"/>
                    <a:pt x="51185" y="66800"/>
                    <a:pt x="78052" y="90678"/>
                  </a:cubicBezTo>
                  <a:cubicBezTo>
                    <a:pt x="85622" y="97412"/>
                    <a:pt x="93302" y="104024"/>
                    <a:pt x="101093" y="110514"/>
                  </a:cubicBezTo>
                  <a:cubicBezTo>
                    <a:pt x="104576" y="113492"/>
                    <a:pt x="110219" y="114276"/>
                    <a:pt x="113667" y="110514"/>
                  </a:cubicBezTo>
                  <a:cubicBezTo>
                    <a:pt x="116697" y="107240"/>
                    <a:pt x="117481" y="101127"/>
                    <a:pt x="113667" y="97940"/>
                  </a:cubicBezTo>
                  <a:close/>
                </a:path>
              </a:pathLst>
            </a:custGeom>
            <a:solidFill>
              <a:srgbClr val="9E7F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Freeform: Shape 11">
              <a:extLst>
                <a:ext uri="{FF2B5EF4-FFF2-40B4-BE49-F238E27FC236}">
                  <a16:creationId xmlns:a16="http://schemas.microsoft.com/office/drawing/2014/main" id="{8E126100-235D-ADC9-2EC6-B93FB253EC9E}"/>
                </a:ext>
              </a:extLst>
            </p:cNvPr>
            <p:cNvSpPr/>
            <p:nvPr/>
          </p:nvSpPr>
          <p:spPr>
            <a:xfrm>
              <a:off x="1006128" y="3863646"/>
              <a:ext cx="5614761" cy="66596"/>
            </a:xfrm>
            <a:custGeom>
              <a:avLst/>
              <a:gdLst>
                <a:gd name="connsiteX0" fmla="*/ 5406195 w 5614761"/>
                <a:gd name="connsiteY0" fmla="*/ 0 h 66596"/>
                <a:gd name="connsiteX1" fmla="*/ 196219 w 5614761"/>
                <a:gd name="connsiteY1" fmla="*/ 0 h 66596"/>
                <a:gd name="connsiteX2" fmla="*/ 0 w 5614761"/>
                <a:gd name="connsiteY2" fmla="*/ 66596 h 66596"/>
                <a:gd name="connsiteX3" fmla="*/ 5614761 w 5614761"/>
                <a:gd name="connsiteY3" fmla="*/ 66596 h 66596"/>
                <a:gd name="connsiteX4" fmla="*/ 5406195 w 5614761"/>
                <a:gd name="connsiteY4" fmla="*/ 0 h 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761" h="66596">
                  <a:moveTo>
                    <a:pt x="5406195" y="0"/>
                  </a:moveTo>
                  <a:lnTo>
                    <a:pt x="196219" y="0"/>
                  </a:lnTo>
                  <a:lnTo>
                    <a:pt x="0" y="66596"/>
                  </a:lnTo>
                  <a:lnTo>
                    <a:pt x="5614761" y="66596"/>
                  </a:lnTo>
                  <a:lnTo>
                    <a:pt x="5406195" y="0"/>
                  </a:lnTo>
                  <a:close/>
                </a:path>
              </a:pathLst>
            </a:custGeom>
            <a:solidFill>
              <a:srgbClr val="C49D7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Shape 12">
              <a:extLst>
                <a:ext uri="{FF2B5EF4-FFF2-40B4-BE49-F238E27FC236}">
                  <a16:creationId xmlns:a16="http://schemas.microsoft.com/office/drawing/2014/main" id="{5557AF2F-4099-C911-1177-24C0F8550D71}"/>
                </a:ext>
              </a:extLst>
            </p:cNvPr>
            <p:cNvSpPr/>
            <p:nvPr/>
          </p:nvSpPr>
          <p:spPr>
            <a:xfrm>
              <a:off x="1006128" y="3930242"/>
              <a:ext cx="5614761" cy="69609"/>
            </a:xfrm>
            <a:custGeom>
              <a:avLst/>
              <a:gdLst>
                <a:gd name="connsiteX0" fmla="*/ 0 w 5614761"/>
                <a:gd name="connsiteY0" fmla="*/ 0 h 69609"/>
                <a:gd name="connsiteX1" fmla="*/ 5614761 w 5614761"/>
                <a:gd name="connsiteY1" fmla="*/ 0 h 69609"/>
                <a:gd name="connsiteX2" fmla="*/ 5614761 w 5614761"/>
                <a:gd name="connsiteY2" fmla="*/ 69609 h 69609"/>
                <a:gd name="connsiteX3" fmla="*/ 0 w 5614761"/>
                <a:gd name="connsiteY3" fmla="*/ 69609 h 69609"/>
              </a:gdLst>
              <a:ahLst/>
              <a:cxnLst>
                <a:cxn ang="0">
                  <a:pos x="connsiteX0" y="connsiteY0"/>
                </a:cxn>
                <a:cxn ang="0">
                  <a:pos x="connsiteX1" y="connsiteY1"/>
                </a:cxn>
                <a:cxn ang="0">
                  <a:pos x="connsiteX2" y="connsiteY2"/>
                </a:cxn>
                <a:cxn ang="0">
                  <a:pos x="connsiteX3" y="connsiteY3"/>
                </a:cxn>
              </a:cxnLst>
              <a:rect l="l" t="t" r="r" b="b"/>
              <a:pathLst>
                <a:path w="5614761" h="69609">
                  <a:moveTo>
                    <a:pt x="0" y="0"/>
                  </a:moveTo>
                  <a:lnTo>
                    <a:pt x="5614761" y="0"/>
                  </a:lnTo>
                  <a:lnTo>
                    <a:pt x="5614761" y="69609"/>
                  </a:lnTo>
                  <a:lnTo>
                    <a:pt x="0" y="69609"/>
                  </a:lnTo>
                  <a:close/>
                </a:path>
              </a:pathLst>
            </a:custGeom>
            <a:solidFill>
              <a:srgbClr val="DCBA9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Shape 13">
              <a:extLst>
                <a:ext uri="{FF2B5EF4-FFF2-40B4-BE49-F238E27FC236}">
                  <a16:creationId xmlns:a16="http://schemas.microsoft.com/office/drawing/2014/main" id="{561D9767-39DD-64EE-F2B8-DEE2C9C7A02A}"/>
                </a:ext>
              </a:extLst>
            </p:cNvPr>
            <p:cNvSpPr/>
            <p:nvPr/>
          </p:nvSpPr>
          <p:spPr>
            <a:xfrm>
              <a:off x="2021811" y="3686619"/>
              <a:ext cx="531794" cy="186013"/>
            </a:xfrm>
            <a:custGeom>
              <a:avLst/>
              <a:gdLst>
                <a:gd name="connsiteX0" fmla="*/ 461282 w 531794"/>
                <a:gd name="connsiteY0" fmla="*/ -389 h 186013"/>
                <a:gd name="connsiteX1" fmla="*/ 68775 w 531794"/>
                <a:gd name="connsiteY1" fmla="*/ -389 h 186013"/>
                <a:gd name="connsiteX2" fmla="*/ -886 w 531794"/>
                <a:gd name="connsiteY2" fmla="*/ 51161 h 186013"/>
                <a:gd name="connsiteX3" fmla="*/ -886 w 531794"/>
                <a:gd name="connsiteY3" fmla="*/ 185624 h 186013"/>
                <a:gd name="connsiteX4" fmla="*/ 530804 w 531794"/>
                <a:gd name="connsiteY4" fmla="*/ 185624 h 186013"/>
                <a:gd name="connsiteX5" fmla="*/ 530804 w 531794"/>
                <a:gd name="connsiteY5" fmla="*/ 51161 h 186013"/>
                <a:gd name="connsiteX6" fmla="*/ 461282 w 531794"/>
                <a:gd name="connsiteY6" fmla="*/ -389 h 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94" h="186013">
                  <a:moveTo>
                    <a:pt x="461282" y="-389"/>
                  </a:moveTo>
                  <a:lnTo>
                    <a:pt x="68775" y="-389"/>
                  </a:lnTo>
                  <a:cubicBezTo>
                    <a:pt x="-5292" y="-389"/>
                    <a:pt x="-886" y="51161"/>
                    <a:pt x="-886" y="51161"/>
                  </a:cubicBezTo>
                  <a:lnTo>
                    <a:pt x="-886" y="185624"/>
                  </a:lnTo>
                  <a:lnTo>
                    <a:pt x="530804" y="185624"/>
                  </a:lnTo>
                  <a:lnTo>
                    <a:pt x="530804" y="51161"/>
                  </a:lnTo>
                  <a:cubicBezTo>
                    <a:pt x="530804" y="51161"/>
                    <a:pt x="535350" y="-389"/>
                    <a:pt x="461282" y="-389"/>
                  </a:cubicBezTo>
                  <a:close/>
                </a:path>
              </a:pathLst>
            </a:custGeom>
            <a:solidFill>
              <a:srgbClr val="EEBE5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Freeform: Shape 14">
              <a:extLst>
                <a:ext uri="{FF2B5EF4-FFF2-40B4-BE49-F238E27FC236}">
                  <a16:creationId xmlns:a16="http://schemas.microsoft.com/office/drawing/2014/main" id="{669C9C75-7715-C12B-D314-B27E4576B8CE}"/>
                </a:ext>
              </a:extLst>
            </p:cNvPr>
            <p:cNvSpPr/>
            <p:nvPr/>
          </p:nvSpPr>
          <p:spPr>
            <a:xfrm>
              <a:off x="2021947" y="3858647"/>
              <a:ext cx="531742" cy="36084"/>
            </a:xfrm>
            <a:custGeom>
              <a:avLst/>
              <a:gdLst>
                <a:gd name="connsiteX0" fmla="*/ 0 w 531742"/>
                <a:gd name="connsiteY0" fmla="*/ 0 h 36084"/>
                <a:gd name="connsiteX1" fmla="*/ 531743 w 531742"/>
                <a:gd name="connsiteY1" fmla="*/ 0 h 36084"/>
                <a:gd name="connsiteX2" fmla="*/ 531743 w 531742"/>
                <a:gd name="connsiteY2" fmla="*/ 36085 h 36084"/>
                <a:gd name="connsiteX3" fmla="*/ 0 w 531742"/>
                <a:gd name="connsiteY3" fmla="*/ 36085 h 36084"/>
              </a:gdLst>
              <a:ahLst/>
              <a:cxnLst>
                <a:cxn ang="0">
                  <a:pos x="connsiteX0" y="connsiteY0"/>
                </a:cxn>
                <a:cxn ang="0">
                  <a:pos x="connsiteX1" y="connsiteY1"/>
                </a:cxn>
                <a:cxn ang="0">
                  <a:pos x="connsiteX2" y="connsiteY2"/>
                </a:cxn>
                <a:cxn ang="0">
                  <a:pos x="connsiteX3" y="connsiteY3"/>
                </a:cxn>
              </a:cxnLst>
              <a:rect l="l" t="t" r="r" b="b"/>
              <a:pathLst>
                <a:path w="531742" h="36084">
                  <a:moveTo>
                    <a:pt x="0" y="0"/>
                  </a:moveTo>
                  <a:lnTo>
                    <a:pt x="531743" y="0"/>
                  </a:lnTo>
                  <a:lnTo>
                    <a:pt x="531743" y="36085"/>
                  </a:lnTo>
                  <a:lnTo>
                    <a:pt x="0" y="36085"/>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Freeform: Shape 15">
              <a:extLst>
                <a:ext uri="{FF2B5EF4-FFF2-40B4-BE49-F238E27FC236}">
                  <a16:creationId xmlns:a16="http://schemas.microsoft.com/office/drawing/2014/main" id="{EA9A64A3-D3B3-AB77-0798-3AA8787FE77C}"/>
                </a:ext>
              </a:extLst>
            </p:cNvPr>
            <p:cNvSpPr/>
            <p:nvPr/>
          </p:nvSpPr>
          <p:spPr>
            <a:xfrm>
              <a:off x="2021947" y="3759728"/>
              <a:ext cx="531690" cy="51514"/>
            </a:xfrm>
            <a:custGeom>
              <a:avLst/>
              <a:gdLst>
                <a:gd name="connsiteX0" fmla="*/ 0 w 531690"/>
                <a:gd name="connsiteY0" fmla="*/ 0 h 51514"/>
                <a:gd name="connsiteX1" fmla="*/ 531691 w 531690"/>
                <a:gd name="connsiteY1" fmla="*/ 0 h 51514"/>
                <a:gd name="connsiteX2" fmla="*/ 531691 w 531690"/>
                <a:gd name="connsiteY2" fmla="*/ 51515 h 51514"/>
                <a:gd name="connsiteX3" fmla="*/ 0 w 531690"/>
                <a:gd name="connsiteY3" fmla="*/ 51515 h 51514"/>
              </a:gdLst>
              <a:ahLst/>
              <a:cxnLst>
                <a:cxn ang="0">
                  <a:pos x="connsiteX0" y="connsiteY0"/>
                </a:cxn>
                <a:cxn ang="0">
                  <a:pos x="connsiteX1" y="connsiteY1"/>
                </a:cxn>
                <a:cxn ang="0">
                  <a:pos x="connsiteX2" y="connsiteY2"/>
                </a:cxn>
                <a:cxn ang="0">
                  <a:pos x="connsiteX3" y="connsiteY3"/>
                </a:cxn>
              </a:cxnLst>
              <a:rect l="l" t="t" r="r" b="b"/>
              <a:pathLst>
                <a:path w="531690" h="51514">
                  <a:moveTo>
                    <a:pt x="0" y="0"/>
                  </a:moveTo>
                  <a:lnTo>
                    <a:pt x="531691" y="0"/>
                  </a:lnTo>
                  <a:lnTo>
                    <a:pt x="531691" y="51515"/>
                  </a:lnTo>
                  <a:lnTo>
                    <a:pt x="0" y="51515"/>
                  </a:lnTo>
                  <a:close/>
                </a:path>
              </a:pathLst>
            </a:custGeom>
            <a:solidFill>
              <a:srgbClr val="D4A95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Freeform: Shape 16">
              <a:extLst>
                <a:ext uri="{FF2B5EF4-FFF2-40B4-BE49-F238E27FC236}">
                  <a16:creationId xmlns:a16="http://schemas.microsoft.com/office/drawing/2014/main" id="{771FAC62-4703-7622-E0FC-5A253BFAACAE}"/>
                </a:ext>
              </a:extLst>
            </p:cNvPr>
            <p:cNvSpPr/>
            <p:nvPr/>
          </p:nvSpPr>
          <p:spPr>
            <a:xfrm>
              <a:off x="1754239" y="3827474"/>
              <a:ext cx="212118" cy="67258"/>
            </a:xfrm>
            <a:custGeom>
              <a:avLst/>
              <a:gdLst>
                <a:gd name="connsiteX0" fmla="*/ 206964 w 212118"/>
                <a:gd name="connsiteY0" fmla="*/ 67258 h 67258"/>
                <a:gd name="connsiteX1" fmla="*/ 0 w 212118"/>
                <a:gd name="connsiteY1" fmla="*/ 35109 h 67258"/>
                <a:gd name="connsiteX2" fmla="*/ 6827 w 212118"/>
                <a:gd name="connsiteY2" fmla="*/ 0 h 67258"/>
                <a:gd name="connsiteX3" fmla="*/ 212119 w 212118"/>
                <a:gd name="connsiteY3" fmla="*/ 33490 h 67258"/>
                <a:gd name="connsiteX4" fmla="*/ 206964 w 212118"/>
                <a:gd name="connsiteY4" fmla="*/ 67258 h 6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18" h="67258">
                  <a:moveTo>
                    <a:pt x="206964" y="67258"/>
                  </a:moveTo>
                  <a:lnTo>
                    <a:pt x="0" y="35109"/>
                  </a:lnTo>
                  <a:lnTo>
                    <a:pt x="6827" y="0"/>
                  </a:lnTo>
                  <a:lnTo>
                    <a:pt x="212119" y="33490"/>
                  </a:lnTo>
                  <a:lnTo>
                    <a:pt x="206964" y="67258"/>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Freeform: Shape 17">
              <a:extLst>
                <a:ext uri="{FF2B5EF4-FFF2-40B4-BE49-F238E27FC236}">
                  <a16:creationId xmlns:a16="http://schemas.microsoft.com/office/drawing/2014/main" id="{CEDFF934-7C58-FE92-23A5-C9D90E449A68}"/>
                </a:ext>
              </a:extLst>
            </p:cNvPr>
            <p:cNvSpPr/>
            <p:nvPr/>
          </p:nvSpPr>
          <p:spPr>
            <a:xfrm>
              <a:off x="1754221" y="3827474"/>
              <a:ext cx="174258" cy="62190"/>
            </a:xfrm>
            <a:custGeom>
              <a:avLst/>
              <a:gdLst>
                <a:gd name="connsiteX0" fmla="*/ 173322 w 174258"/>
                <a:gd name="connsiteY0" fmla="*/ 61802 h 62190"/>
                <a:gd name="connsiteX1" fmla="*/ -936 w 174258"/>
                <a:gd name="connsiteY1" fmla="*/ 34738 h 62190"/>
                <a:gd name="connsiteX2" fmla="*/ 5908 w 174258"/>
                <a:gd name="connsiteY2" fmla="*/ -389 h 62190"/>
                <a:gd name="connsiteX3" fmla="*/ 14755 w 174258"/>
                <a:gd name="connsiteY3" fmla="*/ 1057 h 62190"/>
                <a:gd name="connsiteX4" fmla="*/ 40983 w 174258"/>
                <a:gd name="connsiteY4" fmla="*/ 33989 h 62190"/>
                <a:gd name="connsiteX5" fmla="*/ 173322 w 174258"/>
                <a:gd name="connsiteY5" fmla="*/ 61802 h 6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58" h="62190">
                  <a:moveTo>
                    <a:pt x="173322" y="61802"/>
                  </a:moveTo>
                  <a:lnTo>
                    <a:pt x="-936" y="34738"/>
                  </a:lnTo>
                  <a:lnTo>
                    <a:pt x="5908" y="-389"/>
                  </a:lnTo>
                  <a:lnTo>
                    <a:pt x="14755" y="1057"/>
                  </a:lnTo>
                  <a:cubicBezTo>
                    <a:pt x="14755" y="1057"/>
                    <a:pt x="6047" y="23087"/>
                    <a:pt x="40983" y="33989"/>
                  </a:cubicBezTo>
                  <a:cubicBezTo>
                    <a:pt x="75918" y="44891"/>
                    <a:pt x="173322" y="61802"/>
                    <a:pt x="173322" y="6180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Freeform: Shape 18">
              <a:extLst>
                <a:ext uri="{FF2B5EF4-FFF2-40B4-BE49-F238E27FC236}">
                  <a16:creationId xmlns:a16="http://schemas.microsoft.com/office/drawing/2014/main" id="{29CFBD11-8A36-90CD-35E0-D54BB2CCC622}"/>
                </a:ext>
              </a:extLst>
            </p:cNvPr>
            <p:cNvSpPr/>
            <p:nvPr/>
          </p:nvSpPr>
          <p:spPr>
            <a:xfrm>
              <a:off x="1727907" y="3857672"/>
              <a:ext cx="209437" cy="37059"/>
            </a:xfrm>
            <a:custGeom>
              <a:avLst/>
              <a:gdLst>
                <a:gd name="connsiteX0" fmla="*/ 209437 w 209437"/>
                <a:gd name="connsiteY0" fmla="*/ 34169 h 37059"/>
                <a:gd name="connsiteX1" fmla="*/ 0 w 209437"/>
                <a:gd name="connsiteY1" fmla="*/ 37060 h 37059"/>
                <a:gd name="connsiteX2" fmla="*/ 871 w 209437"/>
                <a:gd name="connsiteY2" fmla="*/ 1306 h 37059"/>
                <a:gd name="connsiteX3" fmla="*/ 208862 w 209437"/>
                <a:gd name="connsiteY3" fmla="*/ 0 h 37059"/>
                <a:gd name="connsiteX4" fmla="*/ 209437 w 209437"/>
                <a:gd name="connsiteY4" fmla="*/ 34169 h 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 h="37059">
                  <a:moveTo>
                    <a:pt x="209437" y="34169"/>
                  </a:moveTo>
                  <a:lnTo>
                    <a:pt x="0" y="37060"/>
                  </a:lnTo>
                  <a:lnTo>
                    <a:pt x="871" y="1306"/>
                  </a:lnTo>
                  <a:lnTo>
                    <a:pt x="208862" y="0"/>
                  </a:lnTo>
                  <a:lnTo>
                    <a:pt x="209437" y="34169"/>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Shape 19">
              <a:extLst>
                <a:ext uri="{FF2B5EF4-FFF2-40B4-BE49-F238E27FC236}">
                  <a16:creationId xmlns:a16="http://schemas.microsoft.com/office/drawing/2014/main" id="{A7BCC12B-85D7-501F-6CC8-2202363D4417}"/>
                </a:ext>
              </a:extLst>
            </p:cNvPr>
            <p:cNvSpPr/>
            <p:nvPr/>
          </p:nvSpPr>
          <p:spPr>
            <a:xfrm>
              <a:off x="1727907" y="3858961"/>
              <a:ext cx="176330" cy="35771"/>
            </a:xfrm>
            <a:custGeom>
              <a:avLst/>
              <a:gdLst>
                <a:gd name="connsiteX0" fmla="*/ 175394 w 176330"/>
                <a:gd name="connsiteY0" fmla="*/ 32962 h 35771"/>
                <a:gd name="connsiteX1" fmla="*/ -936 w 176330"/>
                <a:gd name="connsiteY1" fmla="*/ 35382 h 35771"/>
                <a:gd name="connsiteX2" fmla="*/ -83 w 176330"/>
                <a:gd name="connsiteY2" fmla="*/ -389 h 35771"/>
                <a:gd name="connsiteX3" fmla="*/ 8886 w 176330"/>
                <a:gd name="connsiteY3" fmla="*/ -389 h 35771"/>
                <a:gd name="connsiteX4" fmla="*/ 40234 w 176330"/>
                <a:gd name="connsiteY4" fmla="*/ 27685 h 35771"/>
                <a:gd name="connsiteX5" fmla="*/ 175394 w 176330"/>
                <a:gd name="connsiteY5" fmla="*/ 32962 h 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30" h="35771">
                  <a:moveTo>
                    <a:pt x="175394" y="32962"/>
                  </a:moveTo>
                  <a:lnTo>
                    <a:pt x="-936" y="35382"/>
                  </a:lnTo>
                  <a:lnTo>
                    <a:pt x="-83" y="-389"/>
                  </a:lnTo>
                  <a:lnTo>
                    <a:pt x="8886" y="-389"/>
                  </a:lnTo>
                  <a:cubicBezTo>
                    <a:pt x="8886" y="-389"/>
                    <a:pt x="3958" y="22791"/>
                    <a:pt x="40234" y="27685"/>
                  </a:cubicBezTo>
                  <a:cubicBezTo>
                    <a:pt x="76510" y="32578"/>
                    <a:pt x="175394" y="32962"/>
                    <a:pt x="175394" y="32962"/>
                  </a:cubicBez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Shape 20">
              <a:extLst>
                <a:ext uri="{FF2B5EF4-FFF2-40B4-BE49-F238E27FC236}">
                  <a16:creationId xmlns:a16="http://schemas.microsoft.com/office/drawing/2014/main" id="{374DE623-C29D-7DE2-0236-3CC5C9DC79A8}"/>
                </a:ext>
              </a:extLst>
            </p:cNvPr>
            <p:cNvSpPr/>
            <p:nvPr/>
          </p:nvSpPr>
          <p:spPr>
            <a:xfrm>
              <a:off x="2670182" y="3699384"/>
              <a:ext cx="284775" cy="195347"/>
            </a:xfrm>
            <a:custGeom>
              <a:avLst/>
              <a:gdLst>
                <a:gd name="connsiteX0" fmla="*/ 0 w 284775"/>
                <a:gd name="connsiteY0" fmla="*/ 0 h 195347"/>
                <a:gd name="connsiteX1" fmla="*/ 284776 w 284775"/>
                <a:gd name="connsiteY1" fmla="*/ 0 h 195347"/>
                <a:gd name="connsiteX2" fmla="*/ 284776 w 284775"/>
                <a:gd name="connsiteY2" fmla="*/ 195348 h 195347"/>
                <a:gd name="connsiteX3" fmla="*/ 0 w 284775"/>
                <a:gd name="connsiteY3" fmla="*/ 195348 h 195347"/>
              </a:gdLst>
              <a:ahLst/>
              <a:cxnLst>
                <a:cxn ang="0">
                  <a:pos x="connsiteX0" y="connsiteY0"/>
                </a:cxn>
                <a:cxn ang="0">
                  <a:pos x="connsiteX1" y="connsiteY1"/>
                </a:cxn>
                <a:cxn ang="0">
                  <a:pos x="connsiteX2" y="connsiteY2"/>
                </a:cxn>
                <a:cxn ang="0">
                  <a:pos x="connsiteX3" y="connsiteY3"/>
                </a:cxn>
              </a:cxnLst>
              <a:rect l="l" t="t" r="r" b="b"/>
              <a:pathLst>
                <a:path w="284775" h="195347">
                  <a:moveTo>
                    <a:pt x="0" y="0"/>
                  </a:moveTo>
                  <a:lnTo>
                    <a:pt x="284776" y="0"/>
                  </a:lnTo>
                  <a:lnTo>
                    <a:pt x="284776" y="195348"/>
                  </a:lnTo>
                  <a:lnTo>
                    <a:pt x="0" y="195348"/>
                  </a:lnTo>
                  <a:close/>
                </a:path>
              </a:pathLst>
            </a:custGeom>
            <a:solidFill>
              <a:srgbClr val="D1D3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Freeform: Shape 21">
              <a:extLst>
                <a:ext uri="{FF2B5EF4-FFF2-40B4-BE49-F238E27FC236}">
                  <a16:creationId xmlns:a16="http://schemas.microsoft.com/office/drawing/2014/main" id="{FCA1B91D-1782-C39F-FBA1-F8998EA73E62}"/>
                </a:ext>
              </a:extLst>
            </p:cNvPr>
            <p:cNvSpPr/>
            <p:nvPr/>
          </p:nvSpPr>
          <p:spPr>
            <a:xfrm>
              <a:off x="2670739" y="3686619"/>
              <a:ext cx="284793" cy="12765"/>
            </a:xfrm>
            <a:custGeom>
              <a:avLst/>
              <a:gdLst>
                <a:gd name="connsiteX0" fmla="*/ 95993 w 284793"/>
                <a:gd name="connsiteY0" fmla="*/ 0 h 12765"/>
                <a:gd name="connsiteX1" fmla="*/ 198396 w 284793"/>
                <a:gd name="connsiteY1" fmla="*/ 0 h 12765"/>
                <a:gd name="connsiteX2" fmla="*/ 284793 w 284793"/>
                <a:gd name="connsiteY2" fmla="*/ 12766 h 12765"/>
                <a:gd name="connsiteX3" fmla="*/ 0 w 284793"/>
                <a:gd name="connsiteY3" fmla="*/ 12766 h 12765"/>
                <a:gd name="connsiteX4" fmla="*/ 95993 w 284793"/>
                <a:gd name="connsiteY4" fmla="*/ 0 h 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3" h="12765">
                  <a:moveTo>
                    <a:pt x="95993" y="0"/>
                  </a:moveTo>
                  <a:lnTo>
                    <a:pt x="198396" y="0"/>
                  </a:lnTo>
                  <a:lnTo>
                    <a:pt x="284793" y="12766"/>
                  </a:lnTo>
                  <a:lnTo>
                    <a:pt x="0" y="12766"/>
                  </a:lnTo>
                  <a:lnTo>
                    <a:pt x="95993" y="0"/>
                  </a:lnTo>
                  <a:close/>
                </a:path>
              </a:pathLst>
            </a:custGeom>
            <a:solidFill>
              <a:srgbClr val="E6E7E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raphic 1">
            <a:extLst>
              <a:ext uri="{FF2B5EF4-FFF2-40B4-BE49-F238E27FC236}">
                <a16:creationId xmlns:a16="http://schemas.microsoft.com/office/drawing/2014/main" id="{A31B0ADD-BDFA-DE4C-D5E4-FBE60C33118C}"/>
              </a:ext>
            </a:extLst>
          </p:cNvPr>
          <p:cNvGrpSpPr/>
          <p:nvPr/>
        </p:nvGrpSpPr>
        <p:grpSpPr>
          <a:xfrm>
            <a:off x="9398001" y="4408525"/>
            <a:ext cx="2812391" cy="2449476"/>
            <a:chOff x="4335942" y="2397936"/>
            <a:chExt cx="2991469" cy="2746120"/>
          </a:xfrm>
        </p:grpSpPr>
        <p:grpSp>
          <p:nvGrpSpPr>
            <p:cNvPr id="24" name="Graphic 1">
              <a:extLst>
                <a:ext uri="{FF2B5EF4-FFF2-40B4-BE49-F238E27FC236}">
                  <a16:creationId xmlns:a16="http://schemas.microsoft.com/office/drawing/2014/main" id="{E3B5F021-2CD4-2DD3-F0FD-ACA774462036}"/>
                </a:ext>
              </a:extLst>
            </p:cNvPr>
            <p:cNvGrpSpPr/>
            <p:nvPr/>
          </p:nvGrpSpPr>
          <p:grpSpPr>
            <a:xfrm>
              <a:off x="6058364" y="3709839"/>
              <a:ext cx="1103202" cy="927866"/>
              <a:chOff x="6058364" y="3709839"/>
              <a:chExt cx="1103202" cy="927866"/>
            </a:xfrm>
            <a:solidFill>
              <a:srgbClr val="D3A981"/>
            </a:solidFill>
          </p:grpSpPr>
          <p:sp>
            <p:nvSpPr>
              <p:cNvPr id="25" name="Freeform: Shape 24">
                <a:extLst>
                  <a:ext uri="{FF2B5EF4-FFF2-40B4-BE49-F238E27FC236}">
                    <a16:creationId xmlns:a16="http://schemas.microsoft.com/office/drawing/2014/main" id="{DB6AC98E-2264-7324-5310-96030BB2828A}"/>
                  </a:ext>
                </a:extLst>
              </p:cNvPr>
              <p:cNvSpPr/>
              <p:nvPr/>
            </p:nvSpPr>
            <p:spPr>
              <a:xfrm>
                <a:off x="6058364" y="3709839"/>
                <a:ext cx="312461" cy="871180"/>
              </a:xfrm>
              <a:custGeom>
                <a:avLst/>
                <a:gdLst>
                  <a:gd name="connsiteX0" fmla="*/ 311504 w 312461"/>
                  <a:gd name="connsiteY0" fmla="*/ 870791 h 871180"/>
                  <a:gd name="connsiteX1" fmla="*/ 139092 w 312461"/>
                  <a:gd name="connsiteY1" fmla="*/ 870791 h 871180"/>
                  <a:gd name="connsiteX2" fmla="*/ 2399 w 312461"/>
                  <a:gd name="connsiteY2" fmla="*/ 64216 h 871180"/>
                  <a:gd name="connsiteX3" fmla="*/ 52799 w 312461"/>
                  <a:gd name="connsiteY3" fmla="*/ 93 h 871180"/>
                  <a:gd name="connsiteX4" fmla="*/ 181307 w 312461"/>
                  <a:gd name="connsiteY4" fmla="*/ 15767 h 871180"/>
                  <a:gd name="connsiteX5" fmla="*/ 222128 w 312461"/>
                  <a:gd name="connsiteY5" fmla="*/ 50790 h 871180"/>
                  <a:gd name="connsiteX6" fmla="*/ 311504 w 312461"/>
                  <a:gd name="connsiteY6" fmla="*/ 870791 h 8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61" h="871180">
                    <a:moveTo>
                      <a:pt x="311504" y="870791"/>
                    </a:moveTo>
                    <a:lnTo>
                      <a:pt x="139092" y="870791"/>
                    </a:lnTo>
                    <a:cubicBezTo>
                      <a:pt x="140381" y="613897"/>
                      <a:pt x="112969" y="347112"/>
                      <a:pt x="2399" y="64216"/>
                    </a:cubicBezTo>
                    <a:cubicBezTo>
                      <a:pt x="-10785" y="30553"/>
                      <a:pt x="16993" y="-4957"/>
                      <a:pt x="52799" y="93"/>
                    </a:cubicBezTo>
                    <a:cubicBezTo>
                      <a:pt x="95641" y="6119"/>
                      <a:pt x="138476" y="11344"/>
                      <a:pt x="181307" y="15767"/>
                    </a:cubicBezTo>
                    <a:cubicBezTo>
                      <a:pt x="200867" y="17830"/>
                      <a:pt x="217115" y="31771"/>
                      <a:pt x="222128" y="50790"/>
                    </a:cubicBezTo>
                    <a:cubicBezTo>
                      <a:pt x="294820" y="325308"/>
                      <a:pt x="312235" y="607245"/>
                      <a:pt x="311504" y="870791"/>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Shape 25">
                <a:extLst>
                  <a:ext uri="{FF2B5EF4-FFF2-40B4-BE49-F238E27FC236}">
                    <a16:creationId xmlns:a16="http://schemas.microsoft.com/office/drawing/2014/main" id="{8C91AF2D-EE74-F1EC-5120-34861B10776F}"/>
                  </a:ext>
                </a:extLst>
              </p:cNvPr>
              <p:cNvSpPr/>
              <p:nvPr/>
            </p:nvSpPr>
            <p:spPr>
              <a:xfrm>
                <a:off x="6849161" y="3709925"/>
                <a:ext cx="312406" cy="871093"/>
              </a:xfrm>
              <a:custGeom>
                <a:avLst/>
                <a:gdLst>
                  <a:gd name="connsiteX0" fmla="*/ 171502 w 312406"/>
                  <a:gd name="connsiteY0" fmla="*/ 870704 h 871093"/>
                  <a:gd name="connsiteX1" fmla="*/ -910 w 312406"/>
                  <a:gd name="connsiteY1" fmla="*/ 870704 h 871093"/>
                  <a:gd name="connsiteX2" fmla="*/ 88395 w 312406"/>
                  <a:gd name="connsiteY2" fmla="*/ 50790 h 871093"/>
                  <a:gd name="connsiteX3" fmla="*/ 129217 w 312406"/>
                  <a:gd name="connsiteY3" fmla="*/ 15767 h 871093"/>
                  <a:gd name="connsiteX4" fmla="*/ 257743 w 312406"/>
                  <a:gd name="connsiteY4" fmla="*/ 93 h 871093"/>
                  <a:gd name="connsiteX5" fmla="*/ 308142 w 312406"/>
                  <a:gd name="connsiteY5" fmla="*/ 64217 h 871093"/>
                  <a:gd name="connsiteX6" fmla="*/ 171502 w 312406"/>
                  <a:gd name="connsiteY6" fmla="*/ 870704 h 87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06" h="871093">
                    <a:moveTo>
                      <a:pt x="171502" y="870704"/>
                    </a:moveTo>
                    <a:lnTo>
                      <a:pt x="-910" y="870704"/>
                    </a:lnTo>
                    <a:cubicBezTo>
                      <a:pt x="-1711" y="607158"/>
                      <a:pt x="15809" y="325221"/>
                      <a:pt x="88395" y="50790"/>
                    </a:cubicBezTo>
                    <a:cubicBezTo>
                      <a:pt x="93408" y="31770"/>
                      <a:pt x="109657" y="17831"/>
                      <a:pt x="129217" y="15767"/>
                    </a:cubicBezTo>
                    <a:cubicBezTo>
                      <a:pt x="172059" y="11297"/>
                      <a:pt x="214901" y="6073"/>
                      <a:pt x="257743" y="93"/>
                    </a:cubicBezTo>
                    <a:cubicBezTo>
                      <a:pt x="293531" y="-4957"/>
                      <a:pt x="321309" y="30553"/>
                      <a:pt x="308142" y="64217"/>
                    </a:cubicBezTo>
                    <a:cubicBezTo>
                      <a:pt x="197520" y="347025"/>
                      <a:pt x="170196" y="613810"/>
                      <a:pt x="171502" y="870704"/>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Shape 26">
                <a:extLst>
                  <a:ext uri="{FF2B5EF4-FFF2-40B4-BE49-F238E27FC236}">
                    <a16:creationId xmlns:a16="http://schemas.microsoft.com/office/drawing/2014/main" id="{2831AB56-6428-3264-4199-385505656A86}"/>
                  </a:ext>
                </a:extLst>
              </p:cNvPr>
              <p:cNvSpPr/>
              <p:nvPr/>
            </p:nvSpPr>
            <p:spPr>
              <a:xfrm>
                <a:off x="6210182" y="3838516"/>
                <a:ext cx="799660" cy="218962"/>
              </a:xfrm>
              <a:custGeom>
                <a:avLst/>
                <a:gdLst>
                  <a:gd name="connsiteX0" fmla="*/ 749440 w 799660"/>
                  <a:gd name="connsiteY0" fmla="*/ 213628 h 218962"/>
                  <a:gd name="connsiteX1" fmla="*/ 48349 w 799660"/>
                  <a:gd name="connsiteY1" fmla="*/ 213628 h 218962"/>
                  <a:gd name="connsiteX2" fmla="*/ -936 w 799660"/>
                  <a:gd name="connsiteY2" fmla="*/ -389 h 218962"/>
                  <a:gd name="connsiteX3" fmla="*/ 798725 w 799660"/>
                  <a:gd name="connsiteY3" fmla="*/ -389 h 218962"/>
                  <a:gd name="connsiteX4" fmla="*/ 749440 w 799660"/>
                  <a:gd name="connsiteY4" fmla="*/ 213628 h 21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60" h="218962">
                    <a:moveTo>
                      <a:pt x="749440" y="213628"/>
                    </a:moveTo>
                    <a:cubicBezTo>
                      <a:pt x="515737" y="220223"/>
                      <a:pt x="282040" y="220223"/>
                      <a:pt x="48349" y="213628"/>
                    </a:cubicBezTo>
                    <a:cubicBezTo>
                      <a:pt x="35601" y="141491"/>
                      <a:pt x="19151" y="70058"/>
                      <a:pt x="-936" y="-389"/>
                    </a:cubicBezTo>
                    <a:cubicBezTo>
                      <a:pt x="265066" y="23853"/>
                      <a:pt x="532722" y="23853"/>
                      <a:pt x="798725" y="-389"/>
                    </a:cubicBezTo>
                    <a:cubicBezTo>
                      <a:pt x="778655" y="70062"/>
                      <a:pt x="762204" y="141495"/>
                      <a:pt x="749440" y="213628"/>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Freeform: Shape 27">
                <a:extLst>
                  <a:ext uri="{FF2B5EF4-FFF2-40B4-BE49-F238E27FC236}">
                    <a16:creationId xmlns:a16="http://schemas.microsoft.com/office/drawing/2014/main" id="{DD122F98-6C2D-4F73-D019-CF5CA04EF9FF}"/>
                  </a:ext>
                </a:extLst>
              </p:cNvPr>
              <p:cNvSpPr/>
              <p:nvPr/>
            </p:nvSpPr>
            <p:spPr>
              <a:xfrm>
                <a:off x="6272320" y="4133165"/>
                <a:ext cx="675384" cy="105032"/>
              </a:xfrm>
              <a:custGeom>
                <a:avLst/>
                <a:gdLst>
                  <a:gd name="connsiteX0" fmla="*/ 661875 w 675384"/>
                  <a:gd name="connsiteY0" fmla="*/ 104643 h 105032"/>
                  <a:gd name="connsiteX1" fmla="*/ 11638 w 675384"/>
                  <a:gd name="connsiteY1" fmla="*/ 104643 h 105032"/>
                  <a:gd name="connsiteX2" fmla="*/ -936 w 675384"/>
                  <a:gd name="connsiteY2" fmla="*/ -389 h 105032"/>
                  <a:gd name="connsiteX3" fmla="*/ 674448 w 675384"/>
                  <a:gd name="connsiteY3" fmla="*/ -389 h 105032"/>
                  <a:gd name="connsiteX4" fmla="*/ 661875 w 675384"/>
                  <a:gd name="connsiteY4" fmla="*/ 104643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2">
                    <a:moveTo>
                      <a:pt x="661875" y="104643"/>
                    </a:moveTo>
                    <a:cubicBezTo>
                      <a:pt x="445123" y="99593"/>
                      <a:pt x="228378" y="99593"/>
                      <a:pt x="11638" y="104643"/>
                    </a:cubicBezTo>
                    <a:cubicBezTo>
                      <a:pt x="8155" y="69812"/>
                      <a:pt x="3963" y="34802"/>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Freeform: Shape 28">
                <a:extLst>
                  <a:ext uri="{FF2B5EF4-FFF2-40B4-BE49-F238E27FC236}">
                    <a16:creationId xmlns:a16="http://schemas.microsoft.com/office/drawing/2014/main" id="{7D5350EF-85B8-AA39-EEA1-53075ADAD1BA}"/>
                  </a:ext>
                </a:extLst>
              </p:cNvPr>
              <p:cNvSpPr/>
              <p:nvPr/>
            </p:nvSpPr>
            <p:spPr>
              <a:xfrm>
                <a:off x="6272320" y="4325483"/>
                <a:ext cx="675384" cy="105031"/>
              </a:xfrm>
              <a:custGeom>
                <a:avLst/>
                <a:gdLst>
                  <a:gd name="connsiteX0" fmla="*/ 661875 w 675384"/>
                  <a:gd name="connsiteY0" fmla="*/ 104643 h 105031"/>
                  <a:gd name="connsiteX1" fmla="*/ 11638 w 675384"/>
                  <a:gd name="connsiteY1" fmla="*/ 104643 h 105031"/>
                  <a:gd name="connsiteX2" fmla="*/ -936 w 675384"/>
                  <a:gd name="connsiteY2" fmla="*/ -389 h 105031"/>
                  <a:gd name="connsiteX3" fmla="*/ 674448 w 675384"/>
                  <a:gd name="connsiteY3" fmla="*/ -389 h 105031"/>
                  <a:gd name="connsiteX4" fmla="*/ 661875 w 675384"/>
                  <a:gd name="connsiteY4" fmla="*/ 104643 h 10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84" h="105031">
                    <a:moveTo>
                      <a:pt x="661875" y="104643"/>
                    </a:moveTo>
                    <a:cubicBezTo>
                      <a:pt x="445123" y="99592"/>
                      <a:pt x="228378" y="99592"/>
                      <a:pt x="11638" y="104643"/>
                    </a:cubicBezTo>
                    <a:cubicBezTo>
                      <a:pt x="8155" y="69812"/>
                      <a:pt x="3963" y="34801"/>
                      <a:pt x="-936" y="-389"/>
                    </a:cubicBezTo>
                    <a:cubicBezTo>
                      <a:pt x="224198" y="772"/>
                      <a:pt x="449326" y="772"/>
                      <a:pt x="674448" y="-389"/>
                    </a:cubicBezTo>
                    <a:cubicBezTo>
                      <a:pt x="669468" y="34755"/>
                      <a:pt x="665276" y="69766"/>
                      <a:pt x="661875" y="104643"/>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Freeform: Shape 29">
                <a:extLst>
                  <a:ext uri="{FF2B5EF4-FFF2-40B4-BE49-F238E27FC236}">
                    <a16:creationId xmlns:a16="http://schemas.microsoft.com/office/drawing/2014/main" id="{80A63658-492A-3E54-E816-43B1711C0BA1}"/>
                  </a:ext>
                </a:extLst>
              </p:cNvPr>
              <p:cNvSpPr/>
              <p:nvPr/>
            </p:nvSpPr>
            <p:spPr>
              <a:xfrm>
                <a:off x="6071016" y="4499706"/>
                <a:ext cx="1078027" cy="137999"/>
              </a:xfrm>
              <a:custGeom>
                <a:avLst/>
                <a:gdLst>
                  <a:gd name="connsiteX0" fmla="*/ 0 w 1078027"/>
                  <a:gd name="connsiteY0" fmla="*/ 0 h 137999"/>
                  <a:gd name="connsiteX1" fmla="*/ 1078028 w 1078027"/>
                  <a:gd name="connsiteY1" fmla="*/ 0 h 137999"/>
                  <a:gd name="connsiteX2" fmla="*/ 1078028 w 1078027"/>
                  <a:gd name="connsiteY2" fmla="*/ 137999 h 137999"/>
                  <a:gd name="connsiteX3" fmla="*/ 0 w 1078027"/>
                  <a:gd name="connsiteY3" fmla="*/ 137999 h 137999"/>
                </a:gdLst>
                <a:ahLst/>
                <a:cxnLst>
                  <a:cxn ang="0">
                    <a:pos x="connsiteX0" y="connsiteY0"/>
                  </a:cxn>
                  <a:cxn ang="0">
                    <a:pos x="connsiteX1" y="connsiteY1"/>
                  </a:cxn>
                  <a:cxn ang="0">
                    <a:pos x="connsiteX2" y="connsiteY2"/>
                  </a:cxn>
                  <a:cxn ang="0">
                    <a:pos x="connsiteX3" y="connsiteY3"/>
                  </a:cxn>
                </a:cxnLst>
                <a:rect l="l" t="t" r="r" b="b"/>
                <a:pathLst>
                  <a:path w="1078027" h="137999">
                    <a:moveTo>
                      <a:pt x="0" y="0"/>
                    </a:moveTo>
                    <a:lnTo>
                      <a:pt x="1078028" y="0"/>
                    </a:lnTo>
                    <a:lnTo>
                      <a:pt x="1078028" y="137999"/>
                    </a:lnTo>
                    <a:lnTo>
                      <a:pt x="0" y="137999"/>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 name="Graphic 1">
              <a:extLst>
                <a:ext uri="{FF2B5EF4-FFF2-40B4-BE49-F238E27FC236}">
                  <a16:creationId xmlns:a16="http://schemas.microsoft.com/office/drawing/2014/main" id="{DA6A5C16-E9B4-41E1-C1F5-CD864F117E7F}"/>
                </a:ext>
              </a:extLst>
            </p:cNvPr>
            <p:cNvGrpSpPr/>
            <p:nvPr/>
          </p:nvGrpSpPr>
          <p:grpSpPr>
            <a:xfrm>
              <a:off x="5446887" y="2397936"/>
              <a:ext cx="1420895" cy="2366622"/>
              <a:chOff x="5446887" y="2397936"/>
              <a:chExt cx="1420895" cy="2366622"/>
            </a:xfrm>
          </p:grpSpPr>
          <p:sp>
            <p:nvSpPr>
              <p:cNvPr id="32" name="Freeform: Shape 31">
                <a:extLst>
                  <a:ext uri="{FF2B5EF4-FFF2-40B4-BE49-F238E27FC236}">
                    <a16:creationId xmlns:a16="http://schemas.microsoft.com/office/drawing/2014/main" id="{C1AB0C7A-4930-B637-B5FD-41798F474312}"/>
                  </a:ext>
                </a:extLst>
              </p:cNvPr>
              <p:cNvSpPr/>
              <p:nvPr/>
            </p:nvSpPr>
            <p:spPr>
              <a:xfrm>
                <a:off x="6420955" y="3714903"/>
                <a:ext cx="441136" cy="708395"/>
              </a:xfrm>
              <a:custGeom>
                <a:avLst/>
                <a:gdLst>
                  <a:gd name="connsiteX0" fmla="*/ 14082 w 441136"/>
                  <a:gd name="connsiteY0" fmla="*/ 172213 h 708395"/>
                  <a:gd name="connsiteX1" fmla="*/ 248649 w 441136"/>
                  <a:gd name="connsiteY1" fmla="*/ 641766 h 708395"/>
                  <a:gd name="connsiteX2" fmla="*/ 410699 w 441136"/>
                  <a:gd name="connsiteY2" fmla="*/ 684503 h 708395"/>
                  <a:gd name="connsiteX3" fmla="*/ 420016 w 441136"/>
                  <a:gd name="connsiteY3" fmla="*/ 545546 h 708395"/>
                  <a:gd name="connsiteX4" fmla="*/ 249520 w 441136"/>
                  <a:gd name="connsiteY4" fmla="*/ 160510 h 708395"/>
                  <a:gd name="connsiteX5" fmla="*/ 26690 w 441136"/>
                  <a:gd name="connsiteY5" fmla="*/ 2866 h 708395"/>
                  <a:gd name="connsiteX6" fmla="*/ 14082 w 441136"/>
                  <a:gd name="connsiteY6" fmla="*/ 172213 h 7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6" h="708395">
                    <a:moveTo>
                      <a:pt x="14082" y="172213"/>
                    </a:moveTo>
                    <a:cubicBezTo>
                      <a:pt x="65614" y="294991"/>
                      <a:pt x="177786" y="528531"/>
                      <a:pt x="248649" y="641766"/>
                    </a:cubicBezTo>
                    <a:cubicBezTo>
                      <a:pt x="289018" y="706202"/>
                      <a:pt x="373743" y="729922"/>
                      <a:pt x="410699" y="684503"/>
                    </a:cubicBezTo>
                    <a:cubicBezTo>
                      <a:pt x="449013" y="637394"/>
                      <a:pt x="447707" y="614214"/>
                      <a:pt x="420016" y="545546"/>
                    </a:cubicBezTo>
                    <a:cubicBezTo>
                      <a:pt x="409915" y="520520"/>
                      <a:pt x="333357" y="273274"/>
                      <a:pt x="249520" y="160510"/>
                    </a:cubicBezTo>
                    <a:cubicBezTo>
                      <a:pt x="199103" y="92694"/>
                      <a:pt x="63402" y="-21080"/>
                      <a:pt x="26690" y="2866"/>
                    </a:cubicBezTo>
                    <a:cubicBezTo>
                      <a:pt x="-10021" y="26812"/>
                      <a:pt x="-5754" y="125070"/>
                      <a:pt x="14082" y="17221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9B934D9F-E1FE-A553-0FD0-EA5D8AE39403}"/>
                  </a:ext>
                </a:extLst>
              </p:cNvPr>
              <p:cNvSpPr/>
              <p:nvPr/>
            </p:nvSpPr>
            <p:spPr>
              <a:xfrm>
                <a:off x="5446894" y="3708685"/>
                <a:ext cx="441106" cy="708377"/>
              </a:xfrm>
              <a:custGeom>
                <a:avLst/>
                <a:gdLst>
                  <a:gd name="connsiteX0" fmla="*/ 425173 w 441106"/>
                  <a:gd name="connsiteY0" fmla="*/ 172196 h 708377"/>
                  <a:gd name="connsiteX1" fmla="*/ 190606 w 441106"/>
                  <a:gd name="connsiteY1" fmla="*/ 641748 h 708377"/>
                  <a:gd name="connsiteX2" fmla="*/ 28556 w 441106"/>
                  <a:gd name="connsiteY2" fmla="*/ 684485 h 708377"/>
                  <a:gd name="connsiteX3" fmla="*/ 19256 w 441106"/>
                  <a:gd name="connsiteY3" fmla="*/ 545528 h 708377"/>
                  <a:gd name="connsiteX4" fmla="*/ 189753 w 441106"/>
                  <a:gd name="connsiteY4" fmla="*/ 160493 h 708377"/>
                  <a:gd name="connsiteX5" fmla="*/ 412565 w 441106"/>
                  <a:gd name="connsiteY5" fmla="*/ 2866 h 708377"/>
                  <a:gd name="connsiteX6" fmla="*/ 425173 w 441106"/>
                  <a:gd name="connsiteY6" fmla="*/ 172196 h 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6" h="708377">
                    <a:moveTo>
                      <a:pt x="425173" y="172196"/>
                    </a:moveTo>
                    <a:cubicBezTo>
                      <a:pt x="373641" y="294991"/>
                      <a:pt x="261469" y="528514"/>
                      <a:pt x="190606" y="641748"/>
                    </a:cubicBezTo>
                    <a:cubicBezTo>
                      <a:pt x="150237" y="706185"/>
                      <a:pt x="65511" y="729905"/>
                      <a:pt x="28556" y="684485"/>
                    </a:cubicBezTo>
                    <a:cubicBezTo>
                      <a:pt x="-9758" y="637464"/>
                      <a:pt x="-8434" y="614197"/>
                      <a:pt x="19256" y="545528"/>
                    </a:cubicBezTo>
                    <a:cubicBezTo>
                      <a:pt x="29340" y="520503"/>
                      <a:pt x="105897" y="273257"/>
                      <a:pt x="189753" y="160493"/>
                    </a:cubicBezTo>
                    <a:cubicBezTo>
                      <a:pt x="240257" y="92695"/>
                      <a:pt x="375853" y="-21080"/>
                      <a:pt x="412565" y="2866"/>
                    </a:cubicBezTo>
                    <a:cubicBezTo>
                      <a:pt x="449276" y="26812"/>
                      <a:pt x="444957" y="125052"/>
                      <a:pt x="425173" y="17219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DD21D295-6A73-97FB-D29D-B4ACD667CD1F}"/>
                  </a:ext>
                </a:extLst>
              </p:cNvPr>
              <p:cNvSpPr/>
              <p:nvPr/>
            </p:nvSpPr>
            <p:spPr>
              <a:xfrm>
                <a:off x="5485408" y="3667010"/>
                <a:ext cx="364939" cy="563923"/>
              </a:xfrm>
              <a:custGeom>
                <a:avLst/>
                <a:gdLst>
                  <a:gd name="connsiteX0" fmla="*/ 350280 w 364939"/>
                  <a:gd name="connsiteY0" fmla="*/ 7185 h 563923"/>
                  <a:gd name="connsiteX1" fmla="*/ 195596 w 364939"/>
                  <a:gd name="connsiteY1" fmla="*/ 44994 h 563923"/>
                  <a:gd name="connsiteX2" fmla="*/ -936 w 364939"/>
                  <a:gd name="connsiteY2" fmla="*/ 440322 h 563923"/>
                  <a:gd name="connsiteX3" fmla="*/ 336922 w 364939"/>
                  <a:gd name="connsiteY3" fmla="*/ 561550 h 563923"/>
                  <a:gd name="connsiteX4" fmla="*/ 350280 w 364939"/>
                  <a:gd name="connsiteY4" fmla="*/ 7185 h 5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9" h="563923">
                    <a:moveTo>
                      <a:pt x="350280" y="7185"/>
                    </a:moveTo>
                    <a:cubicBezTo>
                      <a:pt x="312923" y="-6155"/>
                      <a:pt x="233144" y="-6503"/>
                      <a:pt x="195596" y="44994"/>
                    </a:cubicBezTo>
                    <a:cubicBezTo>
                      <a:pt x="161271" y="92015"/>
                      <a:pt x="-936" y="440322"/>
                      <a:pt x="-936" y="440322"/>
                    </a:cubicBezTo>
                    <a:cubicBezTo>
                      <a:pt x="-936" y="440322"/>
                      <a:pt x="143733" y="581805"/>
                      <a:pt x="336922" y="561550"/>
                    </a:cubicBezTo>
                    <a:cubicBezTo>
                      <a:pt x="336887" y="561707"/>
                      <a:pt x="387635" y="20525"/>
                      <a:pt x="350280" y="7185"/>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0227A36-00FC-E54D-1582-A506DA625517}"/>
                  </a:ext>
                </a:extLst>
              </p:cNvPr>
              <p:cNvSpPr/>
              <p:nvPr/>
            </p:nvSpPr>
            <p:spPr>
              <a:xfrm>
                <a:off x="6458577" y="3673241"/>
                <a:ext cx="364938" cy="563927"/>
              </a:xfrm>
              <a:custGeom>
                <a:avLst/>
                <a:gdLst>
                  <a:gd name="connsiteX0" fmla="*/ 12788 w 364938"/>
                  <a:gd name="connsiteY0" fmla="*/ 7189 h 563927"/>
                  <a:gd name="connsiteX1" fmla="*/ 167488 w 364938"/>
                  <a:gd name="connsiteY1" fmla="*/ 44998 h 563927"/>
                  <a:gd name="connsiteX2" fmla="*/ 364003 w 364938"/>
                  <a:gd name="connsiteY2" fmla="*/ 440326 h 563927"/>
                  <a:gd name="connsiteX3" fmla="*/ 26145 w 364938"/>
                  <a:gd name="connsiteY3" fmla="*/ 561555 h 563927"/>
                  <a:gd name="connsiteX4" fmla="*/ 12788 w 364938"/>
                  <a:gd name="connsiteY4" fmla="*/ 7189 h 56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8" h="563927">
                    <a:moveTo>
                      <a:pt x="12788" y="7189"/>
                    </a:moveTo>
                    <a:cubicBezTo>
                      <a:pt x="50161" y="-6151"/>
                      <a:pt x="129940" y="-6517"/>
                      <a:pt x="167488" y="44998"/>
                    </a:cubicBezTo>
                    <a:cubicBezTo>
                      <a:pt x="201797" y="92019"/>
                      <a:pt x="364003" y="440326"/>
                      <a:pt x="364003" y="440326"/>
                    </a:cubicBezTo>
                    <a:cubicBezTo>
                      <a:pt x="364003" y="440326"/>
                      <a:pt x="219334" y="581809"/>
                      <a:pt x="26145" y="561555"/>
                    </a:cubicBezTo>
                    <a:cubicBezTo>
                      <a:pt x="26180" y="561624"/>
                      <a:pt x="-24568" y="20530"/>
                      <a:pt x="12788" y="7189"/>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19AA82DF-B9B6-E662-17B0-A6EE3BAFDCF3}"/>
                  </a:ext>
                </a:extLst>
              </p:cNvPr>
              <p:cNvSpPr/>
              <p:nvPr/>
            </p:nvSpPr>
            <p:spPr>
              <a:xfrm>
                <a:off x="6151961" y="3037704"/>
                <a:ext cx="599953" cy="591259"/>
              </a:xfrm>
              <a:custGeom>
                <a:avLst/>
                <a:gdLst>
                  <a:gd name="connsiteX0" fmla="*/ 537583 w 599953"/>
                  <a:gd name="connsiteY0" fmla="*/ 477315 h 591259"/>
                  <a:gd name="connsiteX1" fmla="*/ 598537 w 599953"/>
                  <a:gd name="connsiteY1" fmla="*/ 294715 h 591259"/>
                  <a:gd name="connsiteX2" fmla="*/ 356951 w 599953"/>
                  <a:gd name="connsiteY2" fmla="*/ 14728 h 591259"/>
                  <a:gd name="connsiteX3" fmla="*/ 171077 w 599953"/>
                  <a:gd name="connsiteY3" fmla="*/ 16157 h 591259"/>
                  <a:gd name="connsiteX4" fmla="*/ -290 w 599953"/>
                  <a:gd name="connsiteY4" fmla="*/ 270734 h 591259"/>
                  <a:gd name="connsiteX5" fmla="*/ 60664 w 599953"/>
                  <a:gd name="connsiteY5" fmla="*/ 456678 h 591259"/>
                  <a:gd name="connsiteX6" fmla="*/ 200439 w 599953"/>
                  <a:gd name="connsiteY6" fmla="*/ 573361 h 591259"/>
                  <a:gd name="connsiteX7" fmla="*/ 389500 w 599953"/>
                  <a:gd name="connsiteY7" fmla="*/ 577157 h 591259"/>
                  <a:gd name="connsiteX8" fmla="*/ 537582 w 599953"/>
                  <a:gd name="connsiteY8" fmla="*/ 477315 h 5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53" h="591259">
                    <a:moveTo>
                      <a:pt x="537583" y="477315"/>
                    </a:moveTo>
                    <a:cubicBezTo>
                      <a:pt x="579623" y="425069"/>
                      <a:pt x="602699" y="360284"/>
                      <a:pt x="598537" y="294715"/>
                    </a:cubicBezTo>
                    <a:cubicBezTo>
                      <a:pt x="590596" y="171832"/>
                      <a:pt x="488995" y="55411"/>
                      <a:pt x="356951" y="14728"/>
                    </a:cubicBezTo>
                    <a:cubicBezTo>
                      <a:pt x="296172" y="-4010"/>
                      <a:pt x="227834" y="-7302"/>
                      <a:pt x="171077" y="16157"/>
                    </a:cubicBezTo>
                    <a:cubicBezTo>
                      <a:pt x="122697" y="36149"/>
                      <a:pt x="11587" y="124846"/>
                      <a:pt x="-290" y="270734"/>
                    </a:cubicBezTo>
                    <a:cubicBezTo>
                      <a:pt x="-5515" y="335275"/>
                      <a:pt x="21497" y="400496"/>
                      <a:pt x="60664" y="456678"/>
                    </a:cubicBezTo>
                    <a:cubicBezTo>
                      <a:pt x="94798" y="505719"/>
                      <a:pt x="141210" y="550407"/>
                      <a:pt x="200439" y="573361"/>
                    </a:cubicBezTo>
                    <a:cubicBezTo>
                      <a:pt x="260400" y="596628"/>
                      <a:pt x="329313" y="595478"/>
                      <a:pt x="389500" y="577157"/>
                    </a:cubicBezTo>
                    <a:cubicBezTo>
                      <a:pt x="447737" y="559438"/>
                      <a:pt x="499320" y="524659"/>
                      <a:pt x="537582" y="477315"/>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50871074-BF46-5BA8-8AB0-31CF3163D014}"/>
                  </a:ext>
                </a:extLst>
              </p:cNvPr>
              <p:cNvSpPr/>
              <p:nvPr/>
            </p:nvSpPr>
            <p:spPr>
              <a:xfrm>
                <a:off x="6214656" y="3483207"/>
                <a:ext cx="475405" cy="216282"/>
              </a:xfrm>
              <a:custGeom>
                <a:avLst/>
                <a:gdLst>
                  <a:gd name="connsiteX0" fmla="*/ 1312 w 475405"/>
                  <a:gd name="connsiteY0" fmla="*/ -389 h 216282"/>
                  <a:gd name="connsiteX1" fmla="*/ 474470 w 475405"/>
                  <a:gd name="connsiteY1" fmla="*/ 82578 h 216282"/>
                  <a:gd name="connsiteX2" fmla="*/ 1312 w 475405"/>
                  <a:gd name="connsiteY2" fmla="*/ -389 h 216282"/>
                </a:gdLst>
                <a:ahLst/>
                <a:cxnLst>
                  <a:cxn ang="0">
                    <a:pos x="connsiteX0" y="connsiteY0"/>
                  </a:cxn>
                  <a:cxn ang="0">
                    <a:pos x="connsiteX1" y="connsiteY1"/>
                  </a:cxn>
                  <a:cxn ang="0">
                    <a:pos x="connsiteX2" y="connsiteY2"/>
                  </a:cxn>
                </a:cxnLst>
                <a:rect l="l" t="t" r="r" b="b"/>
                <a:pathLst>
                  <a:path w="475405" h="216282">
                    <a:moveTo>
                      <a:pt x="1312" y="-389"/>
                    </a:moveTo>
                    <a:cubicBezTo>
                      <a:pt x="32555" y="207359"/>
                      <a:pt x="368776" y="255617"/>
                      <a:pt x="474470" y="82578"/>
                    </a:cubicBezTo>
                    <a:cubicBezTo>
                      <a:pt x="407194" y="310823"/>
                      <a:pt x="-36201" y="221396"/>
                      <a:pt x="1312" y="-389"/>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7AB7A551-D376-D434-9173-9896F393789D}"/>
                  </a:ext>
                </a:extLst>
              </p:cNvPr>
              <p:cNvSpPr/>
              <p:nvPr/>
            </p:nvSpPr>
            <p:spPr>
              <a:xfrm>
                <a:off x="6197486" y="2991398"/>
                <a:ext cx="513544" cy="231188"/>
              </a:xfrm>
              <a:custGeom>
                <a:avLst/>
                <a:gdLst>
                  <a:gd name="connsiteX0" fmla="*/ 8747 w 513544"/>
                  <a:gd name="connsiteY0" fmla="*/ 230800 h 231188"/>
                  <a:gd name="connsiteX1" fmla="*/ 97740 w 513544"/>
                  <a:gd name="connsiteY1" fmla="*/ 28903 h 231188"/>
                  <a:gd name="connsiteX2" fmla="*/ 512608 w 513544"/>
                  <a:gd name="connsiteY2" fmla="*/ 198721 h 231188"/>
                  <a:gd name="connsiteX3" fmla="*/ 8747 w 513544"/>
                  <a:gd name="connsiteY3" fmla="*/ 230800 h 231188"/>
                </a:gdLst>
                <a:ahLst/>
                <a:cxnLst>
                  <a:cxn ang="0">
                    <a:pos x="connsiteX0" y="connsiteY0"/>
                  </a:cxn>
                  <a:cxn ang="0">
                    <a:pos x="connsiteX1" y="connsiteY1"/>
                  </a:cxn>
                  <a:cxn ang="0">
                    <a:pos x="connsiteX2" y="connsiteY2"/>
                  </a:cxn>
                  <a:cxn ang="0">
                    <a:pos x="connsiteX3" y="connsiteY3"/>
                  </a:cxn>
                </a:cxnLst>
                <a:rect l="l" t="t" r="r" b="b"/>
                <a:pathLst>
                  <a:path w="513544" h="231188">
                    <a:moveTo>
                      <a:pt x="8747" y="230800"/>
                    </a:moveTo>
                    <a:cubicBezTo>
                      <a:pt x="-21294" y="155235"/>
                      <a:pt x="21391" y="69011"/>
                      <a:pt x="97740" y="28903"/>
                    </a:cubicBezTo>
                    <a:cubicBezTo>
                      <a:pt x="262541" y="-54690"/>
                      <a:pt x="458238" y="52710"/>
                      <a:pt x="512608" y="198721"/>
                    </a:cubicBezTo>
                    <a:cubicBezTo>
                      <a:pt x="322606" y="-64216"/>
                      <a:pt x="-4976" y="17723"/>
                      <a:pt x="8747" y="23080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35E5ED8F-4703-6747-76F9-551A3CAE2547}"/>
                  </a:ext>
                </a:extLst>
              </p:cNvPr>
              <p:cNvSpPr/>
              <p:nvPr/>
            </p:nvSpPr>
            <p:spPr>
              <a:xfrm>
                <a:off x="6230750" y="3030700"/>
                <a:ext cx="549531" cy="348398"/>
              </a:xfrm>
              <a:custGeom>
                <a:avLst/>
                <a:gdLst>
                  <a:gd name="connsiteX0" fmla="*/ -936 w 549531"/>
                  <a:gd name="connsiteY0" fmla="*/ 89008 h 348398"/>
                  <a:gd name="connsiteX1" fmla="*/ 532862 w 549531"/>
                  <a:gd name="connsiteY1" fmla="*/ 348010 h 348398"/>
                  <a:gd name="connsiteX2" fmla="*/ -936 w 549531"/>
                  <a:gd name="connsiteY2" fmla="*/ 89008 h 348398"/>
                </a:gdLst>
                <a:ahLst/>
                <a:cxnLst>
                  <a:cxn ang="0">
                    <a:pos x="connsiteX0" y="connsiteY0"/>
                  </a:cxn>
                  <a:cxn ang="0">
                    <a:pos x="connsiteX1" y="connsiteY1"/>
                  </a:cxn>
                  <a:cxn ang="0">
                    <a:pos x="connsiteX2" y="connsiteY2"/>
                  </a:cxn>
                </a:cxnLst>
                <a:rect l="l" t="t" r="r" b="b"/>
                <a:pathLst>
                  <a:path w="549531" h="348398">
                    <a:moveTo>
                      <a:pt x="-936" y="89008"/>
                    </a:moveTo>
                    <a:cubicBezTo>
                      <a:pt x="220779" y="-124330"/>
                      <a:pt x="634271" y="77044"/>
                      <a:pt x="532862" y="348010"/>
                    </a:cubicBezTo>
                    <a:cubicBezTo>
                      <a:pt x="568267" y="69242"/>
                      <a:pt x="217696" y="-56427"/>
                      <a:pt x="-936" y="89008"/>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2164CDD1-8B28-F8D2-EAD9-F034978B8932}"/>
                  </a:ext>
                </a:extLst>
              </p:cNvPr>
              <p:cNvSpPr/>
              <p:nvPr/>
            </p:nvSpPr>
            <p:spPr>
              <a:xfrm>
                <a:off x="6209172" y="3459993"/>
                <a:ext cx="532805" cy="206341"/>
              </a:xfrm>
              <a:custGeom>
                <a:avLst/>
                <a:gdLst>
                  <a:gd name="connsiteX0" fmla="*/ -936 w 532805"/>
                  <a:gd name="connsiteY0" fmla="*/ 5741 h 206341"/>
                  <a:gd name="connsiteX1" fmla="*/ 531869 w 532805"/>
                  <a:gd name="connsiteY1" fmla="*/ -389 h 206341"/>
                  <a:gd name="connsiteX2" fmla="*/ -936 w 532805"/>
                  <a:gd name="connsiteY2" fmla="*/ 5741 h 206341"/>
                </a:gdLst>
                <a:ahLst/>
                <a:cxnLst>
                  <a:cxn ang="0">
                    <a:pos x="connsiteX0" y="connsiteY0"/>
                  </a:cxn>
                  <a:cxn ang="0">
                    <a:pos x="connsiteX1" y="connsiteY1"/>
                  </a:cxn>
                  <a:cxn ang="0">
                    <a:pos x="connsiteX2" y="connsiteY2"/>
                  </a:cxn>
                </a:cxnLst>
                <a:rect l="l" t="t" r="r" b="b"/>
                <a:pathLst>
                  <a:path w="532805" h="206341">
                    <a:moveTo>
                      <a:pt x="-936" y="5741"/>
                    </a:moveTo>
                    <a:cubicBezTo>
                      <a:pt x="84747" y="264516"/>
                      <a:pt x="437931" y="195952"/>
                      <a:pt x="531869" y="-389"/>
                    </a:cubicBezTo>
                    <a:cubicBezTo>
                      <a:pt x="450766" y="297013"/>
                      <a:pt x="1084" y="249626"/>
                      <a:pt x="-936" y="5741"/>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38CCE6E3-3B91-5708-4327-E5FFAF228954}"/>
                  </a:ext>
                </a:extLst>
              </p:cNvPr>
              <p:cNvSpPr/>
              <p:nvPr/>
            </p:nvSpPr>
            <p:spPr>
              <a:xfrm>
                <a:off x="6232683" y="3344895"/>
                <a:ext cx="420006" cy="227380"/>
              </a:xfrm>
              <a:custGeom>
                <a:avLst/>
                <a:gdLst>
                  <a:gd name="connsiteX0" fmla="*/ -936 w 420006"/>
                  <a:gd name="connsiteY0" fmla="*/ 139526 h 227380"/>
                  <a:gd name="connsiteX1" fmla="*/ 121686 w 420006"/>
                  <a:gd name="connsiteY1" fmla="*/ 202761 h 227380"/>
                  <a:gd name="connsiteX2" fmla="*/ 256132 w 420006"/>
                  <a:gd name="connsiteY2" fmla="*/ 189299 h 227380"/>
                  <a:gd name="connsiteX3" fmla="*/ 286313 w 420006"/>
                  <a:gd name="connsiteY3" fmla="*/ 175262 h 227380"/>
                  <a:gd name="connsiteX4" fmla="*/ 339064 w 420006"/>
                  <a:gd name="connsiteY4" fmla="*/ 136948 h 227380"/>
                  <a:gd name="connsiteX5" fmla="*/ 361043 w 420006"/>
                  <a:gd name="connsiteY5" fmla="*/ 113403 h 227380"/>
                  <a:gd name="connsiteX6" fmla="*/ 419070 w 420006"/>
                  <a:gd name="connsiteY6" fmla="*/ -389 h 227380"/>
                  <a:gd name="connsiteX7" fmla="*/ 377569 w 420006"/>
                  <a:gd name="connsiteY7" fmla="*/ 123608 h 227380"/>
                  <a:gd name="connsiteX8" fmla="*/ 329921 w 420006"/>
                  <a:gd name="connsiteY8" fmla="*/ 174113 h 227380"/>
                  <a:gd name="connsiteX9" fmla="*/ 300071 w 420006"/>
                  <a:gd name="connsiteY9" fmla="*/ 194071 h 227380"/>
                  <a:gd name="connsiteX10" fmla="*/ 231280 w 420006"/>
                  <a:gd name="connsiteY10" fmla="*/ 220768 h 227380"/>
                  <a:gd name="connsiteX11" fmla="*/ 193785 w 420006"/>
                  <a:gd name="connsiteY11" fmla="*/ 226411 h 227380"/>
                  <a:gd name="connsiteX12" fmla="*/ 155471 w 420006"/>
                  <a:gd name="connsiteY12" fmla="*/ 226167 h 227380"/>
                  <a:gd name="connsiteX13" fmla="*/ 117697 w 420006"/>
                  <a:gd name="connsiteY13" fmla="*/ 219706 h 227380"/>
                  <a:gd name="connsiteX14" fmla="*/ 81839 w 420006"/>
                  <a:gd name="connsiteY14" fmla="*/ 207341 h 227380"/>
                  <a:gd name="connsiteX15" fmla="*/ 49116 w 420006"/>
                  <a:gd name="connsiteY15" fmla="*/ 189525 h 227380"/>
                  <a:gd name="connsiteX16" fmla="*/ 20972 w 420006"/>
                  <a:gd name="connsiteY16" fmla="*/ 166659 h 227380"/>
                  <a:gd name="connsiteX17" fmla="*/ -936 w 420006"/>
                  <a:gd name="connsiteY17" fmla="*/ 139526 h 2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006" h="227380">
                    <a:moveTo>
                      <a:pt x="-936" y="139526"/>
                    </a:moveTo>
                    <a:cubicBezTo>
                      <a:pt x="31858" y="172929"/>
                      <a:pt x="75970" y="194367"/>
                      <a:pt x="121686" y="202761"/>
                    </a:cubicBezTo>
                    <a:cubicBezTo>
                      <a:pt x="167453" y="211468"/>
                      <a:pt x="214562" y="205582"/>
                      <a:pt x="256132" y="189299"/>
                    </a:cubicBezTo>
                    <a:cubicBezTo>
                      <a:pt x="266466" y="185234"/>
                      <a:pt x="276545" y="180546"/>
                      <a:pt x="286313" y="175262"/>
                    </a:cubicBezTo>
                    <a:cubicBezTo>
                      <a:pt x="305493" y="164847"/>
                      <a:pt x="323227" y="151966"/>
                      <a:pt x="339064" y="136948"/>
                    </a:cubicBezTo>
                    <a:cubicBezTo>
                      <a:pt x="346800" y="129492"/>
                      <a:pt x="354136" y="121633"/>
                      <a:pt x="361043" y="113403"/>
                    </a:cubicBezTo>
                    <a:cubicBezTo>
                      <a:pt x="388419" y="80314"/>
                      <a:pt x="407175" y="41234"/>
                      <a:pt x="419070" y="-389"/>
                    </a:cubicBezTo>
                    <a:cubicBezTo>
                      <a:pt x="417377" y="44061"/>
                      <a:pt x="402975" y="87094"/>
                      <a:pt x="377569" y="123608"/>
                    </a:cubicBezTo>
                    <a:cubicBezTo>
                      <a:pt x="364298" y="142728"/>
                      <a:pt x="348237" y="159752"/>
                      <a:pt x="329921" y="174113"/>
                    </a:cubicBezTo>
                    <a:cubicBezTo>
                      <a:pt x="320416" y="181407"/>
                      <a:pt x="310444" y="188074"/>
                      <a:pt x="300071" y="194071"/>
                    </a:cubicBezTo>
                    <a:cubicBezTo>
                      <a:pt x="278559" y="206265"/>
                      <a:pt x="255386" y="215259"/>
                      <a:pt x="231280" y="220768"/>
                    </a:cubicBezTo>
                    <a:cubicBezTo>
                      <a:pt x="218924" y="223494"/>
                      <a:pt x="206397" y="225379"/>
                      <a:pt x="193785" y="226411"/>
                    </a:cubicBezTo>
                    <a:cubicBezTo>
                      <a:pt x="181025" y="227260"/>
                      <a:pt x="168220" y="227178"/>
                      <a:pt x="155471" y="226167"/>
                    </a:cubicBezTo>
                    <a:cubicBezTo>
                      <a:pt x="142737" y="224955"/>
                      <a:pt x="130111" y="222795"/>
                      <a:pt x="117697" y="219706"/>
                    </a:cubicBezTo>
                    <a:cubicBezTo>
                      <a:pt x="105448" y="216500"/>
                      <a:pt x="93461" y="212366"/>
                      <a:pt x="81839" y="207341"/>
                    </a:cubicBezTo>
                    <a:cubicBezTo>
                      <a:pt x="70508" y="202216"/>
                      <a:pt x="59570" y="196261"/>
                      <a:pt x="49116" y="189525"/>
                    </a:cubicBezTo>
                    <a:cubicBezTo>
                      <a:pt x="39100" y="182718"/>
                      <a:pt x="29685" y="175068"/>
                      <a:pt x="20972" y="166659"/>
                    </a:cubicBezTo>
                    <a:cubicBezTo>
                      <a:pt x="12720" y="158424"/>
                      <a:pt x="5375" y="149328"/>
                      <a:pt x="-936" y="139526"/>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05C91C13-820B-F7D6-9888-AF19EE859411}"/>
                  </a:ext>
                </a:extLst>
              </p:cNvPr>
              <p:cNvSpPr/>
              <p:nvPr/>
            </p:nvSpPr>
            <p:spPr>
              <a:xfrm>
                <a:off x="6227981" y="3134340"/>
                <a:ext cx="465965" cy="124504"/>
              </a:xfrm>
              <a:custGeom>
                <a:avLst/>
                <a:gdLst>
                  <a:gd name="connsiteX0" fmla="*/ -936 w 465965"/>
                  <a:gd name="connsiteY0" fmla="*/ 80020 h 124504"/>
                  <a:gd name="connsiteX1" fmla="*/ 106778 w 465965"/>
                  <a:gd name="connsiteY1" fmla="*/ 15584 h 124504"/>
                  <a:gd name="connsiteX2" fmla="*/ 239587 w 465965"/>
                  <a:gd name="connsiteY2" fmla="*/ 1077 h 124504"/>
                  <a:gd name="connsiteX3" fmla="*/ 368461 w 465965"/>
                  <a:gd name="connsiteY3" fmla="*/ 40296 h 124504"/>
                  <a:gd name="connsiteX4" fmla="*/ 465029 w 465965"/>
                  <a:gd name="connsiteY4" fmla="*/ 124116 h 124504"/>
                  <a:gd name="connsiteX5" fmla="*/ 359387 w 465965"/>
                  <a:gd name="connsiteY5" fmla="*/ 55569 h 124504"/>
                  <a:gd name="connsiteX6" fmla="*/ 237985 w 465965"/>
                  <a:gd name="connsiteY6" fmla="*/ 23298 h 124504"/>
                  <a:gd name="connsiteX7" fmla="*/ 113465 w 465965"/>
                  <a:gd name="connsiteY7" fmla="*/ 32302 h 124504"/>
                  <a:gd name="connsiteX8" fmla="*/ -936 w 465965"/>
                  <a:gd name="connsiteY8" fmla="*/ 80020 h 1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5" h="124504">
                    <a:moveTo>
                      <a:pt x="-936" y="80020"/>
                    </a:moveTo>
                    <a:cubicBezTo>
                      <a:pt x="27312" y="50989"/>
                      <a:pt x="65243" y="29167"/>
                      <a:pt x="106778" y="15584"/>
                    </a:cubicBezTo>
                    <a:cubicBezTo>
                      <a:pt x="149605" y="1786"/>
                      <a:pt x="194792" y="-3149"/>
                      <a:pt x="239587" y="1077"/>
                    </a:cubicBezTo>
                    <a:cubicBezTo>
                      <a:pt x="284740" y="5378"/>
                      <a:pt x="328567" y="18716"/>
                      <a:pt x="368461" y="40296"/>
                    </a:cubicBezTo>
                    <a:cubicBezTo>
                      <a:pt x="407419" y="61525"/>
                      <a:pt x="441606" y="90173"/>
                      <a:pt x="465029" y="124116"/>
                    </a:cubicBezTo>
                    <a:cubicBezTo>
                      <a:pt x="433581" y="95930"/>
                      <a:pt x="397942" y="72804"/>
                      <a:pt x="359387" y="55569"/>
                    </a:cubicBezTo>
                    <a:cubicBezTo>
                      <a:pt x="320932" y="38318"/>
                      <a:pt x="279931" y="27419"/>
                      <a:pt x="237985" y="23298"/>
                    </a:cubicBezTo>
                    <a:cubicBezTo>
                      <a:pt x="196265" y="19441"/>
                      <a:pt x="154196" y="22483"/>
                      <a:pt x="113465" y="32302"/>
                    </a:cubicBezTo>
                    <a:cubicBezTo>
                      <a:pt x="73019" y="41969"/>
                      <a:pt x="34391" y="58081"/>
                      <a:pt x="-936" y="80020"/>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37B5D7E5-7699-80C7-8522-31F2D8B01D27}"/>
                  </a:ext>
                </a:extLst>
              </p:cNvPr>
              <p:cNvSpPr/>
              <p:nvPr/>
            </p:nvSpPr>
            <p:spPr>
              <a:xfrm>
                <a:off x="6224184" y="3263304"/>
                <a:ext cx="346165" cy="78653"/>
              </a:xfrm>
              <a:custGeom>
                <a:avLst/>
                <a:gdLst>
                  <a:gd name="connsiteX0" fmla="*/ -936 w 346165"/>
                  <a:gd name="connsiteY0" fmla="*/ 33344 h 78653"/>
                  <a:gd name="connsiteX1" fmla="*/ 9670 w 346165"/>
                  <a:gd name="connsiteY1" fmla="*/ 38203 h 78653"/>
                  <a:gd name="connsiteX2" fmla="*/ 20415 w 346165"/>
                  <a:gd name="connsiteY2" fmla="*/ 42279 h 78653"/>
                  <a:gd name="connsiteX3" fmla="*/ 42428 w 346165"/>
                  <a:gd name="connsiteY3" fmla="*/ 48304 h 78653"/>
                  <a:gd name="connsiteX4" fmla="*/ 64859 w 346165"/>
                  <a:gd name="connsiteY4" fmla="*/ 52344 h 78653"/>
                  <a:gd name="connsiteX5" fmla="*/ 87499 w 346165"/>
                  <a:gd name="connsiteY5" fmla="*/ 55026 h 78653"/>
                  <a:gd name="connsiteX6" fmla="*/ 177275 w 346165"/>
                  <a:gd name="connsiteY6" fmla="*/ 54156 h 78653"/>
                  <a:gd name="connsiteX7" fmla="*/ 263864 w 346165"/>
                  <a:gd name="connsiteY7" fmla="*/ 35295 h 78653"/>
                  <a:gd name="connsiteX8" fmla="*/ 345229 w 346165"/>
                  <a:gd name="connsiteY8" fmla="*/ -389 h 78653"/>
                  <a:gd name="connsiteX9" fmla="*/ 272450 w 346165"/>
                  <a:gd name="connsiteY9" fmla="*/ 51422 h 78653"/>
                  <a:gd name="connsiteX10" fmla="*/ 181420 w 346165"/>
                  <a:gd name="connsiteY10" fmla="*/ 76326 h 78653"/>
                  <a:gd name="connsiteX11" fmla="*/ 84991 w 346165"/>
                  <a:gd name="connsiteY11" fmla="*/ 72285 h 78653"/>
                  <a:gd name="connsiteX12" fmla="*/ 73201 w 346165"/>
                  <a:gd name="connsiteY12" fmla="*/ 69551 h 78653"/>
                  <a:gd name="connsiteX13" fmla="*/ 61515 w 346165"/>
                  <a:gd name="connsiteY13" fmla="*/ 66538 h 78653"/>
                  <a:gd name="connsiteX14" fmla="*/ 38719 w 346165"/>
                  <a:gd name="connsiteY14" fmla="*/ 58579 h 78653"/>
                  <a:gd name="connsiteX15" fmla="*/ -936 w 346165"/>
                  <a:gd name="connsiteY15" fmla="*/ 33344 h 7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65" h="78653">
                    <a:moveTo>
                      <a:pt x="-936" y="33344"/>
                    </a:moveTo>
                    <a:cubicBezTo>
                      <a:pt x="2547" y="35086"/>
                      <a:pt x="6030" y="36828"/>
                      <a:pt x="9670" y="38203"/>
                    </a:cubicBezTo>
                    <a:cubicBezTo>
                      <a:pt x="13310" y="39579"/>
                      <a:pt x="16793" y="41059"/>
                      <a:pt x="20415" y="42279"/>
                    </a:cubicBezTo>
                    <a:cubicBezTo>
                      <a:pt x="27640" y="44678"/>
                      <a:pt x="34988" y="46690"/>
                      <a:pt x="42428" y="48304"/>
                    </a:cubicBezTo>
                    <a:cubicBezTo>
                      <a:pt x="49847" y="49941"/>
                      <a:pt x="57319" y="51247"/>
                      <a:pt x="64859" y="52344"/>
                    </a:cubicBezTo>
                    <a:cubicBezTo>
                      <a:pt x="72400" y="53442"/>
                      <a:pt x="79958" y="54225"/>
                      <a:pt x="87499" y="55026"/>
                    </a:cubicBezTo>
                    <a:cubicBezTo>
                      <a:pt x="117379" y="57735"/>
                      <a:pt x="147454" y="57443"/>
                      <a:pt x="177275" y="54156"/>
                    </a:cubicBezTo>
                    <a:cubicBezTo>
                      <a:pt x="206684" y="50704"/>
                      <a:pt x="235685" y="44387"/>
                      <a:pt x="263864" y="35295"/>
                    </a:cubicBezTo>
                    <a:cubicBezTo>
                      <a:pt x="291981" y="25813"/>
                      <a:pt x="319208" y="13873"/>
                      <a:pt x="345229" y="-389"/>
                    </a:cubicBezTo>
                    <a:cubicBezTo>
                      <a:pt x="325793" y="21084"/>
                      <a:pt x="300420" y="38377"/>
                      <a:pt x="272450" y="51422"/>
                    </a:cubicBezTo>
                    <a:cubicBezTo>
                      <a:pt x="243569" y="64356"/>
                      <a:pt x="212864" y="72757"/>
                      <a:pt x="181420" y="76326"/>
                    </a:cubicBezTo>
                    <a:cubicBezTo>
                      <a:pt x="149259" y="79894"/>
                      <a:pt x="116742" y="78531"/>
                      <a:pt x="84991" y="72285"/>
                    </a:cubicBezTo>
                    <a:cubicBezTo>
                      <a:pt x="81021" y="71606"/>
                      <a:pt x="77120" y="70456"/>
                      <a:pt x="73201" y="69551"/>
                    </a:cubicBezTo>
                    <a:cubicBezTo>
                      <a:pt x="69283" y="68645"/>
                      <a:pt x="65364" y="67809"/>
                      <a:pt x="61515" y="66538"/>
                    </a:cubicBezTo>
                    <a:cubicBezTo>
                      <a:pt x="53777" y="64303"/>
                      <a:pt x="46167" y="61646"/>
                      <a:pt x="38719" y="58579"/>
                    </a:cubicBezTo>
                    <a:cubicBezTo>
                      <a:pt x="23898" y="52379"/>
                      <a:pt x="9757" y="44142"/>
                      <a:pt x="-936" y="33344"/>
                    </a:cubicBezTo>
                    <a:close/>
                  </a:path>
                </a:pathLst>
              </a:custGeom>
              <a:solidFill>
                <a:srgbClr val="45292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450128C0-CE9F-9023-038F-235872815BB3}"/>
                  </a:ext>
                </a:extLst>
              </p:cNvPr>
              <p:cNvSpPr/>
              <p:nvPr/>
            </p:nvSpPr>
            <p:spPr>
              <a:xfrm>
                <a:off x="6218994" y="3299023"/>
                <a:ext cx="287196" cy="188024"/>
              </a:xfrm>
              <a:custGeom>
                <a:avLst/>
                <a:gdLst>
                  <a:gd name="connsiteX0" fmla="*/ -936 w 287196"/>
                  <a:gd name="connsiteY0" fmla="*/ -389 h 188024"/>
                  <a:gd name="connsiteX1" fmla="*/ 47827 w 287196"/>
                  <a:gd name="connsiteY1" fmla="*/ 71414 h 188024"/>
                  <a:gd name="connsiteX2" fmla="*/ 114005 w 287196"/>
                  <a:gd name="connsiteY2" fmla="*/ 127945 h 188024"/>
                  <a:gd name="connsiteX3" fmla="*/ 195056 w 287196"/>
                  <a:gd name="connsiteY3" fmla="*/ 165457 h 188024"/>
                  <a:gd name="connsiteX4" fmla="*/ 286261 w 287196"/>
                  <a:gd name="connsiteY4" fmla="*/ 183116 h 188024"/>
                  <a:gd name="connsiteX5" fmla="*/ 190284 w 287196"/>
                  <a:gd name="connsiteY5" fmla="*/ 182333 h 188024"/>
                  <a:gd name="connsiteX6" fmla="*/ 99899 w 287196"/>
                  <a:gd name="connsiteY6" fmla="*/ 145918 h 188024"/>
                  <a:gd name="connsiteX7" fmla="*/ 31875 w 287196"/>
                  <a:gd name="connsiteY7" fmla="*/ 81045 h 188024"/>
                  <a:gd name="connsiteX8" fmla="*/ -936 w 287196"/>
                  <a:gd name="connsiteY8" fmla="*/ -389 h 1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6" h="188024">
                    <a:moveTo>
                      <a:pt x="-936" y="-389"/>
                    </a:moveTo>
                    <a:cubicBezTo>
                      <a:pt x="12210" y="25515"/>
                      <a:pt x="28596" y="49642"/>
                      <a:pt x="47827" y="71414"/>
                    </a:cubicBezTo>
                    <a:cubicBezTo>
                      <a:pt x="67176" y="93217"/>
                      <a:pt x="89446" y="112241"/>
                      <a:pt x="114005" y="127945"/>
                    </a:cubicBezTo>
                    <a:cubicBezTo>
                      <a:pt x="139270" y="143932"/>
                      <a:pt x="166518" y="156543"/>
                      <a:pt x="195056" y="165457"/>
                    </a:cubicBezTo>
                    <a:cubicBezTo>
                      <a:pt x="224717" y="174675"/>
                      <a:pt x="255303" y="180597"/>
                      <a:pt x="286261" y="183116"/>
                    </a:cubicBezTo>
                    <a:cubicBezTo>
                      <a:pt x="255505" y="189665"/>
                      <a:pt x="222294" y="188829"/>
                      <a:pt x="190284" y="182333"/>
                    </a:cubicBezTo>
                    <a:cubicBezTo>
                      <a:pt x="158183" y="175821"/>
                      <a:pt x="127548" y="163478"/>
                      <a:pt x="99899" y="145918"/>
                    </a:cubicBezTo>
                    <a:cubicBezTo>
                      <a:pt x="73193" y="128958"/>
                      <a:pt x="50081" y="106917"/>
                      <a:pt x="31875" y="81045"/>
                    </a:cubicBezTo>
                    <a:cubicBezTo>
                      <a:pt x="14337" y="55950"/>
                      <a:pt x="2460" y="27963"/>
                      <a:pt x="-936" y="-389"/>
                    </a:cubicBezTo>
                    <a:close/>
                  </a:path>
                </a:pathLst>
              </a:custGeom>
              <a:solidFill>
                <a:srgbClr val="6E433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6DBF166-B5F9-1675-4788-CA5CB70E14E9}"/>
                  </a:ext>
                </a:extLst>
              </p:cNvPr>
              <p:cNvSpPr/>
              <p:nvPr/>
            </p:nvSpPr>
            <p:spPr>
              <a:xfrm>
                <a:off x="6019171" y="3374396"/>
                <a:ext cx="270669" cy="314120"/>
              </a:xfrm>
              <a:custGeom>
                <a:avLst/>
                <a:gdLst>
                  <a:gd name="connsiteX0" fmla="*/ 0 w 270669"/>
                  <a:gd name="connsiteY0" fmla="*/ 0 h 314120"/>
                  <a:gd name="connsiteX1" fmla="*/ 270669 w 270669"/>
                  <a:gd name="connsiteY1" fmla="*/ 0 h 314120"/>
                  <a:gd name="connsiteX2" fmla="*/ 270669 w 270669"/>
                  <a:gd name="connsiteY2" fmla="*/ 314121 h 314120"/>
                  <a:gd name="connsiteX3" fmla="*/ 0 w 270669"/>
                  <a:gd name="connsiteY3" fmla="*/ 314121 h 314120"/>
                </a:gdLst>
                <a:ahLst/>
                <a:cxnLst>
                  <a:cxn ang="0">
                    <a:pos x="connsiteX0" y="connsiteY0"/>
                  </a:cxn>
                  <a:cxn ang="0">
                    <a:pos x="connsiteX1" y="connsiteY1"/>
                  </a:cxn>
                  <a:cxn ang="0">
                    <a:pos x="connsiteX2" y="connsiteY2"/>
                  </a:cxn>
                  <a:cxn ang="0">
                    <a:pos x="connsiteX3" y="connsiteY3"/>
                  </a:cxn>
                </a:cxnLst>
                <a:rect l="l" t="t" r="r" b="b"/>
                <a:pathLst>
                  <a:path w="270669" h="314120">
                    <a:moveTo>
                      <a:pt x="0" y="0"/>
                    </a:moveTo>
                    <a:lnTo>
                      <a:pt x="270669" y="0"/>
                    </a:lnTo>
                    <a:lnTo>
                      <a:pt x="270669" y="314121"/>
                    </a:lnTo>
                    <a:lnTo>
                      <a:pt x="0" y="314121"/>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10E923D5-699E-FA9C-CE60-D5ACD2C21799}"/>
                  </a:ext>
                </a:extLst>
              </p:cNvPr>
              <p:cNvSpPr/>
              <p:nvPr/>
            </p:nvSpPr>
            <p:spPr>
              <a:xfrm>
                <a:off x="6019153" y="3374414"/>
                <a:ext cx="270687" cy="184327"/>
              </a:xfrm>
              <a:custGeom>
                <a:avLst/>
                <a:gdLst>
                  <a:gd name="connsiteX0" fmla="*/ -936 w 270687"/>
                  <a:gd name="connsiteY0" fmla="*/ -389 h 184327"/>
                  <a:gd name="connsiteX1" fmla="*/ -936 w 270687"/>
                  <a:gd name="connsiteY1" fmla="*/ 156854 h 184327"/>
                  <a:gd name="connsiteX2" fmla="*/ 269751 w 270687"/>
                  <a:gd name="connsiteY2" fmla="*/ 159414 h 184327"/>
                  <a:gd name="connsiteX3" fmla="*/ 269751 w 270687"/>
                  <a:gd name="connsiteY3" fmla="*/ -389 h 184327"/>
                </a:gdLst>
                <a:ahLst/>
                <a:cxnLst>
                  <a:cxn ang="0">
                    <a:pos x="connsiteX0" y="connsiteY0"/>
                  </a:cxn>
                  <a:cxn ang="0">
                    <a:pos x="connsiteX1" y="connsiteY1"/>
                  </a:cxn>
                  <a:cxn ang="0">
                    <a:pos x="connsiteX2" y="connsiteY2"/>
                  </a:cxn>
                  <a:cxn ang="0">
                    <a:pos x="connsiteX3" y="connsiteY3"/>
                  </a:cxn>
                </a:cxnLst>
                <a:rect l="l" t="t" r="r" b="b"/>
                <a:pathLst>
                  <a:path w="270687" h="184327">
                    <a:moveTo>
                      <a:pt x="-936" y="-389"/>
                    </a:moveTo>
                    <a:lnTo>
                      <a:pt x="-936" y="156854"/>
                    </a:lnTo>
                    <a:cubicBezTo>
                      <a:pt x="85201" y="191058"/>
                      <a:pt x="182953" y="193914"/>
                      <a:pt x="269751" y="159414"/>
                    </a:cubicBezTo>
                    <a:lnTo>
                      <a:pt x="269751" y="-389"/>
                    </a:ln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37AE8531-B4AB-52EB-B4F5-2A124D05A9B1}"/>
                  </a:ext>
                </a:extLst>
              </p:cNvPr>
              <p:cNvSpPr/>
              <p:nvPr/>
            </p:nvSpPr>
            <p:spPr>
              <a:xfrm>
                <a:off x="5992090" y="3569352"/>
                <a:ext cx="324813" cy="366671"/>
              </a:xfrm>
              <a:custGeom>
                <a:avLst/>
                <a:gdLst>
                  <a:gd name="connsiteX0" fmla="*/ 323877 w 324813"/>
                  <a:gd name="connsiteY0" fmla="*/ 40232 h 366671"/>
                  <a:gd name="connsiteX1" fmla="*/ 160608 w 324813"/>
                  <a:gd name="connsiteY1" fmla="*/ 366282 h 366671"/>
                  <a:gd name="connsiteX2" fmla="*/ -936 w 324813"/>
                  <a:gd name="connsiteY2" fmla="*/ 40232 h 366671"/>
                  <a:gd name="connsiteX3" fmla="*/ 323877 w 324813"/>
                  <a:gd name="connsiteY3" fmla="*/ 40232 h 366671"/>
                </a:gdLst>
                <a:ahLst/>
                <a:cxnLst>
                  <a:cxn ang="0">
                    <a:pos x="connsiteX0" y="connsiteY0"/>
                  </a:cxn>
                  <a:cxn ang="0">
                    <a:pos x="connsiteX1" y="connsiteY1"/>
                  </a:cxn>
                  <a:cxn ang="0">
                    <a:pos x="connsiteX2" y="connsiteY2"/>
                  </a:cxn>
                  <a:cxn ang="0">
                    <a:pos x="connsiteX3" y="connsiteY3"/>
                  </a:cxn>
                </a:cxnLst>
                <a:rect l="l" t="t" r="r" b="b"/>
                <a:pathLst>
                  <a:path w="324813" h="366671">
                    <a:moveTo>
                      <a:pt x="323877" y="40232"/>
                    </a:moveTo>
                    <a:cubicBezTo>
                      <a:pt x="323877" y="94394"/>
                      <a:pt x="250315" y="366282"/>
                      <a:pt x="160608" y="366282"/>
                    </a:cubicBezTo>
                    <a:cubicBezTo>
                      <a:pt x="70902" y="366282"/>
                      <a:pt x="-936" y="94394"/>
                      <a:pt x="-936" y="40232"/>
                    </a:cubicBezTo>
                    <a:cubicBezTo>
                      <a:pt x="-936" y="-13930"/>
                      <a:pt x="323877" y="-13930"/>
                      <a:pt x="323877" y="40232"/>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8C359B86-445D-477C-DAB4-A1BDDA6E140B}"/>
                  </a:ext>
                </a:extLst>
              </p:cNvPr>
              <p:cNvSpPr/>
              <p:nvPr/>
            </p:nvSpPr>
            <p:spPr>
              <a:xfrm>
                <a:off x="6532836" y="2964603"/>
                <a:ext cx="199452" cy="202259"/>
              </a:xfrm>
              <a:custGeom>
                <a:avLst/>
                <a:gdLst>
                  <a:gd name="connsiteX0" fmla="*/ 23533 w 199452"/>
                  <a:gd name="connsiteY0" fmla="*/ 178808 h 202259"/>
                  <a:gd name="connsiteX1" fmla="*/ 190407 w 199452"/>
                  <a:gd name="connsiteY1" fmla="*/ 136819 h 202259"/>
                  <a:gd name="connsiteX2" fmla="*/ 50405 w 199452"/>
                  <a:gd name="connsiteY2" fmla="*/ 18900 h 202259"/>
                  <a:gd name="connsiteX3" fmla="*/ 23533 w 199452"/>
                  <a:gd name="connsiteY3" fmla="*/ 178808 h 202259"/>
                </a:gdLst>
                <a:ahLst/>
                <a:cxnLst>
                  <a:cxn ang="0">
                    <a:pos x="connsiteX0" y="connsiteY0"/>
                  </a:cxn>
                  <a:cxn ang="0">
                    <a:pos x="connsiteX1" y="connsiteY1"/>
                  </a:cxn>
                  <a:cxn ang="0">
                    <a:pos x="connsiteX2" y="connsiteY2"/>
                  </a:cxn>
                  <a:cxn ang="0">
                    <a:pos x="connsiteX3" y="connsiteY3"/>
                  </a:cxn>
                </a:cxnLst>
                <a:rect l="l" t="t" r="r" b="b"/>
                <a:pathLst>
                  <a:path w="199452" h="202259">
                    <a:moveTo>
                      <a:pt x="23533" y="178808"/>
                    </a:moveTo>
                    <a:cubicBezTo>
                      <a:pt x="23533" y="178808"/>
                      <a:pt x="151919" y="252335"/>
                      <a:pt x="190407" y="136819"/>
                    </a:cubicBezTo>
                    <a:cubicBezTo>
                      <a:pt x="228894" y="21303"/>
                      <a:pt x="121755" y="-31953"/>
                      <a:pt x="50405" y="18900"/>
                    </a:cubicBezTo>
                    <a:cubicBezTo>
                      <a:pt x="-20946" y="69753"/>
                      <a:pt x="-5847" y="165833"/>
                      <a:pt x="23533" y="17880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59404CB3-9E30-DAED-D5C3-0C4B1D7FF201}"/>
                  </a:ext>
                </a:extLst>
              </p:cNvPr>
              <p:cNvSpPr/>
              <p:nvPr/>
            </p:nvSpPr>
            <p:spPr>
              <a:xfrm>
                <a:off x="6620891" y="2986857"/>
                <a:ext cx="73327" cy="125666"/>
              </a:xfrm>
              <a:custGeom>
                <a:avLst/>
                <a:gdLst>
                  <a:gd name="connsiteX0" fmla="*/ 3554 w 73327"/>
                  <a:gd name="connsiteY0" fmla="*/ 11971 h 125666"/>
                  <a:gd name="connsiteX1" fmla="*/ 52978 w 73327"/>
                  <a:gd name="connsiteY1" fmla="*/ 50494 h 125666"/>
                  <a:gd name="connsiteX2" fmla="*/ 50088 w 73327"/>
                  <a:gd name="connsiteY2" fmla="*/ 115697 h 125666"/>
                  <a:gd name="connsiteX3" fmla="*/ 60990 w 73327"/>
                  <a:gd name="connsiteY3" fmla="*/ 122210 h 125666"/>
                  <a:gd name="connsiteX4" fmla="*/ 31756 w 73327"/>
                  <a:gd name="connsiteY4" fmla="*/ 9367 h 125666"/>
                  <a:gd name="connsiteX5" fmla="*/ 7090 w 73327"/>
                  <a:gd name="connsiteY5" fmla="*/ -219 h 125666"/>
                  <a:gd name="connsiteX6" fmla="*/ 3606 w 73327"/>
                  <a:gd name="connsiteY6" fmla="*/ 11971 h 1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7" h="125666">
                    <a:moveTo>
                      <a:pt x="3554" y="11971"/>
                    </a:moveTo>
                    <a:cubicBezTo>
                      <a:pt x="25059" y="16564"/>
                      <a:pt x="43274" y="30761"/>
                      <a:pt x="52978" y="50494"/>
                    </a:cubicBezTo>
                    <a:cubicBezTo>
                      <a:pt x="62905" y="71027"/>
                      <a:pt x="61338" y="96087"/>
                      <a:pt x="50088" y="115697"/>
                    </a:cubicBezTo>
                    <a:cubicBezTo>
                      <a:pt x="46030" y="122785"/>
                      <a:pt x="56915" y="129316"/>
                      <a:pt x="60990" y="122210"/>
                    </a:cubicBezTo>
                    <a:cubicBezTo>
                      <a:pt x="84078" y="82977"/>
                      <a:pt x="70990" y="32455"/>
                      <a:pt x="31756" y="9367"/>
                    </a:cubicBezTo>
                    <a:cubicBezTo>
                      <a:pt x="24103" y="4864"/>
                      <a:pt x="15774" y="1627"/>
                      <a:pt x="7090" y="-219"/>
                    </a:cubicBezTo>
                    <a:cubicBezTo>
                      <a:pt x="-869" y="-1961"/>
                      <a:pt x="-4440" y="10230"/>
                      <a:pt x="3606" y="11971"/>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FAF70085-0B0D-31B3-9DA6-C457DC9E78D4}"/>
                  </a:ext>
                </a:extLst>
              </p:cNvPr>
              <p:cNvSpPr/>
              <p:nvPr/>
            </p:nvSpPr>
            <p:spPr>
              <a:xfrm>
                <a:off x="5559036" y="3213672"/>
                <a:ext cx="213654" cy="199672"/>
              </a:xfrm>
              <a:custGeom>
                <a:avLst/>
                <a:gdLst>
                  <a:gd name="connsiteX0" fmla="*/ 207112 w 213654"/>
                  <a:gd name="connsiteY0" fmla="*/ 128604 h 199672"/>
                  <a:gd name="connsiteX1" fmla="*/ 40221 w 213654"/>
                  <a:gd name="connsiteY1" fmla="*/ 170592 h 199672"/>
                  <a:gd name="connsiteX2" fmla="*/ 107757 w 213654"/>
                  <a:gd name="connsiteY2" fmla="*/ 462 h 199672"/>
                  <a:gd name="connsiteX3" fmla="*/ 207112 w 213654"/>
                  <a:gd name="connsiteY3" fmla="*/ 128604 h 199672"/>
                </a:gdLst>
                <a:ahLst/>
                <a:cxnLst>
                  <a:cxn ang="0">
                    <a:pos x="connsiteX0" y="connsiteY0"/>
                  </a:cxn>
                  <a:cxn ang="0">
                    <a:pos x="connsiteX1" y="connsiteY1"/>
                  </a:cxn>
                  <a:cxn ang="0">
                    <a:pos x="connsiteX2" y="connsiteY2"/>
                  </a:cxn>
                  <a:cxn ang="0">
                    <a:pos x="connsiteX3" y="connsiteY3"/>
                  </a:cxn>
                </a:cxnLst>
                <a:rect l="l" t="t" r="r" b="b"/>
                <a:pathLst>
                  <a:path w="213654" h="199672">
                    <a:moveTo>
                      <a:pt x="207112" y="128604"/>
                    </a:moveTo>
                    <a:cubicBezTo>
                      <a:pt x="207112" y="128604"/>
                      <a:pt x="128742" y="254151"/>
                      <a:pt x="40221" y="170592"/>
                    </a:cubicBezTo>
                    <a:cubicBezTo>
                      <a:pt x="-48302" y="87034"/>
                      <a:pt x="20837" y="-10527"/>
                      <a:pt x="107757" y="462"/>
                    </a:cubicBezTo>
                    <a:cubicBezTo>
                      <a:pt x="194677" y="11451"/>
                      <a:pt x="226843" y="103230"/>
                      <a:pt x="207112" y="12860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B792D041-F11E-A9C7-7F09-FC9ED44E32D4}"/>
                  </a:ext>
                </a:extLst>
              </p:cNvPr>
              <p:cNvSpPr/>
              <p:nvPr/>
            </p:nvSpPr>
            <p:spPr>
              <a:xfrm>
                <a:off x="5600623" y="3236823"/>
                <a:ext cx="49134" cy="135944"/>
              </a:xfrm>
              <a:custGeom>
                <a:avLst/>
                <a:gdLst>
                  <a:gd name="connsiteX0" fmla="*/ 37138 w 49134"/>
                  <a:gd name="connsiteY0" fmla="*/ 10262 h 135944"/>
                  <a:gd name="connsiteX1" fmla="*/ 11816 w 49134"/>
                  <a:gd name="connsiteY1" fmla="*/ 67593 h 135944"/>
                  <a:gd name="connsiteX2" fmla="*/ 45219 w 49134"/>
                  <a:gd name="connsiteY2" fmla="*/ 123653 h 135944"/>
                  <a:gd name="connsiteX3" fmla="*/ 38706 w 49134"/>
                  <a:gd name="connsiteY3" fmla="*/ 134555 h 135944"/>
                  <a:gd name="connsiteX4" fmla="*/ 11057 w 49134"/>
                  <a:gd name="connsiteY4" fmla="*/ 21312 h 135944"/>
                  <a:gd name="connsiteX5" fmla="*/ 28257 w 49134"/>
                  <a:gd name="connsiteY5" fmla="*/ 1188 h 135944"/>
                  <a:gd name="connsiteX6" fmla="*/ 37156 w 49134"/>
                  <a:gd name="connsiteY6" fmla="*/ 10262 h 13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135944">
                    <a:moveTo>
                      <a:pt x="37138" y="10262"/>
                    </a:moveTo>
                    <a:cubicBezTo>
                      <a:pt x="20360" y="24484"/>
                      <a:pt x="11028" y="45612"/>
                      <a:pt x="11816" y="67593"/>
                    </a:cubicBezTo>
                    <a:cubicBezTo>
                      <a:pt x="12774" y="90372"/>
                      <a:pt x="26027" y="111706"/>
                      <a:pt x="45219" y="123653"/>
                    </a:cubicBezTo>
                    <a:cubicBezTo>
                      <a:pt x="52185" y="127989"/>
                      <a:pt x="45655" y="138891"/>
                      <a:pt x="38706" y="134555"/>
                    </a:cubicBezTo>
                    <a:cubicBezTo>
                      <a:pt x="-200" y="110919"/>
                      <a:pt x="-12579" y="60218"/>
                      <a:pt x="11057" y="21312"/>
                    </a:cubicBezTo>
                    <a:cubicBezTo>
                      <a:pt x="15668" y="13721"/>
                      <a:pt x="21477" y="6926"/>
                      <a:pt x="28257" y="1188"/>
                    </a:cubicBezTo>
                    <a:cubicBezTo>
                      <a:pt x="34456" y="-4036"/>
                      <a:pt x="43373" y="4950"/>
                      <a:pt x="37156" y="1026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ED39C4C1-5DB1-E282-5579-4CB351656A16}"/>
                  </a:ext>
                </a:extLst>
              </p:cNvPr>
              <p:cNvSpPr/>
              <p:nvPr/>
            </p:nvSpPr>
            <p:spPr>
              <a:xfrm>
                <a:off x="5579681" y="2506231"/>
                <a:ext cx="999848" cy="1029735"/>
              </a:xfrm>
              <a:custGeom>
                <a:avLst/>
                <a:gdLst>
                  <a:gd name="connsiteX0" fmla="*/ 643968 w 999848"/>
                  <a:gd name="connsiteY0" fmla="*/ 1015894 h 1029735"/>
                  <a:gd name="connsiteX1" fmla="*/ 857341 w 999848"/>
                  <a:gd name="connsiteY1" fmla="*/ 906369 h 1029735"/>
                  <a:gd name="connsiteX2" fmla="*/ 988391 w 999848"/>
                  <a:gd name="connsiteY2" fmla="*/ 727966 h 1029735"/>
                  <a:gd name="connsiteX3" fmla="*/ 925452 w 999848"/>
                  <a:gd name="connsiteY3" fmla="*/ 154513 h 1029735"/>
                  <a:gd name="connsiteX4" fmla="*/ 714500 w 999848"/>
                  <a:gd name="connsiteY4" fmla="*/ 9652 h 1029735"/>
                  <a:gd name="connsiteX5" fmla="*/ 405238 w 999848"/>
                  <a:gd name="connsiteY5" fmla="*/ 29088 h 1029735"/>
                  <a:gd name="connsiteX6" fmla="*/ 121281 w 999848"/>
                  <a:gd name="connsiteY6" fmla="*/ 153155 h 1029735"/>
                  <a:gd name="connsiteX7" fmla="*/ -261 w 999848"/>
                  <a:gd name="connsiteY7" fmla="*/ 377813 h 1029735"/>
                  <a:gd name="connsiteX8" fmla="*/ 206006 w 999848"/>
                  <a:gd name="connsiteY8" fmla="*/ 917166 h 1029735"/>
                  <a:gd name="connsiteX9" fmla="*/ 404123 w 999848"/>
                  <a:gd name="connsiteY9" fmla="*/ 1015946 h 1029735"/>
                  <a:gd name="connsiteX10" fmla="*/ 643968 w 999848"/>
                  <a:gd name="connsiteY10" fmla="*/ 1015894 h 10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848" h="1029735">
                    <a:moveTo>
                      <a:pt x="643968" y="1015894"/>
                    </a:moveTo>
                    <a:cubicBezTo>
                      <a:pt x="743619" y="990137"/>
                      <a:pt x="801525" y="949001"/>
                      <a:pt x="857341" y="906369"/>
                    </a:cubicBezTo>
                    <a:cubicBezTo>
                      <a:pt x="914933" y="862378"/>
                      <a:pt x="964881" y="802730"/>
                      <a:pt x="988391" y="727966"/>
                    </a:cubicBezTo>
                    <a:cubicBezTo>
                      <a:pt x="1020052" y="627166"/>
                      <a:pt x="974755" y="224662"/>
                      <a:pt x="925452" y="154513"/>
                    </a:cubicBezTo>
                    <a:cubicBezTo>
                      <a:pt x="871081" y="77154"/>
                      <a:pt x="808177" y="23898"/>
                      <a:pt x="714500" y="9652"/>
                    </a:cubicBezTo>
                    <a:cubicBezTo>
                      <a:pt x="612150" y="-5917"/>
                      <a:pt x="550952" y="-6178"/>
                      <a:pt x="405238" y="29088"/>
                    </a:cubicBezTo>
                    <a:cubicBezTo>
                      <a:pt x="259524" y="64354"/>
                      <a:pt x="205188" y="92532"/>
                      <a:pt x="121281" y="153155"/>
                    </a:cubicBezTo>
                    <a:cubicBezTo>
                      <a:pt x="44479" y="208640"/>
                      <a:pt x="12644" y="284275"/>
                      <a:pt x="-261" y="377813"/>
                    </a:cubicBezTo>
                    <a:cubicBezTo>
                      <a:pt x="-11981" y="462643"/>
                      <a:pt x="131765" y="842002"/>
                      <a:pt x="206006" y="917166"/>
                    </a:cubicBezTo>
                    <a:cubicBezTo>
                      <a:pt x="261091" y="972895"/>
                      <a:pt x="332790" y="1003146"/>
                      <a:pt x="404123" y="1015946"/>
                    </a:cubicBezTo>
                    <a:cubicBezTo>
                      <a:pt x="473263" y="1028415"/>
                      <a:pt x="543621" y="1038534"/>
                      <a:pt x="643968" y="1015894"/>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70F88F01-3679-E4CF-97E8-45C080C6EF20}"/>
                  </a:ext>
                </a:extLst>
              </p:cNvPr>
              <p:cNvSpPr/>
              <p:nvPr/>
            </p:nvSpPr>
            <p:spPr>
              <a:xfrm>
                <a:off x="5579681" y="2644415"/>
                <a:ext cx="990773" cy="891487"/>
              </a:xfrm>
              <a:custGeom>
                <a:avLst/>
                <a:gdLst>
                  <a:gd name="connsiteX0" fmla="*/ 363563 w 990773"/>
                  <a:gd name="connsiteY0" fmla="*/ 825429 h 891487"/>
                  <a:gd name="connsiteX1" fmla="*/ 142963 w 990773"/>
                  <a:gd name="connsiteY1" fmla="*/ -389 h 891487"/>
                  <a:gd name="connsiteX2" fmla="*/ 121281 w 990773"/>
                  <a:gd name="connsiteY2" fmla="*/ 14971 h 891487"/>
                  <a:gd name="connsiteX3" fmla="*/ -261 w 990773"/>
                  <a:gd name="connsiteY3" fmla="*/ 239629 h 891487"/>
                  <a:gd name="connsiteX4" fmla="*/ 206006 w 990773"/>
                  <a:gd name="connsiteY4" fmla="*/ 778982 h 891487"/>
                  <a:gd name="connsiteX5" fmla="*/ 404123 w 990773"/>
                  <a:gd name="connsiteY5" fmla="*/ 877762 h 891487"/>
                  <a:gd name="connsiteX6" fmla="*/ 643968 w 990773"/>
                  <a:gd name="connsiteY6" fmla="*/ 877640 h 891487"/>
                  <a:gd name="connsiteX7" fmla="*/ 857341 w 990773"/>
                  <a:gd name="connsiteY7" fmla="*/ 768115 h 891487"/>
                  <a:gd name="connsiteX8" fmla="*/ 988391 w 990773"/>
                  <a:gd name="connsiteY8" fmla="*/ 589713 h 891487"/>
                  <a:gd name="connsiteX9" fmla="*/ 989837 w 990773"/>
                  <a:gd name="connsiteY9" fmla="*/ 584662 h 891487"/>
                  <a:gd name="connsiteX10" fmla="*/ 958872 w 990773"/>
                  <a:gd name="connsiteY10" fmla="*/ 625501 h 891487"/>
                  <a:gd name="connsiteX11" fmla="*/ 363563 w 990773"/>
                  <a:gd name="connsiteY11" fmla="*/ 825429 h 8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773" h="891487">
                    <a:moveTo>
                      <a:pt x="363563" y="825429"/>
                    </a:moveTo>
                    <a:cubicBezTo>
                      <a:pt x="85997" y="684679"/>
                      <a:pt x="65134" y="275452"/>
                      <a:pt x="142963" y="-389"/>
                    </a:cubicBezTo>
                    <a:cubicBezTo>
                      <a:pt x="135910" y="4505"/>
                      <a:pt x="128717" y="9607"/>
                      <a:pt x="121281" y="14971"/>
                    </a:cubicBezTo>
                    <a:cubicBezTo>
                      <a:pt x="44479" y="70456"/>
                      <a:pt x="12644" y="146091"/>
                      <a:pt x="-261" y="239629"/>
                    </a:cubicBezTo>
                    <a:cubicBezTo>
                      <a:pt x="-11981" y="324459"/>
                      <a:pt x="131765" y="703818"/>
                      <a:pt x="206006" y="778982"/>
                    </a:cubicBezTo>
                    <a:cubicBezTo>
                      <a:pt x="261091" y="834712"/>
                      <a:pt x="332790" y="864962"/>
                      <a:pt x="404123" y="877762"/>
                    </a:cubicBezTo>
                    <a:cubicBezTo>
                      <a:pt x="473263" y="890162"/>
                      <a:pt x="543568" y="900280"/>
                      <a:pt x="643968" y="877640"/>
                    </a:cubicBezTo>
                    <a:cubicBezTo>
                      <a:pt x="743619" y="851883"/>
                      <a:pt x="801525" y="810748"/>
                      <a:pt x="857341" y="768115"/>
                    </a:cubicBezTo>
                    <a:cubicBezTo>
                      <a:pt x="914933" y="724124"/>
                      <a:pt x="964881" y="664477"/>
                      <a:pt x="988391" y="589713"/>
                    </a:cubicBezTo>
                    <a:cubicBezTo>
                      <a:pt x="988897" y="588093"/>
                      <a:pt x="989367" y="586421"/>
                      <a:pt x="989837" y="584662"/>
                    </a:cubicBezTo>
                    <a:cubicBezTo>
                      <a:pt x="980154" y="598594"/>
                      <a:pt x="969896" y="612178"/>
                      <a:pt x="958872" y="625501"/>
                    </a:cubicBezTo>
                    <a:cubicBezTo>
                      <a:pt x="815631" y="794256"/>
                      <a:pt x="560705" y="931227"/>
                      <a:pt x="363563" y="82542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80578A20-1613-AC24-FF8C-40F23C63BF73}"/>
                  </a:ext>
                </a:extLst>
              </p:cNvPr>
              <p:cNvSpPr/>
              <p:nvPr/>
            </p:nvSpPr>
            <p:spPr>
              <a:xfrm>
                <a:off x="6029728" y="3167188"/>
                <a:ext cx="66204" cy="54021"/>
              </a:xfrm>
              <a:custGeom>
                <a:avLst/>
                <a:gdLst>
                  <a:gd name="connsiteX0" fmla="*/ 6374 w 66204"/>
                  <a:gd name="connsiteY0" fmla="*/ 6246 h 54021"/>
                  <a:gd name="connsiteX1" fmla="*/ 15082 w 66204"/>
                  <a:gd name="connsiteY1" fmla="*/ -371 h 54021"/>
                  <a:gd name="connsiteX2" fmla="*/ 19018 w 66204"/>
                  <a:gd name="connsiteY2" fmla="*/ 19552 h 54021"/>
                  <a:gd name="connsiteX3" fmla="*/ 30825 w 66204"/>
                  <a:gd name="connsiteY3" fmla="*/ 36236 h 54021"/>
                  <a:gd name="connsiteX4" fmla="*/ 59038 w 66204"/>
                  <a:gd name="connsiteY4" fmla="*/ 34703 h 54021"/>
                  <a:gd name="connsiteX5" fmla="*/ 60971 w 66204"/>
                  <a:gd name="connsiteY5" fmla="*/ 35017 h 54021"/>
                  <a:gd name="connsiteX6" fmla="*/ 59543 w 66204"/>
                  <a:gd name="connsiteY6" fmla="*/ 50516 h 54021"/>
                  <a:gd name="connsiteX7" fmla="*/ 46865 w 66204"/>
                  <a:gd name="connsiteY7" fmla="*/ 53442 h 54021"/>
                  <a:gd name="connsiteX8" fmla="*/ 18042 w 66204"/>
                  <a:gd name="connsiteY8" fmla="*/ 49454 h 54021"/>
                  <a:gd name="connsiteX9" fmla="*/ -435 w 66204"/>
                  <a:gd name="connsiteY9" fmla="*/ 30071 h 54021"/>
                  <a:gd name="connsiteX10" fmla="*/ 6374 w 66204"/>
                  <a:gd name="connsiteY10" fmla="*/ 6246 h 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04" h="54021">
                    <a:moveTo>
                      <a:pt x="6374" y="6246"/>
                    </a:moveTo>
                    <a:cubicBezTo>
                      <a:pt x="7750" y="4191"/>
                      <a:pt x="11425" y="-720"/>
                      <a:pt x="15082" y="-371"/>
                    </a:cubicBezTo>
                    <a:cubicBezTo>
                      <a:pt x="18739" y="-23"/>
                      <a:pt x="17921" y="12864"/>
                      <a:pt x="19018" y="19552"/>
                    </a:cubicBezTo>
                    <a:cubicBezTo>
                      <a:pt x="20115" y="26239"/>
                      <a:pt x="23563" y="33641"/>
                      <a:pt x="30825" y="36236"/>
                    </a:cubicBezTo>
                    <a:cubicBezTo>
                      <a:pt x="39864" y="39475"/>
                      <a:pt x="49477" y="33693"/>
                      <a:pt x="59038" y="34703"/>
                    </a:cubicBezTo>
                    <a:cubicBezTo>
                      <a:pt x="59688" y="34771"/>
                      <a:pt x="60333" y="34875"/>
                      <a:pt x="60971" y="35017"/>
                    </a:cubicBezTo>
                    <a:cubicBezTo>
                      <a:pt x="68356" y="40415"/>
                      <a:pt x="65116" y="47434"/>
                      <a:pt x="59543" y="50516"/>
                    </a:cubicBezTo>
                    <a:cubicBezTo>
                      <a:pt x="55578" y="52397"/>
                      <a:pt x="51253" y="53396"/>
                      <a:pt x="46865" y="53442"/>
                    </a:cubicBezTo>
                    <a:cubicBezTo>
                      <a:pt x="37147" y="54069"/>
                      <a:pt x="27012" y="53250"/>
                      <a:pt x="18042" y="49454"/>
                    </a:cubicBezTo>
                    <a:cubicBezTo>
                      <a:pt x="9074" y="45657"/>
                      <a:pt x="1463" y="38500"/>
                      <a:pt x="-435" y="30071"/>
                    </a:cubicBezTo>
                    <a:cubicBezTo>
                      <a:pt x="-2334" y="21642"/>
                      <a:pt x="1428" y="13613"/>
                      <a:pt x="6374" y="6246"/>
                    </a:cubicBezTo>
                    <a:close/>
                  </a:path>
                </a:pathLst>
              </a:custGeom>
              <a:solidFill>
                <a:srgbClr val="C26E6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A3CBA1F7-15D7-CF33-7405-A49A8381AC41}"/>
                  </a:ext>
                </a:extLst>
              </p:cNvPr>
              <p:cNvSpPr/>
              <p:nvPr/>
            </p:nvSpPr>
            <p:spPr>
              <a:xfrm rot="-759600">
                <a:off x="6289490" y="3134339"/>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35594FB9-C20D-805E-AE39-408D3ABC340C}"/>
                  </a:ext>
                </a:extLst>
              </p:cNvPr>
              <p:cNvSpPr/>
              <p:nvPr/>
            </p:nvSpPr>
            <p:spPr>
              <a:xfrm rot="-759600">
                <a:off x="5814037" y="3254380"/>
                <a:ext cx="137616" cy="95296"/>
              </a:xfrm>
              <a:custGeom>
                <a:avLst/>
                <a:gdLst>
                  <a:gd name="connsiteX0" fmla="*/ 136680 w 137616"/>
                  <a:gd name="connsiteY0" fmla="*/ 47259 h 95296"/>
                  <a:gd name="connsiteX1" fmla="*/ 67872 w 137616"/>
                  <a:gd name="connsiteY1" fmla="*/ 94908 h 95296"/>
                  <a:gd name="connsiteX2" fmla="*/ -936 w 137616"/>
                  <a:gd name="connsiteY2" fmla="*/ 47259 h 95296"/>
                  <a:gd name="connsiteX3" fmla="*/ 67872 w 137616"/>
                  <a:gd name="connsiteY3" fmla="*/ -389 h 95296"/>
                  <a:gd name="connsiteX4" fmla="*/ 136680 w 137616"/>
                  <a:gd name="connsiteY4" fmla="*/ 47259 h 9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16" h="95296">
                    <a:moveTo>
                      <a:pt x="136680" y="47259"/>
                    </a:moveTo>
                    <a:cubicBezTo>
                      <a:pt x="136680" y="73575"/>
                      <a:pt x="105873" y="94908"/>
                      <a:pt x="67872" y="94908"/>
                    </a:cubicBezTo>
                    <a:cubicBezTo>
                      <a:pt x="29870" y="94908"/>
                      <a:pt x="-936" y="73575"/>
                      <a:pt x="-936" y="47259"/>
                    </a:cubicBezTo>
                    <a:cubicBezTo>
                      <a:pt x="-936" y="20944"/>
                      <a:pt x="29870" y="-389"/>
                      <a:pt x="67872" y="-389"/>
                    </a:cubicBezTo>
                    <a:cubicBezTo>
                      <a:pt x="105873" y="-389"/>
                      <a:pt x="136680" y="20944"/>
                      <a:pt x="136680" y="47259"/>
                    </a:cubicBezTo>
                    <a:close/>
                  </a:path>
                </a:pathLst>
              </a:custGeom>
              <a:solidFill>
                <a:srgbClr val="D26C8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D9E02A07-5BD4-BF56-3FA1-859BF29D2CAD}"/>
                  </a:ext>
                </a:extLst>
              </p:cNvPr>
              <p:cNvSpPr/>
              <p:nvPr/>
            </p:nvSpPr>
            <p:spPr>
              <a:xfrm>
                <a:off x="5750455" y="3051122"/>
                <a:ext cx="181571" cy="191880"/>
              </a:xfrm>
              <a:custGeom>
                <a:avLst/>
                <a:gdLst>
                  <a:gd name="connsiteX0" fmla="*/ 115727 w 181571"/>
                  <a:gd name="connsiteY0" fmla="*/ 188404 h 191880"/>
                  <a:gd name="connsiteX1" fmla="*/ 176680 w 181571"/>
                  <a:gd name="connsiteY1" fmla="*/ 72000 h 191880"/>
                  <a:gd name="connsiteX2" fmla="*/ 63968 w 181571"/>
                  <a:gd name="connsiteY2" fmla="*/ 2686 h 191880"/>
                  <a:gd name="connsiteX3" fmla="*/ 3014 w 181571"/>
                  <a:gd name="connsiteY3" fmla="*/ 119091 h 191880"/>
                  <a:gd name="connsiteX4" fmla="*/ 115727 w 181571"/>
                  <a:gd name="connsiteY4" fmla="*/ 188404 h 19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71" h="191880">
                    <a:moveTo>
                      <a:pt x="115727" y="188404"/>
                    </a:moveTo>
                    <a:cubicBezTo>
                      <a:pt x="164490" y="175203"/>
                      <a:pt x="191222" y="124072"/>
                      <a:pt x="176680" y="72000"/>
                    </a:cubicBezTo>
                    <a:cubicBezTo>
                      <a:pt x="162138" y="19928"/>
                      <a:pt x="112679" y="-10514"/>
                      <a:pt x="63968" y="2686"/>
                    </a:cubicBezTo>
                    <a:cubicBezTo>
                      <a:pt x="15257" y="15887"/>
                      <a:pt x="-11527" y="67019"/>
                      <a:pt x="3014" y="119091"/>
                    </a:cubicBezTo>
                    <a:cubicBezTo>
                      <a:pt x="17556" y="171163"/>
                      <a:pt x="67016" y="201639"/>
                      <a:pt x="115727"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C37F50DB-B0C6-AB70-D9D7-589380CBBB8E}"/>
                  </a:ext>
                </a:extLst>
              </p:cNvPr>
              <p:cNvSpPr/>
              <p:nvPr/>
            </p:nvSpPr>
            <p:spPr>
              <a:xfrm rot="-1030800">
                <a:off x="5765790" y="3063145"/>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3C3CC119-7F2E-0564-1E67-DD40CF1ED203}"/>
                  </a:ext>
                </a:extLst>
              </p:cNvPr>
              <p:cNvSpPr/>
              <p:nvPr/>
            </p:nvSpPr>
            <p:spPr>
              <a:xfrm>
                <a:off x="5800186" y="3111145"/>
                <a:ext cx="117494" cy="112081"/>
              </a:xfrm>
              <a:custGeom>
                <a:avLst/>
                <a:gdLst>
                  <a:gd name="connsiteX0" fmla="*/ 931 w 117494"/>
                  <a:gd name="connsiteY0" fmla="*/ 71746 h 112081"/>
                  <a:gd name="connsiteX1" fmla="*/ 45358 w 117494"/>
                  <a:gd name="connsiteY1" fmla="*/ 1981 h 112081"/>
                  <a:gd name="connsiteX2" fmla="*/ 115855 w 117494"/>
                  <a:gd name="connsiteY2" fmla="*/ 29845 h 112081"/>
                  <a:gd name="connsiteX3" fmla="*/ 85535 w 117494"/>
                  <a:gd name="connsiteY3" fmla="*/ 105602 h 112081"/>
                  <a:gd name="connsiteX4" fmla="*/ 75243 w 117494"/>
                  <a:gd name="connsiteY4" fmla="*/ 109311 h 112081"/>
                  <a:gd name="connsiteX5" fmla="*/ 931 w 117494"/>
                  <a:gd name="connsiteY5" fmla="*/ 71746 h 1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81">
                    <a:moveTo>
                      <a:pt x="931" y="71746"/>
                    </a:moveTo>
                    <a:cubicBezTo>
                      <a:pt x="-7324" y="42140"/>
                      <a:pt x="12564" y="10793"/>
                      <a:pt x="45358" y="1981"/>
                    </a:cubicBezTo>
                    <a:cubicBezTo>
                      <a:pt x="74371" y="-5874"/>
                      <a:pt x="103751" y="6404"/>
                      <a:pt x="115855" y="29845"/>
                    </a:cubicBezTo>
                    <a:cubicBezTo>
                      <a:pt x="119634" y="60426"/>
                      <a:pt x="108001" y="89353"/>
                      <a:pt x="85535" y="105602"/>
                    </a:cubicBezTo>
                    <a:cubicBezTo>
                      <a:pt x="82208" y="107110"/>
                      <a:pt x="78766" y="108350"/>
                      <a:pt x="75243" y="109311"/>
                    </a:cubicBezTo>
                    <a:cubicBezTo>
                      <a:pt x="42380" y="118211"/>
                      <a:pt x="9116" y="101387"/>
                      <a:pt x="931" y="71746"/>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9500AA84-FB9F-0F26-E214-29D845E6D98D}"/>
                  </a:ext>
                </a:extLst>
              </p:cNvPr>
              <p:cNvSpPr/>
              <p:nvPr/>
            </p:nvSpPr>
            <p:spPr>
              <a:xfrm rot="-847200">
                <a:off x="5833377" y="3160743"/>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9"/>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3A8D67BE-5AB0-295D-6384-9F2C65F570CA}"/>
                  </a:ext>
                </a:extLst>
              </p:cNvPr>
              <p:cNvSpPr/>
              <p:nvPr/>
            </p:nvSpPr>
            <p:spPr>
              <a:xfrm>
                <a:off x="6211108" y="2935258"/>
                <a:ext cx="181553" cy="191868"/>
              </a:xfrm>
              <a:custGeom>
                <a:avLst/>
                <a:gdLst>
                  <a:gd name="connsiteX0" fmla="*/ 115709 w 181553"/>
                  <a:gd name="connsiteY0" fmla="*/ 188404 h 191868"/>
                  <a:gd name="connsiteX1" fmla="*/ 176663 w 181553"/>
                  <a:gd name="connsiteY1" fmla="*/ 72000 h 191868"/>
                  <a:gd name="connsiteX2" fmla="*/ 63968 w 181553"/>
                  <a:gd name="connsiteY2" fmla="*/ 2686 h 191868"/>
                  <a:gd name="connsiteX3" fmla="*/ 3014 w 181553"/>
                  <a:gd name="connsiteY3" fmla="*/ 119091 h 191868"/>
                  <a:gd name="connsiteX4" fmla="*/ 115709 w 181553"/>
                  <a:gd name="connsiteY4" fmla="*/ 188404 h 19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53" h="191868">
                    <a:moveTo>
                      <a:pt x="115709" y="188404"/>
                    </a:moveTo>
                    <a:cubicBezTo>
                      <a:pt x="164472" y="175203"/>
                      <a:pt x="191205" y="124072"/>
                      <a:pt x="176663" y="72000"/>
                    </a:cubicBezTo>
                    <a:cubicBezTo>
                      <a:pt x="162121" y="19928"/>
                      <a:pt x="112679" y="-10514"/>
                      <a:pt x="63968" y="2686"/>
                    </a:cubicBezTo>
                    <a:cubicBezTo>
                      <a:pt x="15257" y="15887"/>
                      <a:pt x="-11527" y="67019"/>
                      <a:pt x="3014" y="119091"/>
                    </a:cubicBezTo>
                    <a:cubicBezTo>
                      <a:pt x="17556" y="171163"/>
                      <a:pt x="66998" y="201605"/>
                      <a:pt x="115709" y="188404"/>
                    </a:cubicBezTo>
                    <a:close/>
                  </a:path>
                </a:pathLst>
              </a:custGeom>
              <a:solidFill>
                <a:srgbClr val="FFFFF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7B258114-35AE-4B8C-D4D6-4EF2C36362F6}"/>
                  </a:ext>
                </a:extLst>
              </p:cNvPr>
              <p:cNvSpPr/>
              <p:nvPr/>
            </p:nvSpPr>
            <p:spPr>
              <a:xfrm rot="-1030800">
                <a:off x="6226428" y="2947233"/>
                <a:ext cx="150921" cy="168023"/>
              </a:xfrm>
              <a:custGeom>
                <a:avLst/>
                <a:gdLst>
                  <a:gd name="connsiteX0" fmla="*/ 149985 w 150921"/>
                  <a:gd name="connsiteY0" fmla="*/ 83623 h 168023"/>
                  <a:gd name="connsiteX1" fmla="*/ 74525 w 150921"/>
                  <a:gd name="connsiteY1" fmla="*/ 167634 h 168023"/>
                  <a:gd name="connsiteX2" fmla="*/ -936 w 150921"/>
                  <a:gd name="connsiteY2" fmla="*/ 83623 h 168023"/>
                  <a:gd name="connsiteX3" fmla="*/ 74525 w 150921"/>
                  <a:gd name="connsiteY3" fmla="*/ -389 h 168023"/>
                  <a:gd name="connsiteX4" fmla="*/ 149985 w 150921"/>
                  <a:gd name="connsiteY4" fmla="*/ 83623 h 16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1" h="168023">
                    <a:moveTo>
                      <a:pt x="149985" y="83623"/>
                    </a:moveTo>
                    <a:cubicBezTo>
                      <a:pt x="149985" y="130021"/>
                      <a:pt x="116201" y="167634"/>
                      <a:pt x="74525" y="167634"/>
                    </a:cubicBezTo>
                    <a:cubicBezTo>
                      <a:pt x="32849" y="167634"/>
                      <a:pt x="-936" y="130021"/>
                      <a:pt x="-936" y="83623"/>
                    </a:cubicBezTo>
                    <a:cubicBezTo>
                      <a:pt x="-936" y="37224"/>
                      <a:pt x="32848" y="-389"/>
                      <a:pt x="74525" y="-389"/>
                    </a:cubicBezTo>
                    <a:cubicBezTo>
                      <a:pt x="116200" y="-389"/>
                      <a:pt x="149985" y="37224"/>
                      <a:pt x="149985" y="83623"/>
                    </a:cubicBezTo>
                    <a:close/>
                  </a:path>
                </a:pathLst>
              </a:custGeom>
              <a:solidFill>
                <a:srgbClr val="27171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073ACC83-BAA2-EB41-155E-CCBDAFC1A630}"/>
                  </a:ext>
                </a:extLst>
              </p:cNvPr>
              <p:cNvSpPr/>
              <p:nvPr/>
            </p:nvSpPr>
            <p:spPr>
              <a:xfrm>
                <a:off x="6260753" y="2995342"/>
                <a:ext cx="117494" cy="112039"/>
              </a:xfrm>
              <a:custGeom>
                <a:avLst/>
                <a:gdLst>
                  <a:gd name="connsiteX0" fmla="*/ 931 w 117494"/>
                  <a:gd name="connsiteY0" fmla="*/ 71650 h 112039"/>
                  <a:gd name="connsiteX1" fmla="*/ 45358 w 117494"/>
                  <a:gd name="connsiteY1" fmla="*/ 1989 h 112039"/>
                  <a:gd name="connsiteX2" fmla="*/ 115855 w 117494"/>
                  <a:gd name="connsiteY2" fmla="*/ 29854 h 112039"/>
                  <a:gd name="connsiteX3" fmla="*/ 85517 w 117494"/>
                  <a:gd name="connsiteY3" fmla="*/ 105593 h 112039"/>
                  <a:gd name="connsiteX4" fmla="*/ 75243 w 117494"/>
                  <a:gd name="connsiteY4" fmla="*/ 109302 h 112039"/>
                  <a:gd name="connsiteX5" fmla="*/ 931 w 117494"/>
                  <a:gd name="connsiteY5" fmla="*/ 71650 h 1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94" h="112039">
                    <a:moveTo>
                      <a:pt x="931" y="71650"/>
                    </a:moveTo>
                    <a:cubicBezTo>
                      <a:pt x="-7324" y="42044"/>
                      <a:pt x="12564" y="10697"/>
                      <a:pt x="45358" y="1989"/>
                    </a:cubicBezTo>
                    <a:cubicBezTo>
                      <a:pt x="74371" y="-5883"/>
                      <a:pt x="103751" y="6395"/>
                      <a:pt x="115855" y="29854"/>
                    </a:cubicBezTo>
                    <a:cubicBezTo>
                      <a:pt x="119634" y="60417"/>
                      <a:pt x="108001" y="89344"/>
                      <a:pt x="85517" y="105593"/>
                    </a:cubicBezTo>
                    <a:cubicBezTo>
                      <a:pt x="82198" y="107103"/>
                      <a:pt x="78761" y="108344"/>
                      <a:pt x="75243" y="109302"/>
                    </a:cubicBezTo>
                    <a:cubicBezTo>
                      <a:pt x="42449" y="118114"/>
                      <a:pt x="9186" y="101378"/>
                      <a:pt x="931" y="71650"/>
                    </a:cubicBezTo>
                    <a:close/>
                  </a:path>
                </a:pathLst>
              </a:custGeom>
              <a:solidFill>
                <a:srgbClr val="52312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19D3A569-6030-C958-C527-6B247B232B68}"/>
                  </a:ext>
                </a:extLst>
              </p:cNvPr>
              <p:cNvSpPr/>
              <p:nvPr/>
            </p:nvSpPr>
            <p:spPr>
              <a:xfrm rot="-847200">
                <a:off x="6285372" y="3044300"/>
                <a:ext cx="50817" cy="43364"/>
              </a:xfrm>
              <a:custGeom>
                <a:avLst/>
                <a:gdLst>
                  <a:gd name="connsiteX0" fmla="*/ 49882 w 50817"/>
                  <a:gd name="connsiteY0" fmla="*/ 21293 h 43364"/>
                  <a:gd name="connsiteX1" fmla="*/ 24473 w 50817"/>
                  <a:gd name="connsiteY1" fmla="*/ 42975 h 43364"/>
                  <a:gd name="connsiteX2" fmla="*/ -937 w 50817"/>
                  <a:gd name="connsiteY2" fmla="*/ 21293 h 43364"/>
                  <a:gd name="connsiteX3" fmla="*/ 24473 w 50817"/>
                  <a:gd name="connsiteY3" fmla="*/ -389 h 43364"/>
                  <a:gd name="connsiteX4" fmla="*/ 49882 w 50817"/>
                  <a:gd name="connsiteY4" fmla="*/ 21293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43364">
                    <a:moveTo>
                      <a:pt x="49882" y="21293"/>
                    </a:moveTo>
                    <a:cubicBezTo>
                      <a:pt x="49882" y="33268"/>
                      <a:pt x="38506" y="42975"/>
                      <a:pt x="24473" y="42975"/>
                    </a:cubicBezTo>
                    <a:cubicBezTo>
                      <a:pt x="10440" y="42975"/>
                      <a:pt x="-937" y="33268"/>
                      <a:pt x="-937" y="21293"/>
                    </a:cubicBezTo>
                    <a:cubicBezTo>
                      <a:pt x="-937" y="9318"/>
                      <a:pt x="10440" y="-389"/>
                      <a:pt x="24473" y="-389"/>
                    </a:cubicBezTo>
                    <a:cubicBezTo>
                      <a:pt x="38506" y="-389"/>
                      <a:pt x="49882" y="9319"/>
                      <a:pt x="49882" y="21293"/>
                    </a:cubicBezTo>
                    <a:close/>
                  </a:path>
                </a:pathLst>
              </a:custGeom>
              <a:solidFill>
                <a:srgbClr val="FFFEF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0FB4BDF4-DCAB-CDAA-03C9-52AE30FA62B9}"/>
                  </a:ext>
                </a:extLst>
              </p:cNvPr>
              <p:cNvSpPr/>
              <p:nvPr/>
            </p:nvSpPr>
            <p:spPr>
              <a:xfrm>
                <a:off x="5732997" y="3004163"/>
                <a:ext cx="149811" cy="85749"/>
              </a:xfrm>
              <a:custGeom>
                <a:avLst/>
                <a:gdLst>
                  <a:gd name="connsiteX0" fmla="*/ 13820 w 149811"/>
                  <a:gd name="connsiteY0" fmla="*/ 84999 h 85749"/>
                  <a:gd name="connsiteX1" fmla="*/ -577 w 149811"/>
                  <a:gd name="connsiteY1" fmla="*/ 76394 h 85749"/>
                  <a:gd name="connsiteX2" fmla="*/ 1089 w 149811"/>
                  <a:gd name="connsiteY2" fmla="*/ 66869 h 85749"/>
                  <a:gd name="connsiteX3" fmla="*/ 137800 w 149811"/>
                  <a:gd name="connsiteY3" fmla="*/ -75 h 85749"/>
                  <a:gd name="connsiteX4" fmla="*/ 148850 w 149811"/>
                  <a:gd name="connsiteY4" fmla="*/ 12525 h 85749"/>
                  <a:gd name="connsiteX5" fmla="*/ 136249 w 149811"/>
                  <a:gd name="connsiteY5" fmla="*/ 23575 h 85749"/>
                  <a:gd name="connsiteX6" fmla="*/ 20733 w 149811"/>
                  <a:gd name="connsiteY6" fmla="*/ 80140 h 85749"/>
                  <a:gd name="connsiteX7" fmla="*/ 13819 w 149811"/>
                  <a:gd name="connsiteY7" fmla="*/ 84999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11" h="85749">
                    <a:moveTo>
                      <a:pt x="13820" y="84999"/>
                    </a:moveTo>
                    <a:cubicBezTo>
                      <a:pt x="7468" y="86598"/>
                      <a:pt x="1022" y="82746"/>
                      <a:pt x="-577" y="76394"/>
                    </a:cubicBezTo>
                    <a:cubicBezTo>
                      <a:pt x="-1400" y="73127"/>
                      <a:pt x="-794" y="69664"/>
                      <a:pt x="1089" y="66869"/>
                    </a:cubicBezTo>
                    <a:cubicBezTo>
                      <a:pt x="30939" y="22687"/>
                      <a:pt x="84596" y="-3593"/>
                      <a:pt x="137800" y="-75"/>
                    </a:cubicBezTo>
                    <a:cubicBezTo>
                      <a:pt x="144330" y="353"/>
                      <a:pt x="149278" y="5994"/>
                      <a:pt x="148850" y="12525"/>
                    </a:cubicBezTo>
                    <a:cubicBezTo>
                      <a:pt x="148422" y="19056"/>
                      <a:pt x="142780" y="24003"/>
                      <a:pt x="136249" y="23575"/>
                    </a:cubicBezTo>
                    <a:cubicBezTo>
                      <a:pt x="90515" y="20997"/>
                      <a:pt x="46741" y="42432"/>
                      <a:pt x="20733" y="80140"/>
                    </a:cubicBezTo>
                    <a:cubicBezTo>
                      <a:pt x="19108" y="82558"/>
                      <a:pt x="16645" y="84289"/>
                      <a:pt x="13819" y="8499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B391C08-6754-04F7-83FE-67363266445D}"/>
                  </a:ext>
                </a:extLst>
              </p:cNvPr>
              <p:cNvSpPr/>
              <p:nvPr/>
            </p:nvSpPr>
            <p:spPr>
              <a:xfrm>
                <a:off x="6206771" y="2895998"/>
                <a:ext cx="163701" cy="44584"/>
              </a:xfrm>
              <a:custGeom>
                <a:avLst/>
                <a:gdLst>
                  <a:gd name="connsiteX0" fmla="*/ 153798 w 163701"/>
                  <a:gd name="connsiteY0" fmla="*/ 38760 h 44584"/>
                  <a:gd name="connsiteX1" fmla="*/ 162404 w 163701"/>
                  <a:gd name="connsiteY1" fmla="*/ 24364 h 44584"/>
                  <a:gd name="connsiteX2" fmla="*/ 156427 w 163701"/>
                  <a:gd name="connsiteY2" fmla="*/ 16764 h 44584"/>
                  <a:gd name="connsiteX3" fmla="*/ 4304 w 163701"/>
                  <a:gd name="connsiteY3" fmla="*/ 22494 h 44584"/>
                  <a:gd name="connsiteX4" fmla="*/ 1085 w 163701"/>
                  <a:gd name="connsiteY4" fmla="*/ 38954 h 44584"/>
                  <a:gd name="connsiteX5" fmla="*/ 16878 w 163701"/>
                  <a:gd name="connsiteY5" fmla="*/ 42591 h 44584"/>
                  <a:gd name="connsiteX6" fmla="*/ 145403 w 163701"/>
                  <a:gd name="connsiteY6" fmla="*/ 37750 h 44584"/>
                  <a:gd name="connsiteX7" fmla="*/ 153798 w 163701"/>
                  <a:gd name="connsiteY7" fmla="*/ 38760 h 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01" h="44584">
                    <a:moveTo>
                      <a:pt x="153798" y="38760"/>
                    </a:moveTo>
                    <a:cubicBezTo>
                      <a:pt x="160149" y="37161"/>
                      <a:pt x="164003" y="30716"/>
                      <a:pt x="162404" y="24364"/>
                    </a:cubicBezTo>
                    <a:cubicBezTo>
                      <a:pt x="161581" y="21096"/>
                      <a:pt x="159408" y="18333"/>
                      <a:pt x="156427" y="16764"/>
                    </a:cubicBezTo>
                    <a:cubicBezTo>
                      <a:pt x="109214" y="-8035"/>
                      <a:pt x="49515" y="-5789"/>
                      <a:pt x="4304" y="22494"/>
                    </a:cubicBezTo>
                    <a:cubicBezTo>
                      <a:pt x="-1130" y="26150"/>
                      <a:pt x="-2571" y="33520"/>
                      <a:pt x="1085" y="38954"/>
                    </a:cubicBezTo>
                    <a:cubicBezTo>
                      <a:pt x="4571" y="44135"/>
                      <a:pt x="11477" y="45726"/>
                      <a:pt x="16878" y="42591"/>
                    </a:cubicBezTo>
                    <a:cubicBezTo>
                      <a:pt x="55947" y="18684"/>
                      <a:pt x="104646" y="16850"/>
                      <a:pt x="145403" y="37750"/>
                    </a:cubicBezTo>
                    <a:cubicBezTo>
                      <a:pt x="147979" y="39118"/>
                      <a:pt x="150971" y="39477"/>
                      <a:pt x="153798" y="38760"/>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F5BE5F55-C4E5-016D-AFEA-7B29C8C1A0BB}"/>
                  </a:ext>
                </a:extLst>
              </p:cNvPr>
              <p:cNvSpPr/>
              <p:nvPr/>
            </p:nvSpPr>
            <p:spPr>
              <a:xfrm>
                <a:off x="5520644" y="2397936"/>
                <a:ext cx="1064603" cy="904186"/>
              </a:xfrm>
              <a:custGeom>
                <a:avLst/>
                <a:gdLst>
                  <a:gd name="connsiteX0" fmla="*/ 723224 w 1064603"/>
                  <a:gd name="connsiteY0" fmla="*/ 27823 h 904186"/>
                  <a:gd name="connsiteX1" fmla="*/ 67101 w 1064603"/>
                  <a:gd name="connsiteY1" fmla="*/ 263853 h 904186"/>
                  <a:gd name="connsiteX2" fmla="*/ 188573 w 1064603"/>
                  <a:gd name="connsiteY2" fmla="*/ 903797 h 904186"/>
                  <a:gd name="connsiteX3" fmla="*/ 127619 w 1064603"/>
                  <a:gd name="connsiteY3" fmla="*/ 592481 h 904186"/>
                  <a:gd name="connsiteX4" fmla="*/ 171262 w 1064603"/>
                  <a:gd name="connsiteY4" fmla="*/ 434715 h 904186"/>
                  <a:gd name="connsiteX5" fmla="*/ 182617 w 1064603"/>
                  <a:gd name="connsiteY5" fmla="*/ 656691 h 904186"/>
                  <a:gd name="connsiteX6" fmla="*/ 704207 w 1064603"/>
                  <a:gd name="connsiteY6" fmla="*/ 517751 h 904186"/>
                  <a:gd name="connsiteX7" fmla="*/ 704973 w 1064603"/>
                  <a:gd name="connsiteY7" fmla="*/ 370383 h 904186"/>
                  <a:gd name="connsiteX8" fmla="*/ 737296 w 1064603"/>
                  <a:gd name="connsiteY8" fmla="*/ 507825 h 904186"/>
                  <a:gd name="connsiteX9" fmla="*/ 856382 w 1064603"/>
                  <a:gd name="connsiteY9" fmla="*/ 430692 h 904186"/>
                  <a:gd name="connsiteX10" fmla="*/ 819043 w 1064603"/>
                  <a:gd name="connsiteY10" fmla="*/ 238757 h 904186"/>
                  <a:gd name="connsiteX11" fmla="*/ 925277 w 1064603"/>
                  <a:gd name="connsiteY11" fmla="*/ 355231 h 904186"/>
                  <a:gd name="connsiteX12" fmla="*/ 1056397 w 1064603"/>
                  <a:gd name="connsiteY12" fmla="*/ 630394 h 904186"/>
                  <a:gd name="connsiteX13" fmla="*/ 723224 w 1064603"/>
                  <a:gd name="connsiteY13" fmla="*/ 27823 h 9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603" h="904186">
                    <a:moveTo>
                      <a:pt x="723224" y="27823"/>
                    </a:moveTo>
                    <a:cubicBezTo>
                      <a:pt x="486636" y="-54761"/>
                      <a:pt x="195626" y="49940"/>
                      <a:pt x="67101" y="263853"/>
                    </a:cubicBezTo>
                    <a:cubicBezTo>
                      <a:pt x="-61425" y="477766"/>
                      <a:pt x="-610" y="742322"/>
                      <a:pt x="188573" y="903797"/>
                    </a:cubicBezTo>
                    <a:cubicBezTo>
                      <a:pt x="188573" y="903797"/>
                      <a:pt x="137737" y="681142"/>
                      <a:pt x="127619" y="592481"/>
                    </a:cubicBezTo>
                    <a:cubicBezTo>
                      <a:pt x="119416" y="520764"/>
                      <a:pt x="171262" y="434715"/>
                      <a:pt x="171262" y="434715"/>
                    </a:cubicBezTo>
                    <a:cubicBezTo>
                      <a:pt x="189374" y="512492"/>
                      <a:pt x="194738" y="577521"/>
                      <a:pt x="182617" y="656691"/>
                    </a:cubicBezTo>
                    <a:cubicBezTo>
                      <a:pt x="357223" y="604950"/>
                      <a:pt x="529583" y="569475"/>
                      <a:pt x="704207" y="517751"/>
                    </a:cubicBezTo>
                    <a:cubicBezTo>
                      <a:pt x="703579" y="455056"/>
                      <a:pt x="695969" y="372577"/>
                      <a:pt x="704973" y="370383"/>
                    </a:cubicBezTo>
                    <a:cubicBezTo>
                      <a:pt x="723033" y="365994"/>
                      <a:pt x="737104" y="448543"/>
                      <a:pt x="737296" y="507825"/>
                    </a:cubicBezTo>
                    <a:cubicBezTo>
                      <a:pt x="784648" y="493022"/>
                      <a:pt x="833289" y="472994"/>
                      <a:pt x="856382" y="430692"/>
                    </a:cubicBezTo>
                    <a:cubicBezTo>
                      <a:pt x="889384" y="370191"/>
                      <a:pt x="853926" y="297569"/>
                      <a:pt x="819043" y="238757"/>
                    </a:cubicBezTo>
                    <a:cubicBezTo>
                      <a:pt x="819043" y="238757"/>
                      <a:pt x="875713" y="278586"/>
                      <a:pt x="925277" y="355231"/>
                    </a:cubicBezTo>
                    <a:cubicBezTo>
                      <a:pt x="975781" y="433200"/>
                      <a:pt x="1056397" y="630394"/>
                      <a:pt x="1056397" y="630394"/>
                    </a:cubicBezTo>
                    <a:cubicBezTo>
                      <a:pt x="1097706" y="386004"/>
                      <a:pt x="959812" y="110406"/>
                      <a:pt x="723224" y="27823"/>
                    </a:cubicBezTo>
                    <a:close/>
                  </a:path>
                </a:pathLst>
              </a:custGeom>
              <a:solidFill>
                <a:srgbClr val="4D2E2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A4D65AD9-1D68-432A-42A3-7D24EE040BC5}"/>
                  </a:ext>
                </a:extLst>
              </p:cNvPr>
              <p:cNvSpPr/>
              <p:nvPr/>
            </p:nvSpPr>
            <p:spPr>
              <a:xfrm>
                <a:off x="5675165" y="2611221"/>
                <a:ext cx="903061" cy="443864"/>
              </a:xfrm>
              <a:custGeom>
                <a:avLst/>
                <a:gdLst>
                  <a:gd name="connsiteX0" fmla="*/ 637528 w 903061"/>
                  <a:gd name="connsiteY0" fmla="*/ -389 h 443864"/>
                  <a:gd name="connsiteX1" fmla="*/ 696044 w 903061"/>
                  <a:gd name="connsiteY1" fmla="*/ 146318 h 443864"/>
                  <a:gd name="connsiteX2" fmla="*/ 637737 w 903061"/>
                  <a:gd name="connsiteY2" fmla="*/ 214429 h 443864"/>
                  <a:gd name="connsiteX3" fmla="*/ 619225 w 903061"/>
                  <a:gd name="connsiteY3" fmla="*/ 206888 h 443864"/>
                  <a:gd name="connsiteX4" fmla="*/ 541152 w 903061"/>
                  <a:gd name="connsiteY4" fmla="*/ 90310 h 443864"/>
                  <a:gd name="connsiteX5" fmla="*/ 529483 w 903061"/>
                  <a:gd name="connsiteY5" fmla="*/ 123155 h 443864"/>
                  <a:gd name="connsiteX6" fmla="*/ 468007 w 903061"/>
                  <a:gd name="connsiteY6" fmla="*/ 296995 h 443864"/>
                  <a:gd name="connsiteX7" fmla="*/ 96120 w 903061"/>
                  <a:gd name="connsiteY7" fmla="*/ 368398 h 443864"/>
                  <a:gd name="connsiteX8" fmla="*/ 67437 w 903061"/>
                  <a:gd name="connsiteY8" fmla="*/ 346821 h 443864"/>
                  <a:gd name="connsiteX9" fmla="*/ 20415 w 903061"/>
                  <a:gd name="connsiteY9" fmla="*/ 160982 h 443864"/>
                  <a:gd name="connsiteX10" fmla="*/ -936 w 903061"/>
                  <a:gd name="connsiteY10" fmla="*/ 256069 h 443864"/>
                  <a:gd name="connsiteX11" fmla="*/ 16636 w 903061"/>
                  <a:gd name="connsiteY11" fmla="*/ 221500 h 443864"/>
                  <a:gd name="connsiteX12" fmla="*/ 27991 w 903061"/>
                  <a:gd name="connsiteY12" fmla="*/ 443476 h 443864"/>
                  <a:gd name="connsiteX13" fmla="*/ 549581 w 903061"/>
                  <a:gd name="connsiteY13" fmla="*/ 304536 h 443864"/>
                  <a:gd name="connsiteX14" fmla="*/ 550347 w 903061"/>
                  <a:gd name="connsiteY14" fmla="*/ 157168 h 443864"/>
                  <a:gd name="connsiteX15" fmla="*/ 582670 w 903061"/>
                  <a:gd name="connsiteY15" fmla="*/ 294610 h 443864"/>
                  <a:gd name="connsiteX16" fmla="*/ 701756 w 903061"/>
                  <a:gd name="connsiteY16" fmla="*/ 217477 h 443864"/>
                  <a:gd name="connsiteX17" fmla="*/ 664417 w 903061"/>
                  <a:gd name="connsiteY17" fmla="*/ 25542 h 443864"/>
                  <a:gd name="connsiteX18" fmla="*/ 770651 w 903061"/>
                  <a:gd name="connsiteY18" fmla="*/ 142016 h 443864"/>
                  <a:gd name="connsiteX19" fmla="*/ 901771 w 903061"/>
                  <a:gd name="connsiteY19" fmla="*/ 417179 h 443864"/>
                  <a:gd name="connsiteX20" fmla="*/ 779411 w 903061"/>
                  <a:gd name="connsiteY20" fmla="*/ 95657 h 443864"/>
                  <a:gd name="connsiteX21" fmla="*/ 637528 w 903061"/>
                  <a:gd name="connsiteY21" fmla="*/ -389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061" h="443864">
                    <a:moveTo>
                      <a:pt x="637528" y="-389"/>
                    </a:moveTo>
                    <a:cubicBezTo>
                      <a:pt x="659367" y="46963"/>
                      <a:pt x="684254" y="95012"/>
                      <a:pt x="696044" y="146318"/>
                    </a:cubicBezTo>
                    <a:cubicBezTo>
                      <a:pt x="702610" y="172441"/>
                      <a:pt x="674170" y="213419"/>
                      <a:pt x="637737" y="214429"/>
                    </a:cubicBezTo>
                    <a:cubicBezTo>
                      <a:pt x="630179" y="215213"/>
                      <a:pt x="622621" y="211573"/>
                      <a:pt x="619225" y="206888"/>
                    </a:cubicBezTo>
                    <a:cubicBezTo>
                      <a:pt x="589479" y="172302"/>
                      <a:pt x="558759" y="82961"/>
                      <a:pt x="541152" y="90310"/>
                    </a:cubicBezTo>
                    <a:cubicBezTo>
                      <a:pt x="532322" y="99175"/>
                      <a:pt x="531034" y="111679"/>
                      <a:pt x="529483" y="123155"/>
                    </a:cubicBezTo>
                    <a:cubicBezTo>
                      <a:pt x="517606" y="185955"/>
                      <a:pt x="535962" y="267703"/>
                      <a:pt x="468007" y="296995"/>
                    </a:cubicBezTo>
                    <a:cubicBezTo>
                      <a:pt x="365953" y="340395"/>
                      <a:pt x="115137" y="373623"/>
                      <a:pt x="96120" y="368398"/>
                    </a:cubicBezTo>
                    <a:cubicBezTo>
                      <a:pt x="84399" y="365804"/>
                      <a:pt x="70833" y="360353"/>
                      <a:pt x="67437" y="346821"/>
                    </a:cubicBezTo>
                    <a:cubicBezTo>
                      <a:pt x="54584" y="286929"/>
                      <a:pt x="37500" y="219828"/>
                      <a:pt x="20415" y="160982"/>
                    </a:cubicBezTo>
                    <a:cubicBezTo>
                      <a:pt x="14720" y="190588"/>
                      <a:pt x="11150" y="220716"/>
                      <a:pt x="-936" y="256069"/>
                    </a:cubicBezTo>
                    <a:cubicBezTo>
                      <a:pt x="4288" y="244235"/>
                      <a:pt x="10155" y="232695"/>
                      <a:pt x="16636" y="221500"/>
                    </a:cubicBezTo>
                    <a:cubicBezTo>
                      <a:pt x="34748" y="299277"/>
                      <a:pt x="40112" y="364306"/>
                      <a:pt x="27991" y="443476"/>
                    </a:cubicBezTo>
                    <a:cubicBezTo>
                      <a:pt x="202597" y="391735"/>
                      <a:pt x="374957" y="356260"/>
                      <a:pt x="549581" y="304536"/>
                    </a:cubicBezTo>
                    <a:cubicBezTo>
                      <a:pt x="548954" y="241841"/>
                      <a:pt x="541343" y="159362"/>
                      <a:pt x="550347" y="157168"/>
                    </a:cubicBezTo>
                    <a:cubicBezTo>
                      <a:pt x="568407" y="152779"/>
                      <a:pt x="582478" y="235328"/>
                      <a:pt x="582670" y="294610"/>
                    </a:cubicBezTo>
                    <a:cubicBezTo>
                      <a:pt x="630022" y="279807"/>
                      <a:pt x="678663" y="259779"/>
                      <a:pt x="701756" y="217477"/>
                    </a:cubicBezTo>
                    <a:cubicBezTo>
                      <a:pt x="734758" y="156976"/>
                      <a:pt x="699300" y="84354"/>
                      <a:pt x="664417" y="25542"/>
                    </a:cubicBezTo>
                    <a:cubicBezTo>
                      <a:pt x="664417" y="25542"/>
                      <a:pt x="721087" y="65371"/>
                      <a:pt x="770651" y="142016"/>
                    </a:cubicBezTo>
                    <a:cubicBezTo>
                      <a:pt x="821156" y="219985"/>
                      <a:pt x="901771" y="417179"/>
                      <a:pt x="901771" y="417179"/>
                    </a:cubicBezTo>
                    <a:cubicBezTo>
                      <a:pt x="908093" y="379771"/>
                      <a:pt x="828313" y="161417"/>
                      <a:pt x="779411" y="95657"/>
                    </a:cubicBezTo>
                    <a:cubicBezTo>
                      <a:pt x="747158" y="50568"/>
                      <a:pt x="682129" y="7483"/>
                      <a:pt x="637528" y="-389"/>
                    </a:cubicBezTo>
                    <a:close/>
                  </a:path>
                </a:pathLst>
              </a:custGeom>
              <a:solidFill>
                <a:srgbClr val="42282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A58B44A3-A068-738E-8B55-220F1AF97311}"/>
                  </a:ext>
                </a:extLst>
              </p:cNvPr>
              <p:cNvSpPr/>
              <p:nvPr/>
            </p:nvSpPr>
            <p:spPr>
              <a:xfrm>
                <a:off x="5925106" y="2723068"/>
                <a:ext cx="28615" cy="194798"/>
              </a:xfrm>
              <a:custGeom>
                <a:avLst/>
                <a:gdLst>
                  <a:gd name="connsiteX0" fmla="*/ 7846 w 28615"/>
                  <a:gd name="connsiteY0" fmla="*/ 191383 h 194798"/>
                  <a:gd name="connsiteX1" fmla="*/ 27369 w 28615"/>
                  <a:gd name="connsiteY1" fmla="*/ 45094 h 194798"/>
                  <a:gd name="connsiteX2" fmla="*/ 23659 w 28615"/>
                  <a:gd name="connsiteY2" fmla="*/ 2984 h 194798"/>
                  <a:gd name="connsiteX3" fmla="*/ 18226 w 28615"/>
                  <a:gd name="connsiteY3" fmla="*/ -256 h 194798"/>
                  <a:gd name="connsiteX4" fmla="*/ 14969 w 28615"/>
                  <a:gd name="connsiteY4" fmla="*/ 5161 h 194798"/>
                  <a:gd name="connsiteX5" fmla="*/ 9744 w 28615"/>
                  <a:gd name="connsiteY5" fmla="*/ 149116 h 194798"/>
                  <a:gd name="connsiteX6" fmla="*/ -705 w 28615"/>
                  <a:gd name="connsiteY6" fmla="*/ 188840 h 194798"/>
                  <a:gd name="connsiteX7" fmla="*/ 7881 w 28615"/>
                  <a:gd name="connsiteY7" fmla="*/ 191331 h 1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5" h="194798">
                    <a:moveTo>
                      <a:pt x="7846" y="191383"/>
                    </a:moveTo>
                    <a:cubicBezTo>
                      <a:pt x="22638" y="144088"/>
                      <a:pt x="29241" y="94613"/>
                      <a:pt x="27369" y="45094"/>
                    </a:cubicBezTo>
                    <a:cubicBezTo>
                      <a:pt x="26829" y="31005"/>
                      <a:pt x="25627" y="16951"/>
                      <a:pt x="23659" y="2984"/>
                    </a:cubicBezTo>
                    <a:cubicBezTo>
                      <a:pt x="23044" y="596"/>
                      <a:pt x="20619" y="-850"/>
                      <a:pt x="18226" y="-256"/>
                    </a:cubicBezTo>
                    <a:cubicBezTo>
                      <a:pt x="15869" y="392"/>
                      <a:pt x="14435" y="2775"/>
                      <a:pt x="14969" y="5161"/>
                    </a:cubicBezTo>
                    <a:cubicBezTo>
                      <a:pt x="21412" y="53094"/>
                      <a:pt x="19646" y="101775"/>
                      <a:pt x="9744" y="149116"/>
                    </a:cubicBezTo>
                    <a:cubicBezTo>
                      <a:pt x="6900" y="162514"/>
                      <a:pt x="3417" y="175755"/>
                      <a:pt x="-705" y="188840"/>
                    </a:cubicBezTo>
                    <a:cubicBezTo>
                      <a:pt x="-2446" y="194343"/>
                      <a:pt x="6157" y="196816"/>
                      <a:pt x="7881" y="19133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2BA176BF-9475-C4BB-B1D5-63652CA9CA77}"/>
                  </a:ext>
                </a:extLst>
              </p:cNvPr>
              <p:cNvSpPr/>
              <p:nvPr/>
            </p:nvSpPr>
            <p:spPr>
              <a:xfrm>
                <a:off x="6046003" y="2630375"/>
                <a:ext cx="115538" cy="246551"/>
              </a:xfrm>
              <a:custGeom>
                <a:avLst/>
                <a:gdLst>
                  <a:gd name="connsiteX0" fmla="*/ 114602 w 115538"/>
                  <a:gd name="connsiteY0" fmla="*/ 241791 h 246551"/>
                  <a:gd name="connsiteX1" fmla="*/ 92972 w 115538"/>
                  <a:gd name="connsiteY1" fmla="*/ 139180 h 246551"/>
                  <a:gd name="connsiteX2" fmla="*/ 44645 w 115538"/>
                  <a:gd name="connsiteY2" fmla="*/ 46443 h 246551"/>
                  <a:gd name="connsiteX3" fmla="*/ 6749 w 115538"/>
                  <a:gd name="connsiteY3" fmla="*/ 954 h 246551"/>
                  <a:gd name="connsiteX4" fmla="*/ 357 w 115538"/>
                  <a:gd name="connsiteY4" fmla="*/ 7224 h 246551"/>
                  <a:gd name="connsiteX5" fmla="*/ 60946 w 115538"/>
                  <a:gd name="connsiteY5" fmla="*/ 89511 h 246551"/>
                  <a:gd name="connsiteX6" fmla="*/ 97170 w 115538"/>
                  <a:gd name="connsiteY6" fmla="*/ 185069 h 246551"/>
                  <a:gd name="connsiteX7" fmla="*/ 105651 w 115538"/>
                  <a:gd name="connsiteY7" fmla="*/ 241599 h 246551"/>
                  <a:gd name="connsiteX8" fmla="*/ 110040 w 115538"/>
                  <a:gd name="connsiteY8" fmla="*/ 246162 h 246551"/>
                  <a:gd name="connsiteX9" fmla="*/ 114603 w 115538"/>
                  <a:gd name="connsiteY9" fmla="*/ 241791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38" h="246551">
                    <a:moveTo>
                      <a:pt x="114602" y="241791"/>
                    </a:moveTo>
                    <a:cubicBezTo>
                      <a:pt x="112162" y="206753"/>
                      <a:pt x="104883" y="172221"/>
                      <a:pt x="92972" y="139180"/>
                    </a:cubicBezTo>
                    <a:cubicBezTo>
                      <a:pt x="81119" y="106229"/>
                      <a:pt x="64863" y="75034"/>
                      <a:pt x="44645" y="46443"/>
                    </a:cubicBezTo>
                    <a:cubicBezTo>
                      <a:pt x="33215" y="30318"/>
                      <a:pt x="20545" y="15109"/>
                      <a:pt x="6749" y="954"/>
                    </a:cubicBezTo>
                    <a:cubicBezTo>
                      <a:pt x="2726" y="-3156"/>
                      <a:pt x="-3700" y="3096"/>
                      <a:pt x="357" y="7224"/>
                    </a:cubicBezTo>
                    <a:cubicBezTo>
                      <a:pt x="24248" y="31731"/>
                      <a:pt x="44637" y="59422"/>
                      <a:pt x="60946" y="89511"/>
                    </a:cubicBezTo>
                    <a:cubicBezTo>
                      <a:pt x="77283" y="119580"/>
                      <a:pt x="89469" y="151726"/>
                      <a:pt x="97170" y="185069"/>
                    </a:cubicBezTo>
                    <a:cubicBezTo>
                      <a:pt x="101473" y="203661"/>
                      <a:pt x="104309" y="222563"/>
                      <a:pt x="105651" y="241599"/>
                    </a:cubicBezTo>
                    <a:cubicBezTo>
                      <a:pt x="105667" y="244046"/>
                      <a:pt x="107596" y="246051"/>
                      <a:pt x="110040" y="246162"/>
                    </a:cubicBezTo>
                    <a:cubicBezTo>
                      <a:pt x="112498" y="246192"/>
                      <a:pt x="114527" y="244248"/>
                      <a:pt x="114603" y="241791"/>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6E51655F-1EBA-8727-0B0C-A26D7B6D2383}"/>
                  </a:ext>
                </a:extLst>
              </p:cNvPr>
              <p:cNvSpPr/>
              <p:nvPr/>
            </p:nvSpPr>
            <p:spPr>
              <a:xfrm>
                <a:off x="5692998" y="2738405"/>
                <a:ext cx="678746" cy="316610"/>
              </a:xfrm>
              <a:custGeom>
                <a:avLst/>
                <a:gdLst>
                  <a:gd name="connsiteX0" fmla="*/ 531086 w 678746"/>
                  <a:gd name="connsiteY0" fmla="*/ 5689 h 316610"/>
                  <a:gd name="connsiteX1" fmla="*/ 523910 w 678746"/>
                  <a:gd name="connsiteY1" fmla="*/ 38256 h 316610"/>
                  <a:gd name="connsiteX2" fmla="*/ 521943 w 678746"/>
                  <a:gd name="connsiteY2" fmla="*/ 170978 h 316610"/>
                  <a:gd name="connsiteX3" fmla="*/ 24786 w 678746"/>
                  <a:gd name="connsiteY3" fmla="*/ 296578 h 316610"/>
                  <a:gd name="connsiteX4" fmla="*/ -936 w 678746"/>
                  <a:gd name="connsiteY4" fmla="*/ -389 h 316610"/>
                  <a:gd name="connsiteX5" fmla="*/ 10227 w 678746"/>
                  <a:gd name="connsiteY5" fmla="*/ 316222 h 316610"/>
                  <a:gd name="connsiteX6" fmla="*/ 531817 w 678746"/>
                  <a:gd name="connsiteY6" fmla="*/ 177282 h 316610"/>
                  <a:gd name="connsiteX7" fmla="*/ 532583 w 678746"/>
                  <a:gd name="connsiteY7" fmla="*/ 29914 h 316610"/>
                  <a:gd name="connsiteX8" fmla="*/ 564906 w 678746"/>
                  <a:gd name="connsiteY8" fmla="*/ 167355 h 316610"/>
                  <a:gd name="connsiteX9" fmla="*/ 677810 w 678746"/>
                  <a:gd name="connsiteY9" fmla="*/ 100150 h 316610"/>
                  <a:gd name="connsiteX10" fmla="*/ 580493 w 678746"/>
                  <a:gd name="connsiteY10" fmla="*/ 147032 h 316610"/>
                  <a:gd name="connsiteX11" fmla="*/ 531086 w 678746"/>
                  <a:gd name="connsiteY11" fmla="*/ 5689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8746" h="316610">
                    <a:moveTo>
                      <a:pt x="531086" y="5689"/>
                    </a:moveTo>
                    <a:cubicBezTo>
                      <a:pt x="524015" y="14257"/>
                      <a:pt x="524259" y="27406"/>
                      <a:pt x="523910" y="38256"/>
                    </a:cubicBezTo>
                    <a:cubicBezTo>
                      <a:pt x="521438" y="83535"/>
                      <a:pt x="529135" y="126133"/>
                      <a:pt x="521943" y="170978"/>
                    </a:cubicBezTo>
                    <a:cubicBezTo>
                      <a:pt x="354912" y="209936"/>
                      <a:pt x="190720" y="253283"/>
                      <a:pt x="24786" y="296578"/>
                    </a:cubicBezTo>
                    <a:cubicBezTo>
                      <a:pt x="26632" y="167181"/>
                      <a:pt x="15800" y="99784"/>
                      <a:pt x="-936" y="-389"/>
                    </a:cubicBezTo>
                    <a:cubicBezTo>
                      <a:pt x="4149" y="41721"/>
                      <a:pt x="22348" y="237034"/>
                      <a:pt x="10227" y="316222"/>
                    </a:cubicBezTo>
                    <a:cubicBezTo>
                      <a:pt x="184834" y="264481"/>
                      <a:pt x="357193" y="229006"/>
                      <a:pt x="531817" y="177282"/>
                    </a:cubicBezTo>
                    <a:cubicBezTo>
                      <a:pt x="531190" y="114587"/>
                      <a:pt x="523580" y="32108"/>
                      <a:pt x="532583" y="29914"/>
                    </a:cubicBezTo>
                    <a:cubicBezTo>
                      <a:pt x="550643" y="25525"/>
                      <a:pt x="564715" y="108074"/>
                      <a:pt x="564906" y="167355"/>
                    </a:cubicBezTo>
                    <a:cubicBezTo>
                      <a:pt x="608445" y="153772"/>
                      <a:pt x="652941" y="135764"/>
                      <a:pt x="677810" y="100150"/>
                    </a:cubicBezTo>
                    <a:cubicBezTo>
                      <a:pt x="651147" y="124235"/>
                      <a:pt x="615637" y="138185"/>
                      <a:pt x="580493" y="147032"/>
                    </a:cubicBezTo>
                    <a:cubicBezTo>
                      <a:pt x="577532" y="98565"/>
                      <a:pt x="572360" y="35278"/>
                      <a:pt x="531086" y="56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8697D33A-343C-C55C-8BE9-51D4C9AE998F}"/>
                  </a:ext>
                </a:extLst>
              </p:cNvPr>
              <p:cNvSpPr/>
              <p:nvPr/>
            </p:nvSpPr>
            <p:spPr>
              <a:xfrm>
                <a:off x="6286793" y="2572628"/>
                <a:ext cx="97629" cy="264103"/>
              </a:xfrm>
              <a:custGeom>
                <a:avLst/>
                <a:gdLst>
                  <a:gd name="connsiteX0" fmla="*/ -936 w 97629"/>
                  <a:gd name="connsiteY0" fmla="*/ -389 h 264103"/>
                  <a:gd name="connsiteX1" fmla="*/ 14528 w 97629"/>
                  <a:gd name="connsiteY1" fmla="*/ 31342 h 264103"/>
                  <a:gd name="connsiteX2" fmla="*/ 85513 w 97629"/>
                  <a:gd name="connsiteY2" fmla="*/ 263715 h 264103"/>
                  <a:gd name="connsiteX3" fmla="*/ 90198 w 97629"/>
                  <a:gd name="connsiteY3" fmla="*/ 256000 h 264103"/>
                  <a:gd name="connsiteX4" fmla="*/ -936 w 97629"/>
                  <a:gd name="connsiteY4" fmla="*/ -389 h 26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9" h="264103">
                    <a:moveTo>
                      <a:pt x="-936" y="-389"/>
                    </a:moveTo>
                    <a:cubicBezTo>
                      <a:pt x="3052" y="11175"/>
                      <a:pt x="8781" y="21258"/>
                      <a:pt x="14528" y="31342"/>
                    </a:cubicBezTo>
                    <a:cubicBezTo>
                      <a:pt x="61428" y="99749"/>
                      <a:pt x="99742" y="180870"/>
                      <a:pt x="85513" y="263715"/>
                    </a:cubicBezTo>
                    <a:cubicBezTo>
                      <a:pt x="87168" y="261224"/>
                      <a:pt x="88735" y="258664"/>
                      <a:pt x="90198" y="256000"/>
                    </a:cubicBezTo>
                    <a:cubicBezTo>
                      <a:pt x="123201" y="195499"/>
                      <a:pt x="20798" y="20893"/>
                      <a:pt x="-936" y="-389"/>
                    </a:cubicBezTo>
                    <a:close/>
                  </a:path>
                </a:pathLst>
              </a:custGeom>
              <a:solidFill>
                <a:srgbClr val="321E1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6565F2B8-D1CD-1AEA-ED9A-0D61F11991A4}"/>
                  </a:ext>
                </a:extLst>
              </p:cNvPr>
              <p:cNvSpPr/>
              <p:nvPr/>
            </p:nvSpPr>
            <p:spPr>
              <a:xfrm>
                <a:off x="6058530" y="2455043"/>
                <a:ext cx="199972" cy="117547"/>
              </a:xfrm>
              <a:custGeom>
                <a:avLst/>
                <a:gdLst>
                  <a:gd name="connsiteX0" fmla="*/ 189100 w 199972"/>
                  <a:gd name="connsiteY0" fmla="*/ 29336 h 117547"/>
                  <a:gd name="connsiteX1" fmla="*/ 167209 w 199972"/>
                  <a:gd name="connsiteY1" fmla="*/ 22596 h 117547"/>
                  <a:gd name="connsiteX2" fmla="*/ 144064 w 199972"/>
                  <a:gd name="connsiteY2" fmla="*/ 16605 h 117547"/>
                  <a:gd name="connsiteX3" fmla="*/ 129313 w 199972"/>
                  <a:gd name="connsiteY3" fmla="*/ 26009 h 117547"/>
                  <a:gd name="connsiteX4" fmla="*/ 123078 w 199972"/>
                  <a:gd name="connsiteY4" fmla="*/ 22526 h 117547"/>
                  <a:gd name="connsiteX5" fmla="*/ 84764 w 199972"/>
                  <a:gd name="connsiteY5" fmla="*/ 19601 h 117547"/>
                  <a:gd name="connsiteX6" fmla="*/ 82378 w 199972"/>
                  <a:gd name="connsiteY6" fmla="*/ 22805 h 117547"/>
                  <a:gd name="connsiteX7" fmla="*/ 65573 w 199972"/>
                  <a:gd name="connsiteY7" fmla="*/ 3404 h 117547"/>
                  <a:gd name="connsiteX8" fmla="*/ 41696 w 199972"/>
                  <a:gd name="connsiteY8" fmla="*/ 13383 h 117547"/>
                  <a:gd name="connsiteX9" fmla="*/ 48035 w 199972"/>
                  <a:gd name="connsiteY9" fmla="*/ 51035 h 117547"/>
                  <a:gd name="connsiteX10" fmla="*/ 46746 w 199972"/>
                  <a:gd name="connsiteY10" fmla="*/ 53996 h 117547"/>
                  <a:gd name="connsiteX11" fmla="*/ 33110 w 199972"/>
                  <a:gd name="connsiteY11" fmla="*/ 50321 h 117547"/>
                  <a:gd name="connsiteX12" fmla="*/ 4479 w 199972"/>
                  <a:gd name="connsiteY12" fmla="*/ 89959 h 117547"/>
                  <a:gd name="connsiteX13" fmla="*/ 48401 w 199972"/>
                  <a:gd name="connsiteY13" fmla="*/ 89959 h 117547"/>
                  <a:gd name="connsiteX14" fmla="*/ 60592 w 199972"/>
                  <a:gd name="connsiteY14" fmla="*/ 93703 h 117547"/>
                  <a:gd name="connsiteX15" fmla="*/ 67123 w 199972"/>
                  <a:gd name="connsiteY15" fmla="*/ 110248 h 117547"/>
                  <a:gd name="connsiteX16" fmla="*/ 84538 w 199972"/>
                  <a:gd name="connsiteY16" fmla="*/ 116134 h 117547"/>
                  <a:gd name="connsiteX17" fmla="*/ 92793 w 199972"/>
                  <a:gd name="connsiteY17" fmla="*/ 99694 h 117547"/>
                  <a:gd name="connsiteX18" fmla="*/ 89815 w 199972"/>
                  <a:gd name="connsiteY18" fmla="*/ 89889 h 117547"/>
                  <a:gd name="connsiteX19" fmla="*/ 95788 w 199972"/>
                  <a:gd name="connsiteY19" fmla="*/ 105563 h 117547"/>
                  <a:gd name="connsiteX20" fmla="*/ 122852 w 199972"/>
                  <a:gd name="connsiteY20" fmla="*/ 98353 h 117547"/>
                  <a:gd name="connsiteX21" fmla="*/ 115276 w 199972"/>
                  <a:gd name="connsiteY21" fmla="*/ 62617 h 117547"/>
                  <a:gd name="connsiteX22" fmla="*/ 111950 w 199972"/>
                  <a:gd name="connsiteY22" fmla="*/ 48231 h 117547"/>
                  <a:gd name="connsiteX23" fmla="*/ 115084 w 199972"/>
                  <a:gd name="connsiteY23" fmla="*/ 50112 h 117547"/>
                  <a:gd name="connsiteX24" fmla="*/ 131873 w 199972"/>
                  <a:gd name="connsiteY24" fmla="*/ 64811 h 117547"/>
                  <a:gd name="connsiteX25" fmla="*/ 155749 w 199972"/>
                  <a:gd name="connsiteY25" fmla="*/ 54815 h 117547"/>
                  <a:gd name="connsiteX26" fmla="*/ 155558 w 199972"/>
                  <a:gd name="connsiteY26" fmla="*/ 48301 h 117547"/>
                  <a:gd name="connsiteX27" fmla="*/ 161514 w 199972"/>
                  <a:gd name="connsiteY27" fmla="*/ 50043 h 117547"/>
                  <a:gd name="connsiteX28" fmla="*/ 182099 w 199972"/>
                  <a:gd name="connsiteY28" fmla="*/ 56382 h 117547"/>
                  <a:gd name="connsiteX29" fmla="*/ 189100 w 199972"/>
                  <a:gd name="connsiteY29" fmla="*/ 29336 h 11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972" h="117547">
                    <a:moveTo>
                      <a:pt x="189100" y="29336"/>
                    </a:moveTo>
                    <a:lnTo>
                      <a:pt x="167209" y="22596"/>
                    </a:lnTo>
                    <a:cubicBezTo>
                      <a:pt x="159964" y="20367"/>
                      <a:pt x="151726" y="16518"/>
                      <a:pt x="144064" y="16605"/>
                    </a:cubicBezTo>
                    <a:cubicBezTo>
                      <a:pt x="135861" y="16605"/>
                      <a:pt x="131542" y="20524"/>
                      <a:pt x="129313" y="26009"/>
                    </a:cubicBezTo>
                    <a:cubicBezTo>
                      <a:pt x="127275" y="24773"/>
                      <a:pt x="125203" y="23589"/>
                      <a:pt x="123078" y="22526"/>
                    </a:cubicBezTo>
                    <a:cubicBezTo>
                      <a:pt x="112106" y="16988"/>
                      <a:pt x="95214" y="9099"/>
                      <a:pt x="84764" y="19601"/>
                    </a:cubicBezTo>
                    <a:cubicBezTo>
                      <a:pt x="83819" y="20549"/>
                      <a:pt x="83016" y="21628"/>
                      <a:pt x="82378" y="22805"/>
                    </a:cubicBezTo>
                    <a:cubicBezTo>
                      <a:pt x="77108" y="16058"/>
                      <a:pt x="71499" y="9583"/>
                      <a:pt x="65573" y="3404"/>
                    </a:cubicBezTo>
                    <a:cubicBezTo>
                      <a:pt x="57736" y="-4763"/>
                      <a:pt x="40320" y="1036"/>
                      <a:pt x="41696" y="13383"/>
                    </a:cubicBezTo>
                    <a:cubicBezTo>
                      <a:pt x="43121" y="26040"/>
                      <a:pt x="45238" y="38610"/>
                      <a:pt x="48035" y="51035"/>
                    </a:cubicBezTo>
                    <a:cubicBezTo>
                      <a:pt x="47497" y="51971"/>
                      <a:pt x="47065" y="52964"/>
                      <a:pt x="46746" y="53996"/>
                    </a:cubicBezTo>
                    <a:cubicBezTo>
                      <a:pt x="42456" y="51969"/>
                      <a:pt x="37838" y="50725"/>
                      <a:pt x="33110" y="50321"/>
                    </a:cubicBezTo>
                    <a:cubicBezTo>
                      <a:pt x="7510" y="48179"/>
                      <a:pt x="-10428" y="80955"/>
                      <a:pt x="4479" y="89959"/>
                    </a:cubicBezTo>
                    <a:cubicBezTo>
                      <a:pt x="10383" y="93442"/>
                      <a:pt x="34713" y="75521"/>
                      <a:pt x="48401" y="89959"/>
                    </a:cubicBezTo>
                    <a:cubicBezTo>
                      <a:pt x="51532" y="93249"/>
                      <a:pt x="56154" y="94669"/>
                      <a:pt x="60592" y="93703"/>
                    </a:cubicBezTo>
                    <a:cubicBezTo>
                      <a:pt x="62635" y="99241"/>
                      <a:pt x="64812" y="104756"/>
                      <a:pt x="67123" y="110248"/>
                    </a:cubicBezTo>
                    <a:cubicBezTo>
                      <a:pt x="69822" y="116587"/>
                      <a:pt x="78826" y="118607"/>
                      <a:pt x="84538" y="116134"/>
                    </a:cubicBezTo>
                    <a:cubicBezTo>
                      <a:pt x="90998" y="113472"/>
                      <a:pt x="94516" y="106464"/>
                      <a:pt x="92793" y="99694"/>
                    </a:cubicBezTo>
                    <a:cubicBezTo>
                      <a:pt x="91887" y="96385"/>
                      <a:pt x="90877" y="93128"/>
                      <a:pt x="89815" y="89889"/>
                    </a:cubicBezTo>
                    <a:cubicBezTo>
                      <a:pt x="92009" y="95021"/>
                      <a:pt x="94000" y="100245"/>
                      <a:pt x="95788" y="105563"/>
                    </a:cubicBezTo>
                    <a:cubicBezTo>
                      <a:pt x="101518" y="122647"/>
                      <a:pt x="126683" y="116012"/>
                      <a:pt x="122852" y="98353"/>
                    </a:cubicBezTo>
                    <a:lnTo>
                      <a:pt x="115276" y="62617"/>
                    </a:lnTo>
                    <a:cubicBezTo>
                      <a:pt x="114248" y="57845"/>
                      <a:pt x="113082" y="53038"/>
                      <a:pt x="111950" y="48231"/>
                    </a:cubicBezTo>
                    <a:cubicBezTo>
                      <a:pt x="113099" y="48893"/>
                      <a:pt x="114162" y="49538"/>
                      <a:pt x="115084" y="50112"/>
                    </a:cubicBezTo>
                    <a:cubicBezTo>
                      <a:pt x="121419" y="54098"/>
                      <a:pt x="127085" y="59059"/>
                      <a:pt x="131873" y="64811"/>
                    </a:cubicBezTo>
                    <a:cubicBezTo>
                      <a:pt x="139884" y="74093"/>
                      <a:pt x="156080" y="66430"/>
                      <a:pt x="155749" y="54815"/>
                    </a:cubicBezTo>
                    <a:cubicBezTo>
                      <a:pt x="155749" y="52638"/>
                      <a:pt x="155627" y="50461"/>
                      <a:pt x="155558" y="48301"/>
                    </a:cubicBezTo>
                    <a:lnTo>
                      <a:pt x="161514" y="50043"/>
                    </a:lnTo>
                    <a:lnTo>
                      <a:pt x="182099" y="56382"/>
                    </a:lnTo>
                    <a:cubicBezTo>
                      <a:pt x="199323" y="61746"/>
                      <a:pt x="206324" y="34647"/>
                      <a:pt x="189100" y="29336"/>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02254B61-7E84-1CFC-5E5B-5A33F7EA6916}"/>
                  </a:ext>
                </a:extLst>
              </p:cNvPr>
              <p:cNvSpPr/>
              <p:nvPr/>
            </p:nvSpPr>
            <p:spPr>
              <a:xfrm>
                <a:off x="5674654" y="2520180"/>
                <a:ext cx="292649" cy="156357"/>
              </a:xfrm>
              <a:custGeom>
                <a:avLst/>
                <a:gdLst>
                  <a:gd name="connsiteX0" fmla="*/ 272161 w 292649"/>
                  <a:gd name="connsiteY0" fmla="*/ 510 h 156357"/>
                  <a:gd name="connsiteX1" fmla="*/ 253892 w 292649"/>
                  <a:gd name="connsiteY1" fmla="*/ 6971 h 156357"/>
                  <a:gd name="connsiteX2" fmla="*/ 236755 w 292649"/>
                  <a:gd name="connsiteY2" fmla="*/ 13153 h 156357"/>
                  <a:gd name="connsiteX3" fmla="*/ 236651 w 292649"/>
                  <a:gd name="connsiteY3" fmla="*/ 13049 h 156357"/>
                  <a:gd name="connsiteX4" fmla="*/ 232454 w 292649"/>
                  <a:gd name="connsiteY4" fmla="*/ 9931 h 156357"/>
                  <a:gd name="connsiteX5" fmla="*/ 215039 w 292649"/>
                  <a:gd name="connsiteY5" fmla="*/ 5786 h 156357"/>
                  <a:gd name="connsiteX6" fmla="*/ 189647 w 292649"/>
                  <a:gd name="connsiteY6" fmla="*/ 19127 h 156357"/>
                  <a:gd name="connsiteX7" fmla="*/ 180939 w 292649"/>
                  <a:gd name="connsiteY7" fmla="*/ 26093 h 156357"/>
                  <a:gd name="connsiteX8" fmla="*/ 177804 w 292649"/>
                  <a:gd name="connsiteY8" fmla="*/ 27486 h 156357"/>
                  <a:gd name="connsiteX9" fmla="*/ 177578 w 292649"/>
                  <a:gd name="connsiteY9" fmla="*/ 27608 h 156357"/>
                  <a:gd name="connsiteX10" fmla="*/ 157838 w 292649"/>
                  <a:gd name="connsiteY10" fmla="*/ 30812 h 156357"/>
                  <a:gd name="connsiteX11" fmla="*/ 156175 w 292649"/>
                  <a:gd name="connsiteY11" fmla="*/ 33843 h 156357"/>
                  <a:gd name="connsiteX12" fmla="*/ 147171 w 292649"/>
                  <a:gd name="connsiteY12" fmla="*/ 58921 h 156357"/>
                  <a:gd name="connsiteX13" fmla="*/ 122528 w 292649"/>
                  <a:gd name="connsiteY13" fmla="*/ 38458 h 156357"/>
                  <a:gd name="connsiteX14" fmla="*/ 110999 w 292649"/>
                  <a:gd name="connsiteY14" fmla="*/ 42603 h 156357"/>
                  <a:gd name="connsiteX15" fmla="*/ 108456 w 292649"/>
                  <a:gd name="connsiteY15" fmla="*/ 28479 h 156357"/>
                  <a:gd name="connsiteX16" fmla="*/ 80592 w 292649"/>
                  <a:gd name="connsiteY16" fmla="*/ 29053 h 156357"/>
                  <a:gd name="connsiteX17" fmla="*/ 79756 w 292649"/>
                  <a:gd name="connsiteY17" fmla="*/ 45563 h 156357"/>
                  <a:gd name="connsiteX18" fmla="*/ 66903 w 292649"/>
                  <a:gd name="connsiteY18" fmla="*/ 57876 h 156357"/>
                  <a:gd name="connsiteX19" fmla="*/ 64535 w 292649"/>
                  <a:gd name="connsiteY19" fmla="*/ 68621 h 156357"/>
                  <a:gd name="connsiteX20" fmla="*/ 51961 w 292649"/>
                  <a:gd name="connsiteY20" fmla="*/ 70798 h 156357"/>
                  <a:gd name="connsiteX21" fmla="*/ 41930 w 292649"/>
                  <a:gd name="connsiteY21" fmla="*/ 87917 h 156357"/>
                  <a:gd name="connsiteX22" fmla="*/ 41930 w 292649"/>
                  <a:gd name="connsiteY22" fmla="*/ 103591 h 156357"/>
                  <a:gd name="connsiteX23" fmla="*/ 10965 w 292649"/>
                  <a:gd name="connsiteY23" fmla="*/ 115782 h 156357"/>
                  <a:gd name="connsiteX24" fmla="*/ -808 w 292649"/>
                  <a:gd name="connsiteY24" fmla="*/ 131717 h 156357"/>
                  <a:gd name="connsiteX25" fmla="*/ 15128 w 292649"/>
                  <a:gd name="connsiteY25" fmla="*/ 143490 h 156357"/>
                  <a:gd name="connsiteX26" fmla="*/ 59171 w 292649"/>
                  <a:gd name="connsiteY26" fmla="*/ 128965 h 156357"/>
                  <a:gd name="connsiteX27" fmla="*/ 71118 w 292649"/>
                  <a:gd name="connsiteY27" fmla="*/ 135548 h 156357"/>
                  <a:gd name="connsiteX28" fmla="*/ 76743 w 292649"/>
                  <a:gd name="connsiteY28" fmla="*/ 134190 h 156357"/>
                  <a:gd name="connsiteX29" fmla="*/ 100672 w 292649"/>
                  <a:gd name="connsiteY29" fmla="*/ 137359 h 156357"/>
                  <a:gd name="connsiteX30" fmla="*/ 108665 w 292649"/>
                  <a:gd name="connsiteY30" fmla="*/ 150665 h 156357"/>
                  <a:gd name="connsiteX31" fmla="*/ 123486 w 292649"/>
                  <a:gd name="connsiteY31" fmla="*/ 155384 h 156357"/>
                  <a:gd name="connsiteX32" fmla="*/ 133622 w 292649"/>
                  <a:gd name="connsiteY32" fmla="*/ 143507 h 156357"/>
                  <a:gd name="connsiteX33" fmla="*/ 134283 w 292649"/>
                  <a:gd name="connsiteY33" fmla="*/ 97931 h 156357"/>
                  <a:gd name="connsiteX34" fmla="*/ 141249 w 292649"/>
                  <a:gd name="connsiteY34" fmla="*/ 104741 h 156357"/>
                  <a:gd name="connsiteX35" fmla="*/ 162653 w 292649"/>
                  <a:gd name="connsiteY35" fmla="*/ 98506 h 156357"/>
                  <a:gd name="connsiteX36" fmla="*/ 178170 w 292649"/>
                  <a:gd name="connsiteY36" fmla="*/ 55281 h 156357"/>
                  <a:gd name="connsiteX37" fmla="*/ 193600 w 292649"/>
                  <a:gd name="connsiteY37" fmla="*/ 50822 h 156357"/>
                  <a:gd name="connsiteX38" fmla="*/ 205478 w 292649"/>
                  <a:gd name="connsiteY38" fmla="*/ 42324 h 156357"/>
                  <a:gd name="connsiteX39" fmla="*/ 217233 w 292649"/>
                  <a:gd name="connsiteY39" fmla="*/ 33616 h 156357"/>
                  <a:gd name="connsiteX40" fmla="*/ 222858 w 292649"/>
                  <a:gd name="connsiteY40" fmla="*/ 37395 h 156357"/>
                  <a:gd name="connsiteX41" fmla="*/ 241040 w 292649"/>
                  <a:gd name="connsiteY41" fmla="*/ 40722 h 156357"/>
                  <a:gd name="connsiteX42" fmla="*/ 283272 w 292649"/>
                  <a:gd name="connsiteY42" fmla="*/ 26041 h 156357"/>
                  <a:gd name="connsiteX43" fmla="*/ 272161 w 292649"/>
                  <a:gd name="connsiteY43" fmla="*/ 510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2649" h="156357">
                    <a:moveTo>
                      <a:pt x="272161" y="510"/>
                    </a:moveTo>
                    <a:lnTo>
                      <a:pt x="253892" y="6971"/>
                    </a:lnTo>
                    <a:cubicBezTo>
                      <a:pt x="248319" y="8956"/>
                      <a:pt x="242520" y="11708"/>
                      <a:pt x="236755" y="13153"/>
                    </a:cubicBezTo>
                    <a:cubicBezTo>
                      <a:pt x="236725" y="13114"/>
                      <a:pt x="236690" y="13079"/>
                      <a:pt x="236651" y="13049"/>
                    </a:cubicBezTo>
                    <a:cubicBezTo>
                      <a:pt x="235406" y="11816"/>
                      <a:pt x="233993" y="10767"/>
                      <a:pt x="232454" y="9931"/>
                    </a:cubicBezTo>
                    <a:cubicBezTo>
                      <a:pt x="227277" y="6637"/>
                      <a:pt x="221144" y="5177"/>
                      <a:pt x="215039" y="5786"/>
                    </a:cubicBezTo>
                    <a:cubicBezTo>
                      <a:pt x="205321" y="6779"/>
                      <a:pt x="196700" y="12753"/>
                      <a:pt x="189647" y="19127"/>
                    </a:cubicBezTo>
                    <a:cubicBezTo>
                      <a:pt x="187015" y="21768"/>
                      <a:pt x="184094" y="24105"/>
                      <a:pt x="180939" y="26093"/>
                    </a:cubicBezTo>
                    <a:cubicBezTo>
                      <a:pt x="180399" y="26406"/>
                      <a:pt x="178013" y="27399"/>
                      <a:pt x="177804" y="27486"/>
                    </a:cubicBezTo>
                    <a:lnTo>
                      <a:pt x="177578" y="27608"/>
                    </a:lnTo>
                    <a:cubicBezTo>
                      <a:pt x="171242" y="23042"/>
                      <a:pt x="162404" y="24476"/>
                      <a:pt x="157838" y="30812"/>
                    </a:cubicBezTo>
                    <a:cubicBezTo>
                      <a:pt x="157162" y="31751"/>
                      <a:pt x="156603" y="32768"/>
                      <a:pt x="156175" y="33843"/>
                    </a:cubicBezTo>
                    <a:lnTo>
                      <a:pt x="147171" y="58921"/>
                    </a:lnTo>
                    <a:cubicBezTo>
                      <a:pt x="142468" y="48175"/>
                      <a:pt x="134632" y="40095"/>
                      <a:pt x="122528" y="38458"/>
                    </a:cubicBezTo>
                    <a:cubicBezTo>
                      <a:pt x="118263" y="38077"/>
                      <a:pt x="114045" y="39593"/>
                      <a:pt x="110999" y="42603"/>
                    </a:cubicBezTo>
                    <a:cubicBezTo>
                      <a:pt x="110145" y="37883"/>
                      <a:pt x="109258" y="33181"/>
                      <a:pt x="108456" y="28479"/>
                    </a:cubicBezTo>
                    <a:cubicBezTo>
                      <a:pt x="105722" y="13397"/>
                      <a:pt x="81515" y="12579"/>
                      <a:pt x="80592" y="29053"/>
                    </a:cubicBezTo>
                    <a:lnTo>
                      <a:pt x="79756" y="45563"/>
                    </a:lnTo>
                    <a:cubicBezTo>
                      <a:pt x="72702" y="46155"/>
                      <a:pt x="68488" y="51119"/>
                      <a:pt x="66903" y="57876"/>
                    </a:cubicBezTo>
                    <a:cubicBezTo>
                      <a:pt x="66068" y="61452"/>
                      <a:pt x="65278" y="65034"/>
                      <a:pt x="64535" y="68621"/>
                    </a:cubicBezTo>
                    <a:cubicBezTo>
                      <a:pt x="60228" y="67441"/>
                      <a:pt x="55620" y="68238"/>
                      <a:pt x="51961" y="70798"/>
                    </a:cubicBezTo>
                    <a:cubicBezTo>
                      <a:pt x="46292" y="74779"/>
                      <a:pt x="42632" y="81026"/>
                      <a:pt x="41930" y="87917"/>
                    </a:cubicBezTo>
                    <a:cubicBezTo>
                      <a:pt x="41198" y="93142"/>
                      <a:pt x="42452" y="99115"/>
                      <a:pt x="41930" y="103591"/>
                    </a:cubicBezTo>
                    <a:cubicBezTo>
                      <a:pt x="40362" y="116461"/>
                      <a:pt x="20248" y="115556"/>
                      <a:pt x="10965" y="115782"/>
                    </a:cubicBezTo>
                    <a:cubicBezTo>
                      <a:pt x="3407" y="116026"/>
                      <a:pt x="-1835" y="124838"/>
                      <a:pt x="-808" y="131717"/>
                    </a:cubicBezTo>
                    <a:cubicBezTo>
                      <a:pt x="429" y="139920"/>
                      <a:pt x="7552" y="143733"/>
                      <a:pt x="15128" y="143490"/>
                    </a:cubicBezTo>
                    <a:cubicBezTo>
                      <a:pt x="31063" y="142967"/>
                      <a:pt x="47729" y="140390"/>
                      <a:pt x="59171" y="128965"/>
                    </a:cubicBezTo>
                    <a:cubicBezTo>
                      <a:pt x="61612" y="133218"/>
                      <a:pt x="66219" y="135757"/>
                      <a:pt x="71118" y="135548"/>
                    </a:cubicBezTo>
                    <a:cubicBezTo>
                      <a:pt x="73065" y="135471"/>
                      <a:pt x="74976" y="135010"/>
                      <a:pt x="76743" y="134190"/>
                    </a:cubicBezTo>
                    <a:cubicBezTo>
                      <a:pt x="80818" y="143368"/>
                      <a:pt x="94646" y="144500"/>
                      <a:pt x="100672" y="137359"/>
                    </a:cubicBezTo>
                    <a:cubicBezTo>
                      <a:pt x="102323" y="142330"/>
                      <a:pt x="105053" y="146873"/>
                      <a:pt x="108665" y="150665"/>
                    </a:cubicBezTo>
                    <a:cubicBezTo>
                      <a:pt x="112706" y="154740"/>
                      <a:pt x="117634" y="157143"/>
                      <a:pt x="123486" y="155384"/>
                    </a:cubicBezTo>
                    <a:cubicBezTo>
                      <a:pt x="128466" y="153869"/>
                      <a:pt x="133535" y="149150"/>
                      <a:pt x="133622" y="143507"/>
                    </a:cubicBezTo>
                    <a:cubicBezTo>
                      <a:pt x="133831" y="128321"/>
                      <a:pt x="134051" y="113129"/>
                      <a:pt x="134283" y="97931"/>
                    </a:cubicBezTo>
                    <a:cubicBezTo>
                      <a:pt x="136280" y="100512"/>
                      <a:pt x="138624" y="102804"/>
                      <a:pt x="141249" y="104741"/>
                    </a:cubicBezTo>
                    <a:cubicBezTo>
                      <a:pt x="148442" y="109965"/>
                      <a:pt x="159553" y="107126"/>
                      <a:pt x="162653" y="98506"/>
                    </a:cubicBezTo>
                    <a:lnTo>
                      <a:pt x="178170" y="55281"/>
                    </a:lnTo>
                    <a:cubicBezTo>
                      <a:pt x="183591" y="55022"/>
                      <a:pt x="188876" y="53495"/>
                      <a:pt x="193600" y="50822"/>
                    </a:cubicBezTo>
                    <a:cubicBezTo>
                      <a:pt x="197872" y="48455"/>
                      <a:pt x="201858" y="45603"/>
                      <a:pt x="205478" y="42324"/>
                    </a:cubicBezTo>
                    <a:cubicBezTo>
                      <a:pt x="208124" y="39955"/>
                      <a:pt x="213314" y="33616"/>
                      <a:pt x="217233" y="33616"/>
                    </a:cubicBezTo>
                    <a:cubicBezTo>
                      <a:pt x="218330" y="33616"/>
                      <a:pt x="221082" y="36263"/>
                      <a:pt x="222858" y="37395"/>
                    </a:cubicBezTo>
                    <a:cubicBezTo>
                      <a:pt x="228212" y="40936"/>
                      <a:pt x="234779" y="42138"/>
                      <a:pt x="241040" y="40722"/>
                    </a:cubicBezTo>
                    <a:cubicBezTo>
                      <a:pt x="255320" y="37587"/>
                      <a:pt x="269496" y="30917"/>
                      <a:pt x="283272" y="26041"/>
                    </a:cubicBezTo>
                    <a:cubicBezTo>
                      <a:pt x="300252" y="20224"/>
                      <a:pt x="289071" y="-5481"/>
                      <a:pt x="272161" y="510"/>
                    </a:cubicBezTo>
                    <a:close/>
                  </a:path>
                </a:pathLst>
              </a:custGeom>
              <a:solidFill>
                <a:srgbClr val="7A4E4E"/>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Freeform: Shape 74">
                <a:extLst>
                  <a:ext uri="{FF2B5EF4-FFF2-40B4-BE49-F238E27FC236}">
                    <a16:creationId xmlns:a16="http://schemas.microsoft.com/office/drawing/2014/main" id="{81817734-9E04-4F87-5184-9BD0A94AE7AE}"/>
                  </a:ext>
                </a:extLst>
              </p:cNvPr>
              <p:cNvSpPr/>
              <p:nvPr/>
            </p:nvSpPr>
            <p:spPr>
              <a:xfrm>
                <a:off x="5997179" y="3203432"/>
                <a:ext cx="241432" cy="83809"/>
              </a:xfrm>
              <a:custGeom>
                <a:avLst/>
                <a:gdLst>
                  <a:gd name="connsiteX0" fmla="*/ 121961 w 241432"/>
                  <a:gd name="connsiteY0" fmla="*/ 75383 h 83809"/>
                  <a:gd name="connsiteX1" fmla="*/ 4720 w 241432"/>
                  <a:gd name="connsiteY1" fmla="*/ 77978 h 83809"/>
                  <a:gd name="connsiteX2" fmla="*/ -783 w 241432"/>
                  <a:gd name="connsiteY2" fmla="*/ 69549 h 83809"/>
                  <a:gd name="connsiteX3" fmla="*/ 7647 w 241432"/>
                  <a:gd name="connsiteY3" fmla="*/ 64045 h 83809"/>
                  <a:gd name="connsiteX4" fmla="*/ 228543 w 241432"/>
                  <a:gd name="connsiteY4" fmla="*/ 1559 h 83809"/>
                  <a:gd name="connsiteX5" fmla="*/ 238548 w 241432"/>
                  <a:gd name="connsiteY5" fmla="*/ 1812 h 83809"/>
                  <a:gd name="connsiteX6" fmla="*/ 238295 w 241432"/>
                  <a:gd name="connsiteY6" fmla="*/ 11817 h 83809"/>
                  <a:gd name="connsiteX7" fmla="*/ 121961 w 241432"/>
                  <a:gd name="connsiteY7" fmla="*/ 75383 h 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32" h="83809">
                    <a:moveTo>
                      <a:pt x="121961" y="75383"/>
                    </a:moveTo>
                    <a:cubicBezTo>
                      <a:pt x="83585" y="85139"/>
                      <a:pt x="43491" y="86026"/>
                      <a:pt x="4720" y="77978"/>
                    </a:cubicBezTo>
                    <a:cubicBezTo>
                      <a:pt x="873" y="77170"/>
                      <a:pt x="-1591" y="73396"/>
                      <a:pt x="-783" y="69549"/>
                    </a:cubicBezTo>
                    <a:cubicBezTo>
                      <a:pt x="25" y="65701"/>
                      <a:pt x="3799" y="63237"/>
                      <a:pt x="7647" y="64045"/>
                    </a:cubicBezTo>
                    <a:cubicBezTo>
                      <a:pt x="85911" y="80590"/>
                      <a:pt x="170549" y="56644"/>
                      <a:pt x="228543" y="1559"/>
                    </a:cubicBezTo>
                    <a:cubicBezTo>
                      <a:pt x="231375" y="-1134"/>
                      <a:pt x="235854" y="-1021"/>
                      <a:pt x="238548" y="1812"/>
                    </a:cubicBezTo>
                    <a:cubicBezTo>
                      <a:pt x="241241" y="4644"/>
                      <a:pt x="241128" y="9124"/>
                      <a:pt x="238295" y="11817"/>
                    </a:cubicBezTo>
                    <a:cubicBezTo>
                      <a:pt x="205611" y="42632"/>
                      <a:pt x="165549" y="64522"/>
                      <a:pt x="121961" y="75383"/>
                    </a:cubicBezTo>
                    <a:close/>
                  </a:path>
                </a:pathLst>
              </a:custGeom>
              <a:solidFill>
                <a:srgbClr val="AD403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224337F9-3037-F35D-5AFF-F7BBBDE047BF}"/>
                  </a:ext>
                </a:extLst>
              </p:cNvPr>
              <p:cNvSpPr/>
              <p:nvPr/>
            </p:nvSpPr>
            <p:spPr>
              <a:xfrm>
                <a:off x="5797822" y="4645003"/>
                <a:ext cx="713872" cy="118088"/>
              </a:xfrm>
              <a:custGeom>
                <a:avLst/>
                <a:gdLst>
                  <a:gd name="connsiteX0" fmla="*/ 712936 w 713872"/>
                  <a:gd name="connsiteY0" fmla="*/ 90606 h 118088"/>
                  <a:gd name="connsiteX1" fmla="*/ -936 w 713872"/>
                  <a:gd name="connsiteY1" fmla="*/ 91442 h 118088"/>
                  <a:gd name="connsiteX2" fmla="*/ 8155 w 713872"/>
                  <a:gd name="connsiteY2" fmla="*/ -389 h 118088"/>
                  <a:gd name="connsiteX3" fmla="*/ 703515 w 713872"/>
                  <a:gd name="connsiteY3" fmla="*/ -389 h 118088"/>
                </a:gdLst>
                <a:ahLst/>
                <a:cxnLst>
                  <a:cxn ang="0">
                    <a:pos x="connsiteX0" y="connsiteY0"/>
                  </a:cxn>
                  <a:cxn ang="0">
                    <a:pos x="connsiteX1" y="connsiteY1"/>
                  </a:cxn>
                  <a:cxn ang="0">
                    <a:pos x="connsiteX2" y="connsiteY2"/>
                  </a:cxn>
                  <a:cxn ang="0">
                    <a:pos x="connsiteX3" y="connsiteY3"/>
                  </a:cxn>
                </a:cxnLst>
                <a:rect l="l" t="t" r="r" b="b"/>
                <a:pathLst>
                  <a:path w="713872" h="118088">
                    <a:moveTo>
                      <a:pt x="712936" y="90606"/>
                    </a:moveTo>
                    <a:cubicBezTo>
                      <a:pt x="474346" y="126168"/>
                      <a:pt x="237637" y="127004"/>
                      <a:pt x="-936" y="91442"/>
                    </a:cubicBezTo>
                    <a:lnTo>
                      <a:pt x="8155" y="-389"/>
                    </a:lnTo>
                    <a:cubicBezTo>
                      <a:pt x="236574" y="33658"/>
                      <a:pt x="703515" y="-389"/>
                      <a:pt x="703515" y="-389"/>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Freeform: Shape 76">
                <a:extLst>
                  <a:ext uri="{FF2B5EF4-FFF2-40B4-BE49-F238E27FC236}">
                    <a16:creationId xmlns:a16="http://schemas.microsoft.com/office/drawing/2014/main" id="{62E8698F-A98D-6AEA-3128-70A1D5B6CC6D}"/>
                  </a:ext>
                </a:extLst>
              </p:cNvPr>
              <p:cNvSpPr/>
              <p:nvPr/>
            </p:nvSpPr>
            <p:spPr>
              <a:xfrm>
                <a:off x="6061647" y="4653554"/>
                <a:ext cx="177601" cy="111005"/>
              </a:xfrm>
              <a:custGeom>
                <a:avLst/>
                <a:gdLst>
                  <a:gd name="connsiteX0" fmla="*/ 0 w 177601"/>
                  <a:gd name="connsiteY0" fmla="*/ 0 h 111005"/>
                  <a:gd name="connsiteX1" fmla="*/ 177602 w 177601"/>
                  <a:gd name="connsiteY1" fmla="*/ 0 h 111005"/>
                  <a:gd name="connsiteX2" fmla="*/ 177602 w 177601"/>
                  <a:gd name="connsiteY2" fmla="*/ 111005 h 111005"/>
                  <a:gd name="connsiteX3" fmla="*/ 0 w 177601"/>
                  <a:gd name="connsiteY3" fmla="*/ 111005 h 111005"/>
                </a:gdLst>
                <a:ahLst/>
                <a:cxnLst>
                  <a:cxn ang="0">
                    <a:pos x="connsiteX0" y="connsiteY0"/>
                  </a:cxn>
                  <a:cxn ang="0">
                    <a:pos x="connsiteX1" y="connsiteY1"/>
                  </a:cxn>
                  <a:cxn ang="0">
                    <a:pos x="connsiteX2" y="connsiteY2"/>
                  </a:cxn>
                  <a:cxn ang="0">
                    <a:pos x="connsiteX3" y="connsiteY3"/>
                  </a:cxn>
                </a:cxnLst>
                <a:rect l="l" t="t" r="r" b="b"/>
                <a:pathLst>
                  <a:path w="177601" h="111005">
                    <a:moveTo>
                      <a:pt x="0" y="0"/>
                    </a:moveTo>
                    <a:lnTo>
                      <a:pt x="177602" y="0"/>
                    </a:lnTo>
                    <a:lnTo>
                      <a:pt x="177602" y="111005"/>
                    </a:lnTo>
                    <a:lnTo>
                      <a:pt x="0" y="111005"/>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Freeform: Shape 77">
                <a:extLst>
                  <a:ext uri="{FF2B5EF4-FFF2-40B4-BE49-F238E27FC236}">
                    <a16:creationId xmlns:a16="http://schemas.microsoft.com/office/drawing/2014/main" id="{1EF18B32-A410-0C4A-BD06-BD7D17446C18}"/>
                  </a:ext>
                </a:extLst>
              </p:cNvPr>
              <p:cNvSpPr/>
              <p:nvPr/>
            </p:nvSpPr>
            <p:spPr>
              <a:xfrm>
                <a:off x="5845209" y="4023414"/>
                <a:ext cx="188207" cy="40194"/>
              </a:xfrm>
              <a:custGeom>
                <a:avLst/>
                <a:gdLst>
                  <a:gd name="connsiteX0" fmla="*/ 0 w 188207"/>
                  <a:gd name="connsiteY0" fmla="*/ 0 h 40194"/>
                  <a:gd name="connsiteX1" fmla="*/ 188208 w 188207"/>
                  <a:gd name="connsiteY1" fmla="*/ 0 h 40194"/>
                  <a:gd name="connsiteX2" fmla="*/ 188208 w 188207"/>
                  <a:gd name="connsiteY2" fmla="*/ 40194 h 40194"/>
                  <a:gd name="connsiteX3" fmla="*/ 0 w 188207"/>
                  <a:gd name="connsiteY3" fmla="*/ 40194 h 40194"/>
                </a:gdLst>
                <a:ahLst/>
                <a:cxnLst>
                  <a:cxn ang="0">
                    <a:pos x="connsiteX0" y="connsiteY0"/>
                  </a:cxn>
                  <a:cxn ang="0">
                    <a:pos x="connsiteX1" y="connsiteY1"/>
                  </a:cxn>
                  <a:cxn ang="0">
                    <a:pos x="connsiteX2" y="connsiteY2"/>
                  </a:cxn>
                  <a:cxn ang="0">
                    <a:pos x="connsiteX3" y="connsiteY3"/>
                  </a:cxn>
                </a:cxnLst>
                <a:rect l="l" t="t" r="r" b="b"/>
                <a:pathLst>
                  <a:path w="188207" h="40194">
                    <a:moveTo>
                      <a:pt x="0" y="0"/>
                    </a:moveTo>
                    <a:lnTo>
                      <a:pt x="188208" y="0"/>
                    </a:lnTo>
                    <a:lnTo>
                      <a:pt x="188208" y="40194"/>
                    </a:lnTo>
                    <a:lnTo>
                      <a:pt x="0" y="40194"/>
                    </a:lnTo>
                    <a:close/>
                  </a:path>
                </a:pathLst>
              </a:custGeom>
              <a:solidFill>
                <a:srgbClr val="1A1A1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78A32586-9CD7-68D6-7001-5D02034FB3C0}"/>
                  </a:ext>
                </a:extLst>
              </p:cNvPr>
              <p:cNvSpPr/>
              <p:nvPr/>
            </p:nvSpPr>
            <p:spPr>
              <a:xfrm>
                <a:off x="5716736" y="3589528"/>
                <a:ext cx="862250" cy="1084855"/>
              </a:xfrm>
              <a:custGeom>
                <a:avLst/>
                <a:gdLst>
                  <a:gd name="connsiteX0" fmla="*/ 825666 w 862250"/>
                  <a:gd name="connsiteY0" fmla="*/ 1027883 h 1084855"/>
                  <a:gd name="connsiteX1" fmla="*/ 780560 w 862250"/>
                  <a:gd name="connsiteY1" fmla="*/ 1060589 h 1084855"/>
                  <a:gd name="connsiteX2" fmla="*/ 101658 w 862250"/>
                  <a:gd name="connsiteY2" fmla="*/ 1069662 h 1084855"/>
                  <a:gd name="connsiteX3" fmla="*/ 38248 w 862250"/>
                  <a:gd name="connsiteY3" fmla="*/ 1039655 h 1084855"/>
                  <a:gd name="connsiteX4" fmla="*/ 69474 w 862250"/>
                  <a:gd name="connsiteY4" fmla="*/ 546261 h 1084855"/>
                  <a:gd name="connsiteX5" fmla="*/ -936 w 862250"/>
                  <a:gd name="connsiteY5" fmla="*/ 110129 h 1084855"/>
                  <a:gd name="connsiteX6" fmla="*/ 290318 w 862250"/>
                  <a:gd name="connsiteY6" fmla="*/ 6002 h 1084855"/>
                  <a:gd name="connsiteX7" fmla="*/ 437913 w 862250"/>
                  <a:gd name="connsiteY7" fmla="*/ 325156 h 1084855"/>
                  <a:gd name="connsiteX8" fmla="*/ 606929 w 862250"/>
                  <a:gd name="connsiteY8" fmla="*/ -389 h 1084855"/>
                  <a:gd name="connsiteX9" fmla="*/ 861193 w 862250"/>
                  <a:gd name="connsiteY9" fmla="*/ 108265 h 1084855"/>
                  <a:gd name="connsiteX10" fmla="*/ 805133 w 862250"/>
                  <a:gd name="connsiteY10" fmla="*/ 522420 h 1084855"/>
                  <a:gd name="connsiteX11" fmla="*/ 825666 w 862250"/>
                  <a:gd name="connsiteY11" fmla="*/ 1027883 h 1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2250" h="1084855">
                    <a:moveTo>
                      <a:pt x="825666" y="1027883"/>
                    </a:moveTo>
                    <a:cubicBezTo>
                      <a:pt x="836585" y="1040422"/>
                      <a:pt x="820441" y="1054006"/>
                      <a:pt x="780560" y="1060589"/>
                    </a:cubicBezTo>
                    <a:cubicBezTo>
                      <a:pt x="558462" y="1096935"/>
                      <a:pt x="297720" y="1084848"/>
                      <a:pt x="101658" y="1069662"/>
                    </a:cubicBezTo>
                    <a:cubicBezTo>
                      <a:pt x="65225" y="1066841"/>
                      <a:pt x="28182" y="1052978"/>
                      <a:pt x="38248" y="1039655"/>
                    </a:cubicBezTo>
                    <a:cubicBezTo>
                      <a:pt x="61167" y="1009353"/>
                      <a:pt x="59617" y="666566"/>
                      <a:pt x="69474" y="546261"/>
                    </a:cubicBezTo>
                    <a:cubicBezTo>
                      <a:pt x="50143" y="393441"/>
                      <a:pt x="-936" y="110129"/>
                      <a:pt x="-936" y="110129"/>
                    </a:cubicBezTo>
                    <a:cubicBezTo>
                      <a:pt x="-936" y="110129"/>
                      <a:pt x="183667" y="39039"/>
                      <a:pt x="290318" y="6002"/>
                    </a:cubicBezTo>
                    <a:lnTo>
                      <a:pt x="437913" y="325156"/>
                    </a:lnTo>
                    <a:lnTo>
                      <a:pt x="606929" y="-389"/>
                    </a:lnTo>
                    <a:cubicBezTo>
                      <a:pt x="646497" y="20858"/>
                      <a:pt x="788745" y="89039"/>
                      <a:pt x="861193" y="108265"/>
                    </a:cubicBezTo>
                    <a:cubicBezTo>
                      <a:pt x="864328" y="259970"/>
                      <a:pt x="805691" y="482695"/>
                      <a:pt x="805133" y="522420"/>
                    </a:cubicBezTo>
                    <a:cubicBezTo>
                      <a:pt x="804420" y="580831"/>
                      <a:pt x="796199" y="993992"/>
                      <a:pt x="825666" y="1027883"/>
                    </a:cubicBezTo>
                    <a:close/>
                  </a:path>
                </a:pathLst>
              </a:custGeom>
              <a:solidFill>
                <a:srgbClr val="CF9F7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61751BDA-830C-C289-D96D-AE773F4BA86D}"/>
                  </a:ext>
                </a:extLst>
              </p:cNvPr>
              <p:cNvSpPr/>
              <p:nvPr/>
            </p:nvSpPr>
            <p:spPr>
              <a:xfrm>
                <a:off x="6466084" y="3817861"/>
                <a:ext cx="105937" cy="837591"/>
              </a:xfrm>
              <a:custGeom>
                <a:avLst/>
                <a:gdLst>
                  <a:gd name="connsiteX0" fmla="*/ 55890 w 105937"/>
                  <a:gd name="connsiteY0" fmla="*/ 294174 h 837591"/>
                  <a:gd name="connsiteX1" fmla="*/ 105002 w 105937"/>
                  <a:gd name="connsiteY1" fmla="*/ -389 h 837591"/>
                  <a:gd name="connsiteX2" fmla="*/ 44675 w 105937"/>
                  <a:gd name="connsiteY2" fmla="*/ 247118 h 837591"/>
                  <a:gd name="connsiteX3" fmla="*/ 26232 w 105937"/>
                  <a:gd name="connsiteY3" fmla="*/ 785600 h 837591"/>
                  <a:gd name="connsiteX4" fmla="*/ -936 w 105937"/>
                  <a:gd name="connsiteY4" fmla="*/ 837202 h 837591"/>
                  <a:gd name="connsiteX5" fmla="*/ 31213 w 105937"/>
                  <a:gd name="connsiteY5" fmla="*/ 832343 h 837591"/>
                  <a:gd name="connsiteX6" fmla="*/ 76318 w 105937"/>
                  <a:gd name="connsiteY6" fmla="*/ 799637 h 837591"/>
                  <a:gd name="connsiteX7" fmla="*/ 55890 w 105937"/>
                  <a:gd name="connsiteY7" fmla="*/ 294174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7" h="837591">
                    <a:moveTo>
                      <a:pt x="55890" y="294174"/>
                    </a:moveTo>
                    <a:cubicBezTo>
                      <a:pt x="56308" y="264115"/>
                      <a:pt x="90006" y="129216"/>
                      <a:pt x="105002" y="-389"/>
                    </a:cubicBezTo>
                    <a:cubicBezTo>
                      <a:pt x="81839" y="70752"/>
                      <a:pt x="55681" y="170090"/>
                      <a:pt x="44675" y="247118"/>
                    </a:cubicBezTo>
                    <a:cubicBezTo>
                      <a:pt x="16427" y="444991"/>
                      <a:pt x="59774" y="595599"/>
                      <a:pt x="26232" y="785600"/>
                    </a:cubicBezTo>
                    <a:cubicBezTo>
                      <a:pt x="22627" y="806360"/>
                      <a:pt x="12857" y="823148"/>
                      <a:pt x="-936" y="837202"/>
                    </a:cubicBezTo>
                    <a:cubicBezTo>
                      <a:pt x="9861" y="835681"/>
                      <a:pt x="20578" y="834061"/>
                      <a:pt x="31213" y="832343"/>
                    </a:cubicBezTo>
                    <a:cubicBezTo>
                      <a:pt x="71111" y="825830"/>
                      <a:pt x="87238" y="812176"/>
                      <a:pt x="76318" y="799637"/>
                    </a:cubicBezTo>
                    <a:cubicBezTo>
                      <a:pt x="46851" y="765660"/>
                      <a:pt x="55072" y="352498"/>
                      <a:pt x="55890" y="294174"/>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26EFA6A7-9C45-9BC3-1CCA-10A8AFDFDD1E}"/>
                  </a:ext>
                </a:extLst>
              </p:cNvPr>
              <p:cNvSpPr/>
              <p:nvPr/>
            </p:nvSpPr>
            <p:spPr>
              <a:xfrm>
                <a:off x="5742528" y="3848303"/>
                <a:ext cx="406961" cy="826061"/>
              </a:xfrm>
              <a:custGeom>
                <a:avLst/>
                <a:gdLst>
                  <a:gd name="connsiteX0" fmla="*/ 71721 w 406961"/>
                  <a:gd name="connsiteY0" fmla="*/ 691732 h 826061"/>
                  <a:gd name="connsiteX1" fmla="*/ 45598 w 406961"/>
                  <a:gd name="connsiteY1" fmla="*/ 158961 h 826061"/>
                  <a:gd name="connsiteX2" fmla="*/ -936 w 406961"/>
                  <a:gd name="connsiteY2" fmla="*/ -389 h 826061"/>
                  <a:gd name="connsiteX3" fmla="*/ 43629 w 406961"/>
                  <a:gd name="connsiteY3" fmla="*/ 287486 h 826061"/>
                  <a:gd name="connsiteX4" fmla="*/ 12404 w 406961"/>
                  <a:gd name="connsiteY4" fmla="*/ 780881 h 826061"/>
                  <a:gd name="connsiteX5" fmla="*/ 75813 w 406961"/>
                  <a:gd name="connsiteY5" fmla="*/ 810887 h 826061"/>
                  <a:gd name="connsiteX6" fmla="*/ 406026 w 406961"/>
                  <a:gd name="connsiteY6" fmla="*/ 825673 h 826061"/>
                  <a:gd name="connsiteX7" fmla="*/ 306392 w 406961"/>
                  <a:gd name="connsiteY7" fmla="*/ 814684 h 826061"/>
                  <a:gd name="connsiteX8" fmla="*/ 71721 w 406961"/>
                  <a:gd name="connsiteY8" fmla="*/ 691732 h 82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61" h="826061">
                    <a:moveTo>
                      <a:pt x="71721" y="691732"/>
                    </a:moveTo>
                    <a:cubicBezTo>
                      <a:pt x="34469" y="512911"/>
                      <a:pt x="75447" y="341526"/>
                      <a:pt x="45598" y="158961"/>
                    </a:cubicBezTo>
                    <a:cubicBezTo>
                      <a:pt x="37761" y="101491"/>
                      <a:pt x="17123" y="51387"/>
                      <a:pt x="-936" y="-389"/>
                    </a:cubicBezTo>
                    <a:cubicBezTo>
                      <a:pt x="14738" y="91755"/>
                      <a:pt x="33511" y="207498"/>
                      <a:pt x="43629" y="287486"/>
                    </a:cubicBezTo>
                    <a:cubicBezTo>
                      <a:pt x="33773" y="407792"/>
                      <a:pt x="35322" y="750578"/>
                      <a:pt x="12404" y="780881"/>
                    </a:cubicBezTo>
                    <a:cubicBezTo>
                      <a:pt x="2320" y="794204"/>
                      <a:pt x="39380" y="808066"/>
                      <a:pt x="75813" y="810887"/>
                    </a:cubicBezTo>
                    <a:cubicBezTo>
                      <a:pt x="173984" y="818481"/>
                      <a:pt x="288385" y="825307"/>
                      <a:pt x="406026" y="825673"/>
                    </a:cubicBezTo>
                    <a:cubicBezTo>
                      <a:pt x="372936" y="823183"/>
                      <a:pt x="339847" y="819822"/>
                      <a:pt x="306392" y="814684"/>
                    </a:cubicBezTo>
                    <a:cubicBezTo>
                      <a:pt x="213290" y="799776"/>
                      <a:pt x="90355" y="792323"/>
                      <a:pt x="71721" y="69173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D1E4C16F-FD7C-EB02-CC21-880F9F5CE587}"/>
                  </a:ext>
                </a:extLst>
              </p:cNvPr>
              <p:cNvSpPr/>
              <p:nvPr/>
            </p:nvSpPr>
            <p:spPr>
              <a:xfrm>
                <a:off x="6268942"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286E2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D1759C1A-00DA-04C0-FABD-6D15F02C66C8}"/>
                  </a:ext>
                </a:extLst>
              </p:cNvPr>
              <p:cNvSpPr/>
              <p:nvPr/>
            </p:nvSpPr>
            <p:spPr>
              <a:xfrm>
                <a:off x="6360564" y="4020958"/>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FC197"/>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F548EFEB-3821-88B1-EE00-317823E18CAE}"/>
                  </a:ext>
                </a:extLst>
              </p:cNvPr>
              <p:cNvSpPr/>
              <p:nvPr/>
            </p:nvSpPr>
            <p:spPr>
              <a:xfrm>
                <a:off x="6360564" y="4020958"/>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46C2B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6AF7397C-941B-6308-318C-F2F7B64E91D0}"/>
                  </a:ext>
                </a:extLst>
              </p:cNvPr>
              <p:cNvSpPr/>
              <p:nvPr/>
            </p:nvSpPr>
            <p:spPr>
              <a:xfrm>
                <a:off x="6391824"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C7D6AE55-5AFB-B700-08E7-5E9E5CAF0C7C}"/>
                  </a:ext>
                </a:extLst>
              </p:cNvPr>
              <p:cNvSpPr/>
              <p:nvPr/>
            </p:nvSpPr>
            <p:spPr>
              <a:xfrm>
                <a:off x="6424896" y="4020837"/>
                <a:ext cx="17850" cy="22152"/>
              </a:xfrm>
              <a:custGeom>
                <a:avLst/>
                <a:gdLst>
                  <a:gd name="connsiteX0" fmla="*/ 0 w 17850"/>
                  <a:gd name="connsiteY0" fmla="*/ 0 h 22152"/>
                  <a:gd name="connsiteX1" fmla="*/ 17851 w 17850"/>
                  <a:gd name="connsiteY1" fmla="*/ 0 h 22152"/>
                  <a:gd name="connsiteX2" fmla="*/ 17851 w 17850"/>
                  <a:gd name="connsiteY2" fmla="*/ 22152 h 22152"/>
                  <a:gd name="connsiteX3" fmla="*/ 0 w 17850"/>
                  <a:gd name="connsiteY3" fmla="*/ 22152 h 22152"/>
                </a:gdLst>
                <a:ahLst/>
                <a:cxnLst>
                  <a:cxn ang="0">
                    <a:pos x="connsiteX0" y="connsiteY0"/>
                  </a:cxn>
                  <a:cxn ang="0">
                    <a:pos x="connsiteX1" y="connsiteY1"/>
                  </a:cxn>
                  <a:cxn ang="0">
                    <a:pos x="connsiteX2" y="connsiteY2"/>
                  </a:cxn>
                  <a:cxn ang="0">
                    <a:pos x="connsiteX3" y="connsiteY3"/>
                  </a:cxn>
                </a:cxnLst>
                <a:rect l="l" t="t" r="r" b="b"/>
                <a:pathLst>
                  <a:path w="17850" h="22152">
                    <a:moveTo>
                      <a:pt x="0" y="0"/>
                    </a:moveTo>
                    <a:lnTo>
                      <a:pt x="17851" y="0"/>
                    </a:lnTo>
                    <a:lnTo>
                      <a:pt x="17851" y="22152"/>
                    </a:lnTo>
                    <a:lnTo>
                      <a:pt x="0" y="22152"/>
                    </a:lnTo>
                    <a:close/>
                  </a:path>
                </a:pathLst>
              </a:custGeom>
              <a:solidFill>
                <a:srgbClr val="CCCC8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4FB13660-16D2-F240-D4BD-6C0CB4EC8F94}"/>
                  </a:ext>
                </a:extLst>
              </p:cNvPr>
              <p:cNvSpPr/>
              <p:nvPr/>
            </p:nvSpPr>
            <p:spPr>
              <a:xfrm>
                <a:off x="6268942" y="4043111"/>
                <a:ext cx="91622" cy="22152"/>
              </a:xfrm>
              <a:custGeom>
                <a:avLst/>
                <a:gdLst>
                  <a:gd name="connsiteX0" fmla="*/ 0 w 91622"/>
                  <a:gd name="connsiteY0" fmla="*/ 0 h 22152"/>
                  <a:gd name="connsiteX1" fmla="*/ 91622 w 91622"/>
                  <a:gd name="connsiteY1" fmla="*/ 0 h 22152"/>
                  <a:gd name="connsiteX2" fmla="*/ 91622 w 91622"/>
                  <a:gd name="connsiteY2" fmla="*/ 22152 h 22152"/>
                  <a:gd name="connsiteX3" fmla="*/ 0 w 91622"/>
                  <a:gd name="connsiteY3" fmla="*/ 22152 h 22152"/>
                </a:gdLst>
                <a:ahLst/>
                <a:cxnLst>
                  <a:cxn ang="0">
                    <a:pos x="connsiteX0" y="connsiteY0"/>
                  </a:cxn>
                  <a:cxn ang="0">
                    <a:pos x="connsiteX1" y="connsiteY1"/>
                  </a:cxn>
                  <a:cxn ang="0">
                    <a:pos x="connsiteX2" y="connsiteY2"/>
                  </a:cxn>
                  <a:cxn ang="0">
                    <a:pos x="connsiteX3" y="connsiteY3"/>
                  </a:cxn>
                </a:cxnLst>
                <a:rect l="l" t="t" r="r" b="b"/>
                <a:pathLst>
                  <a:path w="91622" h="22152">
                    <a:moveTo>
                      <a:pt x="0" y="0"/>
                    </a:moveTo>
                    <a:lnTo>
                      <a:pt x="91622" y="0"/>
                    </a:lnTo>
                    <a:lnTo>
                      <a:pt x="91622" y="22152"/>
                    </a:lnTo>
                    <a:lnTo>
                      <a:pt x="0" y="22152"/>
                    </a:lnTo>
                    <a:close/>
                  </a:path>
                </a:pathLst>
              </a:custGeom>
              <a:solidFill>
                <a:srgbClr val="F47B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130A8280-59D3-685A-F993-1413BF1DE4BF}"/>
                  </a:ext>
                </a:extLst>
              </p:cNvPr>
              <p:cNvSpPr/>
              <p:nvPr/>
            </p:nvSpPr>
            <p:spPr>
              <a:xfrm>
                <a:off x="6360564"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B2D6C5"/>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49960052-BF8D-C319-07FA-99B7A0751D5E}"/>
                  </a:ext>
                </a:extLst>
              </p:cNvPr>
              <p:cNvSpPr/>
              <p:nvPr/>
            </p:nvSpPr>
            <p:spPr>
              <a:xfrm>
                <a:off x="6396265" y="4043111"/>
                <a:ext cx="35718" cy="22152"/>
              </a:xfrm>
              <a:custGeom>
                <a:avLst/>
                <a:gdLst>
                  <a:gd name="connsiteX0" fmla="*/ 0 w 35718"/>
                  <a:gd name="connsiteY0" fmla="*/ 0 h 22152"/>
                  <a:gd name="connsiteX1" fmla="*/ 35719 w 35718"/>
                  <a:gd name="connsiteY1" fmla="*/ 0 h 22152"/>
                  <a:gd name="connsiteX2" fmla="*/ 35719 w 35718"/>
                  <a:gd name="connsiteY2" fmla="*/ 22152 h 22152"/>
                  <a:gd name="connsiteX3" fmla="*/ 0 w 35718"/>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5718" h="22152">
                    <a:moveTo>
                      <a:pt x="0" y="0"/>
                    </a:moveTo>
                    <a:lnTo>
                      <a:pt x="35719" y="0"/>
                    </a:lnTo>
                    <a:lnTo>
                      <a:pt x="35719" y="22152"/>
                    </a:lnTo>
                    <a:lnTo>
                      <a:pt x="0" y="22152"/>
                    </a:lnTo>
                    <a:close/>
                  </a:path>
                </a:pathLst>
              </a:custGeom>
              <a:solidFill>
                <a:srgbClr val="CBCB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EF1C2675-C487-42B1-B1A9-AE858E4D47FF}"/>
                  </a:ext>
                </a:extLst>
              </p:cNvPr>
              <p:cNvSpPr/>
              <p:nvPr/>
            </p:nvSpPr>
            <p:spPr>
              <a:xfrm>
                <a:off x="6431984" y="4043111"/>
                <a:ext cx="20184" cy="22152"/>
              </a:xfrm>
              <a:custGeom>
                <a:avLst/>
                <a:gdLst>
                  <a:gd name="connsiteX0" fmla="*/ 0 w 20184"/>
                  <a:gd name="connsiteY0" fmla="*/ 0 h 22152"/>
                  <a:gd name="connsiteX1" fmla="*/ 20185 w 20184"/>
                  <a:gd name="connsiteY1" fmla="*/ 0 h 22152"/>
                  <a:gd name="connsiteX2" fmla="*/ 20185 w 20184"/>
                  <a:gd name="connsiteY2" fmla="*/ 22152 h 22152"/>
                  <a:gd name="connsiteX3" fmla="*/ 0 w 20184"/>
                  <a:gd name="connsiteY3" fmla="*/ 22152 h 22152"/>
                </a:gdLst>
                <a:ahLst/>
                <a:cxnLst>
                  <a:cxn ang="0">
                    <a:pos x="connsiteX0" y="connsiteY0"/>
                  </a:cxn>
                  <a:cxn ang="0">
                    <a:pos x="connsiteX1" y="connsiteY1"/>
                  </a:cxn>
                  <a:cxn ang="0">
                    <a:pos x="connsiteX2" y="connsiteY2"/>
                  </a:cxn>
                  <a:cxn ang="0">
                    <a:pos x="connsiteX3" y="connsiteY3"/>
                  </a:cxn>
                </a:cxnLst>
                <a:rect l="l" t="t" r="r" b="b"/>
                <a:pathLst>
                  <a:path w="20184" h="22152">
                    <a:moveTo>
                      <a:pt x="0" y="0"/>
                    </a:moveTo>
                    <a:lnTo>
                      <a:pt x="20185" y="0"/>
                    </a:lnTo>
                    <a:lnTo>
                      <a:pt x="20185" y="22152"/>
                    </a:lnTo>
                    <a:lnTo>
                      <a:pt x="0" y="22152"/>
                    </a:lnTo>
                    <a:close/>
                  </a:path>
                </a:pathLst>
              </a:custGeom>
              <a:solidFill>
                <a:srgbClr val="91BB7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156D1F73-27D5-7ADF-63F3-CB5D170D64C2}"/>
                  </a:ext>
                </a:extLst>
              </p:cNvPr>
              <p:cNvSpPr/>
              <p:nvPr/>
            </p:nvSpPr>
            <p:spPr>
              <a:xfrm>
                <a:off x="6135627" y="4022787"/>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8C79F0BC-28BC-6864-7F2F-C2140D25212D}"/>
                  </a:ext>
                </a:extLst>
              </p:cNvPr>
              <p:cNvSpPr/>
              <p:nvPr/>
            </p:nvSpPr>
            <p:spPr>
              <a:xfrm>
                <a:off x="6139911" y="4027089"/>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AAF15967-A76B-63C4-C827-143A8F799A93}"/>
                  </a:ext>
                </a:extLst>
              </p:cNvPr>
              <p:cNvSpPr/>
              <p:nvPr/>
            </p:nvSpPr>
            <p:spPr>
              <a:xfrm>
                <a:off x="6135627" y="419685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8E406C55-2B42-280F-CAF4-F75C58C2E7C1}"/>
                  </a:ext>
                </a:extLst>
              </p:cNvPr>
              <p:cNvSpPr/>
              <p:nvPr/>
            </p:nvSpPr>
            <p:spPr>
              <a:xfrm>
                <a:off x="6139911" y="4201138"/>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FB78651A-D075-72AB-CC9D-FCC04AEF7D5E}"/>
                  </a:ext>
                </a:extLst>
              </p:cNvPr>
              <p:cNvSpPr/>
              <p:nvPr/>
            </p:nvSpPr>
            <p:spPr>
              <a:xfrm>
                <a:off x="6135627" y="4370903"/>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12056 w 25983"/>
                  <a:gd name="connsiteY4" fmla="*/ 25595 h 2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9778"/>
                      <a:pt x="19231"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B68A16DB-5D74-CEDE-1C7F-09441490F345}"/>
                  </a:ext>
                </a:extLst>
              </p:cNvPr>
              <p:cNvSpPr/>
              <p:nvPr/>
            </p:nvSpPr>
            <p:spPr>
              <a:xfrm>
                <a:off x="6139911" y="4375186"/>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F43D5E38-6761-3EC0-8639-89F49829B238}"/>
                  </a:ext>
                </a:extLst>
              </p:cNvPr>
              <p:cNvSpPr/>
              <p:nvPr/>
            </p:nvSpPr>
            <p:spPr>
              <a:xfrm>
                <a:off x="6135627" y="4544952"/>
                <a:ext cx="25983" cy="25983"/>
              </a:xfrm>
              <a:custGeom>
                <a:avLst/>
                <a:gdLst>
                  <a:gd name="connsiteX0" fmla="*/ 12056 w 25983"/>
                  <a:gd name="connsiteY0" fmla="*/ 25595 h 25983"/>
                  <a:gd name="connsiteX1" fmla="*/ -936 w 25983"/>
                  <a:gd name="connsiteY1" fmla="*/ 12603 h 25983"/>
                  <a:gd name="connsiteX2" fmla="*/ 12056 w 25983"/>
                  <a:gd name="connsiteY2" fmla="*/ -389 h 25983"/>
                  <a:gd name="connsiteX3" fmla="*/ 25047 w 25983"/>
                  <a:gd name="connsiteY3" fmla="*/ 12603 h 25983"/>
                  <a:gd name="connsiteX4" fmla="*/ 25047 w 25983"/>
                  <a:gd name="connsiteY4" fmla="*/ 12620 h 25983"/>
                  <a:gd name="connsiteX5" fmla="*/ 12056 w 25983"/>
                  <a:gd name="connsiteY5" fmla="*/ 25595 h 2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3" h="25983">
                    <a:moveTo>
                      <a:pt x="12056" y="25595"/>
                    </a:moveTo>
                    <a:cubicBezTo>
                      <a:pt x="4880" y="25595"/>
                      <a:pt x="-936" y="19778"/>
                      <a:pt x="-936" y="12603"/>
                    </a:cubicBezTo>
                    <a:cubicBezTo>
                      <a:pt x="-936" y="5427"/>
                      <a:pt x="4880" y="-389"/>
                      <a:pt x="12056" y="-389"/>
                    </a:cubicBezTo>
                    <a:cubicBezTo>
                      <a:pt x="19231" y="-389"/>
                      <a:pt x="25047" y="5427"/>
                      <a:pt x="25047" y="12603"/>
                    </a:cubicBezTo>
                    <a:cubicBezTo>
                      <a:pt x="25047" y="12609"/>
                      <a:pt x="25047" y="12614"/>
                      <a:pt x="25047" y="12620"/>
                    </a:cubicBezTo>
                    <a:cubicBezTo>
                      <a:pt x="25038" y="19789"/>
                      <a:pt x="19224" y="25595"/>
                      <a:pt x="12056" y="25595"/>
                    </a:cubicBezTo>
                    <a:close/>
                  </a:path>
                </a:pathLst>
              </a:custGeom>
              <a:solidFill>
                <a:srgbClr val="E4D5CD"/>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B1B26B9-2E04-6B31-BF6D-1D07BE869C04}"/>
                  </a:ext>
                </a:extLst>
              </p:cNvPr>
              <p:cNvSpPr/>
              <p:nvPr/>
            </p:nvSpPr>
            <p:spPr>
              <a:xfrm>
                <a:off x="6139911" y="4549253"/>
                <a:ext cx="17415" cy="17415"/>
              </a:xfrm>
              <a:custGeom>
                <a:avLst/>
                <a:gdLst>
                  <a:gd name="connsiteX0" fmla="*/ 16479 w 17415"/>
                  <a:gd name="connsiteY0" fmla="*/ 8319 h 17415"/>
                  <a:gd name="connsiteX1" fmla="*/ 7772 w 17415"/>
                  <a:gd name="connsiteY1" fmla="*/ 17026 h 17415"/>
                  <a:gd name="connsiteX2" fmla="*/ -936 w 17415"/>
                  <a:gd name="connsiteY2" fmla="*/ 8319 h 17415"/>
                  <a:gd name="connsiteX3" fmla="*/ 7772 w 17415"/>
                  <a:gd name="connsiteY3" fmla="*/ -389 h 17415"/>
                  <a:gd name="connsiteX4" fmla="*/ 16479 w 17415"/>
                  <a:gd name="connsiteY4" fmla="*/ 8319 h 1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17415">
                    <a:moveTo>
                      <a:pt x="16479" y="8319"/>
                    </a:moveTo>
                    <a:cubicBezTo>
                      <a:pt x="16479" y="13128"/>
                      <a:pt x="12581" y="17026"/>
                      <a:pt x="7772" y="17026"/>
                    </a:cubicBezTo>
                    <a:cubicBezTo>
                      <a:pt x="2962" y="17026"/>
                      <a:pt x="-936" y="13128"/>
                      <a:pt x="-936" y="8319"/>
                    </a:cubicBezTo>
                    <a:cubicBezTo>
                      <a:pt x="-936" y="3509"/>
                      <a:pt x="2962" y="-389"/>
                      <a:pt x="7772" y="-389"/>
                    </a:cubicBezTo>
                    <a:cubicBezTo>
                      <a:pt x="12581" y="-389"/>
                      <a:pt x="16479" y="3509"/>
                      <a:pt x="16479" y="8319"/>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14D12624-51A1-E1BD-463C-AD50704825D5}"/>
                  </a:ext>
                </a:extLst>
              </p:cNvPr>
              <p:cNvSpPr/>
              <p:nvPr/>
            </p:nvSpPr>
            <p:spPr>
              <a:xfrm>
                <a:off x="6172391"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8458DE04-1E60-B98D-F994-497BFC049E1C}"/>
                  </a:ext>
                </a:extLst>
              </p:cNvPr>
              <p:cNvSpPr/>
              <p:nvPr/>
            </p:nvSpPr>
            <p:spPr>
              <a:xfrm>
                <a:off x="6123506" y="3902534"/>
                <a:ext cx="5921" cy="761991"/>
              </a:xfrm>
              <a:custGeom>
                <a:avLst/>
                <a:gdLst>
                  <a:gd name="connsiteX0" fmla="*/ 0 w 5921"/>
                  <a:gd name="connsiteY0" fmla="*/ 0 h 761991"/>
                  <a:gd name="connsiteX1" fmla="*/ 5921 w 5921"/>
                  <a:gd name="connsiteY1" fmla="*/ 0 h 761991"/>
                  <a:gd name="connsiteX2" fmla="*/ 5921 w 5921"/>
                  <a:gd name="connsiteY2" fmla="*/ 761991 h 761991"/>
                  <a:gd name="connsiteX3" fmla="*/ 0 w 5921"/>
                  <a:gd name="connsiteY3" fmla="*/ 761991 h 761991"/>
                </a:gdLst>
                <a:ahLst/>
                <a:cxnLst>
                  <a:cxn ang="0">
                    <a:pos x="connsiteX0" y="connsiteY0"/>
                  </a:cxn>
                  <a:cxn ang="0">
                    <a:pos x="connsiteX1" y="connsiteY1"/>
                  </a:cxn>
                  <a:cxn ang="0">
                    <a:pos x="connsiteX2" y="connsiteY2"/>
                  </a:cxn>
                  <a:cxn ang="0">
                    <a:pos x="connsiteX3" y="connsiteY3"/>
                  </a:cxn>
                </a:cxnLst>
                <a:rect l="l" t="t" r="r" b="b"/>
                <a:pathLst>
                  <a:path w="5921" h="761991">
                    <a:moveTo>
                      <a:pt x="0" y="0"/>
                    </a:moveTo>
                    <a:lnTo>
                      <a:pt x="5921" y="0"/>
                    </a:lnTo>
                    <a:lnTo>
                      <a:pt x="5921" y="761991"/>
                    </a:lnTo>
                    <a:lnTo>
                      <a:pt x="0" y="761991"/>
                    </a:ln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3F5A9CF1-B3B1-25E9-8ABF-68204D0945D1}"/>
                  </a:ext>
                </a:extLst>
              </p:cNvPr>
              <p:cNvSpPr/>
              <p:nvPr/>
            </p:nvSpPr>
            <p:spPr>
              <a:xfrm>
                <a:off x="6251533" y="4086579"/>
                <a:ext cx="236196" cy="260307"/>
              </a:xfrm>
              <a:custGeom>
                <a:avLst/>
                <a:gdLst>
                  <a:gd name="connsiteX0" fmla="*/ 161421 w 236196"/>
                  <a:gd name="connsiteY0" fmla="*/ 259918 h 260307"/>
                  <a:gd name="connsiteX1" fmla="*/ 72916 w 236196"/>
                  <a:gd name="connsiteY1" fmla="*/ 259918 h 260307"/>
                  <a:gd name="connsiteX2" fmla="*/ 12276 w 236196"/>
                  <a:gd name="connsiteY2" fmla="*/ 199278 h 260307"/>
                  <a:gd name="connsiteX3" fmla="*/ 12276 w 236196"/>
                  <a:gd name="connsiteY3" fmla="*/ 69952 h 260307"/>
                  <a:gd name="connsiteX4" fmla="*/ -455 w 236196"/>
                  <a:gd name="connsiteY4" fmla="*/ 39492 h 260307"/>
                  <a:gd name="connsiteX5" fmla="*/ 2018 w 236196"/>
                  <a:gd name="connsiteY5" fmla="*/ 1440 h 260307"/>
                  <a:gd name="connsiteX6" fmla="*/ 2297 w 236196"/>
                  <a:gd name="connsiteY6" fmla="*/ -389 h 260307"/>
                  <a:gd name="connsiteX7" fmla="*/ 232179 w 236196"/>
                  <a:gd name="connsiteY7" fmla="*/ -389 h 260307"/>
                  <a:gd name="connsiteX8" fmla="*/ 232476 w 236196"/>
                  <a:gd name="connsiteY8" fmla="*/ 1440 h 260307"/>
                  <a:gd name="connsiteX9" fmla="*/ 234948 w 236196"/>
                  <a:gd name="connsiteY9" fmla="*/ 39492 h 260307"/>
                  <a:gd name="connsiteX10" fmla="*/ 225440 w 236196"/>
                  <a:gd name="connsiteY10" fmla="*/ 65981 h 260307"/>
                  <a:gd name="connsiteX11" fmla="*/ 221957 w 236196"/>
                  <a:gd name="connsiteY11" fmla="*/ 70195 h 260307"/>
                  <a:gd name="connsiteX12" fmla="*/ 221957 w 236196"/>
                  <a:gd name="connsiteY12" fmla="*/ 199278 h 260307"/>
                  <a:gd name="connsiteX13" fmla="*/ 161421 w 236196"/>
                  <a:gd name="connsiteY13" fmla="*/ 259919 h 260307"/>
                  <a:gd name="connsiteX14" fmla="*/ 5989 w 236196"/>
                  <a:gd name="connsiteY14" fmla="*/ 3912 h 260307"/>
                  <a:gd name="connsiteX15" fmla="*/ 3829 w 236196"/>
                  <a:gd name="connsiteY15" fmla="*/ 39005 h 260307"/>
                  <a:gd name="connsiteX16" fmla="*/ 16020 w 236196"/>
                  <a:gd name="connsiteY16" fmla="*/ 67618 h 260307"/>
                  <a:gd name="connsiteX17" fmla="*/ 16595 w 236196"/>
                  <a:gd name="connsiteY17" fmla="*/ 68228 h 260307"/>
                  <a:gd name="connsiteX18" fmla="*/ 16595 w 236196"/>
                  <a:gd name="connsiteY18" fmla="*/ 199261 h 260307"/>
                  <a:gd name="connsiteX19" fmla="*/ 72933 w 236196"/>
                  <a:gd name="connsiteY19" fmla="*/ 255582 h 260307"/>
                  <a:gd name="connsiteX20" fmla="*/ 161438 w 236196"/>
                  <a:gd name="connsiteY20" fmla="*/ 255582 h 260307"/>
                  <a:gd name="connsiteX21" fmla="*/ 217777 w 236196"/>
                  <a:gd name="connsiteY21" fmla="*/ 199260 h 260307"/>
                  <a:gd name="connsiteX22" fmla="*/ 217777 w 236196"/>
                  <a:gd name="connsiteY22" fmla="*/ 68471 h 260307"/>
                  <a:gd name="connsiteX23" fmla="*/ 218369 w 236196"/>
                  <a:gd name="connsiteY23" fmla="*/ 67845 h 260307"/>
                  <a:gd name="connsiteX24" fmla="*/ 221974 w 236196"/>
                  <a:gd name="connsiteY24" fmla="*/ 63491 h 260307"/>
                  <a:gd name="connsiteX25" fmla="*/ 230682 w 236196"/>
                  <a:gd name="connsiteY25" fmla="*/ 39022 h 260307"/>
                  <a:gd name="connsiteX26" fmla="*/ 228487 w 236196"/>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196" h="260307">
                    <a:moveTo>
                      <a:pt x="161421" y="259918"/>
                    </a:moveTo>
                    <a:lnTo>
                      <a:pt x="72916" y="259918"/>
                    </a:lnTo>
                    <a:cubicBezTo>
                      <a:pt x="39441" y="259880"/>
                      <a:pt x="12314" y="232753"/>
                      <a:pt x="12276" y="199278"/>
                    </a:cubicBezTo>
                    <a:lnTo>
                      <a:pt x="12276" y="69952"/>
                    </a:lnTo>
                    <a:cubicBezTo>
                      <a:pt x="4976" y="61365"/>
                      <a:pt x="527" y="50720"/>
                      <a:pt x="-455" y="39492"/>
                    </a:cubicBezTo>
                    <a:cubicBezTo>
                      <a:pt x="-1918" y="26257"/>
                      <a:pt x="259" y="12499"/>
                      <a:pt x="2018" y="1440"/>
                    </a:cubicBezTo>
                    <a:lnTo>
                      <a:pt x="2297" y="-389"/>
                    </a:lnTo>
                    <a:lnTo>
                      <a:pt x="232179" y="-389"/>
                    </a:lnTo>
                    <a:lnTo>
                      <a:pt x="232476" y="1440"/>
                    </a:lnTo>
                    <a:cubicBezTo>
                      <a:pt x="232632" y="2485"/>
                      <a:pt x="236342" y="26866"/>
                      <a:pt x="234948" y="39492"/>
                    </a:cubicBezTo>
                    <a:cubicBezTo>
                      <a:pt x="234055" y="48981"/>
                      <a:pt x="230785" y="58091"/>
                      <a:pt x="225440" y="65981"/>
                    </a:cubicBezTo>
                    <a:cubicBezTo>
                      <a:pt x="224369" y="67458"/>
                      <a:pt x="223206" y="68866"/>
                      <a:pt x="221957" y="70195"/>
                    </a:cubicBezTo>
                    <a:lnTo>
                      <a:pt x="221957" y="199278"/>
                    </a:lnTo>
                    <a:cubicBezTo>
                      <a:pt x="221918" y="232712"/>
                      <a:pt x="194855" y="259822"/>
                      <a:pt x="161421" y="259919"/>
                    </a:cubicBezTo>
                    <a:close/>
                    <a:moveTo>
                      <a:pt x="5989" y="3912"/>
                    </a:moveTo>
                    <a:cubicBezTo>
                      <a:pt x="3951" y="16852"/>
                      <a:pt x="2506" y="27807"/>
                      <a:pt x="3829" y="39005"/>
                    </a:cubicBezTo>
                    <a:cubicBezTo>
                      <a:pt x="5083" y="50464"/>
                      <a:pt x="9420" y="60617"/>
                      <a:pt x="16020" y="67618"/>
                    </a:cubicBezTo>
                    <a:lnTo>
                      <a:pt x="16595" y="68228"/>
                    </a:lnTo>
                    <a:lnTo>
                      <a:pt x="16595" y="199261"/>
                    </a:lnTo>
                    <a:cubicBezTo>
                      <a:pt x="16633" y="230357"/>
                      <a:pt x="41837" y="255553"/>
                      <a:pt x="72933" y="255582"/>
                    </a:cubicBezTo>
                    <a:lnTo>
                      <a:pt x="161438" y="255582"/>
                    </a:lnTo>
                    <a:cubicBezTo>
                      <a:pt x="192535" y="255553"/>
                      <a:pt x="217738" y="230357"/>
                      <a:pt x="217777" y="199260"/>
                    </a:cubicBezTo>
                    <a:lnTo>
                      <a:pt x="217777" y="68471"/>
                    </a:lnTo>
                    <a:lnTo>
                      <a:pt x="218369" y="67845"/>
                    </a:lnTo>
                    <a:cubicBezTo>
                      <a:pt x="219681" y="66488"/>
                      <a:pt x="220886" y="65032"/>
                      <a:pt x="221974" y="63491"/>
                    </a:cubicBezTo>
                    <a:cubicBezTo>
                      <a:pt x="226880" y="56193"/>
                      <a:pt x="229874" y="47779"/>
                      <a:pt x="230682" y="39022"/>
                    </a:cubicBezTo>
                    <a:cubicBezTo>
                      <a:pt x="231796" y="28886"/>
                      <a:pt x="229323" y="9886"/>
                      <a:pt x="228487"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6D1FD323-192A-967E-139D-DDC5C5FA4FCA}"/>
                  </a:ext>
                </a:extLst>
              </p:cNvPr>
              <p:cNvSpPr/>
              <p:nvPr/>
            </p:nvSpPr>
            <p:spPr>
              <a:xfrm>
                <a:off x="6355948"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5CD4CE7F-E5A5-6E1F-C7E1-3424FB97586A}"/>
                  </a:ext>
                </a:extLst>
              </p:cNvPr>
              <p:cNvSpPr/>
              <p:nvPr/>
            </p:nvSpPr>
            <p:spPr>
              <a:xfrm>
                <a:off x="6360477"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4" y="-389"/>
                      <a:pt x="17385" y="3712"/>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ABF2076B-B2F2-B3E1-CDB4-47437D33F6D7}"/>
                  </a:ext>
                </a:extLst>
              </p:cNvPr>
              <p:cNvSpPr/>
              <p:nvPr/>
            </p:nvSpPr>
            <p:spPr>
              <a:xfrm>
                <a:off x="6273970" y="4154892"/>
                <a:ext cx="187828" cy="28935"/>
              </a:xfrm>
              <a:custGeom>
                <a:avLst/>
                <a:gdLst>
                  <a:gd name="connsiteX0" fmla="*/ 94731 w 187828"/>
                  <a:gd name="connsiteY0" fmla="*/ 28546 h 28935"/>
                  <a:gd name="connsiteX1" fmla="*/ 94192 w 187828"/>
                  <a:gd name="connsiteY1" fmla="*/ 28407 h 28935"/>
                  <a:gd name="connsiteX2" fmla="*/ 671 w 187828"/>
                  <a:gd name="connsiteY2" fmla="*/ 3869 h 28935"/>
                  <a:gd name="connsiteX3" fmla="*/ -864 w 187828"/>
                  <a:gd name="connsiteY3" fmla="*/ 1228 h 28935"/>
                  <a:gd name="connsiteX4" fmla="*/ -862 w 187828"/>
                  <a:gd name="connsiteY4" fmla="*/ 1221 h 28935"/>
                  <a:gd name="connsiteX5" fmla="*/ 1714 w 187828"/>
                  <a:gd name="connsiteY5" fmla="*/ -325 h 28935"/>
                  <a:gd name="connsiteX6" fmla="*/ 1768 w 187828"/>
                  <a:gd name="connsiteY6" fmla="*/ -311 h 28935"/>
                  <a:gd name="connsiteX7" fmla="*/ 94749 w 187828"/>
                  <a:gd name="connsiteY7" fmla="*/ 24070 h 28935"/>
                  <a:gd name="connsiteX8" fmla="*/ 184211 w 187828"/>
                  <a:gd name="connsiteY8" fmla="*/ 1326 h 28935"/>
                  <a:gd name="connsiteX9" fmla="*/ 186821 w 187828"/>
                  <a:gd name="connsiteY9" fmla="*/ 2865 h 28935"/>
                  <a:gd name="connsiteX10" fmla="*/ 186824 w 187828"/>
                  <a:gd name="connsiteY10" fmla="*/ 2876 h 28935"/>
                  <a:gd name="connsiteX11" fmla="*/ 185274 w 187828"/>
                  <a:gd name="connsiteY11" fmla="*/ 5506 h 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28" h="28935">
                    <a:moveTo>
                      <a:pt x="94731" y="28546"/>
                    </a:moveTo>
                    <a:lnTo>
                      <a:pt x="94192" y="28407"/>
                    </a:lnTo>
                    <a:lnTo>
                      <a:pt x="671" y="3869"/>
                    </a:lnTo>
                    <a:cubicBezTo>
                      <a:pt x="-482" y="3563"/>
                      <a:pt x="-1169" y="2381"/>
                      <a:pt x="-864" y="1228"/>
                    </a:cubicBezTo>
                    <a:cubicBezTo>
                      <a:pt x="-863" y="1226"/>
                      <a:pt x="-862" y="1224"/>
                      <a:pt x="-862" y="1221"/>
                    </a:cubicBezTo>
                    <a:cubicBezTo>
                      <a:pt x="-578" y="83"/>
                      <a:pt x="576" y="-609"/>
                      <a:pt x="1714" y="-325"/>
                    </a:cubicBezTo>
                    <a:cubicBezTo>
                      <a:pt x="1732" y="-321"/>
                      <a:pt x="1750" y="-316"/>
                      <a:pt x="1768" y="-311"/>
                    </a:cubicBezTo>
                    <a:lnTo>
                      <a:pt x="94749" y="24070"/>
                    </a:lnTo>
                    <a:lnTo>
                      <a:pt x="184211" y="1326"/>
                    </a:lnTo>
                    <a:cubicBezTo>
                      <a:pt x="185357" y="1031"/>
                      <a:pt x="186525" y="1719"/>
                      <a:pt x="186821" y="2865"/>
                    </a:cubicBezTo>
                    <a:cubicBezTo>
                      <a:pt x="186822" y="2869"/>
                      <a:pt x="186822" y="2872"/>
                      <a:pt x="186824" y="2876"/>
                    </a:cubicBezTo>
                    <a:cubicBezTo>
                      <a:pt x="187121" y="4030"/>
                      <a:pt x="186427" y="5207"/>
                      <a:pt x="185274" y="5506"/>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D14B3A86-1016-C14D-AE8B-E3A4428D1AFF}"/>
                  </a:ext>
                </a:extLst>
              </p:cNvPr>
              <p:cNvSpPr/>
              <p:nvPr/>
            </p:nvSpPr>
            <p:spPr>
              <a:xfrm>
                <a:off x="6391337"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22A7AA5B-0161-6ED1-12A8-1B264216F851}"/>
                  </a:ext>
                </a:extLst>
              </p:cNvPr>
              <p:cNvSpPr/>
              <p:nvPr/>
            </p:nvSpPr>
            <p:spPr>
              <a:xfrm>
                <a:off x="6343793" y="4181563"/>
                <a:ext cx="3239" cy="163146"/>
              </a:xfrm>
              <a:custGeom>
                <a:avLst/>
                <a:gdLst>
                  <a:gd name="connsiteX0" fmla="*/ 0 w 3239"/>
                  <a:gd name="connsiteY0" fmla="*/ 0 h 163146"/>
                  <a:gd name="connsiteX1" fmla="*/ 3239 w 3239"/>
                  <a:gd name="connsiteY1" fmla="*/ 0 h 163146"/>
                  <a:gd name="connsiteX2" fmla="*/ 3239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39" y="0"/>
                    </a:lnTo>
                    <a:lnTo>
                      <a:pt x="3239"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9F13BDFC-32BD-5FB7-D54D-E8890DE42C67}"/>
                  </a:ext>
                </a:extLst>
              </p:cNvPr>
              <p:cNvSpPr/>
              <p:nvPr/>
            </p:nvSpPr>
            <p:spPr>
              <a:xfrm>
                <a:off x="5821184" y="4086579"/>
                <a:ext cx="236200" cy="260307"/>
              </a:xfrm>
              <a:custGeom>
                <a:avLst/>
                <a:gdLst>
                  <a:gd name="connsiteX0" fmla="*/ 161436 w 236200"/>
                  <a:gd name="connsiteY0" fmla="*/ 259918 h 260307"/>
                  <a:gd name="connsiteX1" fmla="*/ 72914 w 236200"/>
                  <a:gd name="connsiteY1" fmla="*/ 259918 h 260307"/>
                  <a:gd name="connsiteX2" fmla="*/ 12291 w 236200"/>
                  <a:gd name="connsiteY2" fmla="*/ 199278 h 260307"/>
                  <a:gd name="connsiteX3" fmla="*/ 12291 w 236200"/>
                  <a:gd name="connsiteY3" fmla="*/ 69952 h 260307"/>
                  <a:gd name="connsiteX4" fmla="*/ -457 w 236200"/>
                  <a:gd name="connsiteY4" fmla="*/ 39492 h 260307"/>
                  <a:gd name="connsiteX5" fmla="*/ 2016 w 236200"/>
                  <a:gd name="connsiteY5" fmla="*/ 1440 h 260307"/>
                  <a:gd name="connsiteX6" fmla="*/ 2312 w 236200"/>
                  <a:gd name="connsiteY6" fmla="*/ -389 h 260307"/>
                  <a:gd name="connsiteX7" fmla="*/ 232195 w 236200"/>
                  <a:gd name="connsiteY7" fmla="*/ -389 h 260307"/>
                  <a:gd name="connsiteX8" fmla="*/ 232473 w 236200"/>
                  <a:gd name="connsiteY8" fmla="*/ 1440 h 260307"/>
                  <a:gd name="connsiteX9" fmla="*/ 234946 w 236200"/>
                  <a:gd name="connsiteY9" fmla="*/ 39492 h 260307"/>
                  <a:gd name="connsiteX10" fmla="*/ 225455 w 236200"/>
                  <a:gd name="connsiteY10" fmla="*/ 65981 h 260307"/>
                  <a:gd name="connsiteX11" fmla="*/ 221972 w 236200"/>
                  <a:gd name="connsiteY11" fmla="*/ 70195 h 260307"/>
                  <a:gd name="connsiteX12" fmla="*/ 221972 w 236200"/>
                  <a:gd name="connsiteY12" fmla="*/ 199278 h 260307"/>
                  <a:gd name="connsiteX13" fmla="*/ 161436 w 236200"/>
                  <a:gd name="connsiteY13" fmla="*/ 259919 h 260307"/>
                  <a:gd name="connsiteX14" fmla="*/ 5987 w 236200"/>
                  <a:gd name="connsiteY14" fmla="*/ 3912 h 260307"/>
                  <a:gd name="connsiteX15" fmla="*/ 3827 w 236200"/>
                  <a:gd name="connsiteY15" fmla="*/ 39005 h 260307"/>
                  <a:gd name="connsiteX16" fmla="*/ 16018 w 236200"/>
                  <a:gd name="connsiteY16" fmla="*/ 67618 h 260307"/>
                  <a:gd name="connsiteX17" fmla="*/ 16610 w 236200"/>
                  <a:gd name="connsiteY17" fmla="*/ 68228 h 260307"/>
                  <a:gd name="connsiteX18" fmla="*/ 16610 w 236200"/>
                  <a:gd name="connsiteY18" fmla="*/ 199261 h 260307"/>
                  <a:gd name="connsiteX19" fmla="*/ 72931 w 236200"/>
                  <a:gd name="connsiteY19" fmla="*/ 255582 h 260307"/>
                  <a:gd name="connsiteX20" fmla="*/ 161453 w 236200"/>
                  <a:gd name="connsiteY20" fmla="*/ 255582 h 260307"/>
                  <a:gd name="connsiteX21" fmla="*/ 217775 w 236200"/>
                  <a:gd name="connsiteY21" fmla="*/ 199260 h 260307"/>
                  <a:gd name="connsiteX22" fmla="*/ 217775 w 236200"/>
                  <a:gd name="connsiteY22" fmla="*/ 68471 h 260307"/>
                  <a:gd name="connsiteX23" fmla="*/ 218384 w 236200"/>
                  <a:gd name="connsiteY23" fmla="*/ 67845 h 260307"/>
                  <a:gd name="connsiteX24" fmla="*/ 221989 w 236200"/>
                  <a:gd name="connsiteY24" fmla="*/ 63491 h 260307"/>
                  <a:gd name="connsiteX25" fmla="*/ 230697 w 236200"/>
                  <a:gd name="connsiteY25" fmla="*/ 39022 h 260307"/>
                  <a:gd name="connsiteX26" fmla="*/ 228520 w 236200"/>
                  <a:gd name="connsiteY26" fmla="*/ 3930 h 2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00" h="260307">
                    <a:moveTo>
                      <a:pt x="161436" y="259918"/>
                    </a:moveTo>
                    <a:lnTo>
                      <a:pt x="72914" y="259918"/>
                    </a:lnTo>
                    <a:cubicBezTo>
                      <a:pt x="39446" y="259870"/>
                      <a:pt x="12329" y="232746"/>
                      <a:pt x="12291" y="199278"/>
                    </a:cubicBezTo>
                    <a:lnTo>
                      <a:pt x="12291" y="69952"/>
                    </a:lnTo>
                    <a:cubicBezTo>
                      <a:pt x="4993" y="61362"/>
                      <a:pt x="539" y="50720"/>
                      <a:pt x="-457" y="39492"/>
                    </a:cubicBezTo>
                    <a:cubicBezTo>
                      <a:pt x="-1920" y="26257"/>
                      <a:pt x="274" y="12499"/>
                      <a:pt x="2016" y="1440"/>
                    </a:cubicBezTo>
                    <a:lnTo>
                      <a:pt x="2312" y="-389"/>
                    </a:lnTo>
                    <a:lnTo>
                      <a:pt x="232195" y="-389"/>
                    </a:lnTo>
                    <a:lnTo>
                      <a:pt x="232473" y="1440"/>
                    </a:lnTo>
                    <a:cubicBezTo>
                      <a:pt x="232630" y="2485"/>
                      <a:pt x="236357" y="26866"/>
                      <a:pt x="234946" y="39492"/>
                    </a:cubicBezTo>
                    <a:cubicBezTo>
                      <a:pt x="234059" y="48979"/>
                      <a:pt x="230795" y="58090"/>
                      <a:pt x="225455" y="65981"/>
                    </a:cubicBezTo>
                    <a:cubicBezTo>
                      <a:pt x="224384" y="67458"/>
                      <a:pt x="223221" y="68866"/>
                      <a:pt x="221972" y="70195"/>
                    </a:cubicBezTo>
                    <a:lnTo>
                      <a:pt x="221972" y="199278"/>
                    </a:lnTo>
                    <a:cubicBezTo>
                      <a:pt x="221933" y="232712"/>
                      <a:pt x="194870" y="259822"/>
                      <a:pt x="161436" y="259919"/>
                    </a:cubicBezTo>
                    <a:close/>
                    <a:moveTo>
                      <a:pt x="5987" y="3912"/>
                    </a:moveTo>
                    <a:cubicBezTo>
                      <a:pt x="3966" y="16852"/>
                      <a:pt x="2591" y="27807"/>
                      <a:pt x="3827" y="39005"/>
                    </a:cubicBezTo>
                    <a:cubicBezTo>
                      <a:pt x="5098" y="50464"/>
                      <a:pt x="9417" y="60617"/>
                      <a:pt x="16018" y="67618"/>
                    </a:cubicBezTo>
                    <a:lnTo>
                      <a:pt x="16610" y="68228"/>
                    </a:lnTo>
                    <a:lnTo>
                      <a:pt x="16610" y="199261"/>
                    </a:lnTo>
                    <a:cubicBezTo>
                      <a:pt x="16648" y="230350"/>
                      <a:pt x="41842" y="255543"/>
                      <a:pt x="72931" y="255582"/>
                    </a:cubicBezTo>
                    <a:lnTo>
                      <a:pt x="161453" y="255582"/>
                    </a:lnTo>
                    <a:cubicBezTo>
                      <a:pt x="192547" y="255553"/>
                      <a:pt x="217746" y="230354"/>
                      <a:pt x="217775" y="199260"/>
                    </a:cubicBezTo>
                    <a:lnTo>
                      <a:pt x="217775" y="68471"/>
                    </a:lnTo>
                    <a:lnTo>
                      <a:pt x="218384" y="67845"/>
                    </a:lnTo>
                    <a:cubicBezTo>
                      <a:pt x="219686" y="66479"/>
                      <a:pt x="220890" y="65024"/>
                      <a:pt x="221989" y="63491"/>
                    </a:cubicBezTo>
                    <a:cubicBezTo>
                      <a:pt x="226896" y="56193"/>
                      <a:pt x="229890" y="47779"/>
                      <a:pt x="230697" y="39022"/>
                    </a:cubicBezTo>
                    <a:cubicBezTo>
                      <a:pt x="231829" y="28886"/>
                      <a:pt x="229356" y="9886"/>
                      <a:pt x="228520" y="393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528E2A83-56B2-BE37-613F-FB7591FD7BFE}"/>
                  </a:ext>
                </a:extLst>
              </p:cNvPr>
              <p:cNvSpPr/>
              <p:nvPr/>
            </p:nvSpPr>
            <p:spPr>
              <a:xfrm>
                <a:off x="5925615" y="4139940"/>
                <a:ext cx="27342" cy="27342"/>
              </a:xfrm>
              <a:custGeom>
                <a:avLst/>
                <a:gdLst>
                  <a:gd name="connsiteX0" fmla="*/ 12753 w 27342"/>
                  <a:gd name="connsiteY0" fmla="*/ 26953 h 27342"/>
                  <a:gd name="connsiteX1" fmla="*/ -936 w 27342"/>
                  <a:gd name="connsiteY1" fmla="*/ 13300 h 27342"/>
                  <a:gd name="connsiteX2" fmla="*/ 12718 w 27342"/>
                  <a:gd name="connsiteY2" fmla="*/ -389 h 27342"/>
                  <a:gd name="connsiteX3" fmla="*/ 26406 w 27342"/>
                  <a:gd name="connsiteY3" fmla="*/ 13265 h 27342"/>
                  <a:gd name="connsiteX4" fmla="*/ 26406 w 27342"/>
                  <a:gd name="connsiteY4" fmla="*/ 13300 h 27342"/>
                  <a:gd name="connsiteX5" fmla="*/ 12753 w 27342"/>
                  <a:gd name="connsiteY5" fmla="*/ 26953 h 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 h="27342">
                    <a:moveTo>
                      <a:pt x="12753" y="26953"/>
                    </a:moveTo>
                    <a:cubicBezTo>
                      <a:pt x="5202" y="26963"/>
                      <a:pt x="-926" y="20850"/>
                      <a:pt x="-936" y="13300"/>
                    </a:cubicBezTo>
                    <a:cubicBezTo>
                      <a:pt x="-946" y="5749"/>
                      <a:pt x="5167" y="-379"/>
                      <a:pt x="12718" y="-389"/>
                    </a:cubicBezTo>
                    <a:cubicBezTo>
                      <a:pt x="20268" y="-399"/>
                      <a:pt x="26397" y="5714"/>
                      <a:pt x="26406" y="13265"/>
                    </a:cubicBezTo>
                    <a:cubicBezTo>
                      <a:pt x="26406" y="13276"/>
                      <a:pt x="26406" y="13288"/>
                      <a:pt x="26406" y="13300"/>
                    </a:cubicBezTo>
                    <a:cubicBezTo>
                      <a:pt x="26397" y="20836"/>
                      <a:pt x="20289" y="26944"/>
                      <a:pt x="12753" y="26953"/>
                    </a:cubicBezTo>
                    <a:close/>
                  </a:path>
                </a:pathLst>
              </a:custGeom>
              <a:solidFill>
                <a:srgbClr val="E7D8CB"/>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B9B59509-0EDC-6733-7FF5-EE51CFD6371E}"/>
                  </a:ext>
                </a:extLst>
              </p:cNvPr>
              <p:cNvSpPr/>
              <p:nvPr/>
            </p:nvSpPr>
            <p:spPr>
              <a:xfrm>
                <a:off x="5930144" y="4144468"/>
                <a:ext cx="18320" cy="18320"/>
              </a:xfrm>
              <a:custGeom>
                <a:avLst/>
                <a:gdLst>
                  <a:gd name="connsiteX0" fmla="*/ 17385 w 18320"/>
                  <a:gd name="connsiteY0" fmla="*/ 8771 h 18320"/>
                  <a:gd name="connsiteX1" fmla="*/ 8224 w 18320"/>
                  <a:gd name="connsiteY1" fmla="*/ 17932 h 18320"/>
                  <a:gd name="connsiteX2" fmla="*/ -936 w 18320"/>
                  <a:gd name="connsiteY2" fmla="*/ 8771 h 18320"/>
                  <a:gd name="connsiteX3" fmla="*/ 8224 w 18320"/>
                  <a:gd name="connsiteY3" fmla="*/ -389 h 18320"/>
                  <a:gd name="connsiteX4" fmla="*/ 17385 w 18320"/>
                  <a:gd name="connsiteY4" fmla="*/ 8771 h 1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 h="18320">
                    <a:moveTo>
                      <a:pt x="17385" y="8771"/>
                    </a:moveTo>
                    <a:cubicBezTo>
                      <a:pt x="17385" y="13831"/>
                      <a:pt x="13284" y="17932"/>
                      <a:pt x="8224" y="17932"/>
                    </a:cubicBezTo>
                    <a:cubicBezTo>
                      <a:pt x="3165" y="17932"/>
                      <a:pt x="-936" y="13831"/>
                      <a:pt x="-936" y="8771"/>
                    </a:cubicBezTo>
                    <a:cubicBezTo>
                      <a:pt x="-936" y="3712"/>
                      <a:pt x="3165" y="-389"/>
                      <a:pt x="8224" y="-389"/>
                    </a:cubicBezTo>
                    <a:cubicBezTo>
                      <a:pt x="13280" y="-379"/>
                      <a:pt x="17375" y="3716"/>
                      <a:pt x="17385" y="8771"/>
                    </a:cubicBezTo>
                    <a:close/>
                  </a:path>
                </a:pathLst>
              </a:custGeom>
              <a:solidFill>
                <a:srgbClr val="C29C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E6D6CC0E-80F0-B8FE-860E-9E248DF4AA33}"/>
                  </a:ext>
                </a:extLst>
              </p:cNvPr>
              <p:cNvSpPr/>
              <p:nvPr/>
            </p:nvSpPr>
            <p:spPr>
              <a:xfrm>
                <a:off x="5843623" y="4154896"/>
                <a:ext cx="187836" cy="28931"/>
              </a:xfrm>
              <a:custGeom>
                <a:avLst/>
                <a:gdLst>
                  <a:gd name="connsiteX0" fmla="*/ 94727 w 187836"/>
                  <a:gd name="connsiteY0" fmla="*/ 28542 h 28931"/>
                  <a:gd name="connsiteX1" fmla="*/ 94187 w 187836"/>
                  <a:gd name="connsiteY1" fmla="*/ 28403 h 28931"/>
                  <a:gd name="connsiteX2" fmla="*/ 667 w 187836"/>
                  <a:gd name="connsiteY2" fmla="*/ 3865 h 28931"/>
                  <a:gd name="connsiteX3" fmla="*/ -866 w 187836"/>
                  <a:gd name="connsiteY3" fmla="*/ 1217 h 28931"/>
                  <a:gd name="connsiteX4" fmla="*/ 1745 w 187836"/>
                  <a:gd name="connsiteY4" fmla="*/ -320 h 28931"/>
                  <a:gd name="connsiteX5" fmla="*/ 1764 w 187836"/>
                  <a:gd name="connsiteY5" fmla="*/ -315 h 28931"/>
                  <a:gd name="connsiteX6" fmla="*/ 94744 w 187836"/>
                  <a:gd name="connsiteY6" fmla="*/ 24066 h 28931"/>
                  <a:gd name="connsiteX7" fmla="*/ 184207 w 187836"/>
                  <a:gd name="connsiteY7" fmla="*/ 1322 h 28931"/>
                  <a:gd name="connsiteX8" fmla="*/ 186829 w 187836"/>
                  <a:gd name="connsiteY8" fmla="*/ 2840 h 28931"/>
                  <a:gd name="connsiteX9" fmla="*/ 186837 w 187836"/>
                  <a:gd name="connsiteY9" fmla="*/ 2872 h 28931"/>
                  <a:gd name="connsiteX10" fmla="*/ 185269 w 187836"/>
                  <a:gd name="connsiteY10" fmla="*/ 5502 h 2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36" h="28931">
                    <a:moveTo>
                      <a:pt x="94727" y="28542"/>
                    </a:moveTo>
                    <a:lnTo>
                      <a:pt x="94187" y="28403"/>
                    </a:lnTo>
                    <a:lnTo>
                      <a:pt x="667" y="3865"/>
                    </a:lnTo>
                    <a:cubicBezTo>
                      <a:pt x="-483" y="3550"/>
                      <a:pt x="-1165" y="2371"/>
                      <a:pt x="-866" y="1217"/>
                    </a:cubicBezTo>
                    <a:cubicBezTo>
                      <a:pt x="-570" y="72"/>
                      <a:pt x="599" y="-616"/>
                      <a:pt x="1745" y="-320"/>
                    </a:cubicBezTo>
                    <a:cubicBezTo>
                      <a:pt x="1751" y="-319"/>
                      <a:pt x="1758" y="-317"/>
                      <a:pt x="1764" y="-315"/>
                    </a:cubicBezTo>
                    <a:lnTo>
                      <a:pt x="94744" y="24066"/>
                    </a:lnTo>
                    <a:lnTo>
                      <a:pt x="184207" y="1322"/>
                    </a:lnTo>
                    <a:cubicBezTo>
                      <a:pt x="185350" y="1017"/>
                      <a:pt x="186524" y="1697"/>
                      <a:pt x="186829" y="2840"/>
                    </a:cubicBezTo>
                    <a:cubicBezTo>
                      <a:pt x="186832" y="2851"/>
                      <a:pt x="186834" y="2862"/>
                      <a:pt x="186837" y="2872"/>
                    </a:cubicBezTo>
                    <a:cubicBezTo>
                      <a:pt x="187123" y="4030"/>
                      <a:pt x="186424" y="5203"/>
                      <a:pt x="185269" y="5502"/>
                    </a:cubicBez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9C6FF0B7-3C0A-5278-67CA-1A55EE2CC683}"/>
                  </a:ext>
                </a:extLst>
              </p:cNvPr>
              <p:cNvSpPr/>
              <p:nvPr/>
            </p:nvSpPr>
            <p:spPr>
              <a:xfrm>
                <a:off x="5961004"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Freeform: Shape 111">
                <a:extLst>
                  <a:ext uri="{FF2B5EF4-FFF2-40B4-BE49-F238E27FC236}">
                    <a16:creationId xmlns:a16="http://schemas.microsoft.com/office/drawing/2014/main" id="{729F05BE-2EE7-1B7A-60E8-24FE6DBAF8AB}"/>
                  </a:ext>
                </a:extLst>
              </p:cNvPr>
              <p:cNvSpPr/>
              <p:nvPr/>
            </p:nvSpPr>
            <p:spPr>
              <a:xfrm>
                <a:off x="5913460" y="4181563"/>
                <a:ext cx="3239" cy="163146"/>
              </a:xfrm>
              <a:custGeom>
                <a:avLst/>
                <a:gdLst>
                  <a:gd name="connsiteX0" fmla="*/ 0 w 3239"/>
                  <a:gd name="connsiteY0" fmla="*/ 0 h 163146"/>
                  <a:gd name="connsiteX1" fmla="*/ 3240 w 3239"/>
                  <a:gd name="connsiteY1" fmla="*/ 0 h 163146"/>
                  <a:gd name="connsiteX2" fmla="*/ 3240 w 3239"/>
                  <a:gd name="connsiteY2" fmla="*/ 163147 h 163146"/>
                  <a:gd name="connsiteX3" fmla="*/ 0 w 3239"/>
                  <a:gd name="connsiteY3" fmla="*/ 163147 h 163146"/>
                </a:gdLst>
                <a:ahLst/>
                <a:cxnLst>
                  <a:cxn ang="0">
                    <a:pos x="connsiteX0" y="connsiteY0"/>
                  </a:cxn>
                  <a:cxn ang="0">
                    <a:pos x="connsiteX1" y="connsiteY1"/>
                  </a:cxn>
                  <a:cxn ang="0">
                    <a:pos x="connsiteX2" y="connsiteY2"/>
                  </a:cxn>
                  <a:cxn ang="0">
                    <a:pos x="connsiteX3" y="connsiteY3"/>
                  </a:cxn>
                </a:cxnLst>
                <a:rect l="l" t="t" r="r" b="b"/>
                <a:pathLst>
                  <a:path w="3239" h="163146">
                    <a:moveTo>
                      <a:pt x="0" y="0"/>
                    </a:moveTo>
                    <a:lnTo>
                      <a:pt x="3240" y="0"/>
                    </a:lnTo>
                    <a:lnTo>
                      <a:pt x="3240" y="163147"/>
                    </a:lnTo>
                    <a:lnTo>
                      <a:pt x="0" y="163147"/>
                    </a:lnTo>
                    <a:close/>
                  </a:path>
                </a:pathLst>
              </a:custGeom>
              <a:solidFill>
                <a:srgbClr val="BA89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25D59DB2-E250-CB78-5FE6-16933130D2A7}"/>
                  </a:ext>
                </a:extLst>
              </p:cNvPr>
              <p:cNvSpPr/>
              <p:nvPr/>
            </p:nvSpPr>
            <p:spPr>
              <a:xfrm>
                <a:off x="6155585" y="3556874"/>
                <a:ext cx="202457" cy="358198"/>
              </a:xfrm>
              <a:custGeom>
                <a:avLst/>
                <a:gdLst>
                  <a:gd name="connsiteX0" fmla="*/ -936 w 202457"/>
                  <a:gd name="connsiteY0" fmla="*/ 357810 h 358198"/>
                  <a:gd name="connsiteX1" fmla="*/ 134904 w 202457"/>
                  <a:gd name="connsiteY1" fmla="*/ 228205 h 358198"/>
                  <a:gd name="connsiteX2" fmla="*/ 106343 w 202457"/>
                  <a:gd name="connsiteY2" fmla="*/ 192608 h 358198"/>
                  <a:gd name="connsiteX3" fmla="*/ 144221 w 202457"/>
                  <a:gd name="connsiteY3" fmla="*/ 198721 h 358198"/>
                  <a:gd name="connsiteX4" fmla="*/ 200159 w 202457"/>
                  <a:gd name="connsiteY4" fmla="*/ 265003 h 358198"/>
                  <a:gd name="connsiteX5" fmla="*/ 200159 w 202457"/>
                  <a:gd name="connsiteY5" fmla="*/ 71240 h 358198"/>
                  <a:gd name="connsiteX6" fmla="*/ 133232 w 202457"/>
                  <a:gd name="connsiteY6" fmla="*/ -389 h 358198"/>
                  <a:gd name="connsiteX7" fmla="*/ 133232 w 202457"/>
                  <a:gd name="connsiteY7" fmla="*/ 46772 h 358198"/>
                  <a:gd name="connsiteX8" fmla="*/ -936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936" y="357810"/>
                    </a:moveTo>
                    <a:lnTo>
                      <a:pt x="134904" y="228205"/>
                    </a:lnTo>
                    <a:lnTo>
                      <a:pt x="106343" y="192608"/>
                    </a:lnTo>
                    <a:cubicBezTo>
                      <a:pt x="106343" y="192608"/>
                      <a:pt x="119874" y="192608"/>
                      <a:pt x="144221" y="198721"/>
                    </a:cubicBezTo>
                    <a:cubicBezTo>
                      <a:pt x="168568" y="204834"/>
                      <a:pt x="200159" y="265003"/>
                      <a:pt x="200159" y="265003"/>
                    </a:cubicBezTo>
                    <a:cubicBezTo>
                      <a:pt x="200159" y="265003"/>
                      <a:pt x="203224" y="108979"/>
                      <a:pt x="200159" y="71240"/>
                    </a:cubicBezTo>
                    <a:cubicBezTo>
                      <a:pt x="197094" y="33501"/>
                      <a:pt x="133232" y="-389"/>
                      <a:pt x="133232" y="-389"/>
                    </a:cubicBezTo>
                    <a:lnTo>
                      <a:pt x="133232" y="46772"/>
                    </a:lnTo>
                    <a:cubicBezTo>
                      <a:pt x="133319" y="55445"/>
                      <a:pt x="-936" y="357810"/>
                      <a:pt x="-936"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22E42A39-E6E6-7820-55FC-80AC214D9672}"/>
                  </a:ext>
                </a:extLst>
              </p:cNvPr>
              <p:cNvSpPr/>
              <p:nvPr/>
            </p:nvSpPr>
            <p:spPr>
              <a:xfrm>
                <a:off x="5953128" y="3556874"/>
                <a:ext cx="202457" cy="358198"/>
              </a:xfrm>
              <a:custGeom>
                <a:avLst/>
                <a:gdLst>
                  <a:gd name="connsiteX0" fmla="*/ 201521 w 202457"/>
                  <a:gd name="connsiteY0" fmla="*/ 357810 h 358198"/>
                  <a:gd name="connsiteX1" fmla="*/ 65681 w 202457"/>
                  <a:gd name="connsiteY1" fmla="*/ 228205 h 358198"/>
                  <a:gd name="connsiteX2" fmla="*/ 94242 w 202457"/>
                  <a:gd name="connsiteY2" fmla="*/ 192608 h 358198"/>
                  <a:gd name="connsiteX3" fmla="*/ 56364 w 202457"/>
                  <a:gd name="connsiteY3" fmla="*/ 198721 h 358198"/>
                  <a:gd name="connsiteX4" fmla="*/ 426 w 202457"/>
                  <a:gd name="connsiteY4" fmla="*/ 265003 h 358198"/>
                  <a:gd name="connsiteX5" fmla="*/ 426 w 202457"/>
                  <a:gd name="connsiteY5" fmla="*/ 71240 h 358198"/>
                  <a:gd name="connsiteX6" fmla="*/ 65089 w 202457"/>
                  <a:gd name="connsiteY6" fmla="*/ -389 h 358198"/>
                  <a:gd name="connsiteX7" fmla="*/ 65089 w 202457"/>
                  <a:gd name="connsiteY7" fmla="*/ 46772 h 358198"/>
                  <a:gd name="connsiteX8" fmla="*/ 201521 w 202457"/>
                  <a:gd name="connsiteY8" fmla="*/ 357810 h 35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7" h="358198">
                    <a:moveTo>
                      <a:pt x="201521" y="357810"/>
                    </a:moveTo>
                    <a:lnTo>
                      <a:pt x="65681" y="228205"/>
                    </a:lnTo>
                    <a:lnTo>
                      <a:pt x="94242" y="192608"/>
                    </a:lnTo>
                    <a:cubicBezTo>
                      <a:pt x="94242" y="192608"/>
                      <a:pt x="80711" y="192608"/>
                      <a:pt x="56364" y="198721"/>
                    </a:cubicBezTo>
                    <a:cubicBezTo>
                      <a:pt x="32017" y="204834"/>
                      <a:pt x="426" y="265003"/>
                      <a:pt x="426" y="265003"/>
                    </a:cubicBezTo>
                    <a:cubicBezTo>
                      <a:pt x="426" y="265003"/>
                      <a:pt x="-2639" y="108979"/>
                      <a:pt x="426" y="71240"/>
                    </a:cubicBezTo>
                    <a:cubicBezTo>
                      <a:pt x="3491" y="33501"/>
                      <a:pt x="65089" y="-389"/>
                      <a:pt x="65089" y="-389"/>
                    </a:cubicBezTo>
                    <a:lnTo>
                      <a:pt x="65089" y="46772"/>
                    </a:lnTo>
                    <a:cubicBezTo>
                      <a:pt x="65089" y="55445"/>
                      <a:pt x="201521" y="357810"/>
                      <a:pt x="201521" y="357810"/>
                    </a:cubicBezTo>
                    <a:close/>
                  </a:path>
                </a:pathLst>
              </a:custGeom>
              <a:solidFill>
                <a:srgbClr val="AD7C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410DBAC3-6A97-542A-E39A-2F51B30630ED}"/>
                  </a:ext>
                </a:extLst>
              </p:cNvPr>
              <p:cNvSpPr/>
              <p:nvPr/>
            </p:nvSpPr>
            <p:spPr>
              <a:xfrm>
                <a:off x="6307984" y="3718482"/>
                <a:ext cx="23276" cy="23272"/>
              </a:xfrm>
              <a:custGeom>
                <a:avLst/>
                <a:gdLst>
                  <a:gd name="connsiteX0" fmla="*/ 21968 w 23276"/>
                  <a:gd name="connsiteY0" fmla="*/ 14142 h 23272"/>
                  <a:gd name="connsiteX1" fmla="*/ 7806 w 23276"/>
                  <a:gd name="connsiteY1" fmla="*/ 22515 h 23272"/>
                  <a:gd name="connsiteX2" fmla="*/ -567 w 23276"/>
                  <a:gd name="connsiteY2" fmla="*/ 8353 h 23272"/>
                  <a:gd name="connsiteX3" fmla="*/ 13595 w 23276"/>
                  <a:gd name="connsiteY3" fmla="*/ -20 h 23272"/>
                  <a:gd name="connsiteX4" fmla="*/ 13608 w 23276"/>
                  <a:gd name="connsiteY4" fmla="*/ -17 h 23272"/>
                  <a:gd name="connsiteX5" fmla="*/ 21973 w 23276"/>
                  <a:gd name="connsiteY5" fmla="*/ 14122 h 23272"/>
                  <a:gd name="connsiteX6" fmla="*/ 21968 w 23276"/>
                  <a:gd name="connsiteY6" fmla="*/ 14142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6" h="23272">
                    <a:moveTo>
                      <a:pt x="21968" y="14142"/>
                    </a:moveTo>
                    <a:cubicBezTo>
                      <a:pt x="20369" y="20365"/>
                      <a:pt x="14029" y="24114"/>
                      <a:pt x="7806" y="22515"/>
                    </a:cubicBezTo>
                    <a:cubicBezTo>
                      <a:pt x="1583" y="20916"/>
                      <a:pt x="-2166" y="14576"/>
                      <a:pt x="-567" y="8353"/>
                    </a:cubicBezTo>
                    <a:cubicBezTo>
                      <a:pt x="1031" y="2130"/>
                      <a:pt x="7372" y="-1619"/>
                      <a:pt x="13595" y="-20"/>
                    </a:cubicBezTo>
                    <a:cubicBezTo>
                      <a:pt x="13600" y="-19"/>
                      <a:pt x="13604" y="-18"/>
                      <a:pt x="13608" y="-17"/>
                    </a:cubicBezTo>
                    <a:cubicBezTo>
                      <a:pt x="19822" y="1577"/>
                      <a:pt x="23567" y="7908"/>
                      <a:pt x="21973" y="14122"/>
                    </a:cubicBezTo>
                    <a:cubicBezTo>
                      <a:pt x="21971" y="14128"/>
                      <a:pt x="21970" y="14135"/>
                      <a:pt x="21968" y="14142"/>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D3E9201B-64D2-649B-8233-891069A60C85}"/>
                  </a:ext>
                </a:extLst>
              </p:cNvPr>
              <p:cNvSpPr/>
              <p:nvPr/>
            </p:nvSpPr>
            <p:spPr>
              <a:xfrm>
                <a:off x="6311243" y="3698322"/>
                <a:ext cx="21891" cy="30947"/>
              </a:xfrm>
              <a:custGeom>
                <a:avLst/>
                <a:gdLst>
                  <a:gd name="connsiteX0" fmla="*/ -936 w 21891"/>
                  <a:gd name="connsiteY0" fmla="*/ 25664 h 30947"/>
                  <a:gd name="connsiteX1" fmla="*/ 1607 w 21891"/>
                  <a:gd name="connsiteY1" fmla="*/ 14536 h 30947"/>
                  <a:gd name="connsiteX2" fmla="*/ 2217 w 21891"/>
                  <a:gd name="connsiteY2" fmla="*/ 12969 h 30947"/>
                  <a:gd name="connsiteX3" fmla="*/ 4167 w 21891"/>
                  <a:gd name="connsiteY3" fmla="*/ 12115 h 30947"/>
                  <a:gd name="connsiteX4" fmla="*/ 6031 w 21891"/>
                  <a:gd name="connsiteY4" fmla="*/ 12411 h 30947"/>
                  <a:gd name="connsiteX5" fmla="*/ 8712 w 21891"/>
                  <a:gd name="connsiteY5" fmla="*/ 1962 h 30947"/>
                  <a:gd name="connsiteX6" fmla="*/ 15678 w 21891"/>
                  <a:gd name="connsiteY6" fmla="*/ -389 h 30947"/>
                  <a:gd name="connsiteX7" fmla="*/ 20589 w 21891"/>
                  <a:gd name="connsiteY7" fmla="*/ 5010 h 30947"/>
                  <a:gd name="connsiteX8" fmla="*/ 17907 w 21891"/>
                  <a:gd name="connsiteY8" fmla="*/ 15459 h 30947"/>
                  <a:gd name="connsiteX9" fmla="*/ 19649 w 21891"/>
                  <a:gd name="connsiteY9" fmla="*/ 16104 h 30947"/>
                  <a:gd name="connsiteX10" fmla="*/ 20938 w 21891"/>
                  <a:gd name="connsiteY10" fmla="*/ 17845 h 30947"/>
                  <a:gd name="connsiteX11" fmla="*/ 20711 w 21891"/>
                  <a:gd name="connsiteY11" fmla="*/ 19587 h 30947"/>
                  <a:gd name="connsiteX12" fmla="*/ 17577 w 21891"/>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1" h="30947">
                    <a:moveTo>
                      <a:pt x="-936" y="25664"/>
                    </a:moveTo>
                    <a:cubicBezTo>
                      <a:pt x="-100" y="21961"/>
                      <a:pt x="748" y="18251"/>
                      <a:pt x="1607" y="14536"/>
                    </a:cubicBezTo>
                    <a:cubicBezTo>
                      <a:pt x="1691" y="13975"/>
                      <a:pt x="1900" y="13439"/>
                      <a:pt x="2217" y="12969"/>
                    </a:cubicBezTo>
                    <a:cubicBezTo>
                      <a:pt x="2711" y="12413"/>
                      <a:pt x="3423" y="12101"/>
                      <a:pt x="4167" y="12115"/>
                    </a:cubicBezTo>
                    <a:cubicBezTo>
                      <a:pt x="4800" y="12119"/>
                      <a:pt x="5428" y="12219"/>
                      <a:pt x="6031" y="12411"/>
                    </a:cubicBezTo>
                    <a:cubicBezTo>
                      <a:pt x="6913" y="8928"/>
                      <a:pt x="7806" y="5445"/>
                      <a:pt x="8712" y="1962"/>
                    </a:cubicBezTo>
                    <a:lnTo>
                      <a:pt x="15678" y="-389"/>
                    </a:lnTo>
                    <a:lnTo>
                      <a:pt x="20589" y="5010"/>
                    </a:lnTo>
                    <a:cubicBezTo>
                      <a:pt x="19701" y="8493"/>
                      <a:pt x="18848" y="11976"/>
                      <a:pt x="17907" y="15459"/>
                    </a:cubicBezTo>
                    <a:cubicBezTo>
                      <a:pt x="18514" y="15597"/>
                      <a:pt x="19099" y="15813"/>
                      <a:pt x="19649" y="16104"/>
                    </a:cubicBezTo>
                    <a:cubicBezTo>
                      <a:pt x="20310" y="16470"/>
                      <a:pt x="20780" y="17105"/>
                      <a:pt x="20938" y="17845"/>
                    </a:cubicBezTo>
                    <a:cubicBezTo>
                      <a:pt x="20994" y="18435"/>
                      <a:pt x="20917" y="19031"/>
                      <a:pt x="20711" y="19587"/>
                    </a:cubicBezTo>
                    <a:lnTo>
                      <a:pt x="17577"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D81F9B30-2BE3-2C20-3B9C-F403451FBB0C}"/>
                  </a:ext>
                </a:extLst>
              </p:cNvPr>
              <p:cNvSpPr/>
              <p:nvPr/>
            </p:nvSpPr>
            <p:spPr>
              <a:xfrm>
                <a:off x="5978260" y="3718486"/>
                <a:ext cx="23272" cy="23272"/>
              </a:xfrm>
              <a:custGeom>
                <a:avLst/>
                <a:gdLst>
                  <a:gd name="connsiteX0" fmla="*/ -568 w 23272"/>
                  <a:gd name="connsiteY0" fmla="*/ 14138 h 23272"/>
                  <a:gd name="connsiteX1" fmla="*/ 13591 w 23272"/>
                  <a:gd name="connsiteY1" fmla="*/ 22516 h 23272"/>
                  <a:gd name="connsiteX2" fmla="*/ 21969 w 23272"/>
                  <a:gd name="connsiteY2" fmla="*/ 8357 h 23272"/>
                  <a:gd name="connsiteX3" fmla="*/ 7810 w 23272"/>
                  <a:gd name="connsiteY3" fmla="*/ -21 h 23272"/>
                  <a:gd name="connsiteX4" fmla="*/ 7808 w 23272"/>
                  <a:gd name="connsiteY4" fmla="*/ -21 h 23272"/>
                  <a:gd name="connsiteX5" fmla="*/ -569 w 23272"/>
                  <a:gd name="connsiteY5" fmla="*/ 14138 h 2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 h="23272">
                    <a:moveTo>
                      <a:pt x="-568" y="14138"/>
                    </a:moveTo>
                    <a:cubicBezTo>
                      <a:pt x="1028" y="20361"/>
                      <a:pt x="7367" y="24112"/>
                      <a:pt x="13591" y="22516"/>
                    </a:cubicBezTo>
                    <a:cubicBezTo>
                      <a:pt x="19814" y="20920"/>
                      <a:pt x="23565" y="14580"/>
                      <a:pt x="21969" y="8357"/>
                    </a:cubicBezTo>
                    <a:cubicBezTo>
                      <a:pt x="20373" y="2133"/>
                      <a:pt x="14033" y="-1618"/>
                      <a:pt x="7810" y="-21"/>
                    </a:cubicBezTo>
                    <a:cubicBezTo>
                      <a:pt x="7810" y="-21"/>
                      <a:pt x="7809" y="-21"/>
                      <a:pt x="7808" y="-21"/>
                    </a:cubicBezTo>
                    <a:cubicBezTo>
                      <a:pt x="1585" y="1576"/>
                      <a:pt x="-2165" y="7915"/>
                      <a:pt x="-569" y="14138"/>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32AB46C0-7C05-DE21-EDFB-EE7762FAE3C5}"/>
                  </a:ext>
                </a:extLst>
              </p:cNvPr>
              <p:cNvSpPr/>
              <p:nvPr/>
            </p:nvSpPr>
            <p:spPr>
              <a:xfrm>
                <a:off x="5976372" y="3698322"/>
                <a:ext cx="21917" cy="30947"/>
              </a:xfrm>
              <a:custGeom>
                <a:avLst/>
                <a:gdLst>
                  <a:gd name="connsiteX0" fmla="*/ 20982 w 21917"/>
                  <a:gd name="connsiteY0" fmla="*/ 25664 h 30947"/>
                  <a:gd name="connsiteX1" fmla="*/ 18422 w 21917"/>
                  <a:gd name="connsiteY1" fmla="*/ 14536 h 30947"/>
                  <a:gd name="connsiteX2" fmla="*/ 17812 w 21917"/>
                  <a:gd name="connsiteY2" fmla="*/ 12969 h 30947"/>
                  <a:gd name="connsiteX3" fmla="*/ 15879 w 21917"/>
                  <a:gd name="connsiteY3" fmla="*/ 12115 h 30947"/>
                  <a:gd name="connsiteX4" fmla="*/ 13998 w 21917"/>
                  <a:gd name="connsiteY4" fmla="*/ 12411 h 30947"/>
                  <a:gd name="connsiteX5" fmla="*/ 11334 w 21917"/>
                  <a:gd name="connsiteY5" fmla="*/ 1962 h 30947"/>
                  <a:gd name="connsiteX6" fmla="*/ 4367 w 21917"/>
                  <a:gd name="connsiteY6" fmla="*/ -389 h 30947"/>
                  <a:gd name="connsiteX7" fmla="*/ -543 w 21917"/>
                  <a:gd name="connsiteY7" fmla="*/ 5010 h 30947"/>
                  <a:gd name="connsiteX8" fmla="*/ 2121 w 21917"/>
                  <a:gd name="connsiteY8" fmla="*/ 15459 h 30947"/>
                  <a:gd name="connsiteX9" fmla="*/ 380 w 21917"/>
                  <a:gd name="connsiteY9" fmla="*/ 16104 h 30947"/>
                  <a:gd name="connsiteX10" fmla="*/ -909 w 21917"/>
                  <a:gd name="connsiteY10" fmla="*/ 17845 h 30947"/>
                  <a:gd name="connsiteX11" fmla="*/ -700 w 21917"/>
                  <a:gd name="connsiteY11" fmla="*/ 19587 h 30947"/>
                  <a:gd name="connsiteX12" fmla="*/ 2435 w 21917"/>
                  <a:gd name="connsiteY12" fmla="*/ 30558 h 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7" h="30947">
                    <a:moveTo>
                      <a:pt x="20982" y="25664"/>
                    </a:moveTo>
                    <a:lnTo>
                      <a:pt x="18422" y="14536"/>
                    </a:lnTo>
                    <a:cubicBezTo>
                      <a:pt x="18345" y="13973"/>
                      <a:pt x="18136" y="13436"/>
                      <a:pt x="17812" y="12969"/>
                    </a:cubicBezTo>
                    <a:cubicBezTo>
                      <a:pt x="17325" y="12414"/>
                      <a:pt x="16618" y="12101"/>
                      <a:pt x="15879" y="12115"/>
                    </a:cubicBezTo>
                    <a:cubicBezTo>
                      <a:pt x="15241" y="12118"/>
                      <a:pt x="14606" y="12218"/>
                      <a:pt x="13998" y="12411"/>
                    </a:cubicBezTo>
                    <a:lnTo>
                      <a:pt x="11334" y="1962"/>
                    </a:lnTo>
                    <a:lnTo>
                      <a:pt x="4367" y="-389"/>
                    </a:lnTo>
                    <a:lnTo>
                      <a:pt x="-543" y="5010"/>
                    </a:lnTo>
                    <a:lnTo>
                      <a:pt x="2121" y="15459"/>
                    </a:lnTo>
                    <a:cubicBezTo>
                      <a:pt x="1514" y="15595"/>
                      <a:pt x="929" y="15812"/>
                      <a:pt x="380" y="16104"/>
                    </a:cubicBezTo>
                    <a:cubicBezTo>
                      <a:pt x="-282" y="16470"/>
                      <a:pt x="-752" y="17105"/>
                      <a:pt x="-909" y="17845"/>
                    </a:cubicBezTo>
                    <a:cubicBezTo>
                      <a:pt x="-981" y="18434"/>
                      <a:pt x="-909" y="19031"/>
                      <a:pt x="-700" y="19587"/>
                    </a:cubicBezTo>
                    <a:lnTo>
                      <a:pt x="2435" y="30558"/>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1A037592-205C-714E-6D1E-84F0B780CBEB}"/>
                  </a:ext>
                </a:extLst>
              </p:cNvPr>
              <p:cNvSpPr/>
              <p:nvPr/>
            </p:nvSpPr>
            <p:spPr>
              <a:xfrm>
                <a:off x="5446887" y="4229867"/>
                <a:ext cx="591710" cy="246049"/>
              </a:xfrm>
              <a:custGeom>
                <a:avLst/>
                <a:gdLst>
                  <a:gd name="connsiteX0" fmla="*/ 542612 w 591710"/>
                  <a:gd name="connsiteY0" fmla="*/ 245661 h 246049"/>
                  <a:gd name="connsiteX1" fmla="*/ 38560 w 591710"/>
                  <a:gd name="connsiteY1" fmla="*/ 180318 h 246049"/>
                  <a:gd name="connsiteX2" fmla="*/ 28511 w 591710"/>
                  <a:gd name="connsiteY2" fmla="*/ 41466 h 246049"/>
                  <a:gd name="connsiteX3" fmla="*/ 141816 w 591710"/>
                  <a:gd name="connsiteY3" fmla="*/ -331 h 246049"/>
                  <a:gd name="connsiteX4" fmla="*/ 554072 w 591710"/>
                  <a:gd name="connsiteY4" fmla="*/ 151827 h 246049"/>
                  <a:gd name="connsiteX5" fmla="*/ 542612 w 591710"/>
                  <a:gd name="connsiteY5" fmla="*/ 245661 h 2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10" h="246049">
                    <a:moveTo>
                      <a:pt x="542612" y="245661"/>
                    </a:moveTo>
                    <a:cubicBezTo>
                      <a:pt x="542612" y="245661"/>
                      <a:pt x="180600" y="237493"/>
                      <a:pt x="38560" y="180318"/>
                    </a:cubicBezTo>
                    <a:cubicBezTo>
                      <a:pt x="-16699" y="158096"/>
                      <a:pt x="-8148" y="71124"/>
                      <a:pt x="28511" y="41466"/>
                    </a:cubicBezTo>
                    <a:cubicBezTo>
                      <a:pt x="50106" y="24050"/>
                      <a:pt x="91642" y="2995"/>
                      <a:pt x="141816" y="-331"/>
                    </a:cubicBezTo>
                    <a:cubicBezTo>
                      <a:pt x="191989" y="-3657"/>
                      <a:pt x="520895" y="137651"/>
                      <a:pt x="554072" y="151827"/>
                    </a:cubicBezTo>
                    <a:cubicBezTo>
                      <a:pt x="587248" y="166003"/>
                      <a:pt x="621469" y="210934"/>
                      <a:pt x="542612" y="24566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7CC7042A-24BA-0AAA-7503-BBC034E93FDE}"/>
                  </a:ext>
                </a:extLst>
              </p:cNvPr>
              <p:cNvSpPr/>
              <p:nvPr/>
            </p:nvSpPr>
            <p:spPr>
              <a:xfrm>
                <a:off x="6000972" y="4282566"/>
                <a:ext cx="78961" cy="55333"/>
              </a:xfrm>
              <a:custGeom>
                <a:avLst/>
                <a:gdLst>
                  <a:gd name="connsiteX0" fmla="*/ -936 w 78961"/>
                  <a:gd name="connsiteY0" fmla="*/ 21037 h 55333"/>
                  <a:gd name="connsiteX1" fmla="*/ 48088 w 78961"/>
                  <a:gd name="connsiteY1" fmla="*/ 452 h 55333"/>
                  <a:gd name="connsiteX2" fmla="*/ 78025 w 78961"/>
                  <a:gd name="connsiteY2" fmla="*/ 54945 h 55333"/>
                </a:gdLst>
                <a:ahLst/>
                <a:cxnLst>
                  <a:cxn ang="0">
                    <a:pos x="connsiteX0" y="connsiteY0"/>
                  </a:cxn>
                  <a:cxn ang="0">
                    <a:pos x="connsiteX1" y="connsiteY1"/>
                  </a:cxn>
                  <a:cxn ang="0">
                    <a:pos x="connsiteX2" y="connsiteY2"/>
                  </a:cxn>
                </a:cxnLst>
                <a:rect l="l" t="t" r="r" b="b"/>
                <a:pathLst>
                  <a:path w="78961" h="55333">
                    <a:moveTo>
                      <a:pt x="-936" y="21037"/>
                    </a:moveTo>
                    <a:cubicBezTo>
                      <a:pt x="-936" y="21037"/>
                      <a:pt x="33163" y="-5382"/>
                      <a:pt x="48088" y="452"/>
                    </a:cubicBezTo>
                    <a:cubicBezTo>
                      <a:pt x="63013" y="6287"/>
                      <a:pt x="78025" y="54945"/>
                      <a:pt x="78025" y="54945"/>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B5EB9C40-EF60-1F2E-A08B-92D93C52181B}"/>
                  </a:ext>
                </a:extLst>
              </p:cNvPr>
              <p:cNvSpPr/>
              <p:nvPr/>
            </p:nvSpPr>
            <p:spPr>
              <a:xfrm>
                <a:off x="5943762" y="4184854"/>
                <a:ext cx="228854" cy="328227"/>
              </a:xfrm>
              <a:custGeom>
                <a:avLst/>
                <a:gdLst>
                  <a:gd name="connsiteX0" fmla="*/ 222255 w 228854"/>
                  <a:gd name="connsiteY0" fmla="*/ 289809 h 328227"/>
                  <a:gd name="connsiteX1" fmla="*/ 228855 w 228854"/>
                  <a:gd name="connsiteY1" fmla="*/ 328227 h 328227"/>
                  <a:gd name="connsiteX2" fmla="*/ 193363 w 228854"/>
                  <a:gd name="connsiteY2" fmla="*/ 312292 h 328227"/>
                  <a:gd name="connsiteX3" fmla="*/ 0 w 228854"/>
                  <a:gd name="connsiteY3" fmla="*/ 22483 h 328227"/>
                  <a:gd name="connsiteX4" fmla="*/ 28892 w 228854"/>
                  <a:gd name="connsiteY4" fmla="*/ 0 h 328227"/>
                  <a:gd name="connsiteX5" fmla="*/ 222255 w 228854"/>
                  <a:gd name="connsiteY5" fmla="*/ 289809 h 3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54" h="328227">
                    <a:moveTo>
                      <a:pt x="222255" y="289809"/>
                    </a:moveTo>
                    <a:lnTo>
                      <a:pt x="228855" y="328227"/>
                    </a:lnTo>
                    <a:lnTo>
                      <a:pt x="193363" y="312292"/>
                    </a:lnTo>
                    <a:lnTo>
                      <a:pt x="0" y="22483"/>
                    </a:lnTo>
                    <a:lnTo>
                      <a:pt x="28892" y="0"/>
                    </a:lnTo>
                    <a:lnTo>
                      <a:pt x="222255" y="289809"/>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771B890E-0DA5-06C8-CB0D-97779414F133}"/>
                  </a:ext>
                </a:extLst>
              </p:cNvPr>
              <p:cNvSpPr/>
              <p:nvPr/>
            </p:nvSpPr>
            <p:spPr>
              <a:xfrm>
                <a:off x="6159347" y="4499267"/>
                <a:ext cx="14681" cy="15521"/>
              </a:xfrm>
              <a:custGeom>
                <a:avLst/>
                <a:gdLst>
                  <a:gd name="connsiteX0" fmla="*/ -936 w 14681"/>
                  <a:gd name="connsiteY0" fmla="*/ 7486 h 15521"/>
                  <a:gd name="connsiteX1" fmla="*/ 10001 w 14681"/>
                  <a:gd name="connsiteY1" fmla="*/ -89 h 15521"/>
                  <a:gd name="connsiteX2" fmla="*/ 13745 w 14681"/>
                  <a:gd name="connsiteY2" fmla="*/ 15132 h 15521"/>
                </a:gdLst>
                <a:ahLst/>
                <a:cxnLst>
                  <a:cxn ang="0">
                    <a:pos x="connsiteX0" y="connsiteY0"/>
                  </a:cxn>
                  <a:cxn ang="0">
                    <a:pos x="connsiteX1" y="connsiteY1"/>
                  </a:cxn>
                  <a:cxn ang="0">
                    <a:pos x="connsiteX2" y="connsiteY2"/>
                  </a:cxn>
                </a:cxnLst>
                <a:rect l="l" t="t" r="r" b="b"/>
                <a:pathLst>
                  <a:path w="14681" h="15521">
                    <a:moveTo>
                      <a:pt x="-936" y="7486"/>
                    </a:moveTo>
                    <a:cubicBezTo>
                      <a:pt x="-936" y="7486"/>
                      <a:pt x="2808" y="-2196"/>
                      <a:pt x="10001" y="-89"/>
                    </a:cubicBezTo>
                    <a:lnTo>
                      <a:pt x="13745" y="15132"/>
                    </a:lnTo>
                    <a:close/>
                  </a:path>
                </a:pathLst>
              </a:custGeom>
              <a:solidFill>
                <a:srgbClr val="B3B3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A268D933-ED50-6604-6699-215337762CE6}"/>
                  </a:ext>
                </a:extLst>
              </p:cNvPr>
              <p:cNvSpPr/>
              <p:nvPr/>
            </p:nvSpPr>
            <p:spPr>
              <a:xfrm>
                <a:off x="5938764" y="4173778"/>
                <a:ext cx="145801" cy="204856"/>
              </a:xfrm>
              <a:custGeom>
                <a:avLst/>
                <a:gdLst>
                  <a:gd name="connsiteX0" fmla="*/ 145801 w 145801"/>
                  <a:gd name="connsiteY0" fmla="*/ 190106 h 204856"/>
                  <a:gd name="connsiteX1" fmla="*/ 126836 w 145801"/>
                  <a:gd name="connsiteY1" fmla="*/ 204857 h 204856"/>
                  <a:gd name="connsiteX2" fmla="*/ 0 w 145801"/>
                  <a:gd name="connsiteY2" fmla="*/ 14733 h 204856"/>
                  <a:gd name="connsiteX3" fmla="*/ 18948 w 145801"/>
                  <a:gd name="connsiteY3" fmla="*/ 0 h 204856"/>
                  <a:gd name="connsiteX4" fmla="*/ 145801 w 145801"/>
                  <a:gd name="connsiteY4" fmla="*/ 190106 h 20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1" h="204856">
                    <a:moveTo>
                      <a:pt x="145801" y="190106"/>
                    </a:moveTo>
                    <a:lnTo>
                      <a:pt x="126836" y="204857"/>
                    </a:lnTo>
                    <a:lnTo>
                      <a:pt x="0" y="14733"/>
                    </a:lnTo>
                    <a:lnTo>
                      <a:pt x="18948" y="0"/>
                    </a:lnTo>
                    <a:lnTo>
                      <a:pt x="145801" y="190106"/>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D548ED3-9BF2-34ED-2C26-C8783243F4FB}"/>
                  </a:ext>
                </a:extLst>
              </p:cNvPr>
              <p:cNvSpPr/>
              <p:nvPr/>
            </p:nvSpPr>
            <p:spPr>
              <a:xfrm>
                <a:off x="5929160" y="4165109"/>
                <a:ext cx="42893" cy="36078"/>
              </a:xfrm>
              <a:custGeom>
                <a:avLst/>
                <a:gdLst>
                  <a:gd name="connsiteX0" fmla="*/ -127 w 42893"/>
                  <a:gd name="connsiteY0" fmla="*/ 33707 h 36078"/>
                  <a:gd name="connsiteX1" fmla="*/ -127 w 42893"/>
                  <a:gd name="connsiteY1" fmla="*/ 33707 h 36078"/>
                  <a:gd name="connsiteX2" fmla="*/ 1145 w 42893"/>
                  <a:gd name="connsiteY2" fmla="*/ 26619 h 36078"/>
                  <a:gd name="connsiteX3" fmla="*/ 34530 w 42893"/>
                  <a:gd name="connsiteY3" fmla="*/ 653 h 36078"/>
                  <a:gd name="connsiteX4" fmla="*/ 40882 w 42893"/>
                  <a:gd name="connsiteY4" fmla="*/ 1239 h 36078"/>
                  <a:gd name="connsiteX5" fmla="*/ 41148 w 42893"/>
                  <a:gd name="connsiteY5" fmla="*/ 1593 h 36078"/>
                  <a:gd name="connsiteX6" fmla="*/ 41148 w 42893"/>
                  <a:gd name="connsiteY6" fmla="*/ 1593 h 36078"/>
                  <a:gd name="connsiteX7" fmla="*/ 39876 w 42893"/>
                  <a:gd name="connsiteY7" fmla="*/ 8681 h 36078"/>
                  <a:gd name="connsiteX8" fmla="*/ 6491 w 42893"/>
                  <a:gd name="connsiteY8" fmla="*/ 34647 h 36078"/>
                  <a:gd name="connsiteX9" fmla="*/ 140 w 42893"/>
                  <a:gd name="connsiteY9" fmla="*/ 34061 h 36078"/>
                  <a:gd name="connsiteX10" fmla="*/ -126 w 42893"/>
                  <a:gd name="connsiteY10" fmla="*/ 33707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93" h="36078">
                    <a:moveTo>
                      <a:pt x="-127" y="33707"/>
                    </a:moveTo>
                    <a:lnTo>
                      <a:pt x="-127" y="33707"/>
                    </a:lnTo>
                    <a:cubicBezTo>
                      <a:pt x="-1579" y="31367"/>
                      <a:pt x="-1031" y="28308"/>
                      <a:pt x="1145" y="26619"/>
                    </a:cubicBezTo>
                    <a:lnTo>
                      <a:pt x="34530" y="653"/>
                    </a:lnTo>
                    <a:cubicBezTo>
                      <a:pt x="36446" y="-940"/>
                      <a:pt x="39290" y="-677"/>
                      <a:pt x="40882" y="1239"/>
                    </a:cubicBezTo>
                    <a:cubicBezTo>
                      <a:pt x="40976" y="1352"/>
                      <a:pt x="41065" y="1471"/>
                      <a:pt x="41148" y="1593"/>
                    </a:cubicBezTo>
                    <a:lnTo>
                      <a:pt x="41148" y="1593"/>
                    </a:lnTo>
                    <a:cubicBezTo>
                      <a:pt x="42600" y="3932"/>
                      <a:pt x="42052" y="6992"/>
                      <a:pt x="39876" y="8681"/>
                    </a:cubicBezTo>
                    <a:lnTo>
                      <a:pt x="6491" y="34647"/>
                    </a:lnTo>
                    <a:cubicBezTo>
                      <a:pt x="4575" y="36240"/>
                      <a:pt x="1731" y="35977"/>
                      <a:pt x="140" y="34061"/>
                    </a:cubicBezTo>
                    <a:cubicBezTo>
                      <a:pt x="45" y="33948"/>
                      <a:pt x="-44" y="33829"/>
                      <a:pt x="-126" y="33707"/>
                    </a:cubicBez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8B79FA07-BC31-6D3C-9E9F-B622785A0BDC}"/>
                  </a:ext>
                </a:extLst>
              </p:cNvPr>
              <p:cNvSpPr/>
              <p:nvPr/>
            </p:nvSpPr>
            <p:spPr>
              <a:xfrm>
                <a:off x="5975476" y="4194607"/>
                <a:ext cx="68755" cy="75164"/>
              </a:xfrm>
              <a:custGeom>
                <a:avLst/>
                <a:gdLst>
                  <a:gd name="connsiteX0" fmla="*/ 65099 w 68755"/>
                  <a:gd name="connsiteY0" fmla="*/ 75165 h 75164"/>
                  <a:gd name="connsiteX1" fmla="*/ 16353 w 68755"/>
                  <a:gd name="connsiteY1" fmla="*/ 5225 h 75164"/>
                  <a:gd name="connsiteX2" fmla="*/ 645 w 68755"/>
                  <a:gd name="connsiteY2" fmla="*/ 8569 h 75164"/>
                  <a:gd name="connsiteX3" fmla="*/ 0 w 68755"/>
                  <a:gd name="connsiteY3" fmla="*/ 3918 h 75164"/>
                  <a:gd name="connsiteX4" fmla="*/ 18426 w 68755"/>
                  <a:gd name="connsiteY4" fmla="*/ 0 h 75164"/>
                  <a:gd name="connsiteX5" fmla="*/ 68756 w 68755"/>
                  <a:gd name="connsiteY5" fmla="*/ 72204 h 75164"/>
                  <a:gd name="connsiteX6" fmla="*/ 65099 w 68755"/>
                  <a:gd name="connsiteY6" fmla="*/ 75165 h 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5" h="75164">
                    <a:moveTo>
                      <a:pt x="65099" y="75165"/>
                    </a:moveTo>
                    <a:lnTo>
                      <a:pt x="16353" y="5225"/>
                    </a:lnTo>
                    <a:lnTo>
                      <a:pt x="645" y="8569"/>
                    </a:lnTo>
                    <a:lnTo>
                      <a:pt x="0" y="3918"/>
                    </a:lnTo>
                    <a:lnTo>
                      <a:pt x="18426" y="0"/>
                    </a:lnTo>
                    <a:lnTo>
                      <a:pt x="68756" y="72204"/>
                    </a:lnTo>
                    <a:lnTo>
                      <a:pt x="65099" y="75165"/>
                    </a:lnTo>
                    <a:close/>
                  </a:path>
                </a:pathLst>
              </a:custGeom>
              <a:solidFill>
                <a:srgbClr val="26262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E071DC6C-6C9E-BB9C-665A-02BBEA20C298}"/>
                  </a:ext>
                </a:extLst>
              </p:cNvPr>
              <p:cNvSpPr/>
              <p:nvPr/>
            </p:nvSpPr>
            <p:spPr>
              <a:xfrm>
                <a:off x="5929186" y="4441441"/>
                <a:ext cx="131809" cy="59183"/>
              </a:xfrm>
              <a:custGeom>
                <a:avLst/>
                <a:gdLst>
                  <a:gd name="connsiteX0" fmla="*/ -936 w 131809"/>
                  <a:gd name="connsiteY0" fmla="*/ 19946 h 59183"/>
                  <a:gd name="connsiteX1" fmla="*/ 18517 w 131809"/>
                  <a:gd name="connsiteY1" fmla="*/ 58712 h 59183"/>
                  <a:gd name="connsiteX2" fmla="*/ 82675 w 131809"/>
                  <a:gd name="connsiteY2" fmla="*/ 52460 h 59183"/>
                  <a:gd name="connsiteX3" fmla="*/ 130776 w 131809"/>
                  <a:gd name="connsiteY3" fmla="*/ 10245 h 59183"/>
                  <a:gd name="connsiteX4" fmla="*/ -936 w 131809"/>
                  <a:gd name="connsiteY4" fmla="*/ 19946 h 5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09" h="59183">
                    <a:moveTo>
                      <a:pt x="-936" y="19946"/>
                    </a:moveTo>
                    <a:cubicBezTo>
                      <a:pt x="-936" y="19946"/>
                      <a:pt x="8520" y="57789"/>
                      <a:pt x="18517" y="58712"/>
                    </a:cubicBezTo>
                    <a:cubicBezTo>
                      <a:pt x="28513" y="59635"/>
                      <a:pt x="82675" y="52460"/>
                      <a:pt x="82675" y="52460"/>
                    </a:cubicBezTo>
                    <a:cubicBezTo>
                      <a:pt x="82675" y="52460"/>
                      <a:pt x="126527" y="38911"/>
                      <a:pt x="130776" y="10245"/>
                    </a:cubicBezTo>
                    <a:cubicBezTo>
                      <a:pt x="135026" y="-18420"/>
                      <a:pt x="-936" y="19946"/>
                      <a:pt x="-936" y="19946"/>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3D1A254F-98F7-38FD-E230-6F81C8A2CBD4}"/>
                  </a:ext>
                </a:extLst>
              </p:cNvPr>
              <p:cNvSpPr/>
              <p:nvPr/>
            </p:nvSpPr>
            <p:spPr>
              <a:xfrm>
                <a:off x="5937686" y="4298673"/>
                <a:ext cx="195091" cy="109064"/>
              </a:xfrm>
              <a:custGeom>
                <a:avLst/>
                <a:gdLst>
                  <a:gd name="connsiteX0" fmla="*/ 53833 w 195091"/>
                  <a:gd name="connsiteY0" fmla="*/ 1570 h 109064"/>
                  <a:gd name="connsiteX1" fmla="*/ 185110 w 195091"/>
                  <a:gd name="connsiteY1" fmla="*/ 64265 h 109064"/>
                  <a:gd name="connsiteX2" fmla="*/ 169018 w 195091"/>
                  <a:gd name="connsiteY2" fmla="*/ 108674 h 109064"/>
                  <a:gd name="connsiteX3" fmla="*/ 10347 w 195091"/>
                  <a:gd name="connsiteY3" fmla="*/ 53728 h 109064"/>
                  <a:gd name="connsiteX4" fmla="*/ 53833 w 195091"/>
                  <a:gd name="connsiteY4" fmla="*/ 1570 h 10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1" h="109064">
                    <a:moveTo>
                      <a:pt x="53833" y="1570"/>
                    </a:moveTo>
                    <a:cubicBezTo>
                      <a:pt x="53833" y="1570"/>
                      <a:pt x="164909" y="44428"/>
                      <a:pt x="185110" y="64265"/>
                    </a:cubicBezTo>
                    <a:cubicBezTo>
                      <a:pt x="205312" y="84101"/>
                      <a:pt x="188001" y="108395"/>
                      <a:pt x="169018" y="108674"/>
                    </a:cubicBezTo>
                    <a:cubicBezTo>
                      <a:pt x="150036" y="108952"/>
                      <a:pt x="34102" y="64386"/>
                      <a:pt x="10347" y="53728"/>
                    </a:cubicBezTo>
                    <a:cubicBezTo>
                      <a:pt x="-13407" y="43070"/>
                      <a:pt x="2" y="-11301"/>
                      <a:pt x="53833" y="157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B5B9B009-A116-F24F-5ADB-244DC630E599}"/>
                  </a:ext>
                </a:extLst>
              </p:cNvPr>
              <p:cNvSpPr/>
              <p:nvPr/>
            </p:nvSpPr>
            <p:spPr>
              <a:xfrm>
                <a:off x="5919065" y="4339946"/>
                <a:ext cx="195078" cy="109030"/>
              </a:xfrm>
              <a:custGeom>
                <a:avLst/>
                <a:gdLst>
                  <a:gd name="connsiteX0" fmla="*/ 53786 w 195078"/>
                  <a:gd name="connsiteY0" fmla="*/ 1571 h 109030"/>
                  <a:gd name="connsiteX1" fmla="*/ 57269 w 195078"/>
                  <a:gd name="connsiteY1" fmla="*/ 2929 h 109030"/>
                  <a:gd name="connsiteX2" fmla="*/ 185097 w 195078"/>
                  <a:gd name="connsiteY2" fmla="*/ 64231 h 109030"/>
                  <a:gd name="connsiteX3" fmla="*/ 169006 w 195078"/>
                  <a:gd name="connsiteY3" fmla="*/ 108640 h 109030"/>
                  <a:gd name="connsiteX4" fmla="*/ 10352 w 195078"/>
                  <a:gd name="connsiteY4" fmla="*/ 53695 h 109030"/>
                  <a:gd name="connsiteX5" fmla="*/ 53786 w 195078"/>
                  <a:gd name="connsiteY5" fmla="*/ 1571 h 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78" h="109030">
                    <a:moveTo>
                      <a:pt x="53786" y="1571"/>
                    </a:moveTo>
                    <a:lnTo>
                      <a:pt x="57269" y="2929"/>
                    </a:lnTo>
                    <a:cubicBezTo>
                      <a:pt x="76182" y="10348"/>
                      <a:pt x="166986" y="46467"/>
                      <a:pt x="185097" y="64231"/>
                    </a:cubicBezTo>
                    <a:cubicBezTo>
                      <a:pt x="205299" y="84049"/>
                      <a:pt x="187988" y="108362"/>
                      <a:pt x="169006" y="108640"/>
                    </a:cubicBezTo>
                    <a:cubicBezTo>
                      <a:pt x="150023" y="108919"/>
                      <a:pt x="34089" y="64353"/>
                      <a:pt x="10352" y="53695"/>
                    </a:cubicBezTo>
                    <a:cubicBezTo>
                      <a:pt x="-13385" y="43037"/>
                      <a:pt x="-45" y="-11300"/>
                      <a:pt x="53786" y="15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F5187937-028F-7A6D-83A7-194EEDFE7FB4}"/>
                  </a:ext>
                </a:extLst>
              </p:cNvPr>
              <p:cNvSpPr/>
              <p:nvPr/>
            </p:nvSpPr>
            <p:spPr>
              <a:xfrm>
                <a:off x="5903193" y="4391557"/>
                <a:ext cx="174963" cy="74574"/>
              </a:xfrm>
              <a:custGeom>
                <a:avLst/>
                <a:gdLst>
                  <a:gd name="connsiteX0" fmla="*/ 22183 w 174963"/>
                  <a:gd name="connsiteY0" fmla="*/ -389 h 74574"/>
                  <a:gd name="connsiteX1" fmla="*/ -684 w 174963"/>
                  <a:gd name="connsiteY1" fmla="*/ 36183 h 74574"/>
                  <a:gd name="connsiteX2" fmla="*/ 58790 w 174963"/>
                  <a:gd name="connsiteY2" fmla="*/ 73957 h 74574"/>
                  <a:gd name="connsiteX3" fmla="*/ 174027 w 174963"/>
                  <a:gd name="connsiteY3" fmla="*/ 55340 h 74574"/>
                </a:gdLst>
                <a:ahLst/>
                <a:cxnLst>
                  <a:cxn ang="0">
                    <a:pos x="connsiteX0" y="connsiteY0"/>
                  </a:cxn>
                  <a:cxn ang="0">
                    <a:pos x="connsiteX1" y="connsiteY1"/>
                  </a:cxn>
                  <a:cxn ang="0">
                    <a:pos x="connsiteX2" y="connsiteY2"/>
                  </a:cxn>
                  <a:cxn ang="0">
                    <a:pos x="connsiteX3" y="connsiteY3"/>
                  </a:cxn>
                </a:cxnLst>
                <a:rect l="l" t="t" r="r" b="b"/>
                <a:pathLst>
                  <a:path w="174963" h="74574">
                    <a:moveTo>
                      <a:pt x="22183" y="-389"/>
                    </a:moveTo>
                    <a:cubicBezTo>
                      <a:pt x="22183" y="-389"/>
                      <a:pt x="2817" y="8319"/>
                      <a:pt x="-684" y="36183"/>
                    </a:cubicBezTo>
                    <a:cubicBezTo>
                      <a:pt x="-4184" y="64048"/>
                      <a:pt x="29393" y="76029"/>
                      <a:pt x="58790" y="73957"/>
                    </a:cubicBezTo>
                    <a:cubicBezTo>
                      <a:pt x="137821" y="68384"/>
                      <a:pt x="174027" y="55340"/>
                      <a:pt x="174027" y="5534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0681E861-A159-1ADA-FCA1-E37E1C6DAC6A}"/>
                  </a:ext>
                </a:extLst>
              </p:cNvPr>
              <p:cNvSpPr/>
              <p:nvPr/>
            </p:nvSpPr>
            <p:spPr>
              <a:xfrm>
                <a:off x="5937712" y="4328897"/>
                <a:ext cx="99641" cy="65551"/>
              </a:xfrm>
              <a:custGeom>
                <a:avLst/>
                <a:gdLst>
                  <a:gd name="connsiteX0" fmla="*/ -284 w 99641"/>
                  <a:gd name="connsiteY0" fmla="*/ 15110 h 65551"/>
                  <a:gd name="connsiteX1" fmla="*/ 98705 w 99641"/>
                  <a:gd name="connsiteY1" fmla="*/ 65162 h 65551"/>
                  <a:gd name="connsiteX2" fmla="*/ -563 w 99641"/>
                  <a:gd name="connsiteY2" fmla="*/ -389 h 65551"/>
                  <a:gd name="connsiteX3" fmla="*/ 1179 w 99641"/>
                  <a:gd name="connsiteY3" fmla="*/ 14309 h 65551"/>
                  <a:gd name="connsiteX4" fmla="*/ -284 w 99641"/>
                  <a:gd name="connsiteY4" fmla="*/ 15110 h 6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1" h="65551">
                    <a:moveTo>
                      <a:pt x="-284" y="15110"/>
                    </a:moveTo>
                    <a:cubicBezTo>
                      <a:pt x="30436" y="34772"/>
                      <a:pt x="98705" y="65162"/>
                      <a:pt x="98705" y="65162"/>
                    </a:cubicBezTo>
                    <a:cubicBezTo>
                      <a:pt x="98705" y="65162"/>
                      <a:pt x="23505" y="31934"/>
                      <a:pt x="-563" y="-389"/>
                    </a:cubicBezTo>
                    <a:cubicBezTo>
                      <a:pt x="-1411" y="4576"/>
                      <a:pt x="-807" y="9680"/>
                      <a:pt x="1179" y="14309"/>
                    </a:cubicBezTo>
                    <a:cubicBezTo>
                      <a:pt x="709" y="14553"/>
                      <a:pt x="238" y="14849"/>
                      <a:pt x="-284" y="15110"/>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0EA84804-93E0-B463-DEDF-41467F7C27E1}"/>
                  </a:ext>
                </a:extLst>
              </p:cNvPr>
              <p:cNvSpPr/>
              <p:nvPr/>
            </p:nvSpPr>
            <p:spPr>
              <a:xfrm>
                <a:off x="5919816" y="4380742"/>
                <a:ext cx="141412" cy="47143"/>
              </a:xfrm>
              <a:custGeom>
                <a:avLst/>
                <a:gdLst>
                  <a:gd name="connsiteX0" fmla="*/ -936 w 141412"/>
                  <a:gd name="connsiteY0" fmla="*/ -389 h 47143"/>
                  <a:gd name="connsiteX1" fmla="*/ 4184 w 141412"/>
                  <a:gd name="connsiteY1" fmla="*/ 9085 h 47143"/>
                  <a:gd name="connsiteX2" fmla="*/ 140476 w 141412"/>
                  <a:gd name="connsiteY2" fmla="*/ 46754 h 47143"/>
                  <a:gd name="connsiteX3" fmla="*/ -936 w 141412"/>
                  <a:gd name="connsiteY3" fmla="*/ -389 h 47143"/>
                </a:gdLst>
                <a:ahLst/>
                <a:cxnLst>
                  <a:cxn ang="0">
                    <a:pos x="connsiteX0" y="connsiteY0"/>
                  </a:cxn>
                  <a:cxn ang="0">
                    <a:pos x="connsiteX1" y="connsiteY1"/>
                  </a:cxn>
                  <a:cxn ang="0">
                    <a:pos x="connsiteX2" y="connsiteY2"/>
                  </a:cxn>
                  <a:cxn ang="0">
                    <a:pos x="connsiteX3" y="connsiteY3"/>
                  </a:cxn>
                </a:cxnLst>
                <a:rect l="l" t="t" r="r" b="b"/>
                <a:pathLst>
                  <a:path w="141412" h="47143">
                    <a:moveTo>
                      <a:pt x="-936" y="-389"/>
                    </a:moveTo>
                    <a:cubicBezTo>
                      <a:pt x="-117" y="3174"/>
                      <a:pt x="1652" y="6448"/>
                      <a:pt x="4184" y="9085"/>
                    </a:cubicBezTo>
                    <a:cubicBezTo>
                      <a:pt x="48140" y="26796"/>
                      <a:pt x="92654" y="46754"/>
                      <a:pt x="140476" y="46754"/>
                    </a:cubicBezTo>
                    <a:cubicBezTo>
                      <a:pt x="100978" y="37803"/>
                      <a:pt x="44692" y="26570"/>
                      <a:pt x="-936" y="-389"/>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5D8D1F02-2A62-7892-15CF-700AE2BD5E27}"/>
                  </a:ext>
                </a:extLst>
              </p:cNvPr>
              <p:cNvSpPr/>
              <p:nvPr/>
            </p:nvSpPr>
            <p:spPr>
              <a:xfrm>
                <a:off x="5918963" y="4446990"/>
                <a:ext cx="104056" cy="14785"/>
              </a:xfrm>
              <a:custGeom>
                <a:avLst/>
                <a:gdLst>
                  <a:gd name="connsiteX0" fmla="*/ -936 w 104056"/>
                  <a:gd name="connsiteY0" fmla="*/ 9712 h 14785"/>
                  <a:gd name="connsiteX1" fmla="*/ 9252 w 104056"/>
                  <a:gd name="connsiteY1" fmla="*/ 14396 h 14785"/>
                  <a:gd name="connsiteX2" fmla="*/ 103121 w 104056"/>
                  <a:gd name="connsiteY2" fmla="*/ -389 h 14785"/>
                  <a:gd name="connsiteX3" fmla="*/ -936 w 104056"/>
                  <a:gd name="connsiteY3" fmla="*/ 9712 h 14785"/>
                </a:gdLst>
                <a:ahLst/>
                <a:cxnLst>
                  <a:cxn ang="0">
                    <a:pos x="connsiteX0" y="connsiteY0"/>
                  </a:cxn>
                  <a:cxn ang="0">
                    <a:pos x="connsiteX1" y="connsiteY1"/>
                  </a:cxn>
                  <a:cxn ang="0">
                    <a:pos x="connsiteX2" y="connsiteY2"/>
                  </a:cxn>
                  <a:cxn ang="0">
                    <a:pos x="connsiteX3" y="connsiteY3"/>
                  </a:cxn>
                </a:cxnLst>
                <a:rect l="l" t="t" r="r" b="b"/>
                <a:pathLst>
                  <a:path w="104056" h="14785">
                    <a:moveTo>
                      <a:pt x="-936" y="9712"/>
                    </a:moveTo>
                    <a:cubicBezTo>
                      <a:pt x="2255" y="11684"/>
                      <a:pt x="5677" y="13258"/>
                      <a:pt x="9252" y="14396"/>
                    </a:cubicBezTo>
                    <a:cubicBezTo>
                      <a:pt x="41976" y="14397"/>
                      <a:pt x="70781" y="7918"/>
                      <a:pt x="103121" y="-389"/>
                    </a:cubicBezTo>
                    <a:cubicBezTo>
                      <a:pt x="71843" y="3843"/>
                      <a:pt x="34887" y="12481"/>
                      <a:pt x="-936" y="9712"/>
                    </a:cubicBezTo>
                    <a:close/>
                  </a:path>
                </a:pathLst>
              </a:custGeom>
              <a:solidFill>
                <a:srgbClr val="F7AB9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9A821735-8958-078F-AB84-42936DF40585}"/>
                  </a:ext>
                </a:extLst>
              </p:cNvPr>
              <p:cNvSpPr/>
              <p:nvPr/>
            </p:nvSpPr>
            <p:spPr>
              <a:xfrm>
                <a:off x="6346208" y="4224390"/>
                <a:ext cx="521574" cy="205946"/>
              </a:xfrm>
              <a:custGeom>
                <a:avLst/>
                <a:gdLst>
                  <a:gd name="connsiteX0" fmla="*/ 32351 w 521574"/>
                  <a:gd name="connsiteY0" fmla="*/ 154500 h 205946"/>
                  <a:gd name="connsiteX1" fmla="*/ 473812 w 521574"/>
                  <a:gd name="connsiteY1" fmla="*/ 200233 h 205946"/>
                  <a:gd name="connsiteX2" fmla="*/ 505752 w 521574"/>
                  <a:gd name="connsiteY2" fmla="*/ 67023 h 205946"/>
                  <a:gd name="connsiteX3" fmla="*/ 416028 w 521574"/>
                  <a:gd name="connsiteY3" fmla="*/ 1594 h 205946"/>
                  <a:gd name="connsiteX4" fmla="*/ 38376 w 521574"/>
                  <a:gd name="connsiteY4" fmla="*/ 60458 h 205946"/>
                  <a:gd name="connsiteX5" fmla="*/ 32351 w 521574"/>
                  <a:gd name="connsiteY5" fmla="*/ 154500 h 2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74" h="205946">
                    <a:moveTo>
                      <a:pt x="32351" y="154500"/>
                    </a:moveTo>
                    <a:cubicBezTo>
                      <a:pt x="32351" y="154500"/>
                      <a:pt x="342884" y="225155"/>
                      <a:pt x="473812" y="200233"/>
                    </a:cubicBezTo>
                    <a:cubicBezTo>
                      <a:pt x="524735" y="190550"/>
                      <a:pt x="532066" y="103891"/>
                      <a:pt x="505752" y="67023"/>
                    </a:cubicBezTo>
                    <a:cubicBezTo>
                      <a:pt x="490252" y="45306"/>
                      <a:pt x="458313" y="15787"/>
                      <a:pt x="416028" y="1594"/>
                    </a:cubicBezTo>
                    <a:cubicBezTo>
                      <a:pt x="373744" y="-12600"/>
                      <a:pt x="69097" y="53840"/>
                      <a:pt x="38376" y="60458"/>
                    </a:cubicBezTo>
                    <a:cubicBezTo>
                      <a:pt x="7655" y="67075"/>
                      <a:pt x="-29126" y="103595"/>
                      <a:pt x="32351" y="15450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29F0F1B8-8A3D-F450-3E1C-1C40779DF8E2}"/>
                  </a:ext>
                </a:extLst>
              </p:cNvPr>
              <p:cNvSpPr/>
              <p:nvPr/>
            </p:nvSpPr>
            <p:spPr>
              <a:xfrm>
                <a:off x="6155214" y="4302077"/>
                <a:ext cx="178861" cy="187830"/>
              </a:xfrm>
              <a:custGeom>
                <a:avLst/>
                <a:gdLst>
                  <a:gd name="connsiteX0" fmla="*/ 137713 w 178861"/>
                  <a:gd name="connsiteY0" fmla="*/ -389 h 187830"/>
                  <a:gd name="connsiteX1" fmla="*/ 71657 w 178861"/>
                  <a:gd name="connsiteY1" fmla="*/ 27981 h 187830"/>
                  <a:gd name="connsiteX2" fmla="*/ -129 w 178861"/>
                  <a:gd name="connsiteY2" fmla="*/ 175906 h 187830"/>
                  <a:gd name="connsiteX3" fmla="*/ 36530 w 178861"/>
                  <a:gd name="connsiteY3" fmla="*/ 180765 h 187830"/>
                  <a:gd name="connsiteX4" fmla="*/ 105425 w 178861"/>
                  <a:gd name="connsiteY4" fmla="*/ 51091 h 187830"/>
                  <a:gd name="connsiteX5" fmla="*/ 177925 w 178861"/>
                  <a:gd name="connsiteY5" fmla="*/ 30488 h 1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1" h="187830">
                    <a:moveTo>
                      <a:pt x="137713" y="-389"/>
                    </a:moveTo>
                    <a:cubicBezTo>
                      <a:pt x="137713" y="-389"/>
                      <a:pt x="94070" y="5916"/>
                      <a:pt x="71657" y="27981"/>
                    </a:cubicBezTo>
                    <a:cubicBezTo>
                      <a:pt x="49243" y="50046"/>
                      <a:pt x="5565" y="162967"/>
                      <a:pt x="-129" y="175906"/>
                    </a:cubicBezTo>
                    <a:cubicBezTo>
                      <a:pt x="-6521" y="190448"/>
                      <a:pt x="26864" y="190274"/>
                      <a:pt x="36530" y="180765"/>
                    </a:cubicBezTo>
                    <a:cubicBezTo>
                      <a:pt x="55913" y="161609"/>
                      <a:pt x="92120" y="60913"/>
                      <a:pt x="105425" y="51091"/>
                    </a:cubicBezTo>
                    <a:cubicBezTo>
                      <a:pt x="118730" y="41269"/>
                      <a:pt x="177925" y="30488"/>
                      <a:pt x="177925" y="30488"/>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2292843F-7498-6874-758C-D1798641091B}"/>
                  </a:ext>
                </a:extLst>
              </p:cNvPr>
              <p:cNvSpPr/>
              <p:nvPr/>
            </p:nvSpPr>
            <p:spPr>
              <a:xfrm>
                <a:off x="6200511" y="4321408"/>
                <a:ext cx="174664" cy="180776"/>
              </a:xfrm>
              <a:custGeom>
                <a:avLst/>
                <a:gdLst>
                  <a:gd name="connsiteX0" fmla="*/ 133516 w 174664"/>
                  <a:gd name="connsiteY0" fmla="*/ -389 h 180776"/>
                  <a:gd name="connsiteX1" fmla="*/ 67460 w 174664"/>
                  <a:gd name="connsiteY1" fmla="*/ 27981 h 180776"/>
                  <a:gd name="connsiteX2" fmla="*/ 254 w 174664"/>
                  <a:gd name="connsiteY2" fmla="*/ 168035 h 180776"/>
                  <a:gd name="connsiteX3" fmla="*/ 39282 w 174664"/>
                  <a:gd name="connsiteY3" fmla="*/ 170456 h 180776"/>
                  <a:gd name="connsiteX4" fmla="*/ 108020 w 174664"/>
                  <a:gd name="connsiteY4" fmla="*/ 55775 h 180776"/>
                  <a:gd name="connsiteX5" fmla="*/ 173729 w 174664"/>
                  <a:gd name="connsiteY5" fmla="*/ 30471 h 18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64" h="180776">
                    <a:moveTo>
                      <a:pt x="133516" y="-389"/>
                    </a:moveTo>
                    <a:cubicBezTo>
                      <a:pt x="133516" y="-389"/>
                      <a:pt x="89873" y="5898"/>
                      <a:pt x="67460" y="27981"/>
                    </a:cubicBezTo>
                    <a:cubicBezTo>
                      <a:pt x="45046" y="50063"/>
                      <a:pt x="8509" y="149731"/>
                      <a:pt x="254" y="168035"/>
                    </a:cubicBezTo>
                    <a:cubicBezTo>
                      <a:pt x="-8001" y="186338"/>
                      <a:pt x="29024" y="181828"/>
                      <a:pt x="39282" y="170456"/>
                    </a:cubicBezTo>
                    <a:cubicBezTo>
                      <a:pt x="57499" y="150289"/>
                      <a:pt x="94715" y="65580"/>
                      <a:pt x="108020" y="55775"/>
                    </a:cubicBezTo>
                    <a:cubicBezTo>
                      <a:pt x="121326" y="45971"/>
                      <a:pt x="173729" y="30471"/>
                      <a:pt x="173729" y="30471"/>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16336C78-1DA6-8B0F-7F23-7F215C8A8F3F}"/>
                  </a:ext>
                </a:extLst>
              </p:cNvPr>
              <p:cNvSpPr/>
              <p:nvPr/>
            </p:nvSpPr>
            <p:spPr>
              <a:xfrm>
                <a:off x="6249637" y="4350500"/>
                <a:ext cx="179805" cy="136859"/>
              </a:xfrm>
              <a:custGeom>
                <a:avLst/>
                <a:gdLst>
                  <a:gd name="connsiteX0" fmla="*/ 140834 w 179805"/>
                  <a:gd name="connsiteY0" fmla="*/ -380 h 136859"/>
                  <a:gd name="connsiteX1" fmla="*/ 74185 w 179805"/>
                  <a:gd name="connsiteY1" fmla="*/ 14318 h 136859"/>
                  <a:gd name="connsiteX2" fmla="*/ 501 w 179805"/>
                  <a:gd name="connsiteY2" fmla="*/ 123844 h 136859"/>
                  <a:gd name="connsiteX3" fmla="*/ 38815 w 179805"/>
                  <a:gd name="connsiteY3" fmla="*/ 131471 h 136859"/>
                  <a:gd name="connsiteX4" fmla="*/ 112691 w 179805"/>
                  <a:gd name="connsiteY4" fmla="*/ 43750 h 136859"/>
                  <a:gd name="connsiteX5" fmla="*/ 178869 w 179805"/>
                  <a:gd name="connsiteY5" fmla="*/ 31560 h 13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05" h="136859">
                    <a:moveTo>
                      <a:pt x="140834" y="-380"/>
                    </a:moveTo>
                    <a:cubicBezTo>
                      <a:pt x="140834" y="-380"/>
                      <a:pt x="97470" y="-1251"/>
                      <a:pt x="74185" y="14318"/>
                    </a:cubicBezTo>
                    <a:cubicBezTo>
                      <a:pt x="50901" y="29888"/>
                      <a:pt x="9609" y="109441"/>
                      <a:pt x="501" y="123844"/>
                    </a:cubicBezTo>
                    <a:cubicBezTo>
                      <a:pt x="-8607" y="138246"/>
                      <a:pt x="28139" y="139657"/>
                      <a:pt x="38815" y="131471"/>
                    </a:cubicBezTo>
                    <a:cubicBezTo>
                      <a:pt x="57867" y="116912"/>
                      <a:pt x="99054" y="50194"/>
                      <a:pt x="112691" y="43750"/>
                    </a:cubicBezTo>
                    <a:cubicBezTo>
                      <a:pt x="126327" y="37307"/>
                      <a:pt x="178869" y="31560"/>
                      <a:pt x="178869" y="31560"/>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A3B3B754-62EB-2720-FEBC-62D4FACDA94A}"/>
                  </a:ext>
                </a:extLst>
              </p:cNvPr>
              <p:cNvSpPr/>
              <p:nvPr/>
            </p:nvSpPr>
            <p:spPr>
              <a:xfrm>
                <a:off x="6311053" y="4360045"/>
                <a:ext cx="159593" cy="120010"/>
              </a:xfrm>
              <a:custGeom>
                <a:avLst/>
                <a:gdLst>
                  <a:gd name="connsiteX0" fmla="*/ 125028 w 159593"/>
                  <a:gd name="connsiteY0" fmla="*/ 193 h 120010"/>
                  <a:gd name="connsiteX1" fmla="*/ 66095 w 159593"/>
                  <a:gd name="connsiteY1" fmla="*/ 13202 h 120010"/>
                  <a:gd name="connsiteX2" fmla="*/ 1292 w 159593"/>
                  <a:gd name="connsiteY2" fmla="*/ 99513 h 120010"/>
                  <a:gd name="connsiteX3" fmla="*/ 18342 w 159593"/>
                  <a:gd name="connsiteY3" fmla="*/ 117486 h 120010"/>
                  <a:gd name="connsiteX4" fmla="*/ 90581 w 159593"/>
                  <a:gd name="connsiteY4" fmla="*/ 45839 h 120010"/>
                  <a:gd name="connsiteX5" fmla="*/ 158657 w 159593"/>
                  <a:gd name="connsiteY5" fmla="*/ 28423 h 1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93" h="120010">
                    <a:moveTo>
                      <a:pt x="125028" y="193"/>
                    </a:moveTo>
                    <a:cubicBezTo>
                      <a:pt x="125028" y="193"/>
                      <a:pt x="83127" y="-4579"/>
                      <a:pt x="66095" y="13202"/>
                    </a:cubicBezTo>
                    <a:cubicBezTo>
                      <a:pt x="53486" y="26351"/>
                      <a:pt x="9338" y="86782"/>
                      <a:pt x="1292" y="99513"/>
                    </a:cubicBezTo>
                    <a:cubicBezTo>
                      <a:pt x="-6754" y="112244"/>
                      <a:pt x="8868" y="124730"/>
                      <a:pt x="18342" y="117486"/>
                    </a:cubicBezTo>
                    <a:cubicBezTo>
                      <a:pt x="35182" y="104598"/>
                      <a:pt x="78512" y="51551"/>
                      <a:pt x="90581" y="45839"/>
                    </a:cubicBezTo>
                    <a:cubicBezTo>
                      <a:pt x="102649" y="40126"/>
                      <a:pt x="158657" y="28423"/>
                      <a:pt x="158657" y="284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4F6D18C5-5383-0726-C243-CAE56BAA913C}"/>
                  </a:ext>
                </a:extLst>
              </p:cNvPr>
              <p:cNvSpPr/>
              <p:nvPr/>
            </p:nvSpPr>
            <p:spPr>
              <a:xfrm>
                <a:off x="6269969" y="4274582"/>
                <a:ext cx="86885" cy="35836"/>
              </a:xfrm>
              <a:custGeom>
                <a:avLst/>
                <a:gdLst>
                  <a:gd name="connsiteX0" fmla="*/ 85949 w 86885"/>
                  <a:gd name="connsiteY0" fmla="*/ 5336 h 35836"/>
                  <a:gd name="connsiteX1" fmla="*/ 29419 w 86885"/>
                  <a:gd name="connsiteY1" fmla="*/ 1349 h 35836"/>
                  <a:gd name="connsiteX2" fmla="*/ -936 w 86885"/>
                  <a:gd name="connsiteY2" fmla="*/ 35239 h 35836"/>
                  <a:gd name="connsiteX3" fmla="*/ 22087 w 86885"/>
                  <a:gd name="connsiteY3" fmla="*/ 35448 h 35836"/>
                </a:gdLst>
                <a:ahLst/>
                <a:cxnLst>
                  <a:cxn ang="0">
                    <a:pos x="connsiteX0" y="connsiteY0"/>
                  </a:cxn>
                  <a:cxn ang="0">
                    <a:pos x="connsiteX1" y="connsiteY1"/>
                  </a:cxn>
                  <a:cxn ang="0">
                    <a:pos x="connsiteX2" y="connsiteY2"/>
                  </a:cxn>
                  <a:cxn ang="0">
                    <a:pos x="connsiteX3" y="connsiteY3"/>
                  </a:cxn>
                </a:cxnLst>
                <a:rect l="l" t="t" r="r" b="b"/>
                <a:pathLst>
                  <a:path w="86885" h="35836">
                    <a:moveTo>
                      <a:pt x="85949" y="5336"/>
                    </a:moveTo>
                    <a:cubicBezTo>
                      <a:pt x="85949" y="5336"/>
                      <a:pt x="47740" y="-4207"/>
                      <a:pt x="29419" y="1349"/>
                    </a:cubicBezTo>
                    <a:cubicBezTo>
                      <a:pt x="16601" y="5232"/>
                      <a:pt x="-936" y="35239"/>
                      <a:pt x="-936" y="35239"/>
                    </a:cubicBezTo>
                    <a:lnTo>
                      <a:pt x="22087" y="35448"/>
                    </a:ln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A9772DF1-A0C4-9E01-49B3-AAD0D6C2333E}"/>
                  </a:ext>
                </a:extLst>
              </p:cNvPr>
              <p:cNvSpPr/>
              <p:nvPr/>
            </p:nvSpPr>
            <p:spPr>
              <a:xfrm>
                <a:off x="6287384" y="4275745"/>
                <a:ext cx="233088" cy="129301"/>
              </a:xfrm>
              <a:custGeom>
                <a:avLst/>
                <a:gdLst>
                  <a:gd name="connsiteX0" fmla="*/ -936 w 233088"/>
                  <a:gd name="connsiteY0" fmla="*/ 30123 h 129301"/>
                  <a:gd name="connsiteX1" fmla="*/ 115747 w 233088"/>
                  <a:gd name="connsiteY1" fmla="*/ 128642 h 129301"/>
                  <a:gd name="connsiteX2" fmla="*/ 201465 w 233088"/>
                  <a:gd name="connsiteY2" fmla="*/ 103929 h 129301"/>
                  <a:gd name="connsiteX3" fmla="*/ 228877 w 233088"/>
                  <a:gd name="connsiteY3" fmla="*/ 48200 h 129301"/>
                  <a:gd name="connsiteX4" fmla="*/ 73880 w 233088"/>
                  <a:gd name="connsiteY4" fmla="*/ -389 h 129301"/>
                  <a:gd name="connsiteX5" fmla="*/ -936 w 233088"/>
                  <a:gd name="connsiteY5" fmla="*/ 30123 h 1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88" h="129301">
                    <a:moveTo>
                      <a:pt x="-936" y="30123"/>
                    </a:moveTo>
                    <a:lnTo>
                      <a:pt x="115747" y="128642"/>
                    </a:lnTo>
                    <a:cubicBezTo>
                      <a:pt x="115747" y="128642"/>
                      <a:pt x="183353" y="133309"/>
                      <a:pt x="201465" y="103929"/>
                    </a:cubicBezTo>
                    <a:cubicBezTo>
                      <a:pt x="219577" y="74549"/>
                      <a:pt x="240302" y="62028"/>
                      <a:pt x="228877" y="48200"/>
                    </a:cubicBezTo>
                    <a:cubicBezTo>
                      <a:pt x="217453" y="34372"/>
                      <a:pt x="114353" y="-302"/>
                      <a:pt x="73880" y="-389"/>
                    </a:cubicBezTo>
                    <a:cubicBezTo>
                      <a:pt x="33407" y="-476"/>
                      <a:pt x="-936" y="30123"/>
                      <a:pt x="-936" y="30123"/>
                    </a:cubicBezTo>
                    <a:close/>
                  </a:path>
                </a:pathLst>
              </a:custGeom>
              <a:solidFill>
                <a:srgbClr val="FFC4B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430B51FE-CE2C-5007-1C23-6877ED6AD039}"/>
                  </a:ext>
                </a:extLst>
              </p:cNvPr>
              <p:cNvSpPr/>
              <p:nvPr/>
            </p:nvSpPr>
            <p:spPr>
              <a:xfrm>
                <a:off x="6398830" y="3606901"/>
                <a:ext cx="198844" cy="147480"/>
              </a:xfrm>
              <a:custGeom>
                <a:avLst/>
                <a:gdLst>
                  <a:gd name="connsiteX0" fmla="*/ 197908 w 198844"/>
                  <a:gd name="connsiteY0" fmla="*/ 74261 h 147480"/>
                  <a:gd name="connsiteX1" fmla="*/ 56844 w 198844"/>
                  <a:gd name="connsiteY1" fmla="*/ 3764 h 147480"/>
                  <a:gd name="connsiteX2" fmla="*/ 3189 w 198844"/>
                  <a:gd name="connsiteY2" fmla="*/ 21932 h 147480"/>
                  <a:gd name="connsiteX3" fmla="*/ 1376 w 198844"/>
                  <a:gd name="connsiteY3" fmla="*/ 26212 h 147480"/>
                  <a:gd name="connsiteX4" fmla="*/ 1376 w 198844"/>
                  <a:gd name="connsiteY4" fmla="*/ 26212 h 147480"/>
                  <a:gd name="connsiteX5" fmla="*/ 21525 w 198844"/>
                  <a:gd name="connsiteY5" fmla="*/ 75585 h 147480"/>
                  <a:gd name="connsiteX6" fmla="*/ 168128 w 198844"/>
                  <a:gd name="connsiteY6" fmla="*/ 147092 h 14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44" h="147480">
                    <a:moveTo>
                      <a:pt x="197908" y="74261"/>
                    </a:moveTo>
                    <a:lnTo>
                      <a:pt x="56844" y="3764"/>
                    </a:lnTo>
                    <a:cubicBezTo>
                      <a:pt x="37010" y="-6035"/>
                      <a:pt x="12988" y="2099"/>
                      <a:pt x="3189" y="21932"/>
                    </a:cubicBezTo>
                    <a:cubicBezTo>
                      <a:pt x="2502" y="23323"/>
                      <a:pt x="1897" y="24752"/>
                      <a:pt x="1376" y="26212"/>
                    </a:cubicBezTo>
                    <a:lnTo>
                      <a:pt x="1376" y="26212"/>
                    </a:lnTo>
                    <a:cubicBezTo>
                      <a:pt x="-5431" y="45399"/>
                      <a:pt x="3238" y="66639"/>
                      <a:pt x="21525" y="75585"/>
                    </a:cubicBezTo>
                    <a:lnTo>
                      <a:pt x="168128" y="14709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C03BC8F7-5CA2-9A26-651C-A7B051118AF3}"/>
                  </a:ext>
                </a:extLst>
              </p:cNvPr>
              <p:cNvSpPr/>
              <p:nvPr/>
            </p:nvSpPr>
            <p:spPr>
              <a:xfrm>
                <a:off x="6532575" y="3666643"/>
                <a:ext cx="51305" cy="79640"/>
              </a:xfrm>
              <a:custGeom>
                <a:avLst/>
                <a:gdLst>
                  <a:gd name="connsiteX0" fmla="*/ 35301 w 51305"/>
                  <a:gd name="connsiteY0" fmla="*/ 0 h 79640"/>
                  <a:gd name="connsiteX1" fmla="*/ 51306 w 51305"/>
                  <a:gd name="connsiteY1" fmla="*/ 8011 h 79640"/>
                  <a:gd name="connsiteX2" fmla="*/ 18878 w 51305"/>
                  <a:gd name="connsiteY2" fmla="*/ 79640 h 79640"/>
                  <a:gd name="connsiteX3" fmla="*/ 0 w 51305"/>
                  <a:gd name="connsiteY3" fmla="*/ 70428 h 79640"/>
                  <a:gd name="connsiteX4" fmla="*/ 35301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35301" y="0"/>
                    </a:moveTo>
                    <a:lnTo>
                      <a:pt x="51306" y="8011"/>
                    </a:lnTo>
                    <a:lnTo>
                      <a:pt x="18878" y="79640"/>
                    </a:lnTo>
                    <a:lnTo>
                      <a:pt x="0" y="70428"/>
                    </a:lnTo>
                    <a:lnTo>
                      <a:pt x="35301"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FFD7976B-D92E-F7B0-43FE-3A31E32849B6}"/>
                  </a:ext>
                </a:extLst>
              </p:cNvPr>
              <p:cNvSpPr/>
              <p:nvPr/>
            </p:nvSpPr>
            <p:spPr>
              <a:xfrm>
                <a:off x="6493826" y="3647469"/>
                <a:ext cx="54753" cy="80110"/>
              </a:xfrm>
              <a:custGeom>
                <a:avLst/>
                <a:gdLst>
                  <a:gd name="connsiteX0" fmla="*/ 35684 w 54753"/>
                  <a:gd name="connsiteY0" fmla="*/ 0 h 80110"/>
                  <a:gd name="connsiteX1" fmla="*/ 54754 w 54753"/>
                  <a:gd name="connsiteY1" fmla="*/ 9544 h 80110"/>
                  <a:gd name="connsiteX2" fmla="*/ 19383 w 54753"/>
                  <a:gd name="connsiteY2" fmla="*/ 80111 h 80110"/>
                  <a:gd name="connsiteX3" fmla="*/ 0 w 54753"/>
                  <a:gd name="connsiteY3" fmla="*/ 70706 h 80110"/>
                  <a:gd name="connsiteX4" fmla="*/ 35684 w 54753"/>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3" h="80110">
                    <a:moveTo>
                      <a:pt x="35684" y="0"/>
                    </a:moveTo>
                    <a:lnTo>
                      <a:pt x="54754" y="9544"/>
                    </a:lnTo>
                    <a:lnTo>
                      <a:pt x="19383" y="80111"/>
                    </a:lnTo>
                    <a:lnTo>
                      <a:pt x="0" y="70706"/>
                    </a:lnTo>
                    <a:lnTo>
                      <a:pt x="3568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AA0B68B5-8136-B998-30A3-2167B9CE7FC6}"/>
                  </a:ext>
                </a:extLst>
              </p:cNvPr>
              <p:cNvSpPr/>
              <p:nvPr/>
            </p:nvSpPr>
            <p:spPr>
              <a:xfrm>
                <a:off x="6452378" y="3626518"/>
                <a:ext cx="53430" cy="80128"/>
              </a:xfrm>
              <a:custGeom>
                <a:avLst/>
                <a:gdLst>
                  <a:gd name="connsiteX0" fmla="*/ 35249 w 53430"/>
                  <a:gd name="connsiteY0" fmla="*/ 0 h 80128"/>
                  <a:gd name="connsiteX1" fmla="*/ 53430 w 53430"/>
                  <a:gd name="connsiteY1" fmla="*/ 9091 h 80128"/>
                  <a:gd name="connsiteX2" fmla="*/ 17816 w 53430"/>
                  <a:gd name="connsiteY2" fmla="*/ 80128 h 80128"/>
                  <a:gd name="connsiteX3" fmla="*/ 0 w 53430"/>
                  <a:gd name="connsiteY3" fmla="*/ 71438 h 80128"/>
                  <a:gd name="connsiteX4" fmla="*/ 35249 w 53430"/>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0" h="80128">
                    <a:moveTo>
                      <a:pt x="35249" y="0"/>
                    </a:moveTo>
                    <a:lnTo>
                      <a:pt x="53430" y="9091"/>
                    </a:lnTo>
                    <a:lnTo>
                      <a:pt x="17816" y="80128"/>
                    </a:lnTo>
                    <a:lnTo>
                      <a:pt x="0" y="71438"/>
                    </a:lnTo>
                    <a:lnTo>
                      <a:pt x="35249"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16E21647-B184-15C3-BD08-6358CD644E91}"/>
                  </a:ext>
                </a:extLst>
              </p:cNvPr>
              <p:cNvSpPr/>
              <p:nvPr/>
            </p:nvSpPr>
            <p:spPr>
              <a:xfrm>
                <a:off x="6382237" y="3595349"/>
                <a:ext cx="88519" cy="86035"/>
              </a:xfrm>
              <a:custGeom>
                <a:avLst/>
                <a:gdLst>
                  <a:gd name="connsiteX0" fmla="*/ 4593 w 88519"/>
                  <a:gd name="connsiteY0" fmla="*/ 19983 h 86035"/>
                  <a:gd name="connsiteX1" fmla="*/ 21922 w 88519"/>
                  <a:gd name="connsiteY1" fmla="*/ 79195 h 86035"/>
                  <a:gd name="connsiteX2" fmla="*/ 82057 w 88519"/>
                  <a:gd name="connsiteY2" fmla="*/ 65263 h 86035"/>
                  <a:gd name="connsiteX3" fmla="*/ 64641 w 88519"/>
                  <a:gd name="connsiteY3" fmla="*/ 6051 h 86035"/>
                  <a:gd name="connsiteX4" fmla="*/ 4593 w 88519"/>
                  <a:gd name="connsiteY4" fmla="*/ 19983 h 86035"/>
                  <a:gd name="connsiteX5" fmla="*/ 26241 w 88519"/>
                  <a:gd name="connsiteY5" fmla="*/ 32644 h 86035"/>
                  <a:gd name="connsiteX6" fmla="*/ 52747 w 88519"/>
                  <a:gd name="connsiteY6" fmla="*/ 26514 h 86035"/>
                  <a:gd name="connsiteX7" fmla="*/ 60392 w 88519"/>
                  <a:gd name="connsiteY7" fmla="*/ 52637 h 86035"/>
                  <a:gd name="connsiteX8" fmla="*/ 33886 w 88519"/>
                  <a:gd name="connsiteY8" fmla="*/ 58767 h 86035"/>
                  <a:gd name="connsiteX9" fmla="*/ 26241 w 88519"/>
                  <a:gd name="connsiteY9" fmla="*/ 32644 h 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9" h="86035">
                    <a:moveTo>
                      <a:pt x="4593" y="19983"/>
                    </a:moveTo>
                    <a:cubicBezTo>
                      <a:pt x="-7232" y="40185"/>
                      <a:pt x="535" y="66691"/>
                      <a:pt x="21922" y="79195"/>
                    </a:cubicBezTo>
                    <a:cubicBezTo>
                      <a:pt x="43308" y="91699"/>
                      <a:pt x="70232" y="85482"/>
                      <a:pt x="82057" y="65263"/>
                    </a:cubicBezTo>
                    <a:cubicBezTo>
                      <a:pt x="93882" y="45043"/>
                      <a:pt x="86114" y="18537"/>
                      <a:pt x="64641" y="6051"/>
                    </a:cubicBezTo>
                    <a:cubicBezTo>
                      <a:pt x="43168" y="-6436"/>
                      <a:pt x="16401" y="-219"/>
                      <a:pt x="4593" y="19983"/>
                    </a:cubicBezTo>
                    <a:close/>
                    <a:moveTo>
                      <a:pt x="26241" y="32644"/>
                    </a:moveTo>
                    <a:cubicBezTo>
                      <a:pt x="31465" y="23762"/>
                      <a:pt x="43343" y="21010"/>
                      <a:pt x="52747" y="26514"/>
                    </a:cubicBezTo>
                    <a:cubicBezTo>
                      <a:pt x="62151" y="32017"/>
                      <a:pt x="65599" y="43737"/>
                      <a:pt x="60392" y="52637"/>
                    </a:cubicBezTo>
                    <a:cubicBezTo>
                      <a:pt x="55185" y="61536"/>
                      <a:pt x="43308" y="64288"/>
                      <a:pt x="33886" y="58767"/>
                    </a:cubicBezTo>
                    <a:cubicBezTo>
                      <a:pt x="24464" y="53246"/>
                      <a:pt x="21051" y="41543"/>
                      <a:pt x="26241" y="32644"/>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1AA28C85-6274-6F5A-79F4-B17F3AABB73A}"/>
                  </a:ext>
                </a:extLst>
              </p:cNvPr>
              <p:cNvSpPr/>
              <p:nvPr/>
            </p:nvSpPr>
            <p:spPr>
              <a:xfrm>
                <a:off x="5698154" y="3606843"/>
                <a:ext cx="198948" cy="147451"/>
              </a:xfrm>
              <a:custGeom>
                <a:avLst/>
                <a:gdLst>
                  <a:gd name="connsiteX0" fmla="*/ -936 w 198948"/>
                  <a:gd name="connsiteY0" fmla="*/ 74318 h 147451"/>
                  <a:gd name="connsiteX1" fmla="*/ 140128 w 198948"/>
                  <a:gd name="connsiteY1" fmla="*/ 3821 h 147451"/>
                  <a:gd name="connsiteX2" fmla="*/ 193840 w 198948"/>
                  <a:gd name="connsiteY2" fmla="*/ 21817 h 147451"/>
                  <a:gd name="connsiteX3" fmla="*/ 195700 w 198948"/>
                  <a:gd name="connsiteY3" fmla="*/ 26183 h 147451"/>
                  <a:gd name="connsiteX4" fmla="*/ 195700 w 198948"/>
                  <a:gd name="connsiteY4" fmla="*/ 26182 h 147451"/>
                  <a:gd name="connsiteX5" fmla="*/ 175551 w 198948"/>
                  <a:gd name="connsiteY5" fmla="*/ 75555 h 147451"/>
                  <a:gd name="connsiteX6" fmla="*/ 28931 w 198948"/>
                  <a:gd name="connsiteY6" fmla="*/ 147062 h 1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8" h="147451">
                    <a:moveTo>
                      <a:pt x="-936" y="74318"/>
                    </a:moveTo>
                    <a:lnTo>
                      <a:pt x="140128" y="3821"/>
                    </a:lnTo>
                    <a:cubicBezTo>
                      <a:pt x="159930" y="-6042"/>
                      <a:pt x="183978" y="2015"/>
                      <a:pt x="193840" y="21817"/>
                    </a:cubicBezTo>
                    <a:cubicBezTo>
                      <a:pt x="194546" y="23234"/>
                      <a:pt x="195167" y="24692"/>
                      <a:pt x="195700" y="26183"/>
                    </a:cubicBezTo>
                    <a:lnTo>
                      <a:pt x="195700" y="26182"/>
                    </a:lnTo>
                    <a:cubicBezTo>
                      <a:pt x="202507" y="45369"/>
                      <a:pt x="193838" y="66609"/>
                      <a:pt x="175551" y="75555"/>
                    </a:cubicBezTo>
                    <a:lnTo>
                      <a:pt x="28931" y="147062"/>
                    </a:lnTo>
                    <a:close/>
                  </a:path>
                </a:pathLst>
              </a:custGeom>
              <a:solidFill>
                <a:srgbClr val="BA8C52"/>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FE1CA0DB-0772-7716-8E9D-0A92705378A0}"/>
                  </a:ext>
                </a:extLst>
              </p:cNvPr>
              <p:cNvSpPr/>
              <p:nvPr/>
            </p:nvSpPr>
            <p:spPr>
              <a:xfrm>
                <a:off x="5711981" y="3666643"/>
                <a:ext cx="51305" cy="79640"/>
              </a:xfrm>
              <a:custGeom>
                <a:avLst/>
                <a:gdLst>
                  <a:gd name="connsiteX0" fmla="*/ 15988 w 51305"/>
                  <a:gd name="connsiteY0" fmla="*/ 0 h 79640"/>
                  <a:gd name="connsiteX1" fmla="*/ 0 w 51305"/>
                  <a:gd name="connsiteY1" fmla="*/ 8011 h 79640"/>
                  <a:gd name="connsiteX2" fmla="*/ 32410 w 51305"/>
                  <a:gd name="connsiteY2" fmla="*/ 79640 h 79640"/>
                  <a:gd name="connsiteX3" fmla="*/ 51306 w 51305"/>
                  <a:gd name="connsiteY3" fmla="*/ 70428 h 79640"/>
                  <a:gd name="connsiteX4" fmla="*/ 15988 w 51305"/>
                  <a:gd name="connsiteY4" fmla="*/ 0 h 7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 h="79640">
                    <a:moveTo>
                      <a:pt x="15988" y="0"/>
                    </a:moveTo>
                    <a:lnTo>
                      <a:pt x="0" y="8011"/>
                    </a:lnTo>
                    <a:lnTo>
                      <a:pt x="32410" y="79640"/>
                    </a:lnTo>
                    <a:lnTo>
                      <a:pt x="51306" y="70428"/>
                    </a:lnTo>
                    <a:lnTo>
                      <a:pt x="15988"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119DD3C5-ABF1-3BD5-E034-81004C98B612}"/>
                  </a:ext>
                </a:extLst>
              </p:cNvPr>
              <p:cNvSpPr/>
              <p:nvPr/>
            </p:nvSpPr>
            <p:spPr>
              <a:xfrm>
                <a:off x="5747265" y="3647469"/>
                <a:ext cx="54754" cy="80110"/>
              </a:xfrm>
              <a:custGeom>
                <a:avLst/>
                <a:gdLst>
                  <a:gd name="connsiteX0" fmla="*/ 19070 w 54754"/>
                  <a:gd name="connsiteY0" fmla="*/ 0 h 80110"/>
                  <a:gd name="connsiteX1" fmla="*/ 0 w 54754"/>
                  <a:gd name="connsiteY1" fmla="*/ 9544 h 80110"/>
                  <a:gd name="connsiteX2" fmla="*/ 35388 w 54754"/>
                  <a:gd name="connsiteY2" fmla="*/ 80111 h 80110"/>
                  <a:gd name="connsiteX3" fmla="*/ 54754 w 54754"/>
                  <a:gd name="connsiteY3" fmla="*/ 70706 h 80110"/>
                  <a:gd name="connsiteX4" fmla="*/ 19070 w 54754"/>
                  <a:gd name="connsiteY4" fmla="*/ 0 h 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4" h="80110">
                    <a:moveTo>
                      <a:pt x="19070" y="0"/>
                    </a:moveTo>
                    <a:lnTo>
                      <a:pt x="0" y="9544"/>
                    </a:lnTo>
                    <a:lnTo>
                      <a:pt x="35388" y="80111"/>
                    </a:lnTo>
                    <a:lnTo>
                      <a:pt x="54754" y="70706"/>
                    </a:lnTo>
                    <a:lnTo>
                      <a:pt x="19070"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CC94DDF4-5955-7056-C057-61A759771D22}"/>
                  </a:ext>
                </a:extLst>
              </p:cNvPr>
              <p:cNvSpPr/>
              <p:nvPr/>
            </p:nvSpPr>
            <p:spPr>
              <a:xfrm>
                <a:off x="5790054" y="3626518"/>
                <a:ext cx="53412" cy="80128"/>
              </a:xfrm>
              <a:custGeom>
                <a:avLst/>
                <a:gdLst>
                  <a:gd name="connsiteX0" fmla="*/ 18164 w 53412"/>
                  <a:gd name="connsiteY0" fmla="*/ 0 h 80128"/>
                  <a:gd name="connsiteX1" fmla="*/ 0 w 53412"/>
                  <a:gd name="connsiteY1" fmla="*/ 9091 h 80128"/>
                  <a:gd name="connsiteX2" fmla="*/ 35597 w 53412"/>
                  <a:gd name="connsiteY2" fmla="*/ 80128 h 80128"/>
                  <a:gd name="connsiteX3" fmla="*/ 53413 w 53412"/>
                  <a:gd name="connsiteY3" fmla="*/ 71438 h 80128"/>
                  <a:gd name="connsiteX4" fmla="*/ 18164 w 53412"/>
                  <a:gd name="connsiteY4" fmla="*/ 0 h 8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2" h="80128">
                    <a:moveTo>
                      <a:pt x="18164" y="0"/>
                    </a:moveTo>
                    <a:lnTo>
                      <a:pt x="0" y="9091"/>
                    </a:lnTo>
                    <a:lnTo>
                      <a:pt x="35597" y="80128"/>
                    </a:lnTo>
                    <a:lnTo>
                      <a:pt x="53413" y="71438"/>
                    </a:lnTo>
                    <a:lnTo>
                      <a:pt x="18164" y="0"/>
                    </a:ln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FB11A985-4BDA-C649-67E8-12499FBB2D4F}"/>
                  </a:ext>
                </a:extLst>
              </p:cNvPr>
              <p:cNvSpPr/>
              <p:nvPr/>
            </p:nvSpPr>
            <p:spPr>
              <a:xfrm>
                <a:off x="5825085" y="3595355"/>
                <a:ext cx="88532" cy="86031"/>
              </a:xfrm>
              <a:custGeom>
                <a:avLst/>
                <a:gdLst>
                  <a:gd name="connsiteX0" fmla="*/ 21922 w 88532"/>
                  <a:gd name="connsiteY0" fmla="*/ 6062 h 86031"/>
                  <a:gd name="connsiteX1" fmla="*/ 4593 w 88532"/>
                  <a:gd name="connsiteY1" fmla="*/ 65274 h 86031"/>
                  <a:gd name="connsiteX2" fmla="*/ 64711 w 88532"/>
                  <a:gd name="connsiteY2" fmla="*/ 79206 h 86031"/>
                  <a:gd name="connsiteX3" fmla="*/ 82126 w 88532"/>
                  <a:gd name="connsiteY3" fmla="*/ 19994 h 86031"/>
                  <a:gd name="connsiteX4" fmla="*/ 21922 w 88532"/>
                  <a:gd name="connsiteY4" fmla="*/ 6062 h 86031"/>
                  <a:gd name="connsiteX5" fmla="*/ 52747 w 88532"/>
                  <a:gd name="connsiteY5" fmla="*/ 58743 h 86031"/>
                  <a:gd name="connsiteX6" fmla="*/ 26241 w 88532"/>
                  <a:gd name="connsiteY6" fmla="*/ 52613 h 86031"/>
                  <a:gd name="connsiteX7" fmla="*/ 33886 w 88532"/>
                  <a:gd name="connsiteY7" fmla="*/ 26490 h 86031"/>
                  <a:gd name="connsiteX8" fmla="*/ 60392 w 88532"/>
                  <a:gd name="connsiteY8" fmla="*/ 32620 h 86031"/>
                  <a:gd name="connsiteX9" fmla="*/ 52747 w 88532"/>
                  <a:gd name="connsiteY9" fmla="*/ 58743 h 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32" h="86031">
                    <a:moveTo>
                      <a:pt x="21922" y="6062"/>
                    </a:moveTo>
                    <a:cubicBezTo>
                      <a:pt x="536" y="18566"/>
                      <a:pt x="-7232" y="45090"/>
                      <a:pt x="4593" y="65274"/>
                    </a:cubicBezTo>
                    <a:cubicBezTo>
                      <a:pt x="16418" y="85458"/>
                      <a:pt x="43325" y="91693"/>
                      <a:pt x="64711" y="79206"/>
                    </a:cubicBezTo>
                    <a:cubicBezTo>
                      <a:pt x="86097" y="66719"/>
                      <a:pt x="93864" y="40178"/>
                      <a:pt x="82126" y="19994"/>
                    </a:cubicBezTo>
                    <a:cubicBezTo>
                      <a:pt x="70388" y="-190"/>
                      <a:pt x="43325" y="-6460"/>
                      <a:pt x="21922" y="6062"/>
                    </a:cubicBezTo>
                    <a:close/>
                    <a:moveTo>
                      <a:pt x="52747" y="58743"/>
                    </a:moveTo>
                    <a:cubicBezTo>
                      <a:pt x="43342" y="64264"/>
                      <a:pt x="31448" y="61512"/>
                      <a:pt x="26241" y="52613"/>
                    </a:cubicBezTo>
                    <a:cubicBezTo>
                      <a:pt x="21033" y="43714"/>
                      <a:pt x="24499" y="32011"/>
                      <a:pt x="33886" y="26490"/>
                    </a:cubicBezTo>
                    <a:cubicBezTo>
                      <a:pt x="43273" y="20970"/>
                      <a:pt x="55202" y="23738"/>
                      <a:pt x="60392" y="32620"/>
                    </a:cubicBezTo>
                    <a:cubicBezTo>
                      <a:pt x="65582" y="41502"/>
                      <a:pt x="62168" y="53240"/>
                      <a:pt x="52747" y="58743"/>
                    </a:cubicBezTo>
                    <a:close/>
                  </a:path>
                </a:pathLst>
              </a:custGeom>
              <a:solidFill>
                <a:srgbClr val="FBBE3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 name="Graphic 1">
              <a:extLst>
                <a:ext uri="{FF2B5EF4-FFF2-40B4-BE49-F238E27FC236}">
                  <a16:creationId xmlns:a16="http://schemas.microsoft.com/office/drawing/2014/main" id="{853E8F0B-81EE-4744-98E1-756E2AC13A49}"/>
                </a:ext>
              </a:extLst>
            </p:cNvPr>
            <p:cNvGrpSpPr/>
            <p:nvPr/>
          </p:nvGrpSpPr>
          <p:grpSpPr>
            <a:xfrm>
              <a:off x="4335942" y="4496972"/>
              <a:ext cx="2991469" cy="647084"/>
              <a:chOff x="4335942" y="4496972"/>
              <a:chExt cx="2991469" cy="647084"/>
            </a:xfrm>
          </p:grpSpPr>
          <p:sp>
            <p:nvSpPr>
              <p:cNvPr id="151" name="Freeform: Shape 150">
                <a:extLst>
                  <a:ext uri="{FF2B5EF4-FFF2-40B4-BE49-F238E27FC236}">
                    <a16:creationId xmlns:a16="http://schemas.microsoft.com/office/drawing/2014/main" id="{867C22AF-6992-7AD2-EDCD-8E3846349D99}"/>
                  </a:ext>
                </a:extLst>
              </p:cNvPr>
              <p:cNvSpPr/>
              <p:nvPr/>
            </p:nvSpPr>
            <p:spPr>
              <a:xfrm>
                <a:off x="4473141" y="4763096"/>
                <a:ext cx="2717073" cy="380960"/>
              </a:xfrm>
              <a:custGeom>
                <a:avLst/>
                <a:gdLst>
                  <a:gd name="connsiteX0" fmla="*/ 0 w 2717073"/>
                  <a:gd name="connsiteY0" fmla="*/ 0 h 380960"/>
                  <a:gd name="connsiteX1" fmla="*/ 2717073 w 2717073"/>
                  <a:gd name="connsiteY1" fmla="*/ 0 h 380960"/>
                  <a:gd name="connsiteX2" fmla="*/ 2717073 w 2717073"/>
                  <a:gd name="connsiteY2" fmla="*/ 380961 h 380960"/>
                  <a:gd name="connsiteX3" fmla="*/ 0 w 2717073"/>
                  <a:gd name="connsiteY3" fmla="*/ 380961 h 380960"/>
                </a:gdLst>
                <a:ahLst/>
                <a:cxnLst>
                  <a:cxn ang="0">
                    <a:pos x="connsiteX0" y="connsiteY0"/>
                  </a:cxn>
                  <a:cxn ang="0">
                    <a:pos x="connsiteX1" y="connsiteY1"/>
                  </a:cxn>
                  <a:cxn ang="0">
                    <a:pos x="connsiteX2" y="connsiteY2"/>
                  </a:cxn>
                  <a:cxn ang="0">
                    <a:pos x="connsiteX3" y="connsiteY3"/>
                  </a:cxn>
                </a:cxnLst>
                <a:rect l="l" t="t" r="r" b="b"/>
                <a:pathLst>
                  <a:path w="2717073" h="380960">
                    <a:moveTo>
                      <a:pt x="0" y="0"/>
                    </a:moveTo>
                    <a:lnTo>
                      <a:pt x="2717073" y="0"/>
                    </a:lnTo>
                    <a:lnTo>
                      <a:pt x="2717073" y="380961"/>
                    </a:lnTo>
                    <a:lnTo>
                      <a:pt x="0" y="380961"/>
                    </a:ln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B2A1411A-170B-3676-44B4-9E150EDC11F4}"/>
                  </a:ext>
                </a:extLst>
              </p:cNvPr>
              <p:cNvSpPr/>
              <p:nvPr/>
            </p:nvSpPr>
            <p:spPr>
              <a:xfrm rot="10800000">
                <a:off x="4390870" y="4570953"/>
                <a:ext cx="2881613" cy="219050"/>
              </a:xfrm>
              <a:custGeom>
                <a:avLst/>
                <a:gdLst>
                  <a:gd name="connsiteX0" fmla="*/ 2824165 w 2881613"/>
                  <a:gd name="connsiteY0" fmla="*/ -389 h 219050"/>
                  <a:gd name="connsiteX1" fmla="*/ 2880678 w 2881613"/>
                  <a:gd name="connsiteY1" fmla="*/ -389 h 219050"/>
                  <a:gd name="connsiteX2" fmla="*/ 2880678 w 2881613"/>
                  <a:gd name="connsiteY2" fmla="*/ 218661 h 219050"/>
                  <a:gd name="connsiteX3" fmla="*/ 2824165 w 2881613"/>
                  <a:gd name="connsiteY3" fmla="*/ 218661 h 219050"/>
                  <a:gd name="connsiteX4" fmla="*/ 55577 w 2881613"/>
                  <a:gd name="connsiteY4" fmla="*/ 218661 h 219050"/>
                  <a:gd name="connsiteX5" fmla="*/ -936 w 2881613"/>
                  <a:gd name="connsiteY5" fmla="*/ 218661 h 219050"/>
                  <a:gd name="connsiteX6" fmla="*/ -936 w 2881613"/>
                  <a:gd name="connsiteY6" fmla="*/ -389 h 219050"/>
                  <a:gd name="connsiteX7" fmla="*/ 55577 w 2881613"/>
                  <a:gd name="connsiteY7" fmla="*/ -389 h 2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13" h="219050">
                    <a:moveTo>
                      <a:pt x="2824165" y="-389"/>
                    </a:moveTo>
                    <a:cubicBezTo>
                      <a:pt x="2855376" y="-389"/>
                      <a:pt x="2880678" y="-389"/>
                      <a:pt x="2880678" y="-389"/>
                    </a:cubicBezTo>
                    <a:lnTo>
                      <a:pt x="2880678" y="218661"/>
                    </a:lnTo>
                    <a:cubicBezTo>
                      <a:pt x="2880678" y="218661"/>
                      <a:pt x="2855376" y="218661"/>
                      <a:pt x="2824165" y="218661"/>
                    </a:cubicBezTo>
                    <a:lnTo>
                      <a:pt x="55577" y="218661"/>
                    </a:lnTo>
                    <a:cubicBezTo>
                      <a:pt x="24366" y="218661"/>
                      <a:pt x="-936" y="218661"/>
                      <a:pt x="-936" y="218661"/>
                    </a:cubicBezTo>
                    <a:lnTo>
                      <a:pt x="-936" y="-389"/>
                    </a:lnTo>
                    <a:cubicBezTo>
                      <a:pt x="-936" y="-389"/>
                      <a:pt x="24366" y="-389"/>
                      <a:pt x="55577" y="-389"/>
                    </a:cubicBezTo>
                    <a:close/>
                  </a:path>
                </a:pathLst>
              </a:custGeom>
              <a:solidFill>
                <a:srgbClr val="BA8E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860D8D7B-D41A-51DA-39BB-F1A1C1071BDA}"/>
                  </a:ext>
                </a:extLst>
              </p:cNvPr>
              <p:cNvSpPr/>
              <p:nvPr/>
            </p:nvSpPr>
            <p:spPr>
              <a:xfrm rot="10800000">
                <a:off x="4335942" y="4496972"/>
                <a:ext cx="2991469" cy="227409"/>
              </a:xfrm>
              <a:custGeom>
                <a:avLst/>
                <a:gdLst>
                  <a:gd name="connsiteX0" fmla="*/ 2934021 w 2991469"/>
                  <a:gd name="connsiteY0" fmla="*/ -389 h 227409"/>
                  <a:gd name="connsiteX1" fmla="*/ 2990534 w 2991469"/>
                  <a:gd name="connsiteY1" fmla="*/ -389 h 227409"/>
                  <a:gd name="connsiteX2" fmla="*/ 2990534 w 2991469"/>
                  <a:gd name="connsiteY2" fmla="*/ 227021 h 227409"/>
                  <a:gd name="connsiteX3" fmla="*/ 2934021 w 2991469"/>
                  <a:gd name="connsiteY3" fmla="*/ 227021 h 227409"/>
                  <a:gd name="connsiteX4" fmla="*/ 55577 w 2991469"/>
                  <a:gd name="connsiteY4" fmla="*/ 227021 h 227409"/>
                  <a:gd name="connsiteX5" fmla="*/ -936 w 2991469"/>
                  <a:gd name="connsiteY5" fmla="*/ 227021 h 227409"/>
                  <a:gd name="connsiteX6" fmla="*/ -936 w 2991469"/>
                  <a:gd name="connsiteY6" fmla="*/ -389 h 227409"/>
                  <a:gd name="connsiteX7" fmla="*/ 55577 w 2991469"/>
                  <a:gd name="connsiteY7" fmla="*/ -389 h 2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69" h="227409">
                    <a:moveTo>
                      <a:pt x="2934021" y="-389"/>
                    </a:moveTo>
                    <a:cubicBezTo>
                      <a:pt x="2965232" y="-389"/>
                      <a:pt x="2990534" y="-389"/>
                      <a:pt x="2990534" y="-389"/>
                    </a:cubicBezTo>
                    <a:lnTo>
                      <a:pt x="2990534" y="227021"/>
                    </a:lnTo>
                    <a:cubicBezTo>
                      <a:pt x="2990534" y="227021"/>
                      <a:pt x="2965232" y="227021"/>
                      <a:pt x="2934021" y="227021"/>
                    </a:cubicBezTo>
                    <a:lnTo>
                      <a:pt x="55577" y="227021"/>
                    </a:lnTo>
                    <a:cubicBezTo>
                      <a:pt x="24366" y="227021"/>
                      <a:pt x="-936" y="227021"/>
                      <a:pt x="-936" y="227021"/>
                    </a:cubicBezTo>
                    <a:lnTo>
                      <a:pt x="-936" y="-389"/>
                    </a:lnTo>
                    <a:cubicBezTo>
                      <a:pt x="-936" y="-389"/>
                      <a:pt x="24366" y="-389"/>
                      <a:pt x="55577" y="-389"/>
                    </a:cubicBezTo>
                    <a:close/>
                  </a:path>
                </a:pathLst>
              </a:custGeom>
              <a:solidFill>
                <a:srgbClr val="D3A98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 name="Graphic 1">
              <a:extLst>
                <a:ext uri="{FF2B5EF4-FFF2-40B4-BE49-F238E27FC236}">
                  <a16:creationId xmlns:a16="http://schemas.microsoft.com/office/drawing/2014/main" id="{F5C63085-E130-9099-5E5E-90E838798B14}"/>
                </a:ext>
              </a:extLst>
            </p:cNvPr>
            <p:cNvGrpSpPr/>
            <p:nvPr/>
          </p:nvGrpSpPr>
          <p:grpSpPr>
            <a:xfrm>
              <a:off x="4448010" y="3952795"/>
              <a:ext cx="914880" cy="544212"/>
              <a:chOff x="4448010" y="3952795"/>
              <a:chExt cx="914880" cy="544212"/>
            </a:xfrm>
          </p:grpSpPr>
          <p:sp>
            <p:nvSpPr>
              <p:cNvPr id="155" name="Freeform: Shape 154">
                <a:extLst>
                  <a:ext uri="{FF2B5EF4-FFF2-40B4-BE49-F238E27FC236}">
                    <a16:creationId xmlns:a16="http://schemas.microsoft.com/office/drawing/2014/main" id="{309DFE8E-3327-CE79-ED31-2155CE4EF127}"/>
                  </a:ext>
                </a:extLst>
              </p:cNvPr>
              <p:cNvSpPr/>
              <p:nvPr/>
            </p:nvSpPr>
            <p:spPr>
              <a:xfrm>
                <a:off x="4578451" y="4294031"/>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60A3F6EE-5D6D-E0C9-A19B-492B41A0C4E4}"/>
                  </a:ext>
                </a:extLst>
              </p:cNvPr>
              <p:cNvSpPr/>
              <p:nvPr/>
            </p:nvSpPr>
            <p:spPr>
              <a:xfrm>
                <a:off x="4595501" y="4325396"/>
                <a:ext cx="736060" cy="140245"/>
              </a:xfrm>
              <a:custGeom>
                <a:avLst/>
                <a:gdLst>
                  <a:gd name="connsiteX0" fmla="*/ 677618 w 736060"/>
                  <a:gd name="connsiteY0" fmla="*/ 139857 h 140245"/>
                  <a:gd name="connsiteX1" fmla="*/ 56535 w 736060"/>
                  <a:gd name="connsiteY1" fmla="*/ 139857 h 140245"/>
                  <a:gd name="connsiteX2" fmla="*/ -936 w 736060"/>
                  <a:gd name="connsiteY2" fmla="*/ 82386 h 140245"/>
                  <a:gd name="connsiteX3" fmla="*/ -936 w 736060"/>
                  <a:gd name="connsiteY3" fmla="*/ -389 h 140245"/>
                  <a:gd name="connsiteX4" fmla="*/ 735124 w 736060"/>
                  <a:gd name="connsiteY4" fmla="*/ -389 h 140245"/>
                  <a:gd name="connsiteX5" fmla="*/ 735124 w 736060"/>
                  <a:gd name="connsiteY5" fmla="*/ 82386 h 140245"/>
                  <a:gd name="connsiteX6" fmla="*/ 677618 w 736060"/>
                  <a:gd name="connsiteY6" fmla="*/ 139857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60" h="140245">
                    <a:moveTo>
                      <a:pt x="677618" y="139857"/>
                    </a:moveTo>
                    <a:lnTo>
                      <a:pt x="56535" y="139857"/>
                    </a:lnTo>
                    <a:cubicBezTo>
                      <a:pt x="24794" y="139857"/>
                      <a:pt x="-936" y="114126"/>
                      <a:pt x="-936" y="82386"/>
                    </a:cubicBezTo>
                    <a:lnTo>
                      <a:pt x="-936" y="-389"/>
                    </a:lnTo>
                    <a:lnTo>
                      <a:pt x="735124" y="-389"/>
                    </a:lnTo>
                    <a:lnTo>
                      <a:pt x="735124" y="82386"/>
                    </a:lnTo>
                    <a:cubicBezTo>
                      <a:pt x="735106" y="128554"/>
                      <a:pt x="709367" y="139857"/>
                      <a:pt x="677618" y="139857"/>
                    </a:cubicBezTo>
                    <a:close/>
                  </a:path>
                </a:pathLst>
              </a:custGeom>
              <a:solidFill>
                <a:srgbClr val="F15259"/>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821E605A-BADF-3B82-2598-018C4A3E1A51}"/>
                  </a:ext>
                </a:extLst>
              </p:cNvPr>
              <p:cNvSpPr/>
              <p:nvPr/>
            </p:nvSpPr>
            <p:spPr>
              <a:xfrm>
                <a:off x="4612463" y="4335340"/>
                <a:ext cx="698803" cy="113531"/>
              </a:xfrm>
              <a:custGeom>
                <a:avLst/>
                <a:gdLst>
                  <a:gd name="connsiteX0" fmla="*/ 696601 w 698803"/>
                  <a:gd name="connsiteY0" fmla="*/ 84058 h 113531"/>
                  <a:gd name="connsiteX1" fmla="*/ 644512 w 698803"/>
                  <a:gd name="connsiteY1" fmla="*/ 112933 h 113531"/>
                  <a:gd name="connsiteX2" fmla="*/ 39572 w 698803"/>
                  <a:gd name="connsiteY2" fmla="*/ 112933 h 113531"/>
                  <a:gd name="connsiteX3" fmla="*/ -936 w 698803"/>
                  <a:gd name="connsiteY3" fmla="*/ 72425 h 113531"/>
                  <a:gd name="connsiteX4" fmla="*/ -936 w 698803"/>
                  <a:gd name="connsiteY4" fmla="*/ -389 h 113531"/>
                  <a:gd name="connsiteX5" fmla="*/ 681746 w 698803"/>
                  <a:gd name="connsiteY5" fmla="*/ -389 h 113531"/>
                  <a:gd name="connsiteX6" fmla="*/ 696601 w 698803"/>
                  <a:gd name="connsiteY6" fmla="*/ 84058 h 1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803" h="113531">
                    <a:moveTo>
                      <a:pt x="696601" y="84058"/>
                    </a:moveTo>
                    <a:cubicBezTo>
                      <a:pt x="692944" y="117495"/>
                      <a:pt x="666855" y="112933"/>
                      <a:pt x="644512" y="112933"/>
                    </a:cubicBezTo>
                    <a:lnTo>
                      <a:pt x="39572" y="112933"/>
                    </a:lnTo>
                    <a:cubicBezTo>
                      <a:pt x="17208" y="112914"/>
                      <a:pt x="-917" y="94789"/>
                      <a:pt x="-936" y="72425"/>
                    </a:cubicBezTo>
                    <a:lnTo>
                      <a:pt x="-936" y="-389"/>
                    </a:lnTo>
                    <a:lnTo>
                      <a:pt x="681746" y="-389"/>
                    </a:lnTo>
                    <a:cubicBezTo>
                      <a:pt x="691115" y="-389"/>
                      <a:pt x="701530" y="39039"/>
                      <a:pt x="696601" y="84058"/>
                    </a:cubicBezTo>
                    <a:close/>
                  </a:path>
                </a:pathLst>
              </a:custGeom>
              <a:solidFill>
                <a:srgbClr val="F4757A"/>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7816ED60-D434-394C-675E-DCEFF144A6AC}"/>
                  </a:ext>
                </a:extLst>
              </p:cNvPr>
              <p:cNvSpPr/>
              <p:nvPr/>
            </p:nvSpPr>
            <p:spPr>
              <a:xfrm>
                <a:off x="4578451" y="4294031"/>
                <a:ext cx="784439" cy="29919"/>
              </a:xfrm>
              <a:custGeom>
                <a:avLst/>
                <a:gdLst>
                  <a:gd name="connsiteX0" fmla="*/ 0 w 784439"/>
                  <a:gd name="connsiteY0" fmla="*/ 0 h 29919"/>
                  <a:gd name="connsiteX1" fmla="*/ 784440 w 784439"/>
                  <a:gd name="connsiteY1" fmla="*/ 0 h 29919"/>
                  <a:gd name="connsiteX2" fmla="*/ 784440 w 784439"/>
                  <a:gd name="connsiteY2" fmla="*/ 29919 h 29919"/>
                  <a:gd name="connsiteX3" fmla="*/ 0 w 784439"/>
                  <a:gd name="connsiteY3" fmla="*/ 29919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19"/>
                    </a:lnTo>
                    <a:lnTo>
                      <a:pt x="0" y="29919"/>
                    </a:lnTo>
                    <a:close/>
                  </a:path>
                </a:pathLst>
              </a:custGeom>
              <a:solidFill>
                <a:srgbClr val="D4404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47CB0E06-834B-02C5-148B-E7275976DEB2}"/>
                  </a:ext>
                </a:extLst>
              </p:cNvPr>
              <p:cNvSpPr/>
              <p:nvPr/>
            </p:nvSpPr>
            <p:spPr>
              <a:xfrm>
                <a:off x="4662167" y="4323951"/>
                <a:ext cx="287057" cy="141691"/>
              </a:xfrm>
              <a:custGeom>
                <a:avLst/>
                <a:gdLst>
                  <a:gd name="connsiteX0" fmla="*/ 0 w 287057"/>
                  <a:gd name="connsiteY0" fmla="*/ 0 h 141691"/>
                  <a:gd name="connsiteX1" fmla="*/ 287057 w 287057"/>
                  <a:gd name="connsiteY1" fmla="*/ 0 h 141691"/>
                  <a:gd name="connsiteX2" fmla="*/ 287057 w 287057"/>
                  <a:gd name="connsiteY2" fmla="*/ 141691 h 141691"/>
                  <a:gd name="connsiteX3" fmla="*/ 0 w 287057"/>
                  <a:gd name="connsiteY3" fmla="*/ 141691 h 141691"/>
                </a:gdLst>
                <a:ahLst/>
                <a:cxnLst>
                  <a:cxn ang="0">
                    <a:pos x="connsiteX0" y="connsiteY0"/>
                  </a:cxn>
                  <a:cxn ang="0">
                    <a:pos x="connsiteX1" y="connsiteY1"/>
                  </a:cxn>
                  <a:cxn ang="0">
                    <a:pos x="connsiteX2" y="connsiteY2"/>
                  </a:cxn>
                  <a:cxn ang="0">
                    <a:pos x="connsiteX3" y="connsiteY3"/>
                  </a:cxn>
                </a:cxnLst>
                <a:rect l="l" t="t" r="r" b="b"/>
                <a:pathLst>
                  <a:path w="287057" h="141691">
                    <a:moveTo>
                      <a:pt x="0" y="0"/>
                    </a:moveTo>
                    <a:lnTo>
                      <a:pt x="287057" y="0"/>
                    </a:lnTo>
                    <a:lnTo>
                      <a:pt x="287057" y="141691"/>
                    </a:lnTo>
                    <a:lnTo>
                      <a:pt x="0" y="141691"/>
                    </a:ln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A994CA53-58F0-B2F8-1B20-FBD8DD7494EC}"/>
                  </a:ext>
                </a:extLst>
              </p:cNvPr>
              <p:cNvSpPr/>
              <p:nvPr/>
            </p:nvSpPr>
            <p:spPr>
              <a:xfrm>
                <a:off x="4578451" y="4155771"/>
                <a:ext cx="784439" cy="138243"/>
              </a:xfrm>
              <a:custGeom>
                <a:avLst/>
                <a:gdLst>
                  <a:gd name="connsiteX0" fmla="*/ 0 w 784439"/>
                  <a:gd name="connsiteY0" fmla="*/ 0 h 138243"/>
                  <a:gd name="connsiteX1" fmla="*/ 784440 w 784439"/>
                  <a:gd name="connsiteY1" fmla="*/ 0 h 138243"/>
                  <a:gd name="connsiteX2" fmla="*/ 784440 w 784439"/>
                  <a:gd name="connsiteY2" fmla="*/ 138243 h 138243"/>
                  <a:gd name="connsiteX3" fmla="*/ 0 w 784439"/>
                  <a:gd name="connsiteY3" fmla="*/ 138243 h 138243"/>
                </a:gdLst>
                <a:ahLst/>
                <a:cxnLst>
                  <a:cxn ang="0">
                    <a:pos x="connsiteX0" y="connsiteY0"/>
                  </a:cxn>
                  <a:cxn ang="0">
                    <a:pos x="connsiteX1" y="connsiteY1"/>
                  </a:cxn>
                  <a:cxn ang="0">
                    <a:pos x="connsiteX2" y="connsiteY2"/>
                  </a:cxn>
                  <a:cxn ang="0">
                    <a:pos x="connsiteX3" y="connsiteY3"/>
                  </a:cxn>
                </a:cxnLst>
                <a:rect l="l" t="t" r="r" b="b"/>
                <a:pathLst>
                  <a:path w="784439" h="138243">
                    <a:moveTo>
                      <a:pt x="0" y="0"/>
                    </a:moveTo>
                    <a:lnTo>
                      <a:pt x="784440" y="0"/>
                    </a:lnTo>
                    <a:lnTo>
                      <a:pt x="784440" y="138243"/>
                    </a:lnTo>
                    <a:lnTo>
                      <a:pt x="0" y="138243"/>
                    </a:lnTo>
                    <a:close/>
                  </a:path>
                </a:pathLst>
              </a:custGeom>
              <a:solidFill>
                <a:srgbClr val="F0BB6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B8A7CAD9-7629-720E-CB3D-8FCC1B3D90A5}"/>
                  </a:ext>
                </a:extLst>
              </p:cNvPr>
              <p:cNvSpPr/>
              <p:nvPr/>
            </p:nvSpPr>
            <p:spPr>
              <a:xfrm>
                <a:off x="4594125" y="4171462"/>
                <a:ext cx="753092" cy="106895"/>
              </a:xfrm>
              <a:custGeom>
                <a:avLst/>
                <a:gdLst>
                  <a:gd name="connsiteX0" fmla="*/ 697280 w 753092"/>
                  <a:gd name="connsiteY0" fmla="*/ 106507 h 106895"/>
                  <a:gd name="connsiteX1" fmla="*/ 53940 w 753092"/>
                  <a:gd name="connsiteY1" fmla="*/ 106507 h 106895"/>
                  <a:gd name="connsiteX2" fmla="*/ -936 w 753092"/>
                  <a:gd name="connsiteY2" fmla="*/ 51631 h 106895"/>
                  <a:gd name="connsiteX3" fmla="*/ -936 w 753092"/>
                  <a:gd name="connsiteY3" fmla="*/ -389 h 106895"/>
                  <a:gd name="connsiteX4" fmla="*/ 752156 w 753092"/>
                  <a:gd name="connsiteY4" fmla="*/ -389 h 106895"/>
                  <a:gd name="connsiteX5" fmla="*/ 752156 w 753092"/>
                  <a:gd name="connsiteY5" fmla="*/ 51631 h 106895"/>
                  <a:gd name="connsiteX6" fmla="*/ 697280 w 753092"/>
                  <a:gd name="connsiteY6" fmla="*/ 106507 h 1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092" h="106895">
                    <a:moveTo>
                      <a:pt x="697280" y="106507"/>
                    </a:moveTo>
                    <a:lnTo>
                      <a:pt x="53940" y="106507"/>
                    </a:lnTo>
                    <a:cubicBezTo>
                      <a:pt x="23632" y="106507"/>
                      <a:pt x="-936" y="81938"/>
                      <a:pt x="-936" y="51631"/>
                    </a:cubicBezTo>
                    <a:lnTo>
                      <a:pt x="-936" y="-389"/>
                    </a:lnTo>
                    <a:lnTo>
                      <a:pt x="752156" y="-389"/>
                    </a:lnTo>
                    <a:lnTo>
                      <a:pt x="752156" y="51631"/>
                    </a:lnTo>
                    <a:cubicBezTo>
                      <a:pt x="752156" y="81938"/>
                      <a:pt x="727588" y="106507"/>
                      <a:pt x="697280" y="106507"/>
                    </a:cubicBezTo>
                    <a:close/>
                  </a:path>
                </a:pathLst>
              </a:custGeom>
              <a:solidFill>
                <a:srgbClr val="F0C173"/>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E39A91EF-1D42-551F-B763-639988C4665B}"/>
                  </a:ext>
                </a:extLst>
              </p:cNvPr>
              <p:cNvSpPr/>
              <p:nvPr/>
            </p:nvSpPr>
            <p:spPr>
              <a:xfrm>
                <a:off x="4609799" y="4187136"/>
                <a:ext cx="721744" cy="48014"/>
              </a:xfrm>
              <a:custGeom>
                <a:avLst/>
                <a:gdLst>
                  <a:gd name="connsiteX0" fmla="*/ 720809 w 721744"/>
                  <a:gd name="connsiteY0" fmla="*/ 22704 h 48014"/>
                  <a:gd name="connsiteX1" fmla="*/ 681607 w 721744"/>
                  <a:gd name="connsiteY1" fmla="*/ 47625 h 48014"/>
                  <a:gd name="connsiteX2" fmla="*/ 38266 w 721744"/>
                  <a:gd name="connsiteY2" fmla="*/ 47625 h 48014"/>
                  <a:gd name="connsiteX3" fmla="*/ -936 w 721744"/>
                  <a:gd name="connsiteY3" fmla="*/ 22704 h 48014"/>
                  <a:gd name="connsiteX4" fmla="*/ -936 w 721744"/>
                  <a:gd name="connsiteY4" fmla="*/ -389 h 48014"/>
                  <a:gd name="connsiteX5" fmla="*/ 720809 w 721744"/>
                  <a:gd name="connsiteY5" fmla="*/ -389 h 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44" h="48014">
                    <a:moveTo>
                      <a:pt x="720809" y="22704"/>
                    </a:moveTo>
                    <a:cubicBezTo>
                      <a:pt x="720809" y="36445"/>
                      <a:pt x="703219" y="47625"/>
                      <a:pt x="681607" y="47625"/>
                    </a:cubicBezTo>
                    <a:lnTo>
                      <a:pt x="38266" y="47625"/>
                    </a:lnTo>
                    <a:cubicBezTo>
                      <a:pt x="16654" y="47625"/>
                      <a:pt x="-936" y="36445"/>
                      <a:pt x="-936" y="22704"/>
                    </a:cubicBezTo>
                    <a:lnTo>
                      <a:pt x="-936" y="-389"/>
                    </a:lnTo>
                    <a:lnTo>
                      <a:pt x="720809" y="-389"/>
                    </a:lnTo>
                    <a:close/>
                  </a:path>
                </a:pathLst>
              </a:custGeom>
              <a:solidFill>
                <a:srgbClr val="F3CD8F"/>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DEBE0D9D-1CB3-5C90-101F-6D2698376E45}"/>
                  </a:ext>
                </a:extLst>
              </p:cNvPr>
              <p:cNvSpPr/>
              <p:nvPr/>
            </p:nvSpPr>
            <p:spPr>
              <a:xfrm>
                <a:off x="4578451" y="4155771"/>
                <a:ext cx="784439" cy="20375"/>
              </a:xfrm>
              <a:custGeom>
                <a:avLst/>
                <a:gdLst>
                  <a:gd name="connsiteX0" fmla="*/ 0 w 784439"/>
                  <a:gd name="connsiteY0" fmla="*/ 0 h 20375"/>
                  <a:gd name="connsiteX1" fmla="*/ 784440 w 784439"/>
                  <a:gd name="connsiteY1" fmla="*/ 0 h 20375"/>
                  <a:gd name="connsiteX2" fmla="*/ 784440 w 784439"/>
                  <a:gd name="connsiteY2" fmla="*/ 20376 h 20375"/>
                  <a:gd name="connsiteX3" fmla="*/ 0 w 784439"/>
                  <a:gd name="connsiteY3" fmla="*/ 20376 h 20375"/>
                </a:gdLst>
                <a:ahLst/>
                <a:cxnLst>
                  <a:cxn ang="0">
                    <a:pos x="connsiteX0" y="connsiteY0"/>
                  </a:cxn>
                  <a:cxn ang="0">
                    <a:pos x="connsiteX1" y="connsiteY1"/>
                  </a:cxn>
                  <a:cxn ang="0">
                    <a:pos x="connsiteX2" y="connsiteY2"/>
                  </a:cxn>
                  <a:cxn ang="0">
                    <a:pos x="connsiteX3" y="connsiteY3"/>
                  </a:cxn>
                </a:cxnLst>
                <a:rect l="l" t="t" r="r" b="b"/>
                <a:pathLst>
                  <a:path w="784439" h="20375">
                    <a:moveTo>
                      <a:pt x="0" y="0"/>
                    </a:moveTo>
                    <a:lnTo>
                      <a:pt x="784440" y="0"/>
                    </a:lnTo>
                    <a:lnTo>
                      <a:pt x="784440" y="20376"/>
                    </a:lnTo>
                    <a:lnTo>
                      <a:pt x="0" y="20376"/>
                    </a:lnTo>
                    <a:close/>
                  </a:path>
                </a:pathLst>
              </a:custGeom>
              <a:solidFill>
                <a:srgbClr val="E8AC48"/>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4" name="Graphic 1">
                <a:extLst>
                  <a:ext uri="{FF2B5EF4-FFF2-40B4-BE49-F238E27FC236}">
                    <a16:creationId xmlns:a16="http://schemas.microsoft.com/office/drawing/2014/main" id="{E5FAFFEE-65D1-7015-B110-1F70E53EEB13}"/>
                  </a:ext>
                </a:extLst>
              </p:cNvPr>
              <p:cNvGrpSpPr/>
              <p:nvPr/>
            </p:nvGrpSpPr>
            <p:grpSpPr>
              <a:xfrm>
                <a:off x="4448010" y="3952795"/>
                <a:ext cx="784439" cy="202975"/>
                <a:chOff x="4448010" y="3952795"/>
                <a:chExt cx="784439" cy="202975"/>
              </a:xfrm>
            </p:grpSpPr>
            <p:sp>
              <p:nvSpPr>
                <p:cNvPr id="165" name="Freeform: Shape 164">
                  <a:extLst>
                    <a:ext uri="{FF2B5EF4-FFF2-40B4-BE49-F238E27FC236}">
                      <a16:creationId xmlns:a16="http://schemas.microsoft.com/office/drawing/2014/main" id="{41F98C17-DE0C-F6B4-5610-9A77CB44422C}"/>
                    </a:ext>
                  </a:extLst>
                </p:cNvPr>
                <p:cNvSpPr/>
                <p:nvPr/>
              </p:nvSpPr>
              <p:spPr>
                <a:xfrm>
                  <a:off x="4448010" y="3952795"/>
                  <a:ext cx="784439" cy="202975"/>
                </a:xfrm>
                <a:custGeom>
                  <a:avLst/>
                  <a:gdLst>
                    <a:gd name="connsiteX0" fmla="*/ 0 w 784439"/>
                    <a:gd name="connsiteY0" fmla="*/ 0 h 202975"/>
                    <a:gd name="connsiteX1" fmla="*/ 784440 w 784439"/>
                    <a:gd name="connsiteY1" fmla="*/ 0 h 202975"/>
                    <a:gd name="connsiteX2" fmla="*/ 784440 w 784439"/>
                    <a:gd name="connsiteY2" fmla="*/ 202976 h 202975"/>
                    <a:gd name="connsiteX3" fmla="*/ 0 w 784439"/>
                    <a:gd name="connsiteY3" fmla="*/ 202976 h 202975"/>
                  </a:gdLst>
                  <a:ahLst/>
                  <a:cxnLst>
                    <a:cxn ang="0">
                      <a:pos x="connsiteX0" y="connsiteY0"/>
                    </a:cxn>
                    <a:cxn ang="0">
                      <a:pos x="connsiteX1" y="connsiteY1"/>
                    </a:cxn>
                    <a:cxn ang="0">
                      <a:pos x="connsiteX2" y="connsiteY2"/>
                    </a:cxn>
                    <a:cxn ang="0">
                      <a:pos x="connsiteX3" y="connsiteY3"/>
                    </a:cxn>
                  </a:cxnLst>
                  <a:rect l="l" t="t" r="r" b="b"/>
                  <a:pathLst>
                    <a:path w="784439" h="202975">
                      <a:moveTo>
                        <a:pt x="0" y="0"/>
                      </a:moveTo>
                      <a:lnTo>
                        <a:pt x="784440" y="0"/>
                      </a:lnTo>
                      <a:lnTo>
                        <a:pt x="784440" y="202976"/>
                      </a:lnTo>
                      <a:lnTo>
                        <a:pt x="0" y="202976"/>
                      </a:lnTo>
                      <a:close/>
                    </a:path>
                  </a:pathLst>
                </a:custGeom>
                <a:solidFill>
                  <a:srgbClr val="68BC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16F6FCA-307F-D52B-F36B-AFBBDE406C0D}"/>
                    </a:ext>
                  </a:extLst>
                </p:cNvPr>
                <p:cNvSpPr/>
                <p:nvPr/>
              </p:nvSpPr>
              <p:spPr>
                <a:xfrm>
                  <a:off x="4465042" y="3984177"/>
                  <a:ext cx="736042" cy="140245"/>
                </a:xfrm>
                <a:custGeom>
                  <a:avLst/>
                  <a:gdLst>
                    <a:gd name="connsiteX0" fmla="*/ 677635 w 736042"/>
                    <a:gd name="connsiteY0" fmla="*/ 139856 h 140245"/>
                    <a:gd name="connsiteX1" fmla="*/ 56535 w 736042"/>
                    <a:gd name="connsiteY1" fmla="*/ 139856 h 140245"/>
                    <a:gd name="connsiteX2" fmla="*/ -936 w 736042"/>
                    <a:gd name="connsiteY2" fmla="*/ 82386 h 140245"/>
                    <a:gd name="connsiteX3" fmla="*/ -936 w 736042"/>
                    <a:gd name="connsiteY3" fmla="*/ -389 h 140245"/>
                    <a:gd name="connsiteX4" fmla="*/ 735106 w 736042"/>
                    <a:gd name="connsiteY4" fmla="*/ -389 h 140245"/>
                    <a:gd name="connsiteX5" fmla="*/ 735106 w 736042"/>
                    <a:gd name="connsiteY5" fmla="*/ 82386 h 140245"/>
                    <a:gd name="connsiteX6" fmla="*/ 677635 w 736042"/>
                    <a:gd name="connsiteY6" fmla="*/ 139856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42" h="140245">
                      <a:moveTo>
                        <a:pt x="677635" y="139856"/>
                      </a:moveTo>
                      <a:lnTo>
                        <a:pt x="56535" y="139856"/>
                      </a:lnTo>
                      <a:cubicBezTo>
                        <a:pt x="24794" y="139856"/>
                        <a:pt x="-936" y="114126"/>
                        <a:pt x="-936" y="82386"/>
                      </a:cubicBezTo>
                      <a:lnTo>
                        <a:pt x="-936" y="-389"/>
                      </a:lnTo>
                      <a:lnTo>
                        <a:pt x="735106" y="-389"/>
                      </a:lnTo>
                      <a:lnTo>
                        <a:pt x="735106" y="82386"/>
                      </a:lnTo>
                      <a:cubicBezTo>
                        <a:pt x="735106" y="128554"/>
                        <a:pt x="709384" y="139856"/>
                        <a:pt x="677635" y="139856"/>
                      </a:cubicBezTo>
                      <a:close/>
                    </a:path>
                  </a:pathLst>
                </a:custGeom>
                <a:solidFill>
                  <a:srgbClr val="71C0F1"/>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49DA13E3-C8AE-61F6-888B-893F340B64F7}"/>
                    </a:ext>
                  </a:extLst>
                </p:cNvPr>
                <p:cNvSpPr/>
                <p:nvPr/>
              </p:nvSpPr>
              <p:spPr>
                <a:xfrm>
                  <a:off x="4482022" y="3994104"/>
                  <a:ext cx="698796" cy="113548"/>
                </a:xfrm>
                <a:custGeom>
                  <a:avLst/>
                  <a:gdLst>
                    <a:gd name="connsiteX0" fmla="*/ 696601 w 698796"/>
                    <a:gd name="connsiteY0" fmla="*/ 84075 h 113548"/>
                    <a:gd name="connsiteX1" fmla="*/ 644511 w 698796"/>
                    <a:gd name="connsiteY1" fmla="*/ 112950 h 113548"/>
                    <a:gd name="connsiteX2" fmla="*/ 39555 w 698796"/>
                    <a:gd name="connsiteY2" fmla="*/ 112950 h 113548"/>
                    <a:gd name="connsiteX3" fmla="*/ -936 w 698796"/>
                    <a:gd name="connsiteY3" fmla="*/ 72442 h 113548"/>
                    <a:gd name="connsiteX4" fmla="*/ -936 w 698796"/>
                    <a:gd name="connsiteY4" fmla="*/ -389 h 113548"/>
                    <a:gd name="connsiteX5" fmla="*/ 681693 w 698796"/>
                    <a:gd name="connsiteY5" fmla="*/ -389 h 113548"/>
                    <a:gd name="connsiteX6" fmla="*/ 696601 w 698796"/>
                    <a:gd name="connsiteY6" fmla="*/ 84075 h 11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796" h="113548">
                      <a:moveTo>
                        <a:pt x="696601" y="84075"/>
                      </a:moveTo>
                      <a:cubicBezTo>
                        <a:pt x="692944" y="117513"/>
                        <a:pt x="666838" y="112950"/>
                        <a:pt x="644511" y="112950"/>
                      </a:cubicBezTo>
                      <a:lnTo>
                        <a:pt x="39555" y="112950"/>
                      </a:lnTo>
                      <a:cubicBezTo>
                        <a:pt x="17197" y="112921"/>
                        <a:pt x="-917" y="94799"/>
                        <a:pt x="-936" y="72442"/>
                      </a:cubicBezTo>
                      <a:lnTo>
                        <a:pt x="-936" y="-389"/>
                      </a:lnTo>
                      <a:lnTo>
                        <a:pt x="681693" y="-389"/>
                      </a:lnTo>
                      <a:cubicBezTo>
                        <a:pt x="691115" y="-389"/>
                        <a:pt x="701512" y="39057"/>
                        <a:pt x="696601" y="84075"/>
                      </a:cubicBezTo>
                      <a:close/>
                    </a:path>
                  </a:pathLst>
                </a:custGeom>
                <a:solidFill>
                  <a:srgbClr val="94CFF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543D4FFC-7B27-A198-40A4-FD0DE6F46EAE}"/>
                    </a:ext>
                  </a:extLst>
                </p:cNvPr>
                <p:cNvSpPr/>
                <p:nvPr/>
              </p:nvSpPr>
              <p:spPr>
                <a:xfrm>
                  <a:off x="4448010" y="3952795"/>
                  <a:ext cx="784439" cy="29919"/>
                </a:xfrm>
                <a:custGeom>
                  <a:avLst/>
                  <a:gdLst>
                    <a:gd name="connsiteX0" fmla="*/ 0 w 784439"/>
                    <a:gd name="connsiteY0" fmla="*/ 0 h 29919"/>
                    <a:gd name="connsiteX1" fmla="*/ 784440 w 784439"/>
                    <a:gd name="connsiteY1" fmla="*/ 0 h 29919"/>
                    <a:gd name="connsiteX2" fmla="*/ 784440 w 784439"/>
                    <a:gd name="connsiteY2" fmla="*/ 29920 h 29919"/>
                    <a:gd name="connsiteX3" fmla="*/ 0 w 784439"/>
                    <a:gd name="connsiteY3" fmla="*/ 29920 h 29919"/>
                  </a:gdLst>
                  <a:ahLst/>
                  <a:cxnLst>
                    <a:cxn ang="0">
                      <a:pos x="connsiteX0" y="connsiteY0"/>
                    </a:cxn>
                    <a:cxn ang="0">
                      <a:pos x="connsiteX1" y="connsiteY1"/>
                    </a:cxn>
                    <a:cxn ang="0">
                      <a:pos x="connsiteX2" y="connsiteY2"/>
                    </a:cxn>
                    <a:cxn ang="0">
                      <a:pos x="connsiteX3" y="connsiteY3"/>
                    </a:cxn>
                  </a:cxnLst>
                  <a:rect l="l" t="t" r="r" b="b"/>
                  <a:pathLst>
                    <a:path w="784439" h="29919">
                      <a:moveTo>
                        <a:pt x="0" y="0"/>
                      </a:moveTo>
                      <a:lnTo>
                        <a:pt x="784440" y="0"/>
                      </a:lnTo>
                      <a:lnTo>
                        <a:pt x="784440" y="29920"/>
                      </a:lnTo>
                      <a:lnTo>
                        <a:pt x="0" y="29920"/>
                      </a:lnTo>
                      <a:close/>
                    </a:path>
                  </a:pathLst>
                </a:custGeom>
                <a:solidFill>
                  <a:srgbClr val="5BA6D4"/>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69" name="Graphic 1">
              <a:extLst>
                <a:ext uri="{FF2B5EF4-FFF2-40B4-BE49-F238E27FC236}">
                  <a16:creationId xmlns:a16="http://schemas.microsoft.com/office/drawing/2014/main" id="{9E7B5087-9921-917C-AB53-413ED1765136}"/>
                </a:ext>
              </a:extLst>
            </p:cNvPr>
            <p:cNvGrpSpPr/>
            <p:nvPr/>
          </p:nvGrpSpPr>
          <p:grpSpPr>
            <a:xfrm>
              <a:off x="5593209" y="4401344"/>
              <a:ext cx="1048282" cy="95627"/>
              <a:chOff x="5593209" y="4401344"/>
              <a:chExt cx="1048282" cy="95627"/>
            </a:xfrm>
          </p:grpSpPr>
          <p:sp>
            <p:nvSpPr>
              <p:cNvPr id="170" name="Freeform: Shape 169">
                <a:extLst>
                  <a:ext uri="{FF2B5EF4-FFF2-40B4-BE49-F238E27FC236}">
                    <a16:creationId xmlns:a16="http://schemas.microsoft.com/office/drawing/2014/main" id="{A68F8F28-8FA4-75E6-5BE0-954EED531AE4}"/>
                  </a:ext>
                </a:extLst>
              </p:cNvPr>
              <p:cNvSpPr/>
              <p:nvPr/>
            </p:nvSpPr>
            <p:spPr>
              <a:xfrm>
                <a:off x="5593209" y="4401344"/>
                <a:ext cx="1016795" cy="83332"/>
              </a:xfrm>
              <a:custGeom>
                <a:avLst/>
                <a:gdLst>
                  <a:gd name="connsiteX0" fmla="*/ 36263 w 1016795"/>
                  <a:gd name="connsiteY0" fmla="*/ 82944 h 83332"/>
                  <a:gd name="connsiteX1" fmla="*/ -936 w 1016795"/>
                  <a:gd name="connsiteY1" fmla="*/ -389 h 83332"/>
                  <a:gd name="connsiteX2" fmla="*/ 185094 w 1016795"/>
                  <a:gd name="connsiteY2" fmla="*/ 28364 h 83332"/>
                  <a:gd name="connsiteX3" fmla="*/ 377813 w 1016795"/>
                  <a:gd name="connsiteY3" fmla="*/ 15146 h 83332"/>
                  <a:gd name="connsiteX4" fmla="*/ 543259 w 1016795"/>
                  <a:gd name="connsiteY4" fmla="*/ 66277 h 83332"/>
                  <a:gd name="connsiteX5" fmla="*/ 769397 w 1016795"/>
                  <a:gd name="connsiteY5" fmla="*/ 39788 h 83332"/>
                  <a:gd name="connsiteX6" fmla="*/ 1015859 w 1016795"/>
                  <a:gd name="connsiteY6" fmla="*/ 290 h 83332"/>
                  <a:gd name="connsiteX7" fmla="*/ 984337 w 1016795"/>
                  <a:gd name="connsiteY7" fmla="*/ 82944 h 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95" h="83332">
                    <a:moveTo>
                      <a:pt x="36263" y="82944"/>
                    </a:moveTo>
                    <a:cubicBezTo>
                      <a:pt x="32188" y="57970"/>
                      <a:pt x="14406" y="19708"/>
                      <a:pt x="-936" y="-389"/>
                    </a:cubicBezTo>
                    <a:cubicBezTo>
                      <a:pt x="55925" y="27598"/>
                      <a:pt x="121737" y="31794"/>
                      <a:pt x="185094" y="28364"/>
                    </a:cubicBezTo>
                    <a:cubicBezTo>
                      <a:pt x="249410" y="24881"/>
                      <a:pt x="313393" y="14118"/>
                      <a:pt x="377813" y="15146"/>
                    </a:cubicBezTo>
                    <a:cubicBezTo>
                      <a:pt x="436659" y="16376"/>
                      <a:pt x="493980" y="34091"/>
                      <a:pt x="543259" y="66277"/>
                    </a:cubicBezTo>
                    <a:cubicBezTo>
                      <a:pt x="614122" y="40154"/>
                      <a:pt x="693379" y="36985"/>
                      <a:pt x="769397" y="39788"/>
                    </a:cubicBezTo>
                    <a:cubicBezTo>
                      <a:pt x="853740" y="42906"/>
                      <a:pt x="942680" y="43271"/>
                      <a:pt x="1015859" y="290"/>
                    </a:cubicBezTo>
                    <a:cubicBezTo>
                      <a:pt x="1005340" y="27842"/>
                      <a:pt x="994832" y="55392"/>
                      <a:pt x="984337" y="82944"/>
                    </a:cubicBezTo>
                    <a:close/>
                  </a:path>
                </a:pathLst>
              </a:custGeom>
              <a:solidFill>
                <a:srgbClr val="E6E6E6"/>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BB344106-E44E-16DC-1200-A2B2D972699B}"/>
                  </a:ext>
                </a:extLst>
              </p:cNvPr>
              <p:cNvSpPr/>
              <p:nvPr/>
            </p:nvSpPr>
            <p:spPr>
              <a:xfrm>
                <a:off x="5598764" y="4472451"/>
                <a:ext cx="1042726" cy="24520"/>
              </a:xfrm>
              <a:custGeom>
                <a:avLst/>
                <a:gdLst>
                  <a:gd name="connsiteX0" fmla="*/ 0 w 1042726"/>
                  <a:gd name="connsiteY0" fmla="*/ 0 h 24520"/>
                  <a:gd name="connsiteX1" fmla="*/ 1042727 w 1042726"/>
                  <a:gd name="connsiteY1" fmla="*/ 0 h 24520"/>
                  <a:gd name="connsiteX2" fmla="*/ 1042727 w 1042726"/>
                  <a:gd name="connsiteY2" fmla="*/ 24521 h 24520"/>
                  <a:gd name="connsiteX3" fmla="*/ 0 w 1042726"/>
                  <a:gd name="connsiteY3" fmla="*/ 24521 h 24520"/>
                </a:gdLst>
                <a:ahLst/>
                <a:cxnLst>
                  <a:cxn ang="0">
                    <a:pos x="connsiteX0" y="connsiteY0"/>
                  </a:cxn>
                  <a:cxn ang="0">
                    <a:pos x="connsiteX1" y="connsiteY1"/>
                  </a:cxn>
                  <a:cxn ang="0">
                    <a:pos x="connsiteX2" y="connsiteY2"/>
                  </a:cxn>
                  <a:cxn ang="0">
                    <a:pos x="connsiteX3" y="connsiteY3"/>
                  </a:cxn>
                </a:cxnLst>
                <a:rect l="l" t="t" r="r" b="b"/>
                <a:pathLst>
                  <a:path w="1042726" h="24520">
                    <a:moveTo>
                      <a:pt x="0" y="0"/>
                    </a:moveTo>
                    <a:lnTo>
                      <a:pt x="1042727" y="0"/>
                    </a:lnTo>
                    <a:lnTo>
                      <a:pt x="1042727" y="24521"/>
                    </a:lnTo>
                    <a:lnTo>
                      <a:pt x="0" y="24521"/>
                    </a:lnTo>
                    <a:close/>
                  </a:path>
                </a:pathLst>
              </a:custGeom>
              <a:solidFill>
                <a:srgbClr val="F14950"/>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DE26E166-D4DF-9032-A873-3FEFC62EBD35}"/>
                  </a:ext>
                </a:extLst>
              </p:cNvPr>
              <p:cNvSpPr/>
              <p:nvPr/>
            </p:nvSpPr>
            <p:spPr>
              <a:xfrm>
                <a:off x="5598764" y="4472451"/>
                <a:ext cx="538674" cy="24520"/>
              </a:xfrm>
              <a:custGeom>
                <a:avLst/>
                <a:gdLst>
                  <a:gd name="connsiteX0" fmla="*/ 0 w 538674"/>
                  <a:gd name="connsiteY0" fmla="*/ 0 h 24520"/>
                  <a:gd name="connsiteX1" fmla="*/ 538675 w 538674"/>
                  <a:gd name="connsiteY1" fmla="*/ 0 h 24520"/>
                  <a:gd name="connsiteX2" fmla="*/ 538675 w 538674"/>
                  <a:gd name="connsiteY2" fmla="*/ 24521 h 24520"/>
                  <a:gd name="connsiteX3" fmla="*/ 0 w 538674"/>
                  <a:gd name="connsiteY3" fmla="*/ 24521 h 24520"/>
                </a:gdLst>
                <a:ahLst/>
                <a:cxnLst>
                  <a:cxn ang="0">
                    <a:pos x="connsiteX0" y="connsiteY0"/>
                  </a:cxn>
                  <a:cxn ang="0">
                    <a:pos x="connsiteX1" y="connsiteY1"/>
                  </a:cxn>
                  <a:cxn ang="0">
                    <a:pos x="connsiteX2" y="connsiteY2"/>
                  </a:cxn>
                  <a:cxn ang="0">
                    <a:pos x="connsiteX3" y="connsiteY3"/>
                  </a:cxn>
                </a:cxnLst>
                <a:rect l="l" t="t" r="r" b="b"/>
                <a:pathLst>
                  <a:path w="538674" h="24520">
                    <a:moveTo>
                      <a:pt x="0" y="0"/>
                    </a:moveTo>
                    <a:lnTo>
                      <a:pt x="538675" y="0"/>
                    </a:lnTo>
                    <a:lnTo>
                      <a:pt x="538675" y="24521"/>
                    </a:lnTo>
                    <a:lnTo>
                      <a:pt x="0" y="24521"/>
                    </a:lnTo>
                    <a:close/>
                  </a:path>
                </a:pathLst>
              </a:custGeom>
              <a:solidFill>
                <a:srgbClr val="B5373C"/>
              </a:solidFill>
              <a:ln w="174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2397;p38">
            <a:extLst>
              <a:ext uri="{FF2B5EF4-FFF2-40B4-BE49-F238E27FC236}">
                <a16:creationId xmlns:a16="http://schemas.microsoft.com/office/drawing/2014/main" id="{DA242924-F16A-E7AE-4B98-4D84B9ECE111}"/>
              </a:ext>
            </a:extLst>
          </p:cNvPr>
          <p:cNvSpPr txBox="1">
            <a:spLocks/>
          </p:cNvSpPr>
          <p:nvPr/>
        </p:nvSpPr>
        <p:spPr>
          <a:xfrm>
            <a:off x="3625794" y="929797"/>
            <a:ext cx="4770645" cy="876017"/>
          </a:xfrm>
          <a:prstGeom prst="rect">
            <a:avLst/>
          </a:prstGeom>
          <a:effectLst>
            <a:outerShdw dist="88900" dir="2700000" algn="tl" rotWithShape="0">
              <a:schemeClr val="accent2">
                <a:alpha val="40000"/>
              </a:scheme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F5E9">
                    <a:lumMod val="75000"/>
                  </a:srgbClr>
                </a:solidFill>
                <a:effectLst/>
                <a:uLnTx/>
                <a:uFillTx/>
                <a:latin typeface="#9Slide07 Crocante" panose="02000000000000000000" pitchFamily="2" charset="0"/>
                <a:cs typeface="Arial"/>
                <a:sym typeface="Arial"/>
              </a:rPr>
              <a:t>Câu</a:t>
            </a:r>
            <a:r>
              <a:rPr kumimoji="0" lang="en-US"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rPr>
              <a:t> 10</a:t>
            </a:r>
            <a:endParaRPr kumimoji="0" lang="vi-VN" sz="4800" b="0" i="0" u="none" strike="noStrike" kern="0" cap="none" spc="0" normalizeH="0" baseline="0" noProof="0" dirty="0">
              <a:ln>
                <a:noFill/>
              </a:ln>
              <a:solidFill>
                <a:srgbClr val="FFF5E9">
                  <a:lumMod val="75000"/>
                </a:srgbClr>
              </a:solidFill>
              <a:effectLst/>
              <a:uLnTx/>
              <a:uFillTx/>
              <a:latin typeface="#9Slide07 Crocante" panose="02000000000000000000" pitchFamily="2" charset="0"/>
              <a:cs typeface="Arial"/>
              <a:sym typeface="Arial"/>
            </a:endParaRPr>
          </a:p>
        </p:txBody>
      </p:sp>
      <p:sp>
        <p:nvSpPr>
          <p:cNvPr id="3" name="TextBox 2">
            <a:extLst>
              <a:ext uri="{FF2B5EF4-FFF2-40B4-BE49-F238E27FC236}">
                <a16:creationId xmlns:a16="http://schemas.microsoft.com/office/drawing/2014/main" id="{AA6D0DD6-27B3-FC79-52BB-32B4D7CF13DF}"/>
              </a:ext>
            </a:extLst>
          </p:cNvPr>
          <p:cNvSpPr txBox="1"/>
          <p:nvPr/>
        </p:nvSpPr>
        <p:spPr>
          <a:xfrm>
            <a:off x="2091141" y="1769077"/>
            <a:ext cx="8854293" cy="3710375"/>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667" b="1" i="0" u="none" strike="noStrike" kern="0" cap="none" spc="0" normalizeH="0" baseline="0" noProof="0" dirty="0">
                <a:ln>
                  <a:noFill/>
                </a:ln>
                <a:solidFill>
                  <a:srgbClr val="FFFFFF"/>
                </a:solidFill>
                <a:effectLst/>
                <a:uLnTx/>
                <a:uFillTx/>
                <a:latin typeface="Arial" panose="020B0604020202020204" pitchFamily="34" charset="0"/>
                <a:ea typeface="+mn-ea"/>
                <a:cs typeface="Arial"/>
                <a:sym typeface="Arial"/>
              </a:rPr>
              <a:t>Vì sao rượu bia là nguyên nhân hàng đầu gây ra tai nạn giao thông?</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Gây</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tổn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thương</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hệ</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thần</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kinh</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phản</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xạ</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chậm</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B.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Gây</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độc</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thai</a:t>
            </a: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nhi</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 C. </a:t>
            </a:r>
            <a:r>
              <a:rPr kumimoji="0" lang="en-US" sz="2667" b="1" i="0" u="none" strike="noStrike" kern="0" cap="none" spc="0" normalizeH="0" baseline="0" noProof="0" dirty="0" err="1">
                <a:ln>
                  <a:noFill/>
                </a:ln>
                <a:solidFill>
                  <a:srgbClr val="FFFFFF"/>
                </a:solidFill>
                <a:effectLst/>
                <a:uLnTx/>
                <a:uFillTx/>
                <a:latin typeface="Arial" panose="020B0604020202020204" pitchFamily="34" charset="0"/>
                <a:ea typeface="+mn-ea"/>
                <a:cs typeface="Arial"/>
                <a:sym typeface="Arial"/>
              </a:rPr>
              <a:t>Gây</a:t>
            </a:r>
            <a:r>
              <a:rPr kumimoji="0" lang="en-US" sz="2667" b="1" i="0" u="none" strike="noStrike" kern="0" cap="none" spc="0" normalizeH="0" noProof="0" dirty="0">
                <a:ln>
                  <a:noFill/>
                </a:ln>
                <a:solidFill>
                  <a:srgbClr val="FFFFFF"/>
                </a:solidFill>
                <a:effectLst/>
                <a:uLnTx/>
                <a:uFillTx/>
                <a:latin typeface="Arial" panose="020B0604020202020204" pitchFamily="34" charset="0"/>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panose="020B0604020202020204" pitchFamily="34" charset="0"/>
                <a:ea typeface="+mn-ea"/>
                <a:cs typeface="Arial"/>
                <a:sym typeface="Arial"/>
              </a:rPr>
              <a:t>xuất</a:t>
            </a:r>
            <a:r>
              <a:rPr kumimoji="0" lang="en-US" sz="2667" b="1" i="0" u="none" strike="noStrike" kern="0" cap="none" spc="0" normalizeH="0" noProof="0" dirty="0">
                <a:ln>
                  <a:noFill/>
                </a:ln>
                <a:solidFill>
                  <a:srgbClr val="FFFFFF"/>
                </a:solidFill>
                <a:effectLst/>
                <a:uLnTx/>
                <a:uFillTx/>
                <a:latin typeface="Arial" panose="020B0604020202020204" pitchFamily="34" charset="0"/>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panose="020B0604020202020204" pitchFamily="34" charset="0"/>
                <a:ea typeface="+mn-ea"/>
                <a:cs typeface="Arial"/>
                <a:sym typeface="Arial"/>
              </a:rPr>
              <a:t>huyết</a:t>
            </a:r>
            <a:r>
              <a:rPr kumimoji="0" lang="en-US" sz="2667" b="1" i="0" u="none" strike="noStrike" kern="0" cap="none" spc="0" normalizeH="0" noProof="0" dirty="0">
                <a:ln>
                  <a:noFill/>
                </a:ln>
                <a:solidFill>
                  <a:srgbClr val="FFFFFF"/>
                </a:solidFill>
                <a:effectLst/>
                <a:uLnTx/>
                <a:uFillTx/>
                <a:latin typeface="Arial" panose="020B0604020202020204" pitchFamily="34" charset="0"/>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panose="020B0604020202020204" pitchFamily="34" charset="0"/>
                <a:ea typeface="+mn-ea"/>
                <a:cs typeface="Arial"/>
                <a:sym typeface="Arial"/>
              </a:rPr>
              <a:t>dạ</a:t>
            </a:r>
            <a:r>
              <a:rPr kumimoji="0" lang="en-US" sz="2667" b="1" i="0" u="none" strike="noStrike" kern="0" cap="none" spc="0" normalizeH="0" noProof="0" dirty="0">
                <a:ln>
                  <a:noFill/>
                </a:ln>
                <a:solidFill>
                  <a:srgbClr val="FFFFFF"/>
                </a:solidFill>
                <a:effectLst/>
                <a:uLnTx/>
                <a:uFillTx/>
                <a:latin typeface="Arial" panose="020B0604020202020204" pitchFamily="34" charset="0"/>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panose="020B0604020202020204" pitchFamily="34" charset="0"/>
                <a:ea typeface="+mn-ea"/>
                <a:cs typeface="Arial"/>
                <a:sym typeface="Arial"/>
              </a:rPr>
              <a:t>dày</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rial"/>
                <a:ea typeface="+mn-ea"/>
                <a:cs typeface="Arial"/>
                <a:sym typeface="Arial"/>
              </a:rPr>
              <a:t> D. </a:t>
            </a:r>
            <a:r>
              <a:rPr kumimoji="0" lang="en-US" sz="2667" b="1" i="0" u="none" strike="noStrike" kern="0" cap="none" spc="0" normalizeH="0" baseline="0" noProof="0" dirty="0" err="1">
                <a:ln>
                  <a:noFill/>
                </a:ln>
                <a:solidFill>
                  <a:srgbClr val="FFFFFF"/>
                </a:solidFill>
                <a:effectLst/>
                <a:uLnTx/>
                <a:uFillTx/>
                <a:latin typeface="Arial"/>
                <a:ea typeface="+mn-ea"/>
                <a:cs typeface="Arial"/>
                <a:sym typeface="Arial"/>
              </a:rPr>
              <a:t>Gây</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các</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bệnh</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về</a:t>
            </a:r>
            <a:r>
              <a:rPr kumimoji="0" lang="en-US" sz="2667" b="1" i="0" u="none" strike="noStrike" kern="0" cap="none" spc="0" normalizeH="0" noProof="0" dirty="0">
                <a:ln>
                  <a:noFill/>
                </a:ln>
                <a:solidFill>
                  <a:srgbClr val="FFFFFF"/>
                </a:solidFill>
                <a:effectLst/>
                <a:uLnTx/>
                <a:uFillTx/>
                <a:latin typeface="Arial"/>
                <a:ea typeface="+mn-ea"/>
                <a:cs typeface="Arial"/>
                <a:sym typeface="Arial"/>
              </a:rPr>
              <a:t> </a:t>
            </a:r>
            <a:r>
              <a:rPr kumimoji="0" lang="en-US" sz="2667" b="1" i="0" u="none" strike="noStrike" kern="0" cap="none" spc="0" normalizeH="0" noProof="0" dirty="0" err="1">
                <a:ln>
                  <a:noFill/>
                </a:ln>
                <a:solidFill>
                  <a:srgbClr val="FFFFFF"/>
                </a:solidFill>
                <a:effectLst/>
                <a:uLnTx/>
                <a:uFillTx/>
                <a:latin typeface="Arial"/>
                <a:ea typeface="+mn-ea"/>
                <a:cs typeface="Arial"/>
                <a:sym typeface="Arial"/>
              </a:rPr>
              <a:t>gan</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175" name="Oval 174">
            <a:extLst>
              <a:ext uri="{FF2B5EF4-FFF2-40B4-BE49-F238E27FC236}">
                <a16:creationId xmlns:a16="http://schemas.microsoft.com/office/drawing/2014/main" id="{FEB4CF0E-1AF8-A2B9-D935-63517ED560E1}"/>
              </a:ext>
            </a:extLst>
          </p:cNvPr>
          <p:cNvSpPr/>
          <p:nvPr/>
        </p:nvSpPr>
        <p:spPr>
          <a:xfrm>
            <a:off x="2378694" y="3067621"/>
            <a:ext cx="640141" cy="556643"/>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Tree>
    <p:extLst>
      <p:ext uri="{BB962C8B-B14F-4D97-AF65-F5344CB8AC3E}">
        <p14:creationId xmlns:p14="http://schemas.microsoft.com/office/powerpoint/2010/main" val="171800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wipe(down)">
                                      <p:cBhvr>
                                        <p:cTn id="1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A3AD4-0B40-A608-EAEC-1FCB000BAEA7}"/>
              </a:ext>
            </a:extLst>
          </p:cNvPr>
          <p:cNvPicPr>
            <a:picLocks noChangeAspect="1"/>
          </p:cNvPicPr>
          <p:nvPr/>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A8DA2652-AE88-F15D-81E8-F447A62863B9}"/>
              </a:ext>
            </a:extLst>
          </p:cNvPr>
          <p:cNvGrpSpPr/>
          <p:nvPr/>
        </p:nvGrpSpPr>
        <p:grpSpPr>
          <a:xfrm>
            <a:off x="1954040" y="1898240"/>
            <a:ext cx="8283920" cy="3061520"/>
            <a:chOff x="1919335" y="657386"/>
            <a:chExt cx="8283920" cy="3061520"/>
          </a:xfrm>
        </p:grpSpPr>
        <p:sp>
          <p:nvSpPr>
            <p:cNvPr id="8" name="Rectangle: Rounded Corners 7">
              <a:extLst>
                <a:ext uri="{FF2B5EF4-FFF2-40B4-BE49-F238E27FC236}">
                  <a16:creationId xmlns:a16="http://schemas.microsoft.com/office/drawing/2014/main" id="{153B0D59-E658-0B57-0CC8-2247E4951BBF}"/>
                </a:ext>
              </a:extLst>
            </p:cNvPr>
            <p:cNvSpPr/>
            <p:nvPr/>
          </p:nvSpPr>
          <p:spPr>
            <a:xfrm>
              <a:off x="1919335" y="657386"/>
              <a:ext cx="8283920" cy="3061520"/>
            </a:xfrm>
            <a:prstGeom prst="roundRect">
              <a:avLst/>
            </a:prstGeom>
            <a:solidFill>
              <a:srgbClr val="FFFF85"/>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nnel URL">
              <a:extLst>
                <a:ext uri="{FF2B5EF4-FFF2-40B4-BE49-F238E27FC236}">
                  <a16:creationId xmlns:a16="http://schemas.microsoft.com/office/drawing/2014/main" id="{A821C57D-F442-E98C-C865-BCEADC84009D}"/>
                </a:ext>
              </a:extLst>
            </p:cNvPr>
            <p:cNvSpPr txBox="1"/>
            <p:nvPr/>
          </p:nvSpPr>
          <p:spPr>
            <a:xfrm>
              <a:off x="2129073" y="853133"/>
              <a:ext cx="7864444" cy="267002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4800" b="1">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CẢM ƠN THẦY CÔ</a:t>
              </a:r>
              <a:br>
                <a:rPr lang="en-US" sz="4800" b="1">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br>
              <a:r>
                <a:rPr lang="en-US" sz="4800" b="1">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CÙNG CÁC EM HỌC SINH</a:t>
              </a:r>
              <a:br>
                <a:rPr lang="en-US" sz="4800" b="1">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br>
              <a:r>
                <a:rPr lang="en-US" sz="4800" b="1">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ĐÃ CHÚ Ý LẮNG NGHE</a:t>
              </a:r>
              <a:endParaRPr kumimoji="0" lang="vi-VN" sz="48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9385218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Câu</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số</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969140" y="1195001"/>
            <a:ext cx="10383930" cy="3086176"/>
          </a:xfrm>
          <a:prstGeom prst="roundRect">
            <a:avLst>
              <a:gd name="adj" fmla="val 1225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43013" y="4654484"/>
            <a:ext cx="3356664" cy="880471"/>
            <a:chOff x="4037538" y="4547895"/>
            <a:chExt cx="3356664"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324917"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4587970" y="4726520"/>
              <a:ext cx="273532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Đây</a:t>
              </a:r>
              <a:r>
                <a:rPr kumimoji="0" lang="en-US" sz="2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2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là</a:t>
              </a:r>
              <a:r>
                <a:rPr kumimoji="0" lang="en-US" sz="2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27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gì</a:t>
              </a:r>
              <a:r>
                <a:rPr kumimoji="0" lang="en-US" sz="27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2.Jovis-WorkSansRegular-San"/>
                  <a:ea typeface="+mn-ea"/>
                  <a:cs typeface="+mn-cs"/>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2.Jovis-WorkSansRegular-San"/>
                    <a:ea typeface="+mn-ea"/>
                    <a:cs typeface="+mn-cs"/>
                  </a:endParaRPr>
                </a:p>
              </p:txBody>
            </p:sp>
          </p:grpSp>
        </p:grpSp>
      </p:grpSp>
      <p:sp>
        <p:nvSpPr>
          <p:cNvPr id="55" name="!!o1b">
            <a:extLst>
              <a:ext uri="{FF2B5EF4-FFF2-40B4-BE49-F238E27FC236}">
                <a16:creationId xmlns:a16="http://schemas.microsoft.com/office/drawing/2014/main" id="{F94139EE-3B91-45F5-9EAB-4B3DEDD4EAD1}"/>
              </a:ext>
            </a:extLst>
          </p:cNvPr>
          <p:cNvSpPr/>
          <p:nvPr/>
        </p:nvSpPr>
        <p:spPr>
          <a:xfrm>
            <a:off x="4962495" y="5864127"/>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8" name="!!1b">
            <a:extLst>
              <a:ext uri="{FF2B5EF4-FFF2-40B4-BE49-F238E27FC236}">
                <a16:creationId xmlns:a16="http://schemas.microsoft.com/office/drawing/2014/main" id="{43A3519C-897D-4399-B468-322CC4AD5493}"/>
              </a:ext>
            </a:extLst>
          </p:cNvPr>
          <p:cNvSpPr txBox="1"/>
          <p:nvPr/>
        </p:nvSpPr>
        <p:spPr>
          <a:xfrm>
            <a:off x="5179656" y="5974324"/>
            <a:ext cx="4621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O</a:t>
            </a:r>
          </a:p>
        </p:txBody>
      </p:sp>
      <p:sp>
        <p:nvSpPr>
          <p:cNvPr id="60" name="!!o1c">
            <a:extLst>
              <a:ext uri="{FF2B5EF4-FFF2-40B4-BE49-F238E27FC236}">
                <a16:creationId xmlns:a16="http://schemas.microsoft.com/office/drawing/2014/main" id="{0221DB76-7F2C-42A3-A927-475C39E693E0}"/>
              </a:ext>
            </a:extLst>
          </p:cNvPr>
          <p:cNvSpPr/>
          <p:nvPr/>
        </p:nvSpPr>
        <p:spPr>
          <a:xfrm>
            <a:off x="5971266" y="5849480"/>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62" name="!!1c">
            <a:extLst>
              <a:ext uri="{FF2B5EF4-FFF2-40B4-BE49-F238E27FC236}">
                <a16:creationId xmlns:a16="http://schemas.microsoft.com/office/drawing/2014/main" id="{B63E422B-70F3-44E6-9626-6465118873E0}"/>
              </a:ext>
            </a:extLst>
          </p:cNvPr>
          <p:cNvSpPr txBox="1"/>
          <p:nvPr/>
        </p:nvSpPr>
        <p:spPr>
          <a:xfrm>
            <a:off x="6188427" y="5946614"/>
            <a:ext cx="4621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rta Std ExtraBold" panose="00000900000000000000" pitchFamily="50" charset="0"/>
                <a:ea typeface="+mn-ea"/>
                <a:cs typeface="+mn-cs"/>
              </a:rPr>
              <a:t>H</a:t>
            </a:r>
          </a:p>
        </p:txBody>
      </p:sp>
      <p:sp>
        <p:nvSpPr>
          <p:cNvPr id="2" name="TextBox 1"/>
          <p:cNvSpPr txBox="1"/>
          <p:nvPr/>
        </p:nvSpPr>
        <p:spPr>
          <a:xfrm>
            <a:off x="1496973" y="1353324"/>
            <a:ext cx="9688266"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Nhiệt</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độ</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nóng</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chảy</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nhiệt</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độ</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sôi</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độ</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tan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trong</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nước</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của</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alcohol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đều</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cao</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hơn</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so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với</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hydrocarbon,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dẫn</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xuất</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halogen,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ete</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có</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phân</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tử</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khối</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tương</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đương</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hoặc</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cùng</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số</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nguyên</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tử</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carbon,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là</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do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giữa</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các</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phân</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tử</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alcohol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có</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liên</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en-US" sz="3200" b="0" i="0" u="none" strike="noStrike" kern="1200" cap="none" spc="0" normalizeH="0" baseline="0" noProof="0" dirty="0" err="1">
                <a:ln>
                  <a:noFill/>
                </a:ln>
                <a:solidFill>
                  <a:srgbClr val="EE4036"/>
                </a:solidFill>
                <a:effectLst/>
                <a:uLnTx/>
                <a:uFillTx/>
                <a:latin typeface="Averta Std ExtraBold" panose="00000900000000000000" pitchFamily="50" charset="0"/>
                <a:ea typeface="+mn-ea"/>
                <a:cs typeface="+mn-cs"/>
              </a:rPr>
              <a:t>kết</a:t>
            </a:r>
            <a:r>
              <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 </a:t>
            </a:r>
            <a:r>
              <a:rPr kumimoji="0" lang="vi-VN"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rPr>
              <a:t>gì?</a:t>
            </a:r>
            <a:endParaRPr kumimoji="0" lang="en-US" sz="3200" b="0" i="0" u="none" strike="noStrike" kern="1200" cap="none" spc="0" normalizeH="0" baseline="0" noProof="0" dirty="0">
              <a:ln>
                <a:noFill/>
              </a:ln>
              <a:solidFill>
                <a:srgbClr val="EE4036"/>
              </a:solidFill>
              <a:effectLst/>
              <a:uLnTx/>
              <a:uFillTx/>
              <a:latin typeface="Averta Std ExtraBold" panose="00000900000000000000" pitchFamily="50" charset="0"/>
              <a:ea typeface="+mn-ea"/>
              <a:cs typeface="+mn-cs"/>
            </a:endParaRPr>
          </a:p>
        </p:txBody>
      </p:sp>
      <p:pic>
        <p:nvPicPr>
          <p:cNvPr id="53" name="Picture 52">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4" name="Picture 53">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6" name="Picture 55">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7" name="Picture 56">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5" name="Picture 64">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6" name="Picture 65">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7" name="Picture 66">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76" name="Picture 7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77" name="Picture 7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8" name="Picture 77">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9" name="Picture 78">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80" name="Picture 79">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1" name="Picture 80">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2" name="Picture 81">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3" name="Picture 82">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4" name="Picture 83">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5" name="Picture 84">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6" name="Picture 85">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7" name="Picture 86">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8" name="Picture 87">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9" name="Picture 88">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Tree>
    <p:extLst>
      <p:ext uri="{BB962C8B-B14F-4D97-AF65-F5344CB8AC3E}">
        <p14:creationId xmlns:p14="http://schemas.microsoft.com/office/powerpoint/2010/main" val="187212119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58"/>
                                        </p:tgtEl>
                                      </p:cBhvr>
                                    </p:animEffect>
                                    <p:animScale>
                                      <p:cBhvr>
                                        <p:cTn id="12" dur="250" autoRev="1" fill="hold"/>
                                        <p:tgtEl>
                                          <p:spTgt spid="58"/>
                                        </p:tgtEl>
                                      </p:cBhvr>
                                      <p:by x="105000" y="105000"/>
                                    </p:animScale>
                                  </p:childTnLst>
                                </p:cTn>
                              </p:par>
                            </p:childTnLst>
                          </p:cTn>
                        </p:par>
                      </p:childTnLst>
                    </p:cTn>
                  </p:par>
                </p:childTnLst>
              </p:cTn>
              <p:nextCondLst>
                <p:cond evt="onClick" delay="0">
                  <p:tgtEl>
                    <p:spTgt spid="55"/>
                  </p:tgtEl>
                </p:cond>
              </p:nextCondLst>
            </p:seq>
            <p:seq concurrent="1" nextAc="seek">
              <p:cTn id="13" restart="whenNotActive" fill="hold" evtFilter="cancelBubble" nodeType="interactiveSeq">
                <p:stCondLst>
                  <p:cond evt="onClick" delay="0">
                    <p:tgtEl>
                      <p:spTgt spid="60"/>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 fill="hold"/>
                                        <p:tgtEl>
                                          <p:spTgt spid="62"/>
                                        </p:tgtEl>
                                        <p:attrNameLst>
                                          <p:attrName>ppt_w</p:attrName>
                                        </p:attrNameLst>
                                      </p:cBhvr>
                                      <p:tavLst>
                                        <p:tav tm="0">
                                          <p:val>
                                            <p:fltVal val="0"/>
                                          </p:val>
                                        </p:tav>
                                        <p:tav tm="100000">
                                          <p:val>
                                            <p:strVal val="#ppt_w"/>
                                          </p:val>
                                        </p:tav>
                                      </p:tavLst>
                                    </p:anim>
                                    <p:anim calcmode="lin" valueType="num">
                                      <p:cBhvr>
                                        <p:cTn id="19" dur="500" fill="hold"/>
                                        <p:tgtEl>
                                          <p:spTgt spid="62"/>
                                        </p:tgtEl>
                                        <p:attrNameLst>
                                          <p:attrName>ppt_h</p:attrName>
                                        </p:attrNameLst>
                                      </p:cBhvr>
                                      <p:tavLst>
                                        <p:tav tm="0">
                                          <p:val>
                                            <p:fltVal val="0"/>
                                          </p:val>
                                        </p:tav>
                                        <p:tav tm="100000">
                                          <p:val>
                                            <p:strVal val="#ppt_h"/>
                                          </p:val>
                                        </p:tav>
                                      </p:tavLst>
                                    </p:anim>
                                    <p:animEffect transition="in" filter="fade">
                                      <p:cBhvr>
                                        <p:cTn id="20" dur="500"/>
                                        <p:tgtEl>
                                          <p:spTgt spid="62"/>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62"/>
                                        </p:tgtEl>
                                      </p:cBhvr>
                                    </p:animEffect>
                                    <p:animScale>
                                      <p:cBhvr>
                                        <p:cTn id="23" dur="250" autoRev="1" fill="hold"/>
                                        <p:tgtEl>
                                          <p:spTgt spid="62"/>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4"/>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7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9" dur="2000" fill="hold"/>
                                        <p:tgtEl>
                                          <p:spTgt spid="53"/>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1" dur="2000" fill="hold"/>
                                        <p:tgtEl>
                                          <p:spTgt spid="57"/>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3" dur="2000" fill="hold"/>
                                        <p:tgtEl>
                                          <p:spTgt spid="59"/>
                                        </p:tgtEl>
                                        <p:attrNameLst>
                                          <p:attrName>ppt_x</p:attrName>
                                          <p:attrName>ppt_y</p:attrName>
                                        </p:attrNameLst>
                                      </p:cBhvr>
                                      <p:rCtr x="-4792" y="65810"/>
                                    </p:animMotion>
                                  </p:childTnLst>
                                </p:cTn>
                              </p:par>
                              <p:par>
                                <p:cTn id="34"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5" dur="2000" fill="hold"/>
                                        <p:tgtEl>
                                          <p:spTgt spid="76"/>
                                        </p:tgtEl>
                                        <p:attrNameLst>
                                          <p:attrName>ppt_x</p:attrName>
                                          <p:attrName>ppt_y</p:attrName>
                                        </p:attrNameLst>
                                      </p:cBhvr>
                                    </p:animMotion>
                                  </p:childTnLst>
                                </p:cTn>
                              </p:par>
                              <p:par>
                                <p:cTn id="3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7" dur="2000" fill="hold"/>
                                        <p:tgtEl>
                                          <p:spTgt spid="65"/>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9" dur="2000" fill="hold"/>
                                        <p:tgtEl>
                                          <p:spTgt spid="66"/>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1" dur="2000" fill="hold"/>
                                        <p:tgtEl>
                                          <p:spTgt spid="67"/>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3" dur="2000" fill="hold"/>
                                        <p:tgtEl>
                                          <p:spTgt spid="78"/>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5" dur="2000" fill="hold"/>
                                        <p:tgtEl>
                                          <p:spTgt spid="80"/>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9" dur="2000" fill="hold"/>
                                        <p:tgtEl>
                                          <p:spTgt spid="81"/>
                                        </p:tgtEl>
                                        <p:attrNameLst>
                                          <p:attrName>ppt_x</p:attrName>
                                          <p:attrName>ppt_y</p:attrName>
                                        </p:attrNameLst>
                                      </p:cBhvr>
                                      <p:rCtr x="18750" y="58287"/>
                                    </p:animMotion>
                                  </p:childTnLst>
                                </p:cTn>
                              </p:par>
                              <p:par>
                                <p:cTn id="50"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1" dur="2000" fill="hold"/>
                                        <p:tgtEl>
                                          <p:spTgt spid="82"/>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3" dur="2000" fill="hold"/>
                                        <p:tgtEl>
                                          <p:spTgt spid="84"/>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5" dur="2000" fill="hold"/>
                                        <p:tgtEl>
                                          <p:spTgt spid="86"/>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7" dur="2000" fill="hold"/>
                                        <p:tgtEl>
                                          <p:spTgt spid="87"/>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9" dur="2000" fill="hold"/>
                                        <p:tgtEl>
                                          <p:spTgt spid="89"/>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90"/>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3" dur="2000" fill="hold"/>
                                        <p:tgtEl>
                                          <p:spTgt spid="91"/>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5" dur="2000" fill="hold"/>
                                        <p:tgtEl>
                                          <p:spTgt spid="93"/>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7" dur="2000" fill="hold"/>
                                        <p:tgtEl>
                                          <p:spTgt spid="92"/>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94"/>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95"/>
                                        </p:tgtEl>
                                        <p:attrNameLst>
                                          <p:attrName>ppt_x</p:attrName>
                                          <p:attrName>ppt_y</p:attrName>
                                        </p:attrNameLst>
                                      </p:cBhvr>
                                    </p:animMotion>
                                  </p:childTnLst>
                                </p:cTn>
                              </p:par>
                            </p:childTnLst>
                          </p:cTn>
                        </p:par>
                      </p:childTnLst>
                    </p:cTn>
                  </p:par>
                </p:childTnLst>
              </p:cTn>
              <p:nextCondLst>
                <p:cond evt="onClick" delay="0">
                  <p:tgtEl>
                    <p:spTgt spid="60"/>
                  </p:tgtEl>
                </p:cond>
              </p:nextCondLst>
            </p:seq>
          </p:childTnLst>
        </p:cTn>
      </p:par>
    </p:tnLst>
    <p:bldLst>
      <p:bldP spid="58" grpId="0"/>
      <p:bldP spid="58" grpId="1"/>
      <p:bldP spid="62" grpId="0"/>
      <p:bldP spid="62" grpId="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0">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5FE59CE5-262E-4B1E-9EB4-5EF565F5C6C4}" vid="{9AE44F3F-0D44-4F67-9257-CD9E5A75964B}"/>
    </a:ext>
  </a:extLst>
</a:theme>
</file>

<file path=ppt/theme/theme2.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3.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2199</TotalTime>
  <Words>3478</Words>
  <Application>Microsoft Office PowerPoint</Application>
  <PresentationFormat>Widescreen</PresentationFormat>
  <Paragraphs>529</Paragraphs>
  <Slides>83</Slides>
  <Notes>7</Notes>
  <HiddenSlides>0</HiddenSlides>
  <MMClips>0</MMClips>
  <ScaleCrop>false</ScaleCrop>
  <HeadingPairs>
    <vt:vector size="8" baseType="variant">
      <vt:variant>
        <vt:lpstr>Fonts Used</vt:lpstr>
      </vt:variant>
      <vt:variant>
        <vt:i4>23</vt:i4>
      </vt:variant>
      <vt:variant>
        <vt:lpstr>Theme</vt:lpstr>
      </vt:variant>
      <vt:variant>
        <vt:i4>3</vt:i4>
      </vt:variant>
      <vt:variant>
        <vt:lpstr>Embedded OLE Servers</vt:lpstr>
      </vt:variant>
      <vt:variant>
        <vt:i4>1</vt:i4>
      </vt:variant>
      <vt:variant>
        <vt:lpstr>Slide Titles</vt:lpstr>
      </vt:variant>
      <vt:variant>
        <vt:i4>83</vt:i4>
      </vt:variant>
    </vt:vector>
  </HeadingPairs>
  <TitlesOfParts>
    <vt:vector size="110" baseType="lpstr">
      <vt:lpstr>#9Slide02 Noi dung dai</vt:lpstr>
      <vt:lpstr>#9Slide07 Crocante</vt:lpstr>
      <vt:lpstr>A2.Jovis-WorkSansRegular-San</vt:lpstr>
      <vt:lpstr>A3.Jovis-BebasNeueBold-San</vt:lpstr>
      <vt:lpstr>Arial</vt:lpstr>
      <vt:lpstr>Averta Std ExtraBold</vt:lpstr>
      <vt:lpstr>Bebas Neue</vt:lpstr>
      <vt:lpstr>Calibri</vt:lpstr>
      <vt:lpstr>Cambria Math</vt:lpstr>
      <vt:lpstr>Comfortaa</vt:lpstr>
      <vt:lpstr>Comfortaa Light</vt:lpstr>
      <vt:lpstr>Comfortaa Medium</vt:lpstr>
      <vt:lpstr>Comfortaa SemiBold</vt:lpstr>
      <vt:lpstr>Mali</vt:lpstr>
      <vt:lpstr>Mali Medium</vt:lpstr>
      <vt:lpstr>Mali SemiBold</vt:lpstr>
      <vt:lpstr>Mochiy Pop One</vt:lpstr>
      <vt:lpstr>Open Sans</vt:lpstr>
      <vt:lpstr>Single Day</vt:lpstr>
      <vt:lpstr>Symbol</vt:lpstr>
      <vt:lpstr>Tahoma</vt:lpstr>
      <vt:lpstr>Times New Roman</vt:lpstr>
      <vt:lpstr>Wingdings</vt:lpstr>
      <vt:lpstr>Office Theme</vt:lpstr>
      <vt:lpstr>1_Office Theme</vt:lpstr>
      <vt:lpstr>Basic Chemistry for Pre-K by Slidesgo</vt:lpstr>
      <vt:lpstr>PBrush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Thao Chi</dc:creator>
  <cp:keywords>9Slide</cp:keywords>
  <dc:description>9Slide.vn</dc:description>
  <cp:lastModifiedBy>Cao Le Hai My</cp:lastModifiedBy>
  <cp:revision>97</cp:revision>
  <dcterms:created xsi:type="dcterms:W3CDTF">2023-07-12T11:15:07Z</dcterms:created>
  <dcterms:modified xsi:type="dcterms:W3CDTF">2023-12-08T17:57:03Z</dcterms:modified>
  <cp:category>9Slide.vn</cp:category>
  <cp:contentStatus>9Slide</cp:contentStatus>
</cp:coreProperties>
</file>