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3" r:id="rId4"/>
    <p:sldMasterId id="2147483705" r:id="rId5"/>
    <p:sldMasterId id="2147483717" r:id="rId6"/>
    <p:sldMasterId id="2147483722" r:id="rId7"/>
    <p:sldMasterId id="2147483735" r:id="rId8"/>
    <p:sldMasterId id="2147483747" r:id="rId9"/>
    <p:sldMasterId id="2147483759" r:id="rId10"/>
  </p:sldMasterIdLst>
  <p:notesMasterIdLst>
    <p:notesMasterId r:id="rId100"/>
  </p:notesMasterIdLst>
  <p:sldIdLst>
    <p:sldId id="257" r:id="rId11"/>
    <p:sldId id="282" r:id="rId12"/>
    <p:sldId id="259" r:id="rId13"/>
    <p:sldId id="300" r:id="rId14"/>
    <p:sldId id="406" r:id="rId15"/>
    <p:sldId id="405" r:id="rId16"/>
    <p:sldId id="407" r:id="rId17"/>
    <p:sldId id="258" r:id="rId18"/>
    <p:sldId id="411" r:id="rId19"/>
    <p:sldId id="318" r:id="rId20"/>
    <p:sldId id="410" r:id="rId21"/>
    <p:sldId id="470" r:id="rId22"/>
    <p:sldId id="471" r:id="rId23"/>
    <p:sldId id="472" r:id="rId24"/>
    <p:sldId id="473" r:id="rId25"/>
    <p:sldId id="474" r:id="rId26"/>
    <p:sldId id="475" r:id="rId27"/>
    <p:sldId id="476" r:id="rId28"/>
    <p:sldId id="477" r:id="rId29"/>
    <p:sldId id="479" r:id="rId30"/>
    <p:sldId id="478" r:id="rId31"/>
    <p:sldId id="480" r:id="rId32"/>
    <p:sldId id="481" r:id="rId33"/>
    <p:sldId id="482" r:id="rId34"/>
    <p:sldId id="483" r:id="rId35"/>
    <p:sldId id="426" r:id="rId36"/>
    <p:sldId id="579" r:id="rId37"/>
    <p:sldId id="571" r:id="rId38"/>
    <p:sldId id="572" r:id="rId39"/>
    <p:sldId id="573" r:id="rId40"/>
    <p:sldId id="580" r:id="rId41"/>
    <p:sldId id="588" r:id="rId42"/>
    <p:sldId id="583" r:id="rId43"/>
    <p:sldId id="581" r:id="rId44"/>
    <p:sldId id="430" r:id="rId45"/>
    <p:sldId id="431" r:id="rId46"/>
    <p:sldId id="434" r:id="rId47"/>
    <p:sldId id="432" r:id="rId48"/>
    <p:sldId id="582" r:id="rId49"/>
    <p:sldId id="584" r:id="rId50"/>
    <p:sldId id="438" r:id="rId51"/>
    <p:sldId id="585" r:id="rId52"/>
    <p:sldId id="590" r:id="rId53"/>
    <p:sldId id="589" r:id="rId54"/>
    <p:sldId id="592" r:id="rId55"/>
    <p:sldId id="591" r:id="rId56"/>
    <p:sldId id="587" r:id="rId57"/>
    <p:sldId id="441" r:id="rId58"/>
    <p:sldId id="586" r:id="rId59"/>
    <p:sldId id="593" r:id="rId60"/>
    <p:sldId id="594" r:id="rId61"/>
    <p:sldId id="446" r:id="rId62"/>
    <p:sldId id="598" r:id="rId63"/>
    <p:sldId id="596" r:id="rId64"/>
    <p:sldId id="595" r:id="rId65"/>
    <p:sldId id="599" r:id="rId66"/>
    <p:sldId id="597" r:id="rId67"/>
    <p:sldId id="600" r:id="rId68"/>
    <p:sldId id="615" r:id="rId69"/>
    <p:sldId id="618" r:id="rId70"/>
    <p:sldId id="616" r:id="rId71"/>
    <p:sldId id="619" r:id="rId72"/>
    <p:sldId id="617" r:id="rId73"/>
    <p:sldId id="620" r:id="rId74"/>
    <p:sldId id="621" r:id="rId75"/>
    <p:sldId id="622" r:id="rId76"/>
    <p:sldId id="623" r:id="rId77"/>
    <p:sldId id="624" r:id="rId78"/>
    <p:sldId id="457" r:id="rId79"/>
    <p:sldId id="625" r:id="rId80"/>
    <p:sldId id="458" r:id="rId81"/>
    <p:sldId id="627" r:id="rId82"/>
    <p:sldId id="484" r:id="rId83"/>
    <p:sldId id="657" r:id="rId84"/>
    <p:sldId id="460" r:id="rId85"/>
    <p:sldId id="464" r:id="rId86"/>
    <p:sldId id="465" r:id="rId87"/>
    <p:sldId id="468" r:id="rId88"/>
    <p:sldId id="658" r:id="rId89"/>
    <p:sldId id="469" r:id="rId90"/>
    <p:sldId id="466" r:id="rId91"/>
    <p:sldId id="467" r:id="rId92"/>
    <p:sldId id="659" r:id="rId93"/>
    <p:sldId id="660" r:id="rId94"/>
    <p:sldId id="663" r:id="rId95"/>
    <p:sldId id="459" r:id="rId96"/>
    <p:sldId id="462" r:id="rId97"/>
    <p:sldId id="408" r:id="rId98"/>
    <p:sldId id="290"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B4D8"/>
    <a:srgbClr val="4E5B76"/>
    <a:srgbClr val="607091"/>
    <a:srgbClr val="90DCF6"/>
    <a:srgbClr val="F2F2F2"/>
    <a:srgbClr val="21D186"/>
    <a:srgbClr val="E0D2EC"/>
    <a:srgbClr val="275F3C"/>
    <a:srgbClr val="CCFFCC"/>
    <a:srgbClr val="34B3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50" d="100"/>
          <a:sy n="50" d="100"/>
        </p:scale>
        <p:origin x="52"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VÕ NHƯ QUỲNH" userId="71a0d11f713b1113" providerId="LiveId" clId="{D0A148F9-A023-4CF6-B229-2EC690659D61}"/>
    <pc:docChg chg="delSld">
      <pc:chgData name="' VÕ NHƯ QUỲNH" userId="71a0d11f713b1113" providerId="LiveId" clId="{D0A148F9-A023-4CF6-B229-2EC690659D61}" dt="2024-10-16T22:10:04.846" v="0" actId="47"/>
      <pc:docMkLst>
        <pc:docMk/>
      </pc:docMkLst>
      <pc:sldChg chg="del">
        <pc:chgData name="' VÕ NHƯ QUỲNH" userId="71a0d11f713b1113" providerId="LiveId" clId="{D0A148F9-A023-4CF6-B229-2EC690659D61}" dt="2024-10-16T22:10:04.846" v="0" actId="47"/>
        <pc:sldMkLst>
          <pc:docMk/>
          <pc:sldMk cId="1355149055" sldId="29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76DB77-3F35-48A2-BBA0-26E6E56C32DA}"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EA92F3AA-665F-4853-B94B-D6DE0DF12111}">
      <dgm:prSet phldrT="[Text]" custT="1"/>
      <dgm:spPr>
        <a:scene3d>
          <a:camera prst="orthographicFront"/>
          <a:lightRig rig="threePt" dir="t"/>
        </a:scene3d>
        <a:sp3d>
          <a:bevelT w="139700" prst="cross"/>
        </a:sp3d>
      </dgm:spPr>
      <dgm:t>
        <a:bodyPr/>
        <a:lstStyle/>
        <a:p>
          <a:pPr>
            <a:lnSpc>
              <a:spcPct val="130000"/>
            </a:lnSpc>
            <a:spcAft>
              <a:spcPts val="0"/>
            </a:spcAft>
          </a:pPr>
          <a:r>
            <a:rPr lang="en-US" sz="4000" b="1">
              <a:latin typeface="Arial" panose="020B0604020202020204" pitchFamily="34" charset="0"/>
              <a:cs typeface="Arial" panose="020B0604020202020204" pitchFamily="34" charset="0"/>
            </a:rPr>
            <a:t>Nội dung</a:t>
          </a:r>
        </a:p>
      </dgm:t>
    </dgm:pt>
    <dgm:pt modelId="{FC160530-DE88-4038-8192-97AC5032F256}" type="parTrans" cxnId="{75BFFEC4-C06B-4B29-A8C5-56E35695736F}">
      <dgm:prSet/>
      <dgm:spPr/>
      <dgm:t>
        <a:bodyPr/>
        <a:lstStyle/>
        <a:p>
          <a:endParaRPr lang="en-US"/>
        </a:p>
      </dgm:t>
    </dgm:pt>
    <dgm:pt modelId="{3FBCB98E-F365-4C20-B384-F7CFD74258D0}" type="sibTrans" cxnId="{75BFFEC4-C06B-4B29-A8C5-56E35695736F}">
      <dgm:prSet/>
      <dgm:spPr/>
      <dgm:t>
        <a:bodyPr/>
        <a:lstStyle/>
        <a:p>
          <a:endParaRPr lang="en-US"/>
        </a:p>
      </dgm:t>
    </dgm:pt>
    <dgm:pt modelId="{72B6789C-60C4-4A56-A515-0A05D69E76A7}">
      <dgm:prSet phldrT="[Text]" custT="1"/>
      <dgm:spPr>
        <a:solidFill>
          <a:srgbClr val="C00000"/>
        </a:solidFill>
        <a:scene3d>
          <a:camera prst="orthographicFront"/>
          <a:lightRig rig="threePt" dir="t"/>
        </a:scene3d>
        <a:sp3d>
          <a:bevelT w="139700" prst="cross"/>
        </a:sp3d>
      </dgm:spPr>
      <dgm:t>
        <a:bodyPr/>
        <a:lstStyle/>
        <a:p>
          <a:pPr>
            <a:lnSpc>
              <a:spcPct val="130000"/>
            </a:lnSpc>
            <a:spcAft>
              <a:spcPts val="0"/>
            </a:spcAft>
          </a:pPr>
          <a:r>
            <a:rPr lang="en-US" sz="3200" b="1">
              <a:latin typeface="Arial" panose="020B0604020202020204" pitchFamily="34" charset="0"/>
              <a:cs typeface="Arial" panose="020B0604020202020204" pitchFamily="34" charset="0"/>
            </a:rPr>
            <a:t>1. Khái niệm và danh pháp</a:t>
          </a:r>
        </a:p>
      </dgm:t>
    </dgm:pt>
    <dgm:pt modelId="{505C62C8-8A9D-41D2-846D-E0892BCE1A5C}" type="parTrans" cxnId="{E362A892-E1DC-4B4F-B848-EFA63414E190}">
      <dgm:prSet/>
      <dgm:spPr/>
      <dgm:t>
        <a:bodyPr/>
        <a:lstStyle/>
        <a:p>
          <a:endParaRPr lang="en-US"/>
        </a:p>
      </dgm:t>
    </dgm:pt>
    <dgm:pt modelId="{B6EF7C90-7FE6-4C9B-A7EE-A011D490EEC0}" type="sibTrans" cxnId="{E362A892-E1DC-4B4F-B848-EFA63414E190}">
      <dgm:prSet/>
      <dgm:spPr/>
      <dgm:t>
        <a:bodyPr/>
        <a:lstStyle/>
        <a:p>
          <a:endParaRPr lang="en-US"/>
        </a:p>
      </dgm:t>
    </dgm:pt>
    <dgm:pt modelId="{6613FB86-049C-4C6B-8A9E-ACA1E1795DDA}">
      <dgm:prSet phldrT="[Text]" custT="1"/>
      <dgm:spPr>
        <a:solidFill>
          <a:srgbClr val="00B050"/>
        </a:solidFill>
        <a:scene3d>
          <a:camera prst="orthographicFront"/>
          <a:lightRig rig="threePt" dir="t"/>
        </a:scene3d>
        <a:sp3d>
          <a:bevelT w="139700" prst="cross"/>
        </a:sp3d>
      </dgm:spPr>
      <dgm:t>
        <a:bodyPr/>
        <a:lstStyle/>
        <a:p>
          <a:pPr>
            <a:lnSpc>
              <a:spcPct val="130000"/>
            </a:lnSpc>
            <a:spcAft>
              <a:spcPts val="0"/>
            </a:spcAft>
          </a:pPr>
          <a:r>
            <a:rPr lang="en-US" sz="3200" b="1">
              <a:latin typeface="Arial" panose="020B0604020202020204" pitchFamily="34" charset="0"/>
              <a:cs typeface="Arial" panose="020B0604020202020204" pitchFamily="34" charset="0"/>
            </a:rPr>
            <a:t>2. Tính chất vật lí</a:t>
          </a:r>
        </a:p>
      </dgm:t>
    </dgm:pt>
    <dgm:pt modelId="{2A104B93-7E21-4CA3-890E-618F49E79839}" type="parTrans" cxnId="{ECE00497-3591-4472-A03A-8E48A525FCBD}">
      <dgm:prSet/>
      <dgm:spPr/>
      <dgm:t>
        <a:bodyPr/>
        <a:lstStyle/>
        <a:p>
          <a:endParaRPr lang="en-US"/>
        </a:p>
      </dgm:t>
    </dgm:pt>
    <dgm:pt modelId="{348DA978-89CA-4368-AA46-DBC05444B8AF}" type="sibTrans" cxnId="{ECE00497-3591-4472-A03A-8E48A525FCBD}">
      <dgm:prSet/>
      <dgm:spPr/>
      <dgm:t>
        <a:bodyPr/>
        <a:lstStyle/>
        <a:p>
          <a:endParaRPr lang="en-US"/>
        </a:p>
      </dgm:t>
    </dgm:pt>
    <dgm:pt modelId="{C45508B0-B8C5-4A64-A87D-D59938819FEA}">
      <dgm:prSet phldrT="[Text]" custT="1"/>
      <dgm:spPr>
        <a:solidFill>
          <a:srgbClr val="B32DBD"/>
        </a:solidFill>
        <a:scene3d>
          <a:camera prst="orthographicFront"/>
          <a:lightRig rig="threePt" dir="t"/>
        </a:scene3d>
        <a:sp3d>
          <a:bevelT w="139700" prst="cross"/>
        </a:sp3d>
      </dgm:spPr>
      <dgm:t>
        <a:bodyPr/>
        <a:lstStyle/>
        <a:p>
          <a:pPr>
            <a:lnSpc>
              <a:spcPct val="130000"/>
            </a:lnSpc>
            <a:spcAft>
              <a:spcPts val="0"/>
            </a:spcAft>
          </a:pPr>
          <a:r>
            <a:rPr lang="en-US" sz="3200" b="1">
              <a:latin typeface="Arial" panose="020B0604020202020204" pitchFamily="34" charset="0"/>
              <a:cs typeface="Arial" panose="020B0604020202020204" pitchFamily="34" charset="0"/>
            </a:rPr>
            <a:t>3. Tính chất hoá học</a:t>
          </a:r>
        </a:p>
      </dgm:t>
    </dgm:pt>
    <dgm:pt modelId="{C09581DE-285B-4D89-8655-E2CE8C090379}" type="parTrans" cxnId="{3A373CBD-9D5C-42C9-A06A-8A97FCB6149F}">
      <dgm:prSet/>
      <dgm:spPr/>
      <dgm:t>
        <a:bodyPr/>
        <a:lstStyle/>
        <a:p>
          <a:endParaRPr lang="en-US"/>
        </a:p>
      </dgm:t>
    </dgm:pt>
    <dgm:pt modelId="{F4707064-16AD-4AA2-9FF5-7414B3145EAD}" type="sibTrans" cxnId="{3A373CBD-9D5C-42C9-A06A-8A97FCB6149F}">
      <dgm:prSet/>
      <dgm:spPr/>
      <dgm:t>
        <a:bodyPr/>
        <a:lstStyle/>
        <a:p>
          <a:endParaRPr lang="en-US"/>
        </a:p>
      </dgm:t>
    </dgm:pt>
    <dgm:pt modelId="{5FDA1DF2-2120-4E18-84F6-84F3A03B56E8}">
      <dgm:prSet phldrT="[Text]" custT="1"/>
      <dgm:spPr>
        <a:solidFill>
          <a:srgbClr val="00B0F0"/>
        </a:solidFill>
        <a:scene3d>
          <a:camera prst="orthographicFront"/>
          <a:lightRig rig="threePt" dir="t"/>
        </a:scene3d>
        <a:sp3d>
          <a:bevelT w="139700" prst="cross"/>
        </a:sp3d>
      </dgm:spPr>
      <dgm:t>
        <a:bodyPr/>
        <a:lstStyle/>
        <a:p>
          <a:pPr>
            <a:lnSpc>
              <a:spcPct val="130000"/>
            </a:lnSpc>
            <a:spcAft>
              <a:spcPts val="0"/>
            </a:spcAft>
          </a:pPr>
          <a:r>
            <a:rPr lang="en-US" sz="3200" b="1">
              <a:latin typeface="Arial" panose="020B0604020202020204" pitchFamily="34" charset="0"/>
              <a:cs typeface="Arial" panose="020B0604020202020204" pitchFamily="34" charset="0"/>
            </a:rPr>
            <a:t>4. Điều chế ứng dụng</a:t>
          </a:r>
        </a:p>
      </dgm:t>
    </dgm:pt>
    <dgm:pt modelId="{361C6D7A-1F67-41B8-832D-D515C9B4F48F}" type="parTrans" cxnId="{23D1F105-7FE2-4DAC-8BF3-BA16B8FB642C}">
      <dgm:prSet/>
      <dgm:spPr/>
      <dgm:t>
        <a:bodyPr/>
        <a:lstStyle/>
        <a:p>
          <a:endParaRPr lang="en-US"/>
        </a:p>
      </dgm:t>
    </dgm:pt>
    <dgm:pt modelId="{4D47C035-C002-4B4D-B62F-7E7E313E904D}" type="sibTrans" cxnId="{23D1F105-7FE2-4DAC-8BF3-BA16B8FB642C}">
      <dgm:prSet/>
      <dgm:spPr/>
      <dgm:t>
        <a:bodyPr/>
        <a:lstStyle/>
        <a:p>
          <a:endParaRPr lang="en-US"/>
        </a:p>
      </dgm:t>
    </dgm:pt>
    <dgm:pt modelId="{5E39C0FF-0473-4C55-8ADE-091BD651A771}" type="pres">
      <dgm:prSet presAssocID="{1076DB77-3F35-48A2-BBA0-26E6E56C32DA}" presName="diagram" presStyleCnt="0">
        <dgm:presLayoutVars>
          <dgm:chMax val="1"/>
          <dgm:dir/>
          <dgm:animLvl val="ctr"/>
          <dgm:resizeHandles val="exact"/>
        </dgm:presLayoutVars>
      </dgm:prSet>
      <dgm:spPr/>
    </dgm:pt>
    <dgm:pt modelId="{9D895F00-910D-4659-A243-0DA79EC4F025}" type="pres">
      <dgm:prSet presAssocID="{1076DB77-3F35-48A2-BBA0-26E6E56C32DA}" presName="matrix" presStyleCnt="0"/>
      <dgm:spPr>
        <a:scene3d>
          <a:camera prst="orthographicFront"/>
          <a:lightRig rig="threePt" dir="t"/>
        </a:scene3d>
        <a:sp3d>
          <a:bevelT w="139700" prst="cross"/>
        </a:sp3d>
      </dgm:spPr>
    </dgm:pt>
    <dgm:pt modelId="{D3F3DF08-EC25-4108-A122-7D4443FC9C2B}" type="pres">
      <dgm:prSet presAssocID="{1076DB77-3F35-48A2-BBA0-26E6E56C32DA}" presName="tile1" presStyleLbl="node1" presStyleIdx="0" presStyleCnt="4"/>
      <dgm:spPr/>
    </dgm:pt>
    <dgm:pt modelId="{3420DECD-5BD4-4020-A331-8452D9B7B788}" type="pres">
      <dgm:prSet presAssocID="{1076DB77-3F35-48A2-BBA0-26E6E56C32DA}" presName="tile1text" presStyleLbl="node1" presStyleIdx="0" presStyleCnt="4">
        <dgm:presLayoutVars>
          <dgm:chMax val="0"/>
          <dgm:chPref val="0"/>
          <dgm:bulletEnabled val="1"/>
        </dgm:presLayoutVars>
      </dgm:prSet>
      <dgm:spPr/>
    </dgm:pt>
    <dgm:pt modelId="{B354040B-B679-4255-A39C-5776A02668F4}" type="pres">
      <dgm:prSet presAssocID="{1076DB77-3F35-48A2-BBA0-26E6E56C32DA}" presName="tile2" presStyleLbl="node1" presStyleIdx="1" presStyleCnt="4"/>
      <dgm:spPr/>
    </dgm:pt>
    <dgm:pt modelId="{A50A623C-FD76-4E57-B151-E21FFD045F3C}" type="pres">
      <dgm:prSet presAssocID="{1076DB77-3F35-48A2-BBA0-26E6E56C32DA}" presName="tile2text" presStyleLbl="node1" presStyleIdx="1" presStyleCnt="4">
        <dgm:presLayoutVars>
          <dgm:chMax val="0"/>
          <dgm:chPref val="0"/>
          <dgm:bulletEnabled val="1"/>
        </dgm:presLayoutVars>
      </dgm:prSet>
      <dgm:spPr/>
    </dgm:pt>
    <dgm:pt modelId="{B28E0B1D-92E9-4DFD-9C97-A09E7B0DE823}" type="pres">
      <dgm:prSet presAssocID="{1076DB77-3F35-48A2-BBA0-26E6E56C32DA}" presName="tile3" presStyleLbl="node1" presStyleIdx="2" presStyleCnt="4"/>
      <dgm:spPr/>
    </dgm:pt>
    <dgm:pt modelId="{8D3D0983-C7BA-433C-9AB1-1ED310C2DA02}" type="pres">
      <dgm:prSet presAssocID="{1076DB77-3F35-48A2-BBA0-26E6E56C32DA}" presName="tile3text" presStyleLbl="node1" presStyleIdx="2" presStyleCnt="4">
        <dgm:presLayoutVars>
          <dgm:chMax val="0"/>
          <dgm:chPref val="0"/>
          <dgm:bulletEnabled val="1"/>
        </dgm:presLayoutVars>
      </dgm:prSet>
      <dgm:spPr/>
    </dgm:pt>
    <dgm:pt modelId="{7269E034-C54A-40F7-9DA5-A73D7A9930AB}" type="pres">
      <dgm:prSet presAssocID="{1076DB77-3F35-48A2-BBA0-26E6E56C32DA}" presName="tile4" presStyleLbl="node1" presStyleIdx="3" presStyleCnt="4"/>
      <dgm:spPr/>
    </dgm:pt>
    <dgm:pt modelId="{8AED6BA3-67E7-418B-A389-4D5B5373D6A6}" type="pres">
      <dgm:prSet presAssocID="{1076DB77-3F35-48A2-BBA0-26E6E56C32DA}" presName="tile4text" presStyleLbl="node1" presStyleIdx="3" presStyleCnt="4">
        <dgm:presLayoutVars>
          <dgm:chMax val="0"/>
          <dgm:chPref val="0"/>
          <dgm:bulletEnabled val="1"/>
        </dgm:presLayoutVars>
      </dgm:prSet>
      <dgm:spPr/>
    </dgm:pt>
    <dgm:pt modelId="{D68A07A2-39B5-4C6E-96B6-19405D37CABD}" type="pres">
      <dgm:prSet presAssocID="{1076DB77-3F35-48A2-BBA0-26E6E56C32DA}" presName="centerTile" presStyleLbl="fgShp" presStyleIdx="0" presStyleCnt="1">
        <dgm:presLayoutVars>
          <dgm:chMax val="0"/>
          <dgm:chPref val="0"/>
        </dgm:presLayoutVars>
      </dgm:prSet>
      <dgm:spPr/>
    </dgm:pt>
  </dgm:ptLst>
  <dgm:cxnLst>
    <dgm:cxn modelId="{23D1F105-7FE2-4DAC-8BF3-BA16B8FB642C}" srcId="{EA92F3AA-665F-4853-B94B-D6DE0DF12111}" destId="{5FDA1DF2-2120-4E18-84F6-84F3A03B56E8}" srcOrd="3" destOrd="0" parTransId="{361C6D7A-1F67-41B8-832D-D515C9B4F48F}" sibTransId="{4D47C035-C002-4B4D-B62F-7E7E313E904D}"/>
    <dgm:cxn modelId="{A0C05315-4408-4F6C-B145-0E9F99B02CB2}" type="presOf" srcId="{5FDA1DF2-2120-4E18-84F6-84F3A03B56E8}" destId="{7269E034-C54A-40F7-9DA5-A73D7A9930AB}" srcOrd="0" destOrd="0" presId="urn:microsoft.com/office/officeart/2005/8/layout/matrix1"/>
    <dgm:cxn modelId="{FFA0251E-9D09-4C42-A914-A74531F3B3A3}" type="presOf" srcId="{6613FB86-049C-4C6B-8A9E-ACA1E1795DDA}" destId="{A50A623C-FD76-4E57-B151-E21FFD045F3C}" srcOrd="1" destOrd="0" presId="urn:microsoft.com/office/officeart/2005/8/layout/matrix1"/>
    <dgm:cxn modelId="{C674DA2F-ED57-4514-BAE2-26652C67E36B}" type="presOf" srcId="{EA92F3AA-665F-4853-B94B-D6DE0DF12111}" destId="{D68A07A2-39B5-4C6E-96B6-19405D37CABD}" srcOrd="0" destOrd="0" presId="urn:microsoft.com/office/officeart/2005/8/layout/matrix1"/>
    <dgm:cxn modelId="{59A01942-A2D4-42A2-A23F-3013B76C7F85}" type="presOf" srcId="{72B6789C-60C4-4A56-A515-0A05D69E76A7}" destId="{D3F3DF08-EC25-4108-A122-7D4443FC9C2B}" srcOrd="0" destOrd="0" presId="urn:microsoft.com/office/officeart/2005/8/layout/matrix1"/>
    <dgm:cxn modelId="{4CE40969-53D6-40A4-9D0A-7B0F5C8A9153}" type="presOf" srcId="{C45508B0-B8C5-4A64-A87D-D59938819FEA}" destId="{8D3D0983-C7BA-433C-9AB1-1ED310C2DA02}" srcOrd="1" destOrd="0" presId="urn:microsoft.com/office/officeart/2005/8/layout/matrix1"/>
    <dgm:cxn modelId="{DE465473-AEB9-4458-A762-1EE314793531}" type="presOf" srcId="{1076DB77-3F35-48A2-BBA0-26E6E56C32DA}" destId="{5E39C0FF-0473-4C55-8ADE-091BD651A771}" srcOrd="0" destOrd="0" presId="urn:microsoft.com/office/officeart/2005/8/layout/matrix1"/>
    <dgm:cxn modelId="{EE1FC477-8ED4-4CF0-A28D-E6715A854EB5}" type="presOf" srcId="{5FDA1DF2-2120-4E18-84F6-84F3A03B56E8}" destId="{8AED6BA3-67E7-418B-A389-4D5B5373D6A6}" srcOrd="1" destOrd="0" presId="urn:microsoft.com/office/officeart/2005/8/layout/matrix1"/>
    <dgm:cxn modelId="{43AF1092-F569-4E8A-ABB2-E3F822A885A3}" type="presOf" srcId="{6613FB86-049C-4C6B-8A9E-ACA1E1795DDA}" destId="{B354040B-B679-4255-A39C-5776A02668F4}" srcOrd="0" destOrd="0" presId="urn:microsoft.com/office/officeart/2005/8/layout/matrix1"/>
    <dgm:cxn modelId="{E362A892-E1DC-4B4F-B848-EFA63414E190}" srcId="{EA92F3AA-665F-4853-B94B-D6DE0DF12111}" destId="{72B6789C-60C4-4A56-A515-0A05D69E76A7}" srcOrd="0" destOrd="0" parTransId="{505C62C8-8A9D-41D2-846D-E0892BCE1A5C}" sibTransId="{B6EF7C90-7FE6-4C9B-A7EE-A011D490EEC0}"/>
    <dgm:cxn modelId="{ECE00497-3591-4472-A03A-8E48A525FCBD}" srcId="{EA92F3AA-665F-4853-B94B-D6DE0DF12111}" destId="{6613FB86-049C-4C6B-8A9E-ACA1E1795DDA}" srcOrd="1" destOrd="0" parTransId="{2A104B93-7E21-4CA3-890E-618F49E79839}" sibTransId="{348DA978-89CA-4368-AA46-DBC05444B8AF}"/>
    <dgm:cxn modelId="{3A373CBD-9D5C-42C9-A06A-8A97FCB6149F}" srcId="{EA92F3AA-665F-4853-B94B-D6DE0DF12111}" destId="{C45508B0-B8C5-4A64-A87D-D59938819FEA}" srcOrd="2" destOrd="0" parTransId="{C09581DE-285B-4D89-8655-E2CE8C090379}" sibTransId="{F4707064-16AD-4AA2-9FF5-7414B3145EAD}"/>
    <dgm:cxn modelId="{FB2396BD-3AE6-4070-8EAD-1DF186B66453}" type="presOf" srcId="{72B6789C-60C4-4A56-A515-0A05D69E76A7}" destId="{3420DECD-5BD4-4020-A331-8452D9B7B788}" srcOrd="1" destOrd="0" presId="urn:microsoft.com/office/officeart/2005/8/layout/matrix1"/>
    <dgm:cxn modelId="{75BFFEC4-C06B-4B29-A8C5-56E35695736F}" srcId="{1076DB77-3F35-48A2-BBA0-26E6E56C32DA}" destId="{EA92F3AA-665F-4853-B94B-D6DE0DF12111}" srcOrd="0" destOrd="0" parTransId="{FC160530-DE88-4038-8192-97AC5032F256}" sibTransId="{3FBCB98E-F365-4C20-B384-F7CFD74258D0}"/>
    <dgm:cxn modelId="{9B7C42D8-2080-41F9-BF72-F9E0E78D265D}" type="presOf" srcId="{C45508B0-B8C5-4A64-A87D-D59938819FEA}" destId="{B28E0B1D-92E9-4DFD-9C97-A09E7B0DE823}" srcOrd="0" destOrd="0" presId="urn:microsoft.com/office/officeart/2005/8/layout/matrix1"/>
    <dgm:cxn modelId="{BB871704-E486-46F2-B0AB-E58B6531FA1C}" type="presParOf" srcId="{5E39C0FF-0473-4C55-8ADE-091BD651A771}" destId="{9D895F00-910D-4659-A243-0DA79EC4F025}" srcOrd="0" destOrd="0" presId="urn:microsoft.com/office/officeart/2005/8/layout/matrix1"/>
    <dgm:cxn modelId="{80C15AD2-5A3C-4838-A09A-22B7C85D9A8C}" type="presParOf" srcId="{9D895F00-910D-4659-A243-0DA79EC4F025}" destId="{D3F3DF08-EC25-4108-A122-7D4443FC9C2B}" srcOrd="0" destOrd="0" presId="urn:microsoft.com/office/officeart/2005/8/layout/matrix1"/>
    <dgm:cxn modelId="{6AD87075-61FD-4F48-9C70-0A3BEA85913D}" type="presParOf" srcId="{9D895F00-910D-4659-A243-0DA79EC4F025}" destId="{3420DECD-5BD4-4020-A331-8452D9B7B788}" srcOrd="1" destOrd="0" presId="urn:microsoft.com/office/officeart/2005/8/layout/matrix1"/>
    <dgm:cxn modelId="{4B1D7F19-E987-42BF-95D2-A696BE9401E2}" type="presParOf" srcId="{9D895F00-910D-4659-A243-0DA79EC4F025}" destId="{B354040B-B679-4255-A39C-5776A02668F4}" srcOrd="2" destOrd="0" presId="urn:microsoft.com/office/officeart/2005/8/layout/matrix1"/>
    <dgm:cxn modelId="{64E1A770-3887-4578-AFF1-F478445760E0}" type="presParOf" srcId="{9D895F00-910D-4659-A243-0DA79EC4F025}" destId="{A50A623C-FD76-4E57-B151-E21FFD045F3C}" srcOrd="3" destOrd="0" presId="urn:microsoft.com/office/officeart/2005/8/layout/matrix1"/>
    <dgm:cxn modelId="{EB1508A1-F9CA-4CA5-B816-4E629570DC0C}" type="presParOf" srcId="{9D895F00-910D-4659-A243-0DA79EC4F025}" destId="{B28E0B1D-92E9-4DFD-9C97-A09E7B0DE823}" srcOrd="4" destOrd="0" presId="urn:microsoft.com/office/officeart/2005/8/layout/matrix1"/>
    <dgm:cxn modelId="{D8E4290F-7A73-4CD3-8566-5BEB86BD9B59}" type="presParOf" srcId="{9D895F00-910D-4659-A243-0DA79EC4F025}" destId="{8D3D0983-C7BA-433C-9AB1-1ED310C2DA02}" srcOrd="5" destOrd="0" presId="urn:microsoft.com/office/officeart/2005/8/layout/matrix1"/>
    <dgm:cxn modelId="{93BE698D-3B2E-4D99-8F9E-9FA5A7979066}" type="presParOf" srcId="{9D895F00-910D-4659-A243-0DA79EC4F025}" destId="{7269E034-C54A-40F7-9DA5-A73D7A9930AB}" srcOrd="6" destOrd="0" presId="urn:microsoft.com/office/officeart/2005/8/layout/matrix1"/>
    <dgm:cxn modelId="{7AD56458-9512-43BE-870D-40375DE710EA}" type="presParOf" srcId="{9D895F00-910D-4659-A243-0DA79EC4F025}" destId="{8AED6BA3-67E7-418B-A389-4D5B5373D6A6}" srcOrd="7" destOrd="0" presId="urn:microsoft.com/office/officeart/2005/8/layout/matrix1"/>
    <dgm:cxn modelId="{1210FE48-92BE-477F-94E2-365078EC6820}" type="presParOf" srcId="{5E39C0FF-0473-4C55-8ADE-091BD651A771}" destId="{D68A07A2-39B5-4C6E-96B6-19405D37CAB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3DF08-EC25-4108-A122-7D4443FC9C2B}">
      <dsp:nvSpPr>
        <dsp:cNvPr id="0" name=""/>
        <dsp:cNvSpPr/>
      </dsp:nvSpPr>
      <dsp:spPr>
        <a:xfrm rot="16200000">
          <a:off x="1096394" y="-1096394"/>
          <a:ext cx="2462169" cy="4654958"/>
        </a:xfrm>
        <a:prstGeom prst="round1Rect">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130000"/>
            </a:lnSpc>
            <a:spcBef>
              <a:spcPct val="0"/>
            </a:spcBef>
            <a:spcAft>
              <a:spcPts val="0"/>
            </a:spcAft>
            <a:buNone/>
          </a:pPr>
          <a:r>
            <a:rPr lang="en-US" sz="3200" b="1" kern="1200">
              <a:latin typeface="Arial" panose="020B0604020202020204" pitchFamily="34" charset="0"/>
              <a:cs typeface="Arial" panose="020B0604020202020204" pitchFamily="34" charset="0"/>
            </a:rPr>
            <a:t>1. Khái niệm và danh pháp</a:t>
          </a:r>
        </a:p>
      </dsp:txBody>
      <dsp:txXfrm rot="5400000">
        <a:off x="-1" y="1"/>
        <a:ext cx="4654958" cy="1846626"/>
      </dsp:txXfrm>
    </dsp:sp>
    <dsp:sp modelId="{B354040B-B679-4255-A39C-5776A02668F4}">
      <dsp:nvSpPr>
        <dsp:cNvPr id="0" name=""/>
        <dsp:cNvSpPr/>
      </dsp:nvSpPr>
      <dsp:spPr>
        <a:xfrm>
          <a:off x="4654958" y="0"/>
          <a:ext cx="4654958" cy="2462169"/>
        </a:xfrm>
        <a:prstGeom prst="round1Rect">
          <a:avLst/>
        </a:prstGeom>
        <a:solidFill>
          <a:srgbClr val="00B05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130000"/>
            </a:lnSpc>
            <a:spcBef>
              <a:spcPct val="0"/>
            </a:spcBef>
            <a:spcAft>
              <a:spcPts val="0"/>
            </a:spcAft>
            <a:buNone/>
          </a:pPr>
          <a:r>
            <a:rPr lang="en-US" sz="3200" b="1" kern="1200">
              <a:latin typeface="Arial" panose="020B0604020202020204" pitchFamily="34" charset="0"/>
              <a:cs typeface="Arial" panose="020B0604020202020204" pitchFamily="34" charset="0"/>
            </a:rPr>
            <a:t>2. Tính chất vật lí</a:t>
          </a:r>
        </a:p>
      </dsp:txBody>
      <dsp:txXfrm>
        <a:off x="4654958" y="0"/>
        <a:ext cx="4654958" cy="1846626"/>
      </dsp:txXfrm>
    </dsp:sp>
    <dsp:sp modelId="{B28E0B1D-92E9-4DFD-9C97-A09E7B0DE823}">
      <dsp:nvSpPr>
        <dsp:cNvPr id="0" name=""/>
        <dsp:cNvSpPr/>
      </dsp:nvSpPr>
      <dsp:spPr>
        <a:xfrm rot="10800000">
          <a:off x="0" y="2462169"/>
          <a:ext cx="4654958" cy="2462169"/>
        </a:xfrm>
        <a:prstGeom prst="round1Rect">
          <a:avLst/>
        </a:prstGeom>
        <a:solidFill>
          <a:srgbClr val="B32DBD"/>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130000"/>
            </a:lnSpc>
            <a:spcBef>
              <a:spcPct val="0"/>
            </a:spcBef>
            <a:spcAft>
              <a:spcPts val="0"/>
            </a:spcAft>
            <a:buNone/>
          </a:pPr>
          <a:r>
            <a:rPr lang="en-US" sz="3200" b="1" kern="1200">
              <a:latin typeface="Arial" panose="020B0604020202020204" pitchFamily="34" charset="0"/>
              <a:cs typeface="Arial" panose="020B0604020202020204" pitchFamily="34" charset="0"/>
            </a:rPr>
            <a:t>3. Tính chất hoá học</a:t>
          </a:r>
        </a:p>
      </dsp:txBody>
      <dsp:txXfrm rot="10800000">
        <a:off x="0" y="3077711"/>
        <a:ext cx="4654958" cy="1846626"/>
      </dsp:txXfrm>
    </dsp:sp>
    <dsp:sp modelId="{7269E034-C54A-40F7-9DA5-A73D7A9930AB}">
      <dsp:nvSpPr>
        <dsp:cNvPr id="0" name=""/>
        <dsp:cNvSpPr/>
      </dsp:nvSpPr>
      <dsp:spPr>
        <a:xfrm rot="5400000">
          <a:off x="5751353" y="1365774"/>
          <a:ext cx="2462169" cy="4654958"/>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130000"/>
            </a:lnSpc>
            <a:spcBef>
              <a:spcPct val="0"/>
            </a:spcBef>
            <a:spcAft>
              <a:spcPts val="0"/>
            </a:spcAft>
            <a:buNone/>
          </a:pPr>
          <a:r>
            <a:rPr lang="en-US" sz="3200" b="1" kern="1200">
              <a:latin typeface="Arial" panose="020B0604020202020204" pitchFamily="34" charset="0"/>
              <a:cs typeface="Arial" panose="020B0604020202020204" pitchFamily="34" charset="0"/>
            </a:rPr>
            <a:t>4. Điều chế ứng dụng</a:t>
          </a:r>
        </a:p>
      </dsp:txBody>
      <dsp:txXfrm rot="-5400000">
        <a:off x="4654958" y="3077711"/>
        <a:ext cx="4654958" cy="1846626"/>
      </dsp:txXfrm>
    </dsp:sp>
    <dsp:sp modelId="{D68A07A2-39B5-4C6E-96B6-19405D37CABD}">
      <dsp:nvSpPr>
        <dsp:cNvPr id="0" name=""/>
        <dsp:cNvSpPr/>
      </dsp:nvSpPr>
      <dsp:spPr>
        <a:xfrm>
          <a:off x="3258470" y="1846626"/>
          <a:ext cx="2792975" cy="1231084"/>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130000"/>
            </a:lnSpc>
            <a:spcBef>
              <a:spcPct val="0"/>
            </a:spcBef>
            <a:spcAft>
              <a:spcPts val="0"/>
            </a:spcAft>
            <a:buNone/>
          </a:pPr>
          <a:r>
            <a:rPr lang="en-US" sz="4000" b="1" kern="1200">
              <a:latin typeface="Arial" panose="020B0604020202020204" pitchFamily="34" charset="0"/>
              <a:cs typeface="Arial" panose="020B0604020202020204" pitchFamily="34" charset="0"/>
            </a:rPr>
            <a:t>Nội dung</a:t>
          </a:r>
        </a:p>
      </dsp:txBody>
      <dsp:txXfrm>
        <a:off x="3318567" y="1906723"/>
        <a:ext cx="2672781" cy="111089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18A1E-6B5D-4FB3-A0FD-61859012CE75}"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8213F-1C58-409A-A270-657841A1CFEA}" type="slidenum">
              <a:rPr lang="en-US" smtClean="0"/>
              <a:t>‹#›</a:t>
            </a:fld>
            <a:endParaRPr lang="en-US"/>
          </a:p>
        </p:txBody>
      </p:sp>
    </p:spTree>
    <p:extLst>
      <p:ext uri="{BB962C8B-B14F-4D97-AF65-F5344CB8AC3E}">
        <p14:creationId xmlns:p14="http://schemas.microsoft.com/office/powerpoint/2010/main" val="1607891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a:extLst>
              <a:ext uri="{FF2B5EF4-FFF2-40B4-BE49-F238E27FC236}">
                <a16:creationId xmlns:a16="http://schemas.microsoft.com/office/drawing/2014/main" id="{61FCDFE5-8DAC-5593-A976-03F98FBB8F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a:extLst>
              <a:ext uri="{FF2B5EF4-FFF2-40B4-BE49-F238E27FC236}">
                <a16:creationId xmlns:a16="http://schemas.microsoft.com/office/drawing/2014/main" id="{C15797C1-5C22-B83C-436C-2906293F2E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11268" name="灯片编号占位符 3">
            <a:extLst>
              <a:ext uri="{FF2B5EF4-FFF2-40B4-BE49-F238E27FC236}">
                <a16:creationId xmlns:a16="http://schemas.microsoft.com/office/drawing/2014/main" id="{A84ABAA9-2AFF-890E-6881-0330944D20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6EDE3E-4FBA-4209-9FF7-4AD78A5D8B1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853150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861495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43906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94299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684419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505942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914628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45018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820896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5856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9F45-D65B-40D5-9C1F-42AF07891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849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98464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3896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36748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2144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08849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756480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141708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707020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51285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7286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9F45-D65B-40D5-9C1F-42AF07891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354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808287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892" rtl="0" eaLnBrk="1" fontAlgn="auto" latinLnBrk="0" hangingPunct="1">
              <a:lnSpc>
                <a:spcPct val="100000"/>
              </a:lnSpc>
              <a:spcBef>
                <a:spcPts val="0"/>
              </a:spcBef>
              <a:spcAft>
                <a:spcPts val="0"/>
              </a:spcAft>
              <a:buClrTx/>
              <a:buSzTx/>
              <a:buFontTx/>
              <a:buNone/>
              <a:tabLst/>
              <a:defRPr/>
            </a:pPr>
            <a:fld id="{28E65CFA-19E8-49E0-B060-DF0F16832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892"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294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Google Shape;2683;ge3ea591780_0_1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4" name="Google Shape;2684;ge3ea591780_0_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38213F-1C58-409A-A270-657841A1CFEA}" type="slidenum">
              <a:rPr lang="en-US" smtClean="0"/>
              <a:t>29</a:t>
            </a:fld>
            <a:endParaRPr lang="en-US"/>
          </a:p>
        </p:txBody>
      </p:sp>
    </p:spTree>
    <p:extLst>
      <p:ext uri="{BB962C8B-B14F-4D97-AF65-F5344CB8AC3E}">
        <p14:creationId xmlns:p14="http://schemas.microsoft.com/office/powerpoint/2010/main" val="2766887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38213F-1C58-409A-A270-657841A1CFEA}" type="slidenum">
              <a:rPr lang="en-US" smtClean="0"/>
              <a:t>30</a:t>
            </a:fld>
            <a:endParaRPr lang="en-US"/>
          </a:p>
        </p:txBody>
      </p:sp>
    </p:spTree>
    <p:extLst>
      <p:ext uri="{BB962C8B-B14F-4D97-AF65-F5344CB8AC3E}">
        <p14:creationId xmlns:p14="http://schemas.microsoft.com/office/powerpoint/2010/main" val="1802405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0191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02199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301156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47964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10/17/2024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00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10/17/2024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490613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3251984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215"/>
        <p:cNvGrpSpPr/>
        <p:nvPr/>
      </p:nvGrpSpPr>
      <p:grpSpPr>
        <a:xfrm>
          <a:off x="0" y="0"/>
          <a:ext cx="0" cy="0"/>
          <a:chOff x="0" y="0"/>
          <a:chExt cx="0" cy="0"/>
        </a:xfrm>
      </p:grpSpPr>
    </p:spTree>
    <p:extLst>
      <p:ext uri="{BB962C8B-B14F-4D97-AF65-F5344CB8AC3E}">
        <p14:creationId xmlns:p14="http://schemas.microsoft.com/office/powerpoint/2010/main" val="40921151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1" userDrawn="1">
  <p:cSld name="Section header 1">
    <p:spTree>
      <p:nvGrpSpPr>
        <p:cNvPr id="1" name="Shape 230"/>
        <p:cNvGrpSpPr/>
        <p:nvPr/>
      </p:nvGrpSpPr>
      <p:grpSpPr>
        <a:xfrm>
          <a:off x="0" y="0"/>
          <a:ext cx="0" cy="0"/>
          <a:chOff x="0" y="0"/>
          <a:chExt cx="0" cy="0"/>
        </a:xfrm>
      </p:grpSpPr>
      <p:sp>
        <p:nvSpPr>
          <p:cNvPr id="234" name="Google Shape;234;p15"/>
          <p:cNvSpPr/>
          <p:nvPr/>
        </p:nvSpPr>
        <p:spPr>
          <a:xfrm rot="10800000" flipH="1">
            <a:off x="68" y="5023558"/>
            <a:ext cx="3070796" cy="183444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rgbClr val="3AC5CA">
              <a:alpha val="21230"/>
            </a:srgbClr>
          </a:solidFill>
          <a:ln>
            <a:noFill/>
          </a:ln>
        </p:spPr>
        <p:txBody>
          <a:bodyPr spcFirstLastPara="1" wrap="square" lIns="120387" tIns="120387" rIns="120387" bIns="120387" anchor="ctr" anchorCtr="0">
            <a:noAutofit/>
          </a:bodyPr>
          <a:lstStyle/>
          <a:p>
            <a:pPr marL="0" lvl="0" indent="0" algn="l" rtl="0">
              <a:spcBef>
                <a:spcPts val="0"/>
              </a:spcBef>
              <a:spcAft>
                <a:spcPts val="0"/>
              </a:spcAft>
              <a:buNone/>
            </a:pPr>
            <a:endParaRPr sz="2502"/>
          </a:p>
        </p:txBody>
      </p:sp>
      <p:sp>
        <p:nvSpPr>
          <p:cNvPr id="235" name="Google Shape;235;p15"/>
          <p:cNvSpPr/>
          <p:nvPr/>
        </p:nvSpPr>
        <p:spPr>
          <a:xfrm rot="10800000" flipH="1">
            <a:off x="9786715" y="0"/>
            <a:ext cx="2405270" cy="719203"/>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rgbClr val="3AC5CA">
              <a:alpha val="21230"/>
            </a:srgbClr>
          </a:solidFill>
          <a:ln>
            <a:noFill/>
          </a:ln>
        </p:spPr>
        <p:txBody>
          <a:bodyPr spcFirstLastPara="1" wrap="square" lIns="120387" tIns="120387" rIns="120387" bIns="120387" anchor="ctr" anchorCtr="0">
            <a:noAutofit/>
          </a:bodyPr>
          <a:lstStyle/>
          <a:p>
            <a:pPr marL="0" lvl="0" indent="0" algn="l" rtl="0">
              <a:spcBef>
                <a:spcPts val="0"/>
              </a:spcBef>
              <a:spcAft>
                <a:spcPts val="0"/>
              </a:spcAft>
              <a:buNone/>
            </a:pPr>
            <a:endParaRPr sz="2502"/>
          </a:p>
        </p:txBody>
      </p:sp>
    </p:spTree>
    <p:extLst>
      <p:ext uri="{BB962C8B-B14F-4D97-AF65-F5344CB8AC3E}">
        <p14:creationId xmlns:p14="http://schemas.microsoft.com/office/powerpoint/2010/main" val="32997598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236"/>
        <p:cNvGrpSpPr/>
        <p:nvPr/>
      </p:nvGrpSpPr>
      <p:grpSpPr>
        <a:xfrm>
          <a:off x="0" y="0"/>
          <a:ext cx="0" cy="0"/>
          <a:chOff x="0" y="0"/>
          <a:chExt cx="0" cy="0"/>
        </a:xfrm>
      </p:grpSpPr>
      <p:sp>
        <p:nvSpPr>
          <p:cNvPr id="247" name="Google Shape;247;p16"/>
          <p:cNvSpPr/>
          <p:nvPr/>
        </p:nvSpPr>
        <p:spPr>
          <a:xfrm rot="-5400000">
            <a:off x="10281149" y="4947097"/>
            <a:ext cx="1140658" cy="2681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rgbClr val="3AC5CA">
              <a:alpha val="21230"/>
            </a:srgbClr>
          </a:solidFill>
          <a:ln>
            <a:noFill/>
          </a:ln>
        </p:spPr>
        <p:txBody>
          <a:bodyPr spcFirstLastPara="1" wrap="square" lIns="120387" tIns="120387" rIns="120387" bIns="120387" anchor="ctr" anchorCtr="0">
            <a:noAutofit/>
          </a:bodyPr>
          <a:lstStyle/>
          <a:p>
            <a:pPr marL="0" lvl="0" indent="0" algn="l" rtl="0">
              <a:spcBef>
                <a:spcPts val="0"/>
              </a:spcBef>
              <a:spcAft>
                <a:spcPts val="0"/>
              </a:spcAft>
              <a:buNone/>
            </a:pPr>
            <a:endParaRPr sz="2502"/>
          </a:p>
        </p:txBody>
      </p:sp>
      <p:sp>
        <p:nvSpPr>
          <p:cNvPr id="248" name="Google Shape;248;p16"/>
          <p:cNvSpPr/>
          <p:nvPr/>
        </p:nvSpPr>
        <p:spPr>
          <a:xfrm rot="5400000">
            <a:off x="1100039" y="-1099901"/>
            <a:ext cx="1628860" cy="3828666"/>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rgbClr val="3AC5CA">
              <a:alpha val="21230"/>
            </a:srgbClr>
          </a:solidFill>
          <a:ln>
            <a:noFill/>
          </a:ln>
        </p:spPr>
        <p:txBody>
          <a:bodyPr spcFirstLastPara="1" wrap="square" lIns="120387" tIns="120387" rIns="120387" bIns="120387" anchor="ctr" anchorCtr="0">
            <a:noAutofit/>
          </a:bodyPr>
          <a:lstStyle/>
          <a:p>
            <a:pPr marL="0" lvl="0" indent="0" algn="l" rtl="0">
              <a:spcBef>
                <a:spcPts val="0"/>
              </a:spcBef>
              <a:spcAft>
                <a:spcPts val="0"/>
              </a:spcAft>
              <a:buNone/>
            </a:pPr>
            <a:endParaRPr sz="2502"/>
          </a:p>
        </p:txBody>
      </p:sp>
    </p:spTree>
    <p:extLst>
      <p:ext uri="{BB962C8B-B14F-4D97-AF65-F5344CB8AC3E}">
        <p14:creationId xmlns:p14="http://schemas.microsoft.com/office/powerpoint/2010/main" val="34651194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249"/>
        <p:cNvGrpSpPr/>
        <p:nvPr/>
      </p:nvGrpSpPr>
      <p:grpSpPr>
        <a:xfrm>
          <a:off x="0" y="0"/>
          <a:ext cx="0" cy="0"/>
          <a:chOff x="0" y="0"/>
          <a:chExt cx="0" cy="0"/>
        </a:xfrm>
      </p:grpSpPr>
      <p:sp>
        <p:nvSpPr>
          <p:cNvPr id="258" name="Google Shape;258;p17"/>
          <p:cNvSpPr/>
          <p:nvPr/>
        </p:nvSpPr>
        <p:spPr>
          <a:xfrm rot="5400000" flipH="1">
            <a:off x="3184683" y="3259942"/>
            <a:ext cx="6857408" cy="338709"/>
          </a:xfrm>
          <a:custGeom>
            <a:avLst/>
            <a:gdLst/>
            <a:ahLst/>
            <a:cxnLst/>
            <a:rect l="l" t="t" r="r" b="b"/>
            <a:pathLst>
              <a:path w="53984" h="8516" extrusionOk="0">
                <a:moveTo>
                  <a:pt x="46657" y="1"/>
                </a:moveTo>
                <a:cubicBezTo>
                  <a:pt x="46074" y="1"/>
                  <a:pt x="45488" y="51"/>
                  <a:pt x="44899" y="169"/>
                </a:cubicBezTo>
                <a:cubicBezTo>
                  <a:pt x="43542" y="431"/>
                  <a:pt x="42387" y="1407"/>
                  <a:pt x="41470" y="2038"/>
                </a:cubicBezTo>
                <a:cubicBezTo>
                  <a:pt x="39232" y="3574"/>
                  <a:pt x="37029" y="4872"/>
                  <a:pt x="33612" y="5336"/>
                </a:cubicBezTo>
                <a:cubicBezTo>
                  <a:pt x="32989" y="5416"/>
                  <a:pt x="32472" y="5460"/>
                  <a:pt x="31980" y="5460"/>
                </a:cubicBezTo>
                <a:cubicBezTo>
                  <a:pt x="31371" y="5460"/>
                  <a:pt x="30802" y="5392"/>
                  <a:pt x="30123" y="5241"/>
                </a:cubicBezTo>
                <a:cubicBezTo>
                  <a:pt x="29750" y="5162"/>
                  <a:pt x="28846" y="5072"/>
                  <a:pt x="27839" y="5072"/>
                </a:cubicBezTo>
                <a:cubicBezTo>
                  <a:pt x="26724" y="5072"/>
                  <a:pt x="25482" y="5182"/>
                  <a:pt x="24694" y="5538"/>
                </a:cubicBezTo>
                <a:cubicBezTo>
                  <a:pt x="23539" y="6071"/>
                  <a:pt x="22016" y="6265"/>
                  <a:pt x="20469" y="6265"/>
                </a:cubicBezTo>
                <a:cubicBezTo>
                  <a:pt x="19146" y="6265"/>
                  <a:pt x="17804" y="6123"/>
                  <a:pt x="16657" y="5931"/>
                </a:cubicBezTo>
                <a:cubicBezTo>
                  <a:pt x="14636" y="5589"/>
                  <a:pt x="12849" y="5387"/>
                  <a:pt x="11110" y="5387"/>
                </a:cubicBezTo>
                <a:cubicBezTo>
                  <a:pt x="8793" y="5387"/>
                  <a:pt x="6562" y="5746"/>
                  <a:pt x="3977" y="6610"/>
                </a:cubicBezTo>
                <a:cubicBezTo>
                  <a:pt x="2417" y="7134"/>
                  <a:pt x="1179" y="7801"/>
                  <a:pt x="0" y="8515"/>
                </a:cubicBezTo>
                <a:lnTo>
                  <a:pt x="53983" y="8515"/>
                </a:lnTo>
                <a:lnTo>
                  <a:pt x="53983" y="1574"/>
                </a:lnTo>
                <a:cubicBezTo>
                  <a:pt x="51696" y="973"/>
                  <a:pt x="49211" y="1"/>
                  <a:pt x="46657" y="1"/>
                </a:cubicBezTo>
                <a:close/>
              </a:path>
            </a:pathLst>
          </a:custGeom>
          <a:solidFill>
            <a:schemeClr val="accent1"/>
          </a:solidFill>
          <a:ln>
            <a:noFill/>
          </a:ln>
        </p:spPr>
        <p:txBody>
          <a:bodyPr spcFirstLastPara="1" wrap="square" lIns="120387" tIns="120387" rIns="120387" bIns="120387" anchor="ctr" anchorCtr="0">
            <a:noAutofit/>
          </a:bodyPr>
          <a:lstStyle/>
          <a:p>
            <a:pPr marL="0" lvl="0" indent="0" algn="l" rtl="0">
              <a:spcBef>
                <a:spcPts val="0"/>
              </a:spcBef>
              <a:spcAft>
                <a:spcPts val="0"/>
              </a:spcAft>
              <a:buNone/>
            </a:pPr>
            <a:endParaRPr sz="2502"/>
          </a:p>
        </p:txBody>
      </p:sp>
    </p:spTree>
    <p:extLst>
      <p:ext uri="{BB962C8B-B14F-4D97-AF65-F5344CB8AC3E}">
        <p14:creationId xmlns:p14="http://schemas.microsoft.com/office/powerpoint/2010/main" val="2786093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six columns" userDrawn="1">
  <p:cSld name="Title and six columns">
    <p:spTree>
      <p:nvGrpSpPr>
        <p:cNvPr id="1" name="Shape 259"/>
        <p:cNvGrpSpPr/>
        <p:nvPr/>
      </p:nvGrpSpPr>
      <p:grpSpPr>
        <a:xfrm>
          <a:off x="0" y="0"/>
          <a:ext cx="0" cy="0"/>
          <a:chOff x="0" y="0"/>
          <a:chExt cx="0" cy="0"/>
        </a:xfrm>
      </p:grpSpPr>
    </p:spTree>
    <p:extLst>
      <p:ext uri="{BB962C8B-B14F-4D97-AF65-F5344CB8AC3E}">
        <p14:creationId xmlns:p14="http://schemas.microsoft.com/office/powerpoint/2010/main" val="25889267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userDrawn="1">
  <p:cSld name="Title and text">
    <p:spTree>
      <p:nvGrpSpPr>
        <p:cNvPr id="1" name="Shape 323"/>
        <p:cNvGrpSpPr/>
        <p:nvPr/>
      </p:nvGrpSpPr>
      <p:grpSpPr>
        <a:xfrm>
          <a:off x="0" y="0"/>
          <a:ext cx="0" cy="0"/>
          <a:chOff x="0" y="0"/>
          <a:chExt cx="0" cy="0"/>
        </a:xfrm>
      </p:grpSpPr>
    </p:spTree>
    <p:extLst>
      <p:ext uri="{BB962C8B-B14F-4D97-AF65-F5344CB8AC3E}">
        <p14:creationId xmlns:p14="http://schemas.microsoft.com/office/powerpoint/2010/main" val="21523896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ext 5" userDrawn="1">
  <p:cSld name="Title and text 5">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2691710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Numbers and text" userDrawn="1">
  <p:cSld name="Numbers and text">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31419495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4171143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10/17/2024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46681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58"/>
        <p:cNvGrpSpPr/>
        <p:nvPr/>
      </p:nvGrpSpPr>
      <p:grpSpPr>
        <a:xfrm>
          <a:off x="0" y="0"/>
          <a:ext cx="0" cy="0"/>
          <a:chOff x="0" y="0"/>
          <a:chExt cx="0" cy="0"/>
        </a:xfrm>
      </p:grpSpPr>
      <p:sp>
        <p:nvSpPr>
          <p:cNvPr id="459" name="Google Shape;459;p28"/>
          <p:cNvSpPr/>
          <p:nvPr/>
        </p:nvSpPr>
        <p:spPr>
          <a:xfrm rot="10800000" flipH="1">
            <a:off x="67" y="22"/>
            <a:ext cx="12192189" cy="28220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3AC5CA">
              <a:alpha val="21230"/>
            </a:srgbClr>
          </a:solidFill>
          <a:ln>
            <a:noFill/>
          </a:ln>
        </p:spPr>
        <p:txBody>
          <a:bodyPr spcFirstLastPara="1" wrap="square" lIns="120387" tIns="120387" rIns="120387" bIns="120387" anchor="ctr" anchorCtr="0">
            <a:noAutofit/>
          </a:bodyPr>
          <a:lstStyle/>
          <a:p>
            <a:pPr marL="0" lvl="0" indent="0" algn="l" rtl="0">
              <a:spcBef>
                <a:spcPts val="0"/>
              </a:spcBef>
              <a:spcAft>
                <a:spcPts val="0"/>
              </a:spcAft>
              <a:buNone/>
            </a:pPr>
            <a:endParaRPr sz="2502"/>
          </a:p>
        </p:txBody>
      </p:sp>
      <p:sp>
        <p:nvSpPr>
          <p:cNvPr id="460" name="Google Shape;460;p28"/>
          <p:cNvSpPr/>
          <p:nvPr/>
        </p:nvSpPr>
        <p:spPr>
          <a:xfrm>
            <a:off x="67" y="6565555"/>
            <a:ext cx="12192189" cy="28220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3AC5CA">
              <a:alpha val="21230"/>
            </a:srgbClr>
          </a:solidFill>
          <a:ln>
            <a:noFill/>
          </a:ln>
        </p:spPr>
        <p:txBody>
          <a:bodyPr spcFirstLastPara="1" wrap="square" lIns="120387" tIns="120387" rIns="120387" bIns="120387" anchor="ctr" anchorCtr="0">
            <a:noAutofit/>
          </a:bodyPr>
          <a:lstStyle/>
          <a:p>
            <a:pPr marL="0" lvl="0" indent="0" algn="l" rtl="0">
              <a:spcBef>
                <a:spcPts val="0"/>
              </a:spcBef>
              <a:spcAft>
                <a:spcPts val="0"/>
              </a:spcAft>
              <a:buNone/>
            </a:pPr>
            <a:endParaRPr sz="2502"/>
          </a:p>
        </p:txBody>
      </p:sp>
    </p:spTree>
    <p:extLst>
      <p:ext uri="{BB962C8B-B14F-4D97-AF65-F5344CB8AC3E}">
        <p14:creationId xmlns:p14="http://schemas.microsoft.com/office/powerpoint/2010/main" val="40079108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61"/>
        <p:cNvGrpSpPr/>
        <p:nvPr/>
      </p:nvGrpSpPr>
      <p:grpSpPr>
        <a:xfrm>
          <a:off x="0" y="0"/>
          <a:ext cx="0" cy="0"/>
          <a:chOff x="0" y="0"/>
          <a:chExt cx="0" cy="0"/>
        </a:xfrm>
      </p:grpSpPr>
    </p:spTree>
    <p:extLst>
      <p:ext uri="{BB962C8B-B14F-4D97-AF65-F5344CB8AC3E}">
        <p14:creationId xmlns:p14="http://schemas.microsoft.com/office/powerpoint/2010/main" val="266463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id="{3323B480-0E39-4268-8F89-661F6689550D}"/>
              </a:ext>
            </a:extLst>
          </p:cNvPr>
          <p:cNvGrpSpPr>
            <a:grpSpLocks/>
          </p:cNvGrpSpPr>
          <p:nvPr/>
        </p:nvGrpSpPr>
        <p:grpSpPr bwMode="auto">
          <a:xfrm>
            <a:off x="465638" y="2321207"/>
            <a:ext cx="1255184" cy="1422400"/>
            <a:chOff x="2476500" y="711200"/>
            <a:chExt cx="2286001" cy="2717800"/>
          </a:xfrm>
        </p:grpSpPr>
        <p:sp>
          <p:nvSpPr>
            <p:cNvPr id="8" name="Freeform: Shape 7">
              <a:extLst>
                <a:ext uri="{FF2B5EF4-FFF2-40B4-BE49-F238E27FC236}">
                  <a16:creationId xmlns:a16="http://schemas.microsoft.com/office/drawing/2014/main" id="{878B6F12-51DC-41E4-9036-4CA76043AF54}"/>
                </a:ext>
              </a:extLst>
            </p:cNvPr>
            <p:cNvSpPr/>
            <p:nvPr/>
          </p:nvSpPr>
          <p:spPr>
            <a:xfrm>
              <a:off x="3401694" y="711200"/>
              <a:ext cx="1360807" cy="2717800"/>
            </a:xfrm>
            <a:custGeom>
              <a:avLst/>
              <a:gdLst>
                <a:gd name="connsiteX0" fmla="*/ 0 w 1358900"/>
                <a:gd name="connsiteY0" fmla="*/ 0 h 2717800"/>
                <a:gd name="connsiteX1" fmla="*/ 1358900 w 1358900"/>
                <a:gd name="connsiteY1" fmla="*/ 1358900 h 2717800"/>
                <a:gd name="connsiteX2" fmla="*/ 0 w 1358900"/>
                <a:gd name="connsiteY2" fmla="*/ 2717800 h 2717800"/>
              </a:gdLst>
              <a:ahLst/>
              <a:cxnLst>
                <a:cxn ang="0">
                  <a:pos x="connsiteX0" y="connsiteY0"/>
                </a:cxn>
                <a:cxn ang="0">
                  <a:pos x="connsiteX1" y="connsiteY1"/>
                </a:cxn>
                <a:cxn ang="0">
                  <a:pos x="connsiteX2" y="connsiteY2"/>
                </a:cxn>
              </a:cxnLst>
              <a:rect l="l" t="t" r="r" b="b"/>
              <a:pathLst>
                <a:path w="1358900" h="2717800">
                  <a:moveTo>
                    <a:pt x="0" y="0"/>
                  </a:moveTo>
                  <a:cubicBezTo>
                    <a:pt x="750500" y="0"/>
                    <a:pt x="1358900" y="608400"/>
                    <a:pt x="1358900" y="1358900"/>
                  </a:cubicBezTo>
                  <a:cubicBezTo>
                    <a:pt x="1358900" y="2109400"/>
                    <a:pt x="750500" y="2717800"/>
                    <a:pt x="0" y="2717800"/>
                  </a:cubicBezTo>
                  <a:close/>
                </a:path>
              </a:pathLst>
            </a:custGeom>
            <a:gradFill>
              <a:gsLst>
                <a:gs pos="0">
                  <a:srgbClr val="FD741E"/>
                </a:gs>
                <a:gs pos="100000">
                  <a:srgbClr val="CE43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Freeform: Shape 8">
              <a:extLst>
                <a:ext uri="{FF2B5EF4-FFF2-40B4-BE49-F238E27FC236}">
                  <a16:creationId xmlns:a16="http://schemas.microsoft.com/office/drawing/2014/main" id="{4167E4C8-60A3-4152-969B-8AB8B70FD7A7}"/>
                </a:ext>
              </a:extLst>
            </p:cNvPr>
            <p:cNvSpPr/>
            <p:nvPr/>
          </p:nvSpPr>
          <p:spPr>
            <a:xfrm>
              <a:off x="2476500" y="1143946"/>
              <a:ext cx="925194" cy="1852310"/>
            </a:xfrm>
            <a:custGeom>
              <a:avLst/>
              <a:gdLst>
                <a:gd name="connsiteX0" fmla="*/ 0 w 1358900"/>
                <a:gd name="connsiteY0" fmla="*/ 0 h 2717800"/>
                <a:gd name="connsiteX1" fmla="*/ 1358900 w 1358900"/>
                <a:gd name="connsiteY1" fmla="*/ 1358900 h 2717800"/>
                <a:gd name="connsiteX2" fmla="*/ 0 w 1358900"/>
                <a:gd name="connsiteY2" fmla="*/ 2717800 h 2717800"/>
              </a:gdLst>
              <a:ahLst/>
              <a:cxnLst>
                <a:cxn ang="0">
                  <a:pos x="connsiteX0" y="connsiteY0"/>
                </a:cxn>
                <a:cxn ang="0">
                  <a:pos x="connsiteX1" y="connsiteY1"/>
                </a:cxn>
                <a:cxn ang="0">
                  <a:pos x="connsiteX2" y="connsiteY2"/>
                </a:cxn>
              </a:cxnLst>
              <a:rect l="l" t="t" r="r" b="b"/>
              <a:pathLst>
                <a:path w="1358900" h="2717800">
                  <a:moveTo>
                    <a:pt x="0" y="0"/>
                  </a:moveTo>
                  <a:cubicBezTo>
                    <a:pt x="750500" y="0"/>
                    <a:pt x="1358900" y="608400"/>
                    <a:pt x="1358900" y="1358900"/>
                  </a:cubicBezTo>
                  <a:cubicBezTo>
                    <a:pt x="1358900" y="2109400"/>
                    <a:pt x="750500" y="2717800"/>
                    <a:pt x="0" y="2717800"/>
                  </a:cubicBezTo>
                  <a:close/>
                </a:path>
              </a:pathLst>
            </a:custGeom>
            <a:gradFill>
              <a:gsLst>
                <a:gs pos="0">
                  <a:srgbClr val="8FCFBD"/>
                </a:gs>
                <a:gs pos="100000">
                  <a:srgbClr val="4AAC9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pic>
        <p:nvPicPr>
          <p:cNvPr id="11" name="Graphic 10">
            <a:extLst>
              <a:ext uri="{FF2B5EF4-FFF2-40B4-BE49-F238E27FC236}">
                <a16:creationId xmlns:a16="http://schemas.microsoft.com/office/drawing/2014/main" id="{FEAEAF97-1B33-46E3-BC1B-B666FF20EB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215983">
            <a:off x="9829996" y="1137328"/>
            <a:ext cx="837216" cy="1173744"/>
          </a:xfrm>
          <a:prstGeom prst="rect">
            <a:avLst/>
          </a:prstGeom>
        </p:spPr>
      </p:pic>
      <p:pic>
        <p:nvPicPr>
          <p:cNvPr id="12" name="Graphic 11">
            <a:extLst>
              <a:ext uri="{FF2B5EF4-FFF2-40B4-BE49-F238E27FC236}">
                <a16:creationId xmlns:a16="http://schemas.microsoft.com/office/drawing/2014/main" id="{C6D60686-70AF-4DC6-937A-51060CEC80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4822" y="309061"/>
            <a:ext cx="828675" cy="838200"/>
          </a:xfrm>
          <a:prstGeom prst="rect">
            <a:avLst/>
          </a:prstGeom>
        </p:spPr>
      </p:pic>
      <p:pic>
        <p:nvPicPr>
          <p:cNvPr id="13" name="Graphic 12">
            <a:extLst>
              <a:ext uri="{FF2B5EF4-FFF2-40B4-BE49-F238E27FC236}">
                <a16:creationId xmlns:a16="http://schemas.microsoft.com/office/drawing/2014/main" id="{8AF597A1-271B-4BDF-84C7-4C433F38AB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60654" y="3328228"/>
            <a:ext cx="1435620" cy="923453"/>
          </a:xfrm>
          <a:prstGeom prst="rect">
            <a:avLst/>
          </a:prstGeom>
        </p:spPr>
      </p:pic>
      <p:pic>
        <p:nvPicPr>
          <p:cNvPr id="14" name="Graphic 13">
            <a:extLst>
              <a:ext uri="{FF2B5EF4-FFF2-40B4-BE49-F238E27FC236}">
                <a16:creationId xmlns:a16="http://schemas.microsoft.com/office/drawing/2014/main" id="{68C7B4EA-9B92-4F6D-AA9E-D359E69E1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316764">
            <a:off x="10043815" y="4185332"/>
            <a:ext cx="409575" cy="1181100"/>
          </a:xfrm>
          <a:prstGeom prst="rect">
            <a:avLst/>
          </a:prstGeom>
        </p:spPr>
      </p:pic>
      <p:pic>
        <p:nvPicPr>
          <p:cNvPr id="15" name="Graphic 14">
            <a:extLst>
              <a:ext uri="{FF2B5EF4-FFF2-40B4-BE49-F238E27FC236}">
                <a16:creationId xmlns:a16="http://schemas.microsoft.com/office/drawing/2014/main" id="{5C37D1E8-4B89-41A8-8046-04917DFF68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60654" y="5019784"/>
            <a:ext cx="1504950" cy="1381125"/>
          </a:xfrm>
          <a:prstGeom prst="rect">
            <a:avLst/>
          </a:prstGeom>
        </p:spPr>
      </p:pic>
      <p:grpSp>
        <p:nvGrpSpPr>
          <p:cNvPr id="17" name="Graphic 9">
            <a:extLst>
              <a:ext uri="{FF2B5EF4-FFF2-40B4-BE49-F238E27FC236}">
                <a16:creationId xmlns:a16="http://schemas.microsoft.com/office/drawing/2014/main" id="{4CA4E0FA-8C02-4F5F-B827-3357465EE040}"/>
              </a:ext>
            </a:extLst>
          </p:cNvPr>
          <p:cNvGrpSpPr/>
          <p:nvPr/>
        </p:nvGrpSpPr>
        <p:grpSpPr>
          <a:xfrm>
            <a:off x="10848927" y="1911893"/>
            <a:ext cx="1346939" cy="1031024"/>
            <a:chOff x="10848927" y="1911893"/>
            <a:chExt cx="1346939" cy="1031024"/>
          </a:xfrm>
          <a:solidFill>
            <a:schemeClr val="accent1"/>
          </a:solidFill>
        </p:grpSpPr>
        <p:grpSp>
          <p:nvGrpSpPr>
            <p:cNvPr id="18" name="Graphic 9">
              <a:extLst>
                <a:ext uri="{FF2B5EF4-FFF2-40B4-BE49-F238E27FC236}">
                  <a16:creationId xmlns:a16="http://schemas.microsoft.com/office/drawing/2014/main" id="{4CA4E0FA-8C02-4F5F-B827-3357465EE040}"/>
                </a:ext>
              </a:extLst>
            </p:cNvPr>
            <p:cNvGrpSpPr/>
            <p:nvPr/>
          </p:nvGrpSpPr>
          <p:grpSpPr>
            <a:xfrm>
              <a:off x="10958003" y="2020066"/>
              <a:ext cx="1064959" cy="844650"/>
              <a:chOff x="10958003" y="2020066"/>
              <a:chExt cx="1064959" cy="844650"/>
            </a:xfrm>
            <a:solidFill>
              <a:srgbClr val="E8BA45"/>
            </a:solidFill>
          </p:grpSpPr>
          <p:sp>
            <p:nvSpPr>
              <p:cNvPr id="19" name="Freeform: Shape 18">
                <a:extLst>
                  <a:ext uri="{FF2B5EF4-FFF2-40B4-BE49-F238E27FC236}">
                    <a16:creationId xmlns:a16="http://schemas.microsoft.com/office/drawing/2014/main" id="{623E9ED6-1250-4692-8A96-03913086DB75}"/>
                  </a:ext>
                </a:extLst>
              </p:cNvPr>
              <p:cNvSpPr/>
              <p:nvPr/>
            </p:nvSpPr>
            <p:spPr>
              <a:xfrm>
                <a:off x="11826207" y="2020066"/>
                <a:ext cx="196755" cy="353732"/>
              </a:xfrm>
              <a:custGeom>
                <a:avLst/>
                <a:gdLst>
                  <a:gd name="connsiteX0" fmla="*/ 180055 w 196755"/>
                  <a:gd name="connsiteY0" fmla="*/ 353732 h 353732"/>
                  <a:gd name="connsiteX1" fmla="*/ 165291 w 196755"/>
                  <a:gd name="connsiteY1" fmla="*/ 344588 h 353732"/>
                  <a:gd name="connsiteX2" fmla="*/ 1937 w 196755"/>
                  <a:gd name="connsiteY2" fmla="*/ 25215 h 353732"/>
                  <a:gd name="connsiteX3" fmla="*/ 8891 w 196755"/>
                  <a:gd name="connsiteY3" fmla="*/ 1974 h 353732"/>
                  <a:gd name="connsiteX4" fmla="*/ 31370 w 196755"/>
                  <a:gd name="connsiteY4" fmla="*/ 9118 h 353732"/>
                  <a:gd name="connsiteX5" fmla="*/ 194819 w 196755"/>
                  <a:gd name="connsiteY5" fmla="*/ 328396 h 353732"/>
                  <a:gd name="connsiteX6" fmla="*/ 187865 w 196755"/>
                  <a:gd name="connsiteY6" fmla="*/ 351637 h 353732"/>
                  <a:gd name="connsiteX7" fmla="*/ 180055 w 196755"/>
                  <a:gd name="connsiteY7" fmla="*/ 353732 h 35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755" h="353732">
                    <a:moveTo>
                      <a:pt x="180055" y="353732"/>
                    </a:moveTo>
                    <a:cubicBezTo>
                      <a:pt x="174054" y="353732"/>
                      <a:pt x="168339" y="350398"/>
                      <a:pt x="165291" y="344588"/>
                    </a:cubicBezTo>
                    <a:lnTo>
                      <a:pt x="1937" y="25215"/>
                    </a:lnTo>
                    <a:cubicBezTo>
                      <a:pt x="-2349" y="16833"/>
                      <a:pt x="699" y="6355"/>
                      <a:pt x="8891" y="1974"/>
                    </a:cubicBezTo>
                    <a:cubicBezTo>
                      <a:pt x="16987" y="-2408"/>
                      <a:pt x="27083" y="736"/>
                      <a:pt x="31370" y="9118"/>
                    </a:cubicBezTo>
                    <a:lnTo>
                      <a:pt x="194819" y="328396"/>
                    </a:lnTo>
                    <a:cubicBezTo>
                      <a:pt x="199105" y="336778"/>
                      <a:pt x="196057" y="347255"/>
                      <a:pt x="187865" y="351637"/>
                    </a:cubicBezTo>
                    <a:cubicBezTo>
                      <a:pt x="185389" y="353065"/>
                      <a:pt x="182722" y="353732"/>
                      <a:pt x="180055" y="353732"/>
                    </a:cubicBezTo>
                    <a:close/>
                  </a:path>
                </a:pathLst>
              </a:custGeom>
              <a:solidFill>
                <a:srgbClr val="E8BA45"/>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CA633E7-A702-4057-B381-4DDFBF0C23DC}"/>
                  </a:ext>
                </a:extLst>
              </p:cNvPr>
              <p:cNvSpPr/>
              <p:nvPr/>
            </p:nvSpPr>
            <p:spPr>
              <a:xfrm>
                <a:off x="11515121" y="2216715"/>
                <a:ext cx="175229" cy="311673"/>
              </a:xfrm>
              <a:custGeom>
                <a:avLst/>
                <a:gdLst>
                  <a:gd name="connsiteX0" fmla="*/ 158624 w 175229"/>
                  <a:gd name="connsiteY0" fmla="*/ 311674 h 311673"/>
                  <a:gd name="connsiteX1" fmla="*/ 143860 w 175229"/>
                  <a:gd name="connsiteY1" fmla="*/ 302530 h 311673"/>
                  <a:gd name="connsiteX2" fmla="*/ 1937 w 175229"/>
                  <a:gd name="connsiteY2" fmla="*/ 25257 h 311673"/>
                  <a:gd name="connsiteX3" fmla="*/ 8891 w 175229"/>
                  <a:gd name="connsiteY3" fmla="*/ 2016 h 311673"/>
                  <a:gd name="connsiteX4" fmla="*/ 31370 w 175229"/>
                  <a:gd name="connsiteY4" fmla="*/ 9160 h 311673"/>
                  <a:gd name="connsiteX5" fmla="*/ 173292 w 175229"/>
                  <a:gd name="connsiteY5" fmla="*/ 286433 h 311673"/>
                  <a:gd name="connsiteX6" fmla="*/ 166339 w 175229"/>
                  <a:gd name="connsiteY6" fmla="*/ 309674 h 311673"/>
                  <a:gd name="connsiteX7" fmla="*/ 158624 w 175229"/>
                  <a:gd name="connsiteY7" fmla="*/ 311674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229" h="311673">
                    <a:moveTo>
                      <a:pt x="158624" y="311674"/>
                    </a:moveTo>
                    <a:cubicBezTo>
                      <a:pt x="152623" y="311674"/>
                      <a:pt x="146908" y="308340"/>
                      <a:pt x="143860" y="302530"/>
                    </a:cubicBezTo>
                    <a:lnTo>
                      <a:pt x="1937" y="25257"/>
                    </a:lnTo>
                    <a:cubicBezTo>
                      <a:pt x="-2349" y="16875"/>
                      <a:pt x="699" y="6398"/>
                      <a:pt x="8891" y="2016"/>
                    </a:cubicBezTo>
                    <a:cubicBezTo>
                      <a:pt x="16987" y="-2461"/>
                      <a:pt x="27083" y="778"/>
                      <a:pt x="31370" y="9160"/>
                    </a:cubicBezTo>
                    <a:lnTo>
                      <a:pt x="173292" y="286433"/>
                    </a:lnTo>
                    <a:cubicBezTo>
                      <a:pt x="177578" y="294815"/>
                      <a:pt x="174530" y="305292"/>
                      <a:pt x="166339" y="309674"/>
                    </a:cubicBezTo>
                    <a:cubicBezTo>
                      <a:pt x="163958" y="311102"/>
                      <a:pt x="161291" y="311674"/>
                      <a:pt x="158624" y="311674"/>
                    </a:cubicBezTo>
                    <a:close/>
                  </a:path>
                </a:pathLst>
              </a:custGeom>
              <a:solidFill>
                <a:srgbClr val="E8BA45"/>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BAEF670-22D0-44AE-8DB1-9D6C042FCA36}"/>
                  </a:ext>
                </a:extLst>
              </p:cNvPr>
              <p:cNvSpPr/>
              <p:nvPr/>
            </p:nvSpPr>
            <p:spPr>
              <a:xfrm>
                <a:off x="11394820" y="2265811"/>
                <a:ext cx="185706" cy="332015"/>
              </a:xfrm>
              <a:custGeom>
                <a:avLst/>
                <a:gdLst>
                  <a:gd name="connsiteX0" fmla="*/ 169101 w 185706"/>
                  <a:gd name="connsiteY0" fmla="*/ 332015 h 332015"/>
                  <a:gd name="connsiteX1" fmla="*/ 154337 w 185706"/>
                  <a:gd name="connsiteY1" fmla="*/ 322871 h 332015"/>
                  <a:gd name="connsiteX2" fmla="*/ 1937 w 185706"/>
                  <a:gd name="connsiteY2" fmla="*/ 25215 h 332015"/>
                  <a:gd name="connsiteX3" fmla="*/ 8891 w 185706"/>
                  <a:gd name="connsiteY3" fmla="*/ 1974 h 332015"/>
                  <a:gd name="connsiteX4" fmla="*/ 31370 w 185706"/>
                  <a:gd name="connsiteY4" fmla="*/ 9118 h 332015"/>
                  <a:gd name="connsiteX5" fmla="*/ 183770 w 185706"/>
                  <a:gd name="connsiteY5" fmla="*/ 306774 h 332015"/>
                  <a:gd name="connsiteX6" fmla="*/ 176816 w 185706"/>
                  <a:gd name="connsiteY6" fmla="*/ 330015 h 332015"/>
                  <a:gd name="connsiteX7" fmla="*/ 169101 w 185706"/>
                  <a:gd name="connsiteY7" fmla="*/ 332015 h 33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06" h="332015">
                    <a:moveTo>
                      <a:pt x="169101" y="332015"/>
                    </a:moveTo>
                    <a:cubicBezTo>
                      <a:pt x="163100" y="332015"/>
                      <a:pt x="157385" y="328681"/>
                      <a:pt x="154337" y="322871"/>
                    </a:cubicBezTo>
                    <a:lnTo>
                      <a:pt x="1937" y="25215"/>
                    </a:lnTo>
                    <a:cubicBezTo>
                      <a:pt x="-2349" y="16833"/>
                      <a:pt x="699" y="6355"/>
                      <a:pt x="8891" y="1974"/>
                    </a:cubicBezTo>
                    <a:cubicBezTo>
                      <a:pt x="16987" y="-2408"/>
                      <a:pt x="27083" y="736"/>
                      <a:pt x="31370" y="9118"/>
                    </a:cubicBezTo>
                    <a:lnTo>
                      <a:pt x="183770" y="306774"/>
                    </a:lnTo>
                    <a:cubicBezTo>
                      <a:pt x="188056" y="315156"/>
                      <a:pt x="185008" y="325633"/>
                      <a:pt x="176816" y="330015"/>
                    </a:cubicBezTo>
                    <a:cubicBezTo>
                      <a:pt x="174340" y="331348"/>
                      <a:pt x="171673" y="332015"/>
                      <a:pt x="169101" y="332015"/>
                    </a:cubicBezTo>
                    <a:close/>
                  </a:path>
                </a:pathLst>
              </a:custGeom>
              <a:solidFill>
                <a:srgbClr val="E8BA45"/>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0B2488-52A4-4B55-BC9D-53BA8014C21A}"/>
                  </a:ext>
                </a:extLst>
              </p:cNvPr>
              <p:cNvSpPr/>
              <p:nvPr/>
            </p:nvSpPr>
            <p:spPr>
              <a:xfrm>
                <a:off x="11297855" y="2345345"/>
                <a:ext cx="169704" cy="300963"/>
              </a:xfrm>
              <a:custGeom>
                <a:avLst/>
                <a:gdLst>
                  <a:gd name="connsiteX0" fmla="*/ 153004 w 169704"/>
                  <a:gd name="connsiteY0" fmla="*/ 300964 h 300963"/>
                  <a:gd name="connsiteX1" fmla="*/ 138240 w 169704"/>
                  <a:gd name="connsiteY1" fmla="*/ 291820 h 300963"/>
                  <a:gd name="connsiteX2" fmla="*/ 1937 w 169704"/>
                  <a:gd name="connsiteY2" fmla="*/ 25215 h 300963"/>
                  <a:gd name="connsiteX3" fmla="*/ 8891 w 169704"/>
                  <a:gd name="connsiteY3" fmla="*/ 1974 h 300963"/>
                  <a:gd name="connsiteX4" fmla="*/ 31370 w 169704"/>
                  <a:gd name="connsiteY4" fmla="*/ 9118 h 300963"/>
                  <a:gd name="connsiteX5" fmla="*/ 167768 w 169704"/>
                  <a:gd name="connsiteY5" fmla="*/ 275627 h 300963"/>
                  <a:gd name="connsiteX6" fmla="*/ 160814 w 169704"/>
                  <a:gd name="connsiteY6" fmla="*/ 298868 h 300963"/>
                  <a:gd name="connsiteX7" fmla="*/ 153004 w 169704"/>
                  <a:gd name="connsiteY7" fmla="*/ 300964 h 30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04" h="300963">
                    <a:moveTo>
                      <a:pt x="153004" y="300964"/>
                    </a:moveTo>
                    <a:cubicBezTo>
                      <a:pt x="147003" y="300964"/>
                      <a:pt x="141288" y="297630"/>
                      <a:pt x="138240" y="291820"/>
                    </a:cubicBezTo>
                    <a:lnTo>
                      <a:pt x="1937" y="25215"/>
                    </a:lnTo>
                    <a:cubicBezTo>
                      <a:pt x="-2349" y="16833"/>
                      <a:pt x="699" y="6355"/>
                      <a:pt x="8891" y="1974"/>
                    </a:cubicBezTo>
                    <a:cubicBezTo>
                      <a:pt x="16987" y="-2408"/>
                      <a:pt x="27083" y="736"/>
                      <a:pt x="31370" y="9118"/>
                    </a:cubicBezTo>
                    <a:lnTo>
                      <a:pt x="167768" y="275627"/>
                    </a:lnTo>
                    <a:cubicBezTo>
                      <a:pt x="172054" y="284009"/>
                      <a:pt x="169006" y="294487"/>
                      <a:pt x="160814" y="298868"/>
                    </a:cubicBezTo>
                    <a:cubicBezTo>
                      <a:pt x="158338" y="300297"/>
                      <a:pt x="155671" y="300964"/>
                      <a:pt x="153004" y="300964"/>
                    </a:cubicBezTo>
                    <a:close/>
                  </a:path>
                </a:pathLst>
              </a:custGeom>
              <a:solidFill>
                <a:srgbClr val="E8BA45"/>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08398807-760A-407E-918C-1D2FEB5F837D}"/>
                  </a:ext>
                </a:extLst>
              </p:cNvPr>
              <p:cNvSpPr/>
              <p:nvPr/>
            </p:nvSpPr>
            <p:spPr>
              <a:xfrm>
                <a:off x="10958003" y="2469890"/>
                <a:ext cx="217710" cy="394827"/>
              </a:xfrm>
              <a:custGeom>
                <a:avLst/>
                <a:gdLst>
                  <a:gd name="connsiteX0" fmla="*/ 201105 w 217710"/>
                  <a:gd name="connsiteY0" fmla="*/ 394827 h 394827"/>
                  <a:gd name="connsiteX1" fmla="*/ 186341 w 217710"/>
                  <a:gd name="connsiteY1" fmla="*/ 385683 h 394827"/>
                  <a:gd name="connsiteX2" fmla="*/ 1937 w 217710"/>
                  <a:gd name="connsiteY2" fmla="*/ 25257 h 394827"/>
                  <a:gd name="connsiteX3" fmla="*/ 8891 w 217710"/>
                  <a:gd name="connsiteY3" fmla="*/ 2016 h 394827"/>
                  <a:gd name="connsiteX4" fmla="*/ 31370 w 217710"/>
                  <a:gd name="connsiteY4" fmla="*/ 9160 h 394827"/>
                  <a:gd name="connsiteX5" fmla="*/ 215774 w 217710"/>
                  <a:gd name="connsiteY5" fmla="*/ 369491 h 394827"/>
                  <a:gd name="connsiteX6" fmla="*/ 208820 w 217710"/>
                  <a:gd name="connsiteY6" fmla="*/ 392732 h 394827"/>
                  <a:gd name="connsiteX7" fmla="*/ 201105 w 217710"/>
                  <a:gd name="connsiteY7" fmla="*/ 394827 h 3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710" h="394827">
                    <a:moveTo>
                      <a:pt x="201105" y="394827"/>
                    </a:moveTo>
                    <a:cubicBezTo>
                      <a:pt x="195104" y="394827"/>
                      <a:pt x="189389" y="391493"/>
                      <a:pt x="186341" y="385683"/>
                    </a:cubicBezTo>
                    <a:lnTo>
                      <a:pt x="1937" y="25257"/>
                    </a:lnTo>
                    <a:cubicBezTo>
                      <a:pt x="-2349" y="16875"/>
                      <a:pt x="699" y="6398"/>
                      <a:pt x="8891" y="2016"/>
                    </a:cubicBezTo>
                    <a:cubicBezTo>
                      <a:pt x="16987" y="-2461"/>
                      <a:pt x="27083" y="778"/>
                      <a:pt x="31370" y="9160"/>
                    </a:cubicBezTo>
                    <a:lnTo>
                      <a:pt x="215774" y="369491"/>
                    </a:lnTo>
                    <a:cubicBezTo>
                      <a:pt x="220060" y="377873"/>
                      <a:pt x="217012" y="388350"/>
                      <a:pt x="208820" y="392732"/>
                    </a:cubicBezTo>
                    <a:cubicBezTo>
                      <a:pt x="206439" y="394160"/>
                      <a:pt x="203772" y="394827"/>
                      <a:pt x="201105" y="394827"/>
                    </a:cubicBezTo>
                    <a:close/>
                  </a:path>
                </a:pathLst>
              </a:custGeom>
              <a:solidFill>
                <a:srgbClr val="E8BA45"/>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3B81C31E-ACDC-414A-9915-885DA5CBD3BB}"/>
                </a:ext>
              </a:extLst>
            </p:cNvPr>
            <p:cNvSpPr/>
            <p:nvPr/>
          </p:nvSpPr>
          <p:spPr>
            <a:xfrm>
              <a:off x="10848927" y="1911893"/>
              <a:ext cx="1163601" cy="745750"/>
            </a:xfrm>
            <a:custGeom>
              <a:avLst/>
              <a:gdLst>
                <a:gd name="connsiteX0" fmla="*/ 577548 w 1163601"/>
                <a:gd name="connsiteY0" fmla="*/ 745751 h 745750"/>
                <a:gd name="connsiteX1" fmla="*/ 453533 w 1163601"/>
                <a:gd name="connsiteY1" fmla="*/ 723557 h 745750"/>
                <a:gd name="connsiteX2" fmla="*/ 334566 w 1163601"/>
                <a:gd name="connsiteY2" fmla="*/ 662788 h 745750"/>
                <a:gd name="connsiteX3" fmla="*/ 241125 w 1163601"/>
                <a:gd name="connsiteY3" fmla="*/ 612877 h 745750"/>
                <a:gd name="connsiteX4" fmla="*/ 43767 w 1163601"/>
                <a:gd name="connsiteY4" fmla="*/ 620402 h 745750"/>
                <a:gd name="connsiteX5" fmla="*/ 6144 w 1163601"/>
                <a:gd name="connsiteY5" fmla="*/ 616687 h 745750"/>
                <a:gd name="connsiteX6" fmla="*/ 9668 w 1163601"/>
                <a:gd name="connsiteY6" fmla="*/ 577730 h 745750"/>
                <a:gd name="connsiteX7" fmla="*/ 261795 w 1163601"/>
                <a:gd name="connsiteY7" fmla="*/ 561823 h 745750"/>
                <a:gd name="connsiteX8" fmla="*/ 360855 w 1163601"/>
                <a:gd name="connsiteY8" fmla="*/ 614591 h 745750"/>
                <a:gd name="connsiteX9" fmla="*/ 471726 w 1163601"/>
                <a:gd name="connsiteY9" fmla="*/ 671456 h 745750"/>
                <a:gd name="connsiteX10" fmla="*/ 844153 w 1163601"/>
                <a:gd name="connsiteY10" fmla="*/ 532391 h 745750"/>
                <a:gd name="connsiteX11" fmla="*/ 880253 w 1163601"/>
                <a:gd name="connsiteY11" fmla="*/ 369989 h 745750"/>
                <a:gd name="connsiteX12" fmla="*/ 912066 w 1163601"/>
                <a:gd name="connsiteY12" fmla="*/ 212541 h 745750"/>
                <a:gd name="connsiteX13" fmla="*/ 1128856 w 1163601"/>
                <a:gd name="connsiteY13" fmla="*/ 1277 h 745750"/>
                <a:gd name="connsiteX14" fmla="*/ 1162383 w 1163601"/>
                <a:gd name="connsiteY14" fmla="*/ 19374 h 745750"/>
                <a:gd name="connsiteX15" fmla="*/ 1144858 w 1163601"/>
                <a:gd name="connsiteY15" fmla="*/ 54045 h 745750"/>
                <a:gd name="connsiteX16" fmla="*/ 962073 w 1163601"/>
                <a:gd name="connsiteY16" fmla="*/ 232163 h 745750"/>
                <a:gd name="connsiteX17" fmla="*/ 933307 w 1163601"/>
                <a:gd name="connsiteY17" fmla="*/ 376943 h 745750"/>
                <a:gd name="connsiteX18" fmla="*/ 892635 w 1163601"/>
                <a:gd name="connsiteY18" fmla="*/ 555727 h 745750"/>
                <a:gd name="connsiteX19" fmla="*/ 577548 w 1163601"/>
                <a:gd name="connsiteY19" fmla="*/ 745751 h 7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3601" h="745750">
                  <a:moveTo>
                    <a:pt x="577548" y="745751"/>
                  </a:moveTo>
                  <a:cubicBezTo>
                    <a:pt x="535829" y="745751"/>
                    <a:pt x="493824" y="738607"/>
                    <a:pt x="453533" y="723557"/>
                  </a:cubicBezTo>
                  <a:cubicBezTo>
                    <a:pt x="411147" y="707651"/>
                    <a:pt x="372285" y="684886"/>
                    <a:pt x="334566" y="662788"/>
                  </a:cubicBezTo>
                  <a:cubicBezTo>
                    <a:pt x="302847" y="644214"/>
                    <a:pt x="272939" y="626688"/>
                    <a:pt x="241125" y="612877"/>
                  </a:cubicBezTo>
                  <a:cubicBezTo>
                    <a:pt x="180642" y="586683"/>
                    <a:pt x="97012" y="574872"/>
                    <a:pt x="43767" y="620402"/>
                  </a:cubicBezTo>
                  <a:cubicBezTo>
                    <a:pt x="32337" y="630117"/>
                    <a:pt x="15573" y="628498"/>
                    <a:pt x="6144" y="616687"/>
                  </a:cubicBezTo>
                  <a:cubicBezTo>
                    <a:pt x="-3286" y="604876"/>
                    <a:pt x="-1667" y="587445"/>
                    <a:pt x="9668" y="577730"/>
                  </a:cubicBezTo>
                  <a:cubicBezTo>
                    <a:pt x="70533" y="525723"/>
                    <a:pt x="164735" y="519818"/>
                    <a:pt x="261795" y="561823"/>
                  </a:cubicBezTo>
                  <a:cubicBezTo>
                    <a:pt x="296561" y="576872"/>
                    <a:pt x="329232" y="596018"/>
                    <a:pt x="360855" y="614591"/>
                  </a:cubicBezTo>
                  <a:cubicBezTo>
                    <a:pt x="398288" y="636499"/>
                    <a:pt x="433530" y="657168"/>
                    <a:pt x="471726" y="671456"/>
                  </a:cubicBezTo>
                  <a:cubicBezTo>
                    <a:pt x="615267" y="725272"/>
                    <a:pt x="785860" y="661645"/>
                    <a:pt x="844153" y="532391"/>
                  </a:cubicBezTo>
                  <a:cubicBezTo>
                    <a:pt x="866346" y="483051"/>
                    <a:pt x="873109" y="428187"/>
                    <a:pt x="880253" y="369989"/>
                  </a:cubicBezTo>
                  <a:cubicBezTo>
                    <a:pt x="886635" y="317792"/>
                    <a:pt x="893302" y="263786"/>
                    <a:pt x="912066" y="212541"/>
                  </a:cubicBezTo>
                  <a:cubicBezTo>
                    <a:pt x="948357" y="113767"/>
                    <a:pt x="1031415" y="32804"/>
                    <a:pt x="1128856" y="1277"/>
                  </a:cubicBezTo>
                  <a:cubicBezTo>
                    <a:pt x="1142952" y="-3295"/>
                    <a:pt x="1158002" y="4801"/>
                    <a:pt x="1162383" y="19374"/>
                  </a:cubicBezTo>
                  <a:cubicBezTo>
                    <a:pt x="1166765" y="33947"/>
                    <a:pt x="1158954" y="49473"/>
                    <a:pt x="1144858" y="54045"/>
                  </a:cubicBezTo>
                  <a:cubicBezTo>
                    <a:pt x="1062657" y="80620"/>
                    <a:pt x="992553" y="148914"/>
                    <a:pt x="962073" y="232163"/>
                  </a:cubicBezTo>
                  <a:cubicBezTo>
                    <a:pt x="945594" y="277216"/>
                    <a:pt x="939594" y="325698"/>
                    <a:pt x="933307" y="376943"/>
                  </a:cubicBezTo>
                  <a:cubicBezTo>
                    <a:pt x="925973" y="436760"/>
                    <a:pt x="918353" y="498577"/>
                    <a:pt x="892635" y="555727"/>
                  </a:cubicBezTo>
                  <a:cubicBezTo>
                    <a:pt x="839867" y="673265"/>
                    <a:pt x="710613" y="745751"/>
                    <a:pt x="577548" y="745751"/>
                  </a:cubicBezTo>
                  <a:close/>
                </a:path>
              </a:pathLst>
            </a:custGeom>
            <a:solidFill>
              <a:srgbClr val="272525"/>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83219FE-C1BE-4A6B-9C35-A8C8EBE60553}"/>
                </a:ext>
              </a:extLst>
            </p:cNvPr>
            <p:cNvSpPr/>
            <p:nvPr/>
          </p:nvSpPr>
          <p:spPr>
            <a:xfrm>
              <a:off x="11052327" y="2202862"/>
              <a:ext cx="1143539" cy="740055"/>
            </a:xfrm>
            <a:custGeom>
              <a:avLst/>
              <a:gdLst>
                <a:gd name="connsiteX0" fmla="*/ 26771 w 1143539"/>
                <a:gd name="connsiteY0" fmla="*/ 740055 h 740055"/>
                <a:gd name="connsiteX1" fmla="*/ 959 w 1143539"/>
                <a:gd name="connsiteY1" fmla="*/ 719767 h 740055"/>
                <a:gd name="connsiteX2" fmla="*/ 19628 w 1143539"/>
                <a:gd name="connsiteY2" fmla="*/ 685763 h 740055"/>
                <a:gd name="connsiteX3" fmla="*/ 138976 w 1143539"/>
                <a:gd name="connsiteY3" fmla="*/ 522981 h 740055"/>
                <a:gd name="connsiteX4" fmla="*/ 153073 w 1143539"/>
                <a:gd name="connsiteY4" fmla="*/ 415253 h 740055"/>
                <a:gd name="connsiteX5" fmla="*/ 173266 w 1143539"/>
                <a:gd name="connsiteY5" fmla="*/ 279712 h 740055"/>
                <a:gd name="connsiteX6" fmla="*/ 558266 w 1143539"/>
                <a:gd name="connsiteY6" fmla="*/ 4344 h 740055"/>
                <a:gd name="connsiteX7" fmla="*/ 723239 w 1143539"/>
                <a:gd name="connsiteY7" fmla="*/ 72543 h 740055"/>
                <a:gd name="connsiteX8" fmla="*/ 854399 w 1143539"/>
                <a:gd name="connsiteY8" fmla="*/ 131313 h 740055"/>
                <a:gd name="connsiteX9" fmla="*/ 1100430 w 1143539"/>
                <a:gd name="connsiteY9" fmla="*/ 78925 h 740055"/>
                <a:gd name="connsiteX10" fmla="*/ 1137958 w 1143539"/>
                <a:gd name="connsiteY10" fmla="*/ 83973 h 740055"/>
                <a:gd name="connsiteX11" fmla="*/ 1133100 w 1143539"/>
                <a:gd name="connsiteY11" fmla="*/ 122740 h 740055"/>
                <a:gd name="connsiteX12" fmla="*/ 841254 w 1143539"/>
                <a:gd name="connsiteY12" fmla="*/ 184938 h 740055"/>
                <a:gd name="connsiteX13" fmla="*/ 698284 w 1143539"/>
                <a:gd name="connsiteY13" fmla="*/ 121407 h 740055"/>
                <a:gd name="connsiteX14" fmla="*/ 548932 w 1143539"/>
                <a:gd name="connsiteY14" fmla="*/ 58732 h 740055"/>
                <a:gd name="connsiteX15" fmla="*/ 224891 w 1143539"/>
                <a:gd name="connsiteY15" fmla="*/ 294095 h 740055"/>
                <a:gd name="connsiteX16" fmla="*/ 206318 w 1143539"/>
                <a:gd name="connsiteY16" fmla="*/ 420587 h 740055"/>
                <a:gd name="connsiteX17" fmla="*/ 191173 w 1143539"/>
                <a:gd name="connsiteY17" fmla="*/ 534696 h 740055"/>
                <a:gd name="connsiteX18" fmla="*/ 33820 w 1143539"/>
                <a:gd name="connsiteY18" fmla="*/ 739008 h 740055"/>
                <a:gd name="connsiteX19" fmla="*/ 26771 w 1143539"/>
                <a:gd name="connsiteY19" fmla="*/ 740055 h 7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539" h="740055">
                  <a:moveTo>
                    <a:pt x="26771" y="740055"/>
                  </a:moveTo>
                  <a:cubicBezTo>
                    <a:pt x="15056" y="740055"/>
                    <a:pt x="4292" y="731959"/>
                    <a:pt x="959" y="719767"/>
                  </a:cubicBezTo>
                  <a:cubicBezTo>
                    <a:pt x="-2947" y="705099"/>
                    <a:pt x="5435" y="689859"/>
                    <a:pt x="19628" y="685763"/>
                  </a:cubicBezTo>
                  <a:cubicBezTo>
                    <a:pt x="86303" y="666808"/>
                    <a:pt x="124974" y="589275"/>
                    <a:pt x="138976" y="522981"/>
                  </a:cubicBezTo>
                  <a:cubicBezTo>
                    <a:pt x="146310" y="488119"/>
                    <a:pt x="149644" y="452781"/>
                    <a:pt x="153073" y="415253"/>
                  </a:cubicBezTo>
                  <a:cubicBezTo>
                    <a:pt x="157264" y="370676"/>
                    <a:pt x="161550" y="324670"/>
                    <a:pt x="173266" y="279712"/>
                  </a:cubicBezTo>
                  <a:cubicBezTo>
                    <a:pt x="219938" y="100737"/>
                    <a:pt x="396246" y="-25374"/>
                    <a:pt x="558266" y="4344"/>
                  </a:cubicBezTo>
                  <a:cubicBezTo>
                    <a:pt x="618369" y="15393"/>
                    <a:pt x="671614" y="44445"/>
                    <a:pt x="723239" y="72543"/>
                  </a:cubicBezTo>
                  <a:cubicBezTo>
                    <a:pt x="767435" y="96642"/>
                    <a:pt x="809250" y="119502"/>
                    <a:pt x="854399" y="131313"/>
                  </a:cubicBezTo>
                  <a:cubicBezTo>
                    <a:pt x="937933" y="153315"/>
                    <a:pt x="1032135" y="133218"/>
                    <a:pt x="1100430" y="78925"/>
                  </a:cubicBezTo>
                  <a:cubicBezTo>
                    <a:pt x="1112145" y="69591"/>
                    <a:pt x="1128909" y="71877"/>
                    <a:pt x="1137958" y="83973"/>
                  </a:cubicBezTo>
                  <a:cubicBezTo>
                    <a:pt x="1147007" y="96070"/>
                    <a:pt x="1144816" y="113406"/>
                    <a:pt x="1133100" y="122740"/>
                  </a:cubicBezTo>
                  <a:cubicBezTo>
                    <a:pt x="1052138" y="187129"/>
                    <a:pt x="940219" y="210942"/>
                    <a:pt x="841254" y="184938"/>
                  </a:cubicBezTo>
                  <a:cubicBezTo>
                    <a:pt x="789914" y="171413"/>
                    <a:pt x="743337" y="145981"/>
                    <a:pt x="698284" y="121407"/>
                  </a:cubicBezTo>
                  <a:cubicBezTo>
                    <a:pt x="648182" y="94070"/>
                    <a:pt x="600748" y="68257"/>
                    <a:pt x="548932" y="58732"/>
                  </a:cubicBezTo>
                  <a:cubicBezTo>
                    <a:pt x="412915" y="33872"/>
                    <a:pt x="264706" y="141695"/>
                    <a:pt x="224891" y="294095"/>
                  </a:cubicBezTo>
                  <a:cubicBezTo>
                    <a:pt x="214319" y="334576"/>
                    <a:pt x="210413" y="376391"/>
                    <a:pt x="206318" y="420587"/>
                  </a:cubicBezTo>
                  <a:cubicBezTo>
                    <a:pt x="202793" y="458020"/>
                    <a:pt x="199269" y="496692"/>
                    <a:pt x="191173" y="534696"/>
                  </a:cubicBezTo>
                  <a:cubicBezTo>
                    <a:pt x="168789" y="640995"/>
                    <a:pt x="109925" y="717386"/>
                    <a:pt x="33820" y="739008"/>
                  </a:cubicBezTo>
                  <a:cubicBezTo>
                    <a:pt x="31439" y="739770"/>
                    <a:pt x="29057" y="740055"/>
                    <a:pt x="26771" y="740055"/>
                  </a:cubicBezTo>
                  <a:close/>
                </a:path>
              </a:pathLst>
            </a:custGeom>
            <a:solidFill>
              <a:srgbClr val="272525"/>
            </a:solidFill>
            <a:ln w="9525" cap="flat">
              <a:noFill/>
              <a:prstDash val="solid"/>
              <a:miter/>
            </a:ln>
          </p:spPr>
          <p:txBody>
            <a:bodyPr rtlCol="0" anchor="ctr"/>
            <a:lstStyle/>
            <a:p>
              <a:endParaRPr lang="en-US"/>
            </a:p>
          </p:txBody>
        </p:sp>
      </p:grpSp>
      <p:sp>
        <p:nvSpPr>
          <p:cNvPr id="26" name="Freeform: Shape 25">
            <a:extLst>
              <a:ext uri="{FF2B5EF4-FFF2-40B4-BE49-F238E27FC236}">
                <a16:creationId xmlns:a16="http://schemas.microsoft.com/office/drawing/2014/main" id="{9EA47288-DA2E-4CF1-B0E3-89DC0D7B544E}"/>
              </a:ext>
            </a:extLst>
          </p:cNvPr>
          <p:cNvSpPr/>
          <p:nvPr/>
        </p:nvSpPr>
        <p:spPr>
          <a:xfrm>
            <a:off x="9071372" y="-14658"/>
            <a:ext cx="3120628" cy="6877051"/>
          </a:xfrm>
          <a:custGeom>
            <a:avLst/>
            <a:gdLst>
              <a:gd name="connsiteX0" fmla="*/ 1690914 w 3120628"/>
              <a:gd name="connsiteY0" fmla="*/ 0 h 6877051"/>
              <a:gd name="connsiteX1" fmla="*/ 3120628 w 3120628"/>
              <a:gd name="connsiteY1" fmla="*/ 0 h 6877051"/>
              <a:gd name="connsiteX2" fmla="*/ 3120628 w 3120628"/>
              <a:gd name="connsiteY2" fmla="*/ 6877051 h 6877051"/>
              <a:gd name="connsiteX3" fmla="*/ 1716949 w 3120628"/>
              <a:gd name="connsiteY3" fmla="*/ 6877051 h 6877051"/>
              <a:gd name="connsiteX4" fmla="*/ 1624798 w 3120628"/>
              <a:gd name="connsiteY4" fmla="*/ 6808723 h 6877051"/>
              <a:gd name="connsiteX5" fmla="*/ 0 w 3120628"/>
              <a:gd name="connsiteY5" fmla="*/ 3428873 h 6877051"/>
              <a:gd name="connsiteX6" fmla="*/ 1624798 w 3120628"/>
              <a:gd name="connsiteY6" fmla="*/ 49025 h 68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628" h="6877051">
                <a:moveTo>
                  <a:pt x="1690914" y="0"/>
                </a:moveTo>
                <a:lnTo>
                  <a:pt x="3120628" y="0"/>
                </a:lnTo>
                <a:lnTo>
                  <a:pt x="3120628" y="6877051"/>
                </a:lnTo>
                <a:lnTo>
                  <a:pt x="1716949" y="6877051"/>
                </a:lnTo>
                <a:lnTo>
                  <a:pt x="1624798" y="6808723"/>
                </a:lnTo>
                <a:cubicBezTo>
                  <a:pt x="638446" y="6039561"/>
                  <a:pt x="0" y="4811962"/>
                  <a:pt x="0" y="3428873"/>
                </a:cubicBezTo>
                <a:cubicBezTo>
                  <a:pt x="0" y="2045787"/>
                  <a:pt x="638446" y="818187"/>
                  <a:pt x="1624798" y="49025"/>
                </a:cubicBezTo>
                <a:close/>
              </a:path>
            </a:pathLst>
          </a:custGeom>
          <a:gradFill>
            <a:gsLst>
              <a:gs pos="0">
                <a:srgbClr val="8FCFBD">
                  <a:alpha val="44000"/>
                </a:srgbClr>
              </a:gs>
              <a:gs pos="100000">
                <a:srgbClr val="FD741E">
                  <a:alpha val="61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defTabSz="914377">
              <a:defRPr/>
            </a:pPr>
            <a:endParaRPr lang="en-US">
              <a:solidFill>
                <a:prstClr val="white"/>
              </a:solidFill>
              <a:latin typeface="Calibri Light"/>
            </a:endParaRPr>
          </a:p>
        </p:txBody>
      </p:sp>
    </p:spTree>
    <p:extLst>
      <p:ext uri="{BB962C8B-B14F-4D97-AF65-F5344CB8AC3E}">
        <p14:creationId xmlns:p14="http://schemas.microsoft.com/office/powerpoint/2010/main" val="754797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47D4D2A-A228-4C29-A90A-2920D2F70E72}"/>
              </a:ext>
            </a:extLst>
          </p:cNvPr>
          <p:cNvSpPr/>
          <p:nvPr/>
        </p:nvSpPr>
        <p:spPr>
          <a:xfrm>
            <a:off x="271199" y="255419"/>
            <a:ext cx="11649602" cy="1112109"/>
          </a:xfrm>
          <a:custGeom>
            <a:avLst/>
            <a:gdLst>
              <a:gd name="connsiteX0" fmla="*/ 0 w 11649602"/>
              <a:gd name="connsiteY0" fmla="*/ 777573 h 1112109"/>
              <a:gd name="connsiteX1" fmla="*/ 1298732 w 11649602"/>
              <a:gd name="connsiteY1" fmla="*/ 777573 h 1112109"/>
              <a:gd name="connsiteX2" fmla="*/ 1280333 w 11649602"/>
              <a:gd name="connsiteY2" fmla="*/ 808273 h 1112109"/>
              <a:gd name="connsiteX3" fmla="*/ 649366 w 11649602"/>
              <a:gd name="connsiteY3" fmla="*/ 1112109 h 1112109"/>
              <a:gd name="connsiteX4" fmla="*/ 18398 w 11649602"/>
              <a:gd name="connsiteY4" fmla="*/ 808273 h 1112109"/>
              <a:gd name="connsiteX5" fmla="*/ 1298732 w 11649602"/>
              <a:gd name="connsiteY5" fmla="*/ 0 h 1112109"/>
              <a:gd name="connsiteX6" fmla="*/ 11649602 w 11649602"/>
              <a:gd name="connsiteY6" fmla="*/ 0 h 1112109"/>
              <a:gd name="connsiteX7" fmla="*/ 11649602 w 11649602"/>
              <a:gd name="connsiteY7" fmla="*/ 777573 h 1112109"/>
              <a:gd name="connsiteX8" fmla="*/ 1298732 w 11649602"/>
              <a:gd name="connsiteY8" fmla="*/ 777573 h 111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9602" h="1112109">
                <a:moveTo>
                  <a:pt x="0" y="777573"/>
                </a:moveTo>
                <a:lnTo>
                  <a:pt x="1298732" y="777573"/>
                </a:lnTo>
                <a:lnTo>
                  <a:pt x="1280333" y="808273"/>
                </a:lnTo>
                <a:cubicBezTo>
                  <a:pt x="1143589" y="991586"/>
                  <a:pt x="912018" y="1112109"/>
                  <a:pt x="649366" y="1112109"/>
                </a:cubicBezTo>
                <a:cubicBezTo>
                  <a:pt x="386713" y="1112109"/>
                  <a:pt x="155142" y="991586"/>
                  <a:pt x="18398" y="808273"/>
                </a:cubicBezTo>
                <a:close/>
                <a:moveTo>
                  <a:pt x="1298732" y="0"/>
                </a:moveTo>
                <a:lnTo>
                  <a:pt x="11649602" y="0"/>
                </a:lnTo>
                <a:lnTo>
                  <a:pt x="11649602" y="777573"/>
                </a:lnTo>
                <a:lnTo>
                  <a:pt x="1298732" y="777573"/>
                </a:lnTo>
                <a:close/>
              </a:path>
            </a:pathLst>
          </a:custGeom>
          <a:solidFill>
            <a:srgbClr val="00206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UTM Kabel KT" panose="02040603050506020204" pitchFamily="18" charset="0"/>
            </a:endParaRPr>
          </a:p>
        </p:txBody>
      </p:sp>
      <p:pic>
        <p:nvPicPr>
          <p:cNvPr id="8" name="Picture 7" descr="A picture containing room&#10;&#10;Description automatically generated">
            <a:extLst>
              <a:ext uri="{FF2B5EF4-FFF2-40B4-BE49-F238E27FC236}">
                <a16:creationId xmlns:a16="http://schemas.microsoft.com/office/drawing/2014/main" id="{A55C50B9-B61A-402C-AE32-3337AD840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99" y="143906"/>
            <a:ext cx="1298732" cy="936703"/>
          </a:xfrm>
          <a:prstGeom prst="rect">
            <a:avLst/>
          </a:prstGeom>
        </p:spPr>
      </p:pic>
      <p:sp>
        <p:nvSpPr>
          <p:cNvPr id="9" name="Rectangle 8">
            <a:extLst>
              <a:ext uri="{FF2B5EF4-FFF2-40B4-BE49-F238E27FC236}">
                <a16:creationId xmlns:a16="http://schemas.microsoft.com/office/drawing/2014/main" id="{61FAE904-9452-4888-9A9C-2A2BEECAC7B0}"/>
              </a:ext>
            </a:extLst>
          </p:cNvPr>
          <p:cNvSpPr/>
          <p:nvPr/>
        </p:nvSpPr>
        <p:spPr>
          <a:xfrm>
            <a:off x="271199" y="6646126"/>
            <a:ext cx="11649602" cy="111512"/>
          </a:xfrm>
          <a:prstGeom prst="rect">
            <a:avLst/>
          </a:prstGeom>
          <a:solidFill>
            <a:srgbClr val="002060"/>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C1A397DF-3E48-4488-8A60-39C48D02BACB}"/>
              </a:ext>
            </a:extLst>
          </p:cNvPr>
          <p:cNvSpPr/>
          <p:nvPr userDrawn="1"/>
        </p:nvSpPr>
        <p:spPr>
          <a:xfrm>
            <a:off x="271199" y="211874"/>
            <a:ext cx="11649602" cy="1112109"/>
          </a:xfrm>
          <a:custGeom>
            <a:avLst/>
            <a:gdLst>
              <a:gd name="connsiteX0" fmla="*/ 0 w 11649602"/>
              <a:gd name="connsiteY0" fmla="*/ 777573 h 1112109"/>
              <a:gd name="connsiteX1" fmla="*/ 1298732 w 11649602"/>
              <a:gd name="connsiteY1" fmla="*/ 777573 h 1112109"/>
              <a:gd name="connsiteX2" fmla="*/ 1280333 w 11649602"/>
              <a:gd name="connsiteY2" fmla="*/ 808273 h 1112109"/>
              <a:gd name="connsiteX3" fmla="*/ 649366 w 11649602"/>
              <a:gd name="connsiteY3" fmla="*/ 1112109 h 1112109"/>
              <a:gd name="connsiteX4" fmla="*/ 18398 w 11649602"/>
              <a:gd name="connsiteY4" fmla="*/ 808273 h 1112109"/>
              <a:gd name="connsiteX5" fmla="*/ 1298732 w 11649602"/>
              <a:gd name="connsiteY5" fmla="*/ 0 h 1112109"/>
              <a:gd name="connsiteX6" fmla="*/ 11649602 w 11649602"/>
              <a:gd name="connsiteY6" fmla="*/ 0 h 1112109"/>
              <a:gd name="connsiteX7" fmla="*/ 11649602 w 11649602"/>
              <a:gd name="connsiteY7" fmla="*/ 777573 h 1112109"/>
              <a:gd name="connsiteX8" fmla="*/ 1298732 w 11649602"/>
              <a:gd name="connsiteY8" fmla="*/ 777573 h 111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9602" h="1112109">
                <a:moveTo>
                  <a:pt x="0" y="777573"/>
                </a:moveTo>
                <a:lnTo>
                  <a:pt x="1298732" y="777573"/>
                </a:lnTo>
                <a:lnTo>
                  <a:pt x="1280333" y="808273"/>
                </a:lnTo>
                <a:cubicBezTo>
                  <a:pt x="1143589" y="991586"/>
                  <a:pt x="912018" y="1112109"/>
                  <a:pt x="649366" y="1112109"/>
                </a:cubicBezTo>
                <a:cubicBezTo>
                  <a:pt x="386713" y="1112109"/>
                  <a:pt x="155142" y="991586"/>
                  <a:pt x="18398" y="808273"/>
                </a:cubicBezTo>
                <a:close/>
                <a:moveTo>
                  <a:pt x="1298732" y="0"/>
                </a:moveTo>
                <a:lnTo>
                  <a:pt x="11649602" y="0"/>
                </a:lnTo>
                <a:lnTo>
                  <a:pt x="11649602" y="777573"/>
                </a:lnTo>
                <a:lnTo>
                  <a:pt x="1298732" y="777573"/>
                </a:lnTo>
                <a:close/>
              </a:path>
            </a:pathLst>
          </a:custGeom>
          <a:solidFill>
            <a:srgbClr val="00206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UTM Kabel KT" panose="02040603050506020204" pitchFamily="18" charset="0"/>
            </a:endParaRPr>
          </a:p>
        </p:txBody>
      </p:sp>
      <p:pic>
        <p:nvPicPr>
          <p:cNvPr id="6" name="Picture 5" descr="A picture containing room&#10;&#10;Description automatically generated">
            <a:extLst>
              <a:ext uri="{FF2B5EF4-FFF2-40B4-BE49-F238E27FC236}">
                <a16:creationId xmlns:a16="http://schemas.microsoft.com/office/drawing/2014/main" id="{3E023D06-09FB-45C9-BD00-EE3372872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199" y="100361"/>
            <a:ext cx="1298732" cy="936703"/>
          </a:xfrm>
          <a:prstGeom prst="rect">
            <a:avLst/>
          </a:prstGeom>
        </p:spPr>
      </p:pic>
      <p:sp>
        <p:nvSpPr>
          <p:cNvPr id="10" name="Rectangle 9">
            <a:extLst>
              <a:ext uri="{FF2B5EF4-FFF2-40B4-BE49-F238E27FC236}">
                <a16:creationId xmlns:a16="http://schemas.microsoft.com/office/drawing/2014/main" id="{75478156-B21D-43D9-8B5B-387BCF07AC7C}"/>
              </a:ext>
            </a:extLst>
          </p:cNvPr>
          <p:cNvSpPr/>
          <p:nvPr userDrawn="1"/>
        </p:nvSpPr>
        <p:spPr>
          <a:xfrm>
            <a:off x="271199" y="6556917"/>
            <a:ext cx="11649602" cy="167268"/>
          </a:xfrm>
          <a:prstGeom prst="rect">
            <a:avLst/>
          </a:prstGeom>
          <a:solidFill>
            <a:srgbClr val="002060"/>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oy, table, sitting, white&#10;&#10;Description automatically generated">
            <a:extLst>
              <a:ext uri="{FF2B5EF4-FFF2-40B4-BE49-F238E27FC236}">
                <a16:creationId xmlns:a16="http://schemas.microsoft.com/office/drawing/2014/main" id="{89528A4B-0D99-4A14-84BF-5ABED9F6AF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2440" y="5584904"/>
            <a:ext cx="1139282" cy="1139282"/>
          </a:xfrm>
          <a:prstGeom prst="rect">
            <a:avLst/>
          </a:prstGeom>
        </p:spPr>
      </p:pic>
    </p:spTree>
    <p:extLst>
      <p:ext uri="{BB962C8B-B14F-4D97-AF65-F5344CB8AC3E}">
        <p14:creationId xmlns:p14="http://schemas.microsoft.com/office/powerpoint/2010/main" val="39096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D4A01A0-8D99-4155-9CBE-5C2C71932AF2}"/>
              </a:ext>
            </a:extLst>
          </p:cNvPr>
          <p:cNvSpPr/>
          <p:nvPr/>
        </p:nvSpPr>
        <p:spPr>
          <a:xfrm>
            <a:off x="271199" y="255419"/>
            <a:ext cx="11649602" cy="1112109"/>
          </a:xfrm>
          <a:custGeom>
            <a:avLst/>
            <a:gdLst>
              <a:gd name="connsiteX0" fmla="*/ 0 w 11649602"/>
              <a:gd name="connsiteY0" fmla="*/ 777573 h 1112109"/>
              <a:gd name="connsiteX1" fmla="*/ 1298732 w 11649602"/>
              <a:gd name="connsiteY1" fmla="*/ 777573 h 1112109"/>
              <a:gd name="connsiteX2" fmla="*/ 1280333 w 11649602"/>
              <a:gd name="connsiteY2" fmla="*/ 808273 h 1112109"/>
              <a:gd name="connsiteX3" fmla="*/ 649366 w 11649602"/>
              <a:gd name="connsiteY3" fmla="*/ 1112109 h 1112109"/>
              <a:gd name="connsiteX4" fmla="*/ 18398 w 11649602"/>
              <a:gd name="connsiteY4" fmla="*/ 808273 h 1112109"/>
              <a:gd name="connsiteX5" fmla="*/ 1298732 w 11649602"/>
              <a:gd name="connsiteY5" fmla="*/ 0 h 1112109"/>
              <a:gd name="connsiteX6" fmla="*/ 11649602 w 11649602"/>
              <a:gd name="connsiteY6" fmla="*/ 0 h 1112109"/>
              <a:gd name="connsiteX7" fmla="*/ 11649602 w 11649602"/>
              <a:gd name="connsiteY7" fmla="*/ 777573 h 1112109"/>
              <a:gd name="connsiteX8" fmla="*/ 1298732 w 11649602"/>
              <a:gd name="connsiteY8" fmla="*/ 777573 h 111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9602" h="1112109">
                <a:moveTo>
                  <a:pt x="0" y="777573"/>
                </a:moveTo>
                <a:lnTo>
                  <a:pt x="1298732" y="777573"/>
                </a:lnTo>
                <a:lnTo>
                  <a:pt x="1280333" y="808273"/>
                </a:lnTo>
                <a:cubicBezTo>
                  <a:pt x="1143589" y="991586"/>
                  <a:pt x="912018" y="1112109"/>
                  <a:pt x="649366" y="1112109"/>
                </a:cubicBezTo>
                <a:cubicBezTo>
                  <a:pt x="386713" y="1112109"/>
                  <a:pt x="155142" y="991586"/>
                  <a:pt x="18398" y="808273"/>
                </a:cubicBezTo>
                <a:close/>
                <a:moveTo>
                  <a:pt x="1298732" y="0"/>
                </a:moveTo>
                <a:lnTo>
                  <a:pt x="11649602" y="0"/>
                </a:lnTo>
                <a:lnTo>
                  <a:pt x="11649602" y="777573"/>
                </a:lnTo>
                <a:lnTo>
                  <a:pt x="1298732" y="777573"/>
                </a:lnTo>
                <a:close/>
              </a:path>
            </a:pathLst>
          </a:custGeom>
          <a:solidFill>
            <a:srgbClr val="00206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UTM Kabel KT" panose="02040603050506020204" pitchFamily="18" charset="0"/>
            </a:endParaRPr>
          </a:p>
        </p:txBody>
      </p:sp>
      <p:pic>
        <p:nvPicPr>
          <p:cNvPr id="11" name="Picture 10" descr="A picture containing room&#10;&#10;Description automatically generated">
            <a:extLst>
              <a:ext uri="{FF2B5EF4-FFF2-40B4-BE49-F238E27FC236}">
                <a16:creationId xmlns:a16="http://schemas.microsoft.com/office/drawing/2014/main" id="{17D39550-CD0E-46DB-846E-D0E1B5DF9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99" y="143906"/>
            <a:ext cx="1298732" cy="936703"/>
          </a:xfrm>
          <a:prstGeom prst="rect">
            <a:avLst/>
          </a:prstGeom>
        </p:spPr>
      </p:pic>
      <p:sp>
        <p:nvSpPr>
          <p:cNvPr id="12" name="Rectangle 11">
            <a:extLst>
              <a:ext uri="{FF2B5EF4-FFF2-40B4-BE49-F238E27FC236}">
                <a16:creationId xmlns:a16="http://schemas.microsoft.com/office/drawing/2014/main" id="{24ADD952-6665-4793-A9CE-3769EC019169}"/>
              </a:ext>
            </a:extLst>
          </p:cNvPr>
          <p:cNvSpPr/>
          <p:nvPr/>
        </p:nvSpPr>
        <p:spPr>
          <a:xfrm>
            <a:off x="271199" y="6646126"/>
            <a:ext cx="11649602" cy="111512"/>
          </a:xfrm>
          <a:prstGeom prst="rect">
            <a:avLst/>
          </a:prstGeom>
          <a:solidFill>
            <a:srgbClr val="002060"/>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624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63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52323AA-E3BE-4D26-AA7D-37AF6907506D}"/>
              </a:ext>
            </a:extLst>
          </p:cNvPr>
          <p:cNvSpPr/>
          <p:nvPr userDrawn="1"/>
        </p:nvSpPr>
        <p:spPr>
          <a:xfrm>
            <a:off x="271199" y="211874"/>
            <a:ext cx="11649602" cy="1112109"/>
          </a:xfrm>
          <a:custGeom>
            <a:avLst/>
            <a:gdLst>
              <a:gd name="connsiteX0" fmla="*/ 0 w 11649602"/>
              <a:gd name="connsiteY0" fmla="*/ 777573 h 1112109"/>
              <a:gd name="connsiteX1" fmla="*/ 1298732 w 11649602"/>
              <a:gd name="connsiteY1" fmla="*/ 777573 h 1112109"/>
              <a:gd name="connsiteX2" fmla="*/ 1280333 w 11649602"/>
              <a:gd name="connsiteY2" fmla="*/ 808273 h 1112109"/>
              <a:gd name="connsiteX3" fmla="*/ 649366 w 11649602"/>
              <a:gd name="connsiteY3" fmla="*/ 1112109 h 1112109"/>
              <a:gd name="connsiteX4" fmla="*/ 18398 w 11649602"/>
              <a:gd name="connsiteY4" fmla="*/ 808273 h 1112109"/>
              <a:gd name="connsiteX5" fmla="*/ 1298732 w 11649602"/>
              <a:gd name="connsiteY5" fmla="*/ 0 h 1112109"/>
              <a:gd name="connsiteX6" fmla="*/ 11649602 w 11649602"/>
              <a:gd name="connsiteY6" fmla="*/ 0 h 1112109"/>
              <a:gd name="connsiteX7" fmla="*/ 11649602 w 11649602"/>
              <a:gd name="connsiteY7" fmla="*/ 777573 h 1112109"/>
              <a:gd name="connsiteX8" fmla="*/ 1298732 w 11649602"/>
              <a:gd name="connsiteY8" fmla="*/ 777573 h 111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9602" h="1112109">
                <a:moveTo>
                  <a:pt x="0" y="777573"/>
                </a:moveTo>
                <a:lnTo>
                  <a:pt x="1298732" y="777573"/>
                </a:lnTo>
                <a:lnTo>
                  <a:pt x="1280333" y="808273"/>
                </a:lnTo>
                <a:cubicBezTo>
                  <a:pt x="1143589" y="991586"/>
                  <a:pt x="912018" y="1112109"/>
                  <a:pt x="649366" y="1112109"/>
                </a:cubicBezTo>
                <a:cubicBezTo>
                  <a:pt x="386713" y="1112109"/>
                  <a:pt x="155142" y="991586"/>
                  <a:pt x="18398" y="808273"/>
                </a:cubicBezTo>
                <a:close/>
                <a:moveTo>
                  <a:pt x="1298732" y="0"/>
                </a:moveTo>
                <a:lnTo>
                  <a:pt x="11649602" y="0"/>
                </a:lnTo>
                <a:lnTo>
                  <a:pt x="11649602" y="777573"/>
                </a:lnTo>
                <a:lnTo>
                  <a:pt x="1298732" y="777573"/>
                </a:lnTo>
                <a:close/>
              </a:path>
            </a:pathLst>
          </a:custGeom>
          <a:solidFill>
            <a:srgbClr val="00206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UTM Kabel KT" panose="02040603050506020204" pitchFamily="18" charset="0"/>
            </a:endParaRPr>
          </a:p>
        </p:txBody>
      </p:sp>
      <p:pic>
        <p:nvPicPr>
          <p:cNvPr id="10" name="Picture 9" descr="A picture containing room&#10;&#10;Description automatically generated">
            <a:extLst>
              <a:ext uri="{FF2B5EF4-FFF2-40B4-BE49-F238E27FC236}">
                <a16:creationId xmlns:a16="http://schemas.microsoft.com/office/drawing/2014/main" id="{C6D53255-7B4E-4754-8CBB-2D6E976BC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199" y="100361"/>
            <a:ext cx="1298732" cy="936703"/>
          </a:xfrm>
          <a:prstGeom prst="rect">
            <a:avLst/>
          </a:prstGeom>
        </p:spPr>
      </p:pic>
      <p:sp>
        <p:nvSpPr>
          <p:cNvPr id="20" name="Rectangle 19">
            <a:extLst>
              <a:ext uri="{FF2B5EF4-FFF2-40B4-BE49-F238E27FC236}">
                <a16:creationId xmlns:a16="http://schemas.microsoft.com/office/drawing/2014/main" id="{068424B2-03AA-41DC-9A7A-9948317F2B40}"/>
              </a:ext>
            </a:extLst>
          </p:cNvPr>
          <p:cNvSpPr/>
          <p:nvPr userDrawn="1"/>
        </p:nvSpPr>
        <p:spPr>
          <a:xfrm>
            <a:off x="271199" y="6556917"/>
            <a:ext cx="11649602" cy="167268"/>
          </a:xfrm>
          <a:prstGeom prst="rect">
            <a:avLst/>
          </a:prstGeom>
          <a:solidFill>
            <a:srgbClr val="002060"/>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oy, table, sitting, white&#10;&#10;Description automatically generated">
            <a:extLst>
              <a:ext uri="{FF2B5EF4-FFF2-40B4-BE49-F238E27FC236}">
                <a16:creationId xmlns:a16="http://schemas.microsoft.com/office/drawing/2014/main" id="{21461286-A89B-4B7C-A9EB-83250DF9C4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2440" y="5584904"/>
            <a:ext cx="1139282" cy="1139282"/>
          </a:xfrm>
          <a:prstGeom prst="rect">
            <a:avLst/>
          </a:prstGeom>
        </p:spPr>
      </p:pic>
    </p:spTree>
    <p:extLst>
      <p:ext uri="{BB962C8B-B14F-4D97-AF65-F5344CB8AC3E}">
        <p14:creationId xmlns:p14="http://schemas.microsoft.com/office/powerpoint/2010/main" val="150830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25147554-EE0F-489F-8650-CAAE3CF9FDA3}" type="slidenum">
              <a:rPr lang="en-US" altLang="en-US" smtClean="0"/>
              <a:pPr/>
              <a:t>‹#›</a:t>
            </a:fld>
            <a:endParaRPr lang="en-US" altLang="en-US"/>
          </a:p>
        </p:txBody>
      </p:sp>
    </p:spTree>
    <p:extLst>
      <p:ext uri="{BB962C8B-B14F-4D97-AF65-F5344CB8AC3E}">
        <p14:creationId xmlns:p14="http://schemas.microsoft.com/office/powerpoint/2010/main" val="1293607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4F68-A1A1-4278-89FD-38D3F3F6FC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497E055-5BBA-42EE-9CD0-9CE3DF303B2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51EF5-DCD5-4F69-A20C-95DBD22B14C8}"/>
              </a:ext>
            </a:extLst>
          </p:cNvPr>
          <p:cNvSpPr>
            <a:spLocks noGrp="1"/>
          </p:cNvSpPr>
          <p:nvPr>
            <p:ph type="dt" sz="half" idx="10"/>
          </p:nvPr>
        </p:nvSpPr>
        <p:spPr>
          <a:xfrm>
            <a:off x="838200" y="6356350"/>
            <a:ext cx="2743200" cy="365125"/>
          </a:xfrm>
          <a:prstGeom prst="rect">
            <a:avLst/>
          </a:prstGeom>
        </p:spPr>
        <p:txBody>
          <a:bodyPr/>
          <a:lstStyle/>
          <a:p>
            <a:fld id="{4EA0B0C0-B332-472C-BC46-29904D8F7CA3}" type="datetimeFigureOut">
              <a:rPr lang="en-US" smtClean="0"/>
              <a:t>10/17/2024</a:t>
            </a:fld>
            <a:endParaRPr lang="en-US"/>
          </a:p>
        </p:txBody>
      </p:sp>
      <p:sp>
        <p:nvSpPr>
          <p:cNvPr id="5" name="Footer Placeholder 4">
            <a:extLst>
              <a:ext uri="{FF2B5EF4-FFF2-40B4-BE49-F238E27FC236}">
                <a16:creationId xmlns:a16="http://schemas.microsoft.com/office/drawing/2014/main" id="{8E5E682D-CEB6-4D01-831F-0AF05F661D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7CC3CF-4528-44BD-BC39-D1199CB44736}"/>
              </a:ext>
            </a:extLst>
          </p:cNvPr>
          <p:cNvSpPr>
            <a:spLocks noGrp="1"/>
          </p:cNvSpPr>
          <p:nvPr>
            <p:ph type="sldNum" sz="quarter" idx="12"/>
          </p:nvPr>
        </p:nvSpPr>
        <p:spPr>
          <a:xfrm>
            <a:off x="8610600" y="6356350"/>
            <a:ext cx="2743200" cy="365125"/>
          </a:xfrm>
          <a:prstGeom prst="rect">
            <a:avLst/>
          </a:prstGeom>
        </p:spPr>
        <p:txBody>
          <a:bodyPr/>
          <a:lstStyle/>
          <a:p>
            <a:fld id="{4A04006E-A933-4148-9A3E-43AC577E499F}" type="slidenum">
              <a:rPr lang="en-US" smtClean="0"/>
              <a:t>‹#›</a:t>
            </a:fld>
            <a:endParaRPr lang="en-US"/>
          </a:p>
        </p:txBody>
      </p:sp>
    </p:spTree>
    <p:extLst>
      <p:ext uri="{BB962C8B-B14F-4D97-AF65-F5344CB8AC3E}">
        <p14:creationId xmlns:p14="http://schemas.microsoft.com/office/powerpoint/2010/main" val="960937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9E0D-481A-49F6-83C3-E3C4B7A74A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EDB7BC-BD2B-44DE-B616-92480C9494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6D9EB4-A4BF-4F4B-9422-F07074E204C1}"/>
              </a:ext>
            </a:extLst>
          </p:cNvPr>
          <p:cNvSpPr>
            <a:spLocks noGrp="1"/>
          </p:cNvSpPr>
          <p:nvPr>
            <p:ph type="dt" sz="half" idx="10"/>
          </p:nvPr>
        </p:nvSpPr>
        <p:spPr>
          <a:xfrm>
            <a:off x="838200" y="6356350"/>
            <a:ext cx="2743200" cy="365125"/>
          </a:xfrm>
          <a:prstGeom prst="rect">
            <a:avLst/>
          </a:prstGeom>
        </p:spPr>
        <p:txBody>
          <a:bodyPr/>
          <a:lstStyle/>
          <a:p>
            <a:fld id="{4EA0B0C0-B332-472C-BC46-29904D8F7CA3}" type="datetimeFigureOut">
              <a:rPr lang="en-US" smtClean="0"/>
              <a:t>10/17/2024</a:t>
            </a:fld>
            <a:endParaRPr lang="en-US"/>
          </a:p>
        </p:txBody>
      </p:sp>
      <p:sp>
        <p:nvSpPr>
          <p:cNvPr id="5" name="Footer Placeholder 4">
            <a:extLst>
              <a:ext uri="{FF2B5EF4-FFF2-40B4-BE49-F238E27FC236}">
                <a16:creationId xmlns:a16="http://schemas.microsoft.com/office/drawing/2014/main" id="{DAAB5BD3-E534-416A-B0AF-84CCF89E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E2EC32-3813-44E0-BED1-12BE0ADA9CA8}"/>
              </a:ext>
            </a:extLst>
          </p:cNvPr>
          <p:cNvSpPr>
            <a:spLocks noGrp="1"/>
          </p:cNvSpPr>
          <p:nvPr>
            <p:ph type="sldNum" sz="quarter" idx="12"/>
          </p:nvPr>
        </p:nvSpPr>
        <p:spPr>
          <a:xfrm>
            <a:off x="8610600" y="6356350"/>
            <a:ext cx="2743200" cy="365125"/>
          </a:xfrm>
          <a:prstGeom prst="rect">
            <a:avLst/>
          </a:prstGeom>
        </p:spPr>
        <p:txBody>
          <a:bodyPr/>
          <a:lstStyle/>
          <a:p>
            <a:fld id="{4A04006E-A933-4148-9A3E-43AC577E499F}" type="slidenum">
              <a:rPr lang="en-US" smtClean="0"/>
              <a:t>‹#›</a:t>
            </a:fld>
            <a:endParaRPr lang="en-US"/>
          </a:p>
        </p:txBody>
      </p:sp>
    </p:spTree>
    <p:extLst>
      <p:ext uri="{BB962C8B-B14F-4D97-AF65-F5344CB8AC3E}">
        <p14:creationId xmlns:p14="http://schemas.microsoft.com/office/powerpoint/2010/main" val="31852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10/17/2024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80435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0B7A-6478-413B-1C63-FD530489D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1C0422-D837-A093-4CF3-5F91589DC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7DA687-3293-5D1E-5A46-89628940A732}"/>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5" name="Footer Placeholder 4">
            <a:extLst>
              <a:ext uri="{FF2B5EF4-FFF2-40B4-BE49-F238E27FC236}">
                <a16:creationId xmlns:a16="http://schemas.microsoft.com/office/drawing/2014/main" id="{065A1592-2395-412F-C2F5-5DB40ED9F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082A4-2CB2-BD76-F813-00715BA8152D}"/>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271959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32366-255C-A802-4384-8D78DA1B6E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93E7AE-ECC3-17A9-8C79-D782E6B81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10CA0-CFBB-9DD6-8C9B-6215D89A0D03}"/>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5" name="Footer Placeholder 4">
            <a:extLst>
              <a:ext uri="{FF2B5EF4-FFF2-40B4-BE49-F238E27FC236}">
                <a16:creationId xmlns:a16="http://schemas.microsoft.com/office/drawing/2014/main" id="{AA76F6E8-3BDD-3A04-DC5C-BA0A33C60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E96AD-FE8C-3EC8-2079-BC0EB7977A9C}"/>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1591070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F610-8B88-242D-8972-799E9A66DD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1B92D-177C-AA5B-79D2-30B919942F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A564A-FE5F-DB58-80C6-AEEE56671538}"/>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5" name="Footer Placeholder 4">
            <a:extLst>
              <a:ext uri="{FF2B5EF4-FFF2-40B4-BE49-F238E27FC236}">
                <a16:creationId xmlns:a16="http://schemas.microsoft.com/office/drawing/2014/main" id="{63E33A79-330D-AE7D-DD16-E4301619D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26380-D5E6-7CE8-3652-F4F923490EB1}"/>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116563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777F5-3469-6736-6F53-49B2E4F0A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4128E2-1805-C803-C42F-1A1DE0B6C7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128E0C-BC6E-97F5-3DCC-AEB532CD42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83C1D1-967D-4690-0090-2CCA1A88E9A6}"/>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6" name="Footer Placeholder 5">
            <a:extLst>
              <a:ext uri="{FF2B5EF4-FFF2-40B4-BE49-F238E27FC236}">
                <a16:creationId xmlns:a16="http://schemas.microsoft.com/office/drawing/2014/main" id="{C4670022-85C5-6569-3B1E-5C5212B29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38384-508E-BAAA-E3E9-E28FAA982BCA}"/>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1370601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BDC7-E618-4AB8-C434-2CA9371239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6733B-72F8-0750-0F9D-0A2ADD7C89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F73DD-F649-5E99-7FD3-7E2B8BC035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01DD90-CE44-8565-5ABB-B4564496E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648173-0110-3961-17CB-74FFA7BF33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7C41E-1E22-DE68-D610-EB86097EE53E}"/>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8" name="Footer Placeholder 7">
            <a:extLst>
              <a:ext uri="{FF2B5EF4-FFF2-40B4-BE49-F238E27FC236}">
                <a16:creationId xmlns:a16="http://schemas.microsoft.com/office/drawing/2014/main" id="{62C87C39-8825-3DF4-CE7E-C018C6B612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577D7B-7E4E-4D47-5F61-8F63CC7FD00F}"/>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504421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6950D-1068-8699-FA03-64D0B420D1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AD666A-C6E1-C270-708D-54EFE870AAC0}"/>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4" name="Footer Placeholder 3">
            <a:extLst>
              <a:ext uri="{FF2B5EF4-FFF2-40B4-BE49-F238E27FC236}">
                <a16:creationId xmlns:a16="http://schemas.microsoft.com/office/drawing/2014/main" id="{24BB1368-C30F-CEF6-71C4-343657819A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6B1E6A-6560-391F-09DC-71430350BDF8}"/>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344826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6CF27-1442-4B7E-D929-346ED00365F5}"/>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3" name="Footer Placeholder 2">
            <a:extLst>
              <a:ext uri="{FF2B5EF4-FFF2-40B4-BE49-F238E27FC236}">
                <a16:creationId xmlns:a16="http://schemas.microsoft.com/office/drawing/2014/main" id="{D7C6C152-7736-FD66-C667-E3F765FD35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9315C5-2C48-9DA0-7247-7B452366ADDC}"/>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2402344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BE01-E244-B2B1-3DE1-E97E8A5A1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90CA78-B896-0A03-485B-B1B744D23C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0A2439-9E18-377F-C965-C630D1D3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0010B-AE76-C97A-3530-C43AC1E21319}"/>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6" name="Footer Placeholder 5">
            <a:extLst>
              <a:ext uri="{FF2B5EF4-FFF2-40B4-BE49-F238E27FC236}">
                <a16:creationId xmlns:a16="http://schemas.microsoft.com/office/drawing/2014/main" id="{46778781-0D8D-203A-4550-8FF21A4F1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78B7F1-B8B2-BFEE-901A-1053A6317617}"/>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4225596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7A542-025D-0F95-2FB0-7F85C3FA9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877AD5-C754-B0A2-4097-7846C770E7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6EF921-6E5D-F358-E4B0-9EE62E55D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50695-C287-1C19-899D-E179B9BF6447}"/>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6" name="Footer Placeholder 5">
            <a:extLst>
              <a:ext uri="{FF2B5EF4-FFF2-40B4-BE49-F238E27FC236}">
                <a16:creationId xmlns:a16="http://schemas.microsoft.com/office/drawing/2014/main" id="{0C089539-8670-BA9B-EC47-A387697DB1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7FE86-D0BA-623D-DBF2-894BBB5EF6E9}"/>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3868760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A35E-7EF9-5039-4C5B-F27C327412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F7FD17-F5F9-AA1F-BA53-083E0A5A5A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295CA-AC6D-8318-3916-E4B6D92C0BEA}"/>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5" name="Footer Placeholder 4">
            <a:extLst>
              <a:ext uri="{FF2B5EF4-FFF2-40B4-BE49-F238E27FC236}">
                <a16:creationId xmlns:a16="http://schemas.microsoft.com/office/drawing/2014/main" id="{4D5743F6-3A4B-17AB-A791-526016006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11D2C-A4CB-127F-FE29-D5C5F83F180F}"/>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123648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10/17/2024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46345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55A642-1D9E-204A-33BC-0E96813B4B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9B2B36-F6E4-E9E9-6695-09374D10C6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C31F4-BDD2-633B-9955-00DE9AC98ECB}"/>
              </a:ext>
            </a:extLst>
          </p:cNvPr>
          <p:cNvSpPr>
            <a:spLocks noGrp="1"/>
          </p:cNvSpPr>
          <p:nvPr>
            <p:ph type="dt" sz="half" idx="10"/>
          </p:nvPr>
        </p:nvSpPr>
        <p:spPr/>
        <p:txBody>
          <a:bodyPr/>
          <a:lstStyle/>
          <a:p>
            <a:fld id="{30243B4E-768D-4B8D-B7DA-ACAB92829E1B}" type="datetimeFigureOut">
              <a:rPr lang="en-US" smtClean="0"/>
              <a:t>10/17/2024</a:t>
            </a:fld>
            <a:endParaRPr lang="en-US"/>
          </a:p>
        </p:txBody>
      </p:sp>
      <p:sp>
        <p:nvSpPr>
          <p:cNvPr id="5" name="Footer Placeholder 4">
            <a:extLst>
              <a:ext uri="{FF2B5EF4-FFF2-40B4-BE49-F238E27FC236}">
                <a16:creationId xmlns:a16="http://schemas.microsoft.com/office/drawing/2014/main" id="{EDB20181-87A3-370D-F1F8-E22E36AD4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AF944-95F5-2FF7-E29E-F510753360C0}"/>
              </a:ext>
            </a:extLst>
          </p:cNvPr>
          <p:cNvSpPr>
            <a:spLocks noGrp="1"/>
          </p:cNvSpPr>
          <p:nvPr>
            <p:ph type="sldNum" sz="quarter" idx="12"/>
          </p:nvPr>
        </p:nvSpPr>
        <p:spPr/>
        <p:txBody>
          <a:bodyPr/>
          <a:lstStyle/>
          <a:p>
            <a:fld id="{815D29DE-2372-415B-830E-BFE077D51152}" type="slidenum">
              <a:rPr lang="en-US" smtClean="0"/>
              <a:t>‹#›</a:t>
            </a:fld>
            <a:endParaRPr lang="en-US"/>
          </a:p>
        </p:txBody>
      </p:sp>
    </p:spTree>
    <p:extLst>
      <p:ext uri="{BB962C8B-B14F-4D97-AF65-F5344CB8AC3E}">
        <p14:creationId xmlns:p14="http://schemas.microsoft.com/office/powerpoint/2010/main" val="2870287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7309F03E-5999-877C-5741-D4ABD7333663}"/>
              </a:ext>
            </a:extLst>
          </p:cNvPr>
          <p:cNvSpPr>
            <a:spLocks noGrp="1"/>
          </p:cNvSpPr>
          <p:nvPr>
            <p:ph type="dt" sz="half" idx="10"/>
          </p:nvPr>
        </p:nvSpPr>
        <p:spPr/>
        <p:txBody>
          <a:bodyPr/>
          <a:lstStyle>
            <a:lvl1pPr>
              <a:defRPr/>
            </a:lvl1pPr>
          </a:lstStyle>
          <a:p>
            <a:pPr>
              <a:defRPr/>
            </a:pPr>
            <a:fld id="{2B1EB501-CEE6-47D4-A268-922CDE32388F}" type="datetimeFigureOut">
              <a:rPr lang="zh-CN" altLang="en-US"/>
              <a:pPr>
                <a:defRPr/>
              </a:pPr>
              <a:t>2024/10/17</a:t>
            </a:fld>
            <a:endParaRPr lang="zh-CN" altLang="en-US"/>
          </a:p>
        </p:txBody>
      </p:sp>
      <p:sp>
        <p:nvSpPr>
          <p:cNvPr id="5" name="页脚占位符 4">
            <a:extLst>
              <a:ext uri="{FF2B5EF4-FFF2-40B4-BE49-F238E27FC236}">
                <a16:creationId xmlns:a16="http://schemas.microsoft.com/office/drawing/2014/main" id="{DC506A21-F2AE-209B-CA3C-D478F6803CC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5277398-3EDD-A445-5CAB-1FFD295E3C04}"/>
              </a:ext>
            </a:extLst>
          </p:cNvPr>
          <p:cNvSpPr>
            <a:spLocks noGrp="1"/>
          </p:cNvSpPr>
          <p:nvPr>
            <p:ph type="sldNum" sz="quarter" idx="12"/>
          </p:nvPr>
        </p:nvSpPr>
        <p:spPr/>
        <p:txBody>
          <a:bodyPr/>
          <a:lstStyle>
            <a:lvl1pPr>
              <a:defRPr/>
            </a:lvl1pPr>
          </a:lstStyle>
          <a:p>
            <a:fld id="{5E7A0BC9-FD8A-4785-93DF-DE6656671A08}" type="slidenum">
              <a:rPr lang="zh-CN" altLang="en-US"/>
              <a:pPr/>
              <a:t>‹#›</a:t>
            </a:fld>
            <a:endParaRPr lang="zh-CN" altLang="en-US"/>
          </a:p>
        </p:txBody>
      </p:sp>
    </p:spTree>
    <p:extLst>
      <p:ext uri="{BB962C8B-B14F-4D97-AF65-F5344CB8AC3E}">
        <p14:creationId xmlns:p14="http://schemas.microsoft.com/office/powerpoint/2010/main" val="3106121090"/>
      </p:ext>
    </p:extLst>
  </p:cSld>
  <p:clrMapOvr>
    <a:masterClrMapping/>
  </p:clrMapOvr>
  <p:transition spd="slow"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52A00840-B12A-EB75-C0E2-76BFB77D12F7}"/>
              </a:ext>
            </a:extLst>
          </p:cNvPr>
          <p:cNvSpPr>
            <a:spLocks noGrp="1"/>
          </p:cNvSpPr>
          <p:nvPr>
            <p:ph type="dt" sz="half" idx="10"/>
          </p:nvPr>
        </p:nvSpPr>
        <p:spPr/>
        <p:txBody>
          <a:bodyPr/>
          <a:lstStyle>
            <a:lvl1pPr>
              <a:defRPr/>
            </a:lvl1pPr>
          </a:lstStyle>
          <a:p>
            <a:pPr>
              <a:defRPr/>
            </a:pPr>
            <a:fld id="{A906D50C-9027-4340-BC2F-EFD7CF2206D2}" type="datetimeFigureOut">
              <a:rPr lang="zh-CN" altLang="en-US"/>
              <a:pPr>
                <a:defRPr/>
              </a:pPr>
              <a:t>2024/10/17</a:t>
            </a:fld>
            <a:endParaRPr lang="zh-CN" altLang="en-US"/>
          </a:p>
        </p:txBody>
      </p:sp>
      <p:sp>
        <p:nvSpPr>
          <p:cNvPr id="3" name="页脚占位符 4">
            <a:extLst>
              <a:ext uri="{FF2B5EF4-FFF2-40B4-BE49-F238E27FC236}">
                <a16:creationId xmlns:a16="http://schemas.microsoft.com/office/drawing/2014/main" id="{582F7ADB-AB0A-0AB8-FE14-0D05380CCCB8}"/>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7977093-21AD-09C1-5761-ACFC4EDECD8C}"/>
              </a:ext>
            </a:extLst>
          </p:cNvPr>
          <p:cNvSpPr>
            <a:spLocks noGrp="1"/>
          </p:cNvSpPr>
          <p:nvPr>
            <p:ph type="sldNum" sz="quarter" idx="12"/>
          </p:nvPr>
        </p:nvSpPr>
        <p:spPr/>
        <p:txBody>
          <a:bodyPr/>
          <a:lstStyle>
            <a:lvl1pPr>
              <a:defRPr/>
            </a:lvl1pPr>
          </a:lstStyle>
          <a:p>
            <a:fld id="{F49B5A5F-73FD-46F0-96C9-087013641B86}" type="slidenum">
              <a:rPr lang="zh-CN" altLang="en-US"/>
              <a:pPr/>
              <a:t>‹#›</a:t>
            </a:fld>
            <a:endParaRPr lang="zh-CN" altLang="en-US"/>
          </a:p>
        </p:txBody>
      </p:sp>
    </p:spTree>
    <p:extLst>
      <p:ext uri="{BB962C8B-B14F-4D97-AF65-F5344CB8AC3E}">
        <p14:creationId xmlns:p14="http://schemas.microsoft.com/office/powerpoint/2010/main" val="2243357982"/>
      </p:ext>
    </p:extLst>
  </p:cSld>
  <p:clrMapOvr>
    <a:masterClrMapping/>
  </p:clrMapOvr>
  <p:transition spd="slow" advTm="3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3AA577F-5A0F-5377-2BDD-286A0C7F7E87}"/>
              </a:ext>
            </a:extLst>
          </p:cNvPr>
          <p:cNvPicPr>
            <a:picLocks noChangeAspect="1"/>
          </p:cNvPicPr>
          <p:nvPr userDrawn="1"/>
        </p:nvPicPr>
        <p:blipFill>
          <a:blip r:embed="rId2">
            <a:extLst>
              <a:ext uri="{28A0092B-C50C-407E-A947-70E740481C1C}">
                <a14:useLocalDpi xmlns:a14="http://schemas.microsoft.com/office/drawing/2010/main" val="0"/>
              </a:ext>
            </a:extLst>
          </a:blip>
          <a:srcRect b="50000"/>
          <a:stretch>
            <a:fillRect/>
          </a:stretch>
        </p:blipFill>
        <p:spPr bwMode="auto">
          <a:xfrm>
            <a:off x="3698875" y="5375275"/>
            <a:ext cx="40401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7">
            <a:extLst>
              <a:ext uri="{FF2B5EF4-FFF2-40B4-BE49-F238E27FC236}">
                <a16:creationId xmlns:a16="http://schemas.microsoft.com/office/drawing/2014/main" id="{A615F31E-9F03-F5CF-87A3-A97AAEC1B366}"/>
              </a:ext>
            </a:extLst>
          </p:cNvPr>
          <p:cNvGrpSpPr>
            <a:grpSpLocks/>
          </p:cNvGrpSpPr>
          <p:nvPr userDrawn="1"/>
        </p:nvGrpSpPr>
        <p:grpSpPr bwMode="auto">
          <a:xfrm>
            <a:off x="0" y="0"/>
            <a:ext cx="12192000" cy="1955800"/>
            <a:chOff x="0" y="0"/>
            <a:chExt cx="12407900" cy="6858000"/>
          </a:xfrm>
        </p:grpSpPr>
        <p:pic>
          <p:nvPicPr>
            <p:cNvPr id="4" name="图片 6">
              <a:extLst>
                <a:ext uri="{FF2B5EF4-FFF2-40B4-BE49-F238E27FC236}">
                  <a16:creationId xmlns:a16="http://schemas.microsoft.com/office/drawing/2014/main" id="{414421D0-5372-1F82-7664-EFDBA0FFFFB0}"/>
                </a:ext>
              </a:extLst>
            </p:cNvPr>
            <p:cNvPicPr>
              <a:picLocks noChangeAspect="1" noChangeArrowheads="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40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9">
              <a:extLst>
                <a:ext uri="{FF2B5EF4-FFF2-40B4-BE49-F238E27FC236}">
                  <a16:creationId xmlns:a16="http://schemas.microsoft.com/office/drawing/2014/main" id="{FE4E3020-7640-F146-B4B1-2854D896AC38}"/>
                </a:ext>
              </a:extLst>
            </p:cNvPr>
            <p:cNvSpPr/>
            <p:nvPr userDrawn="1"/>
          </p:nvSpPr>
          <p:spPr>
            <a:xfrm>
              <a:off x="0" y="3111708"/>
              <a:ext cx="12407900" cy="374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grpSp>
      <p:sp>
        <p:nvSpPr>
          <p:cNvPr id="6" name="任意多边形 53">
            <a:extLst>
              <a:ext uri="{FF2B5EF4-FFF2-40B4-BE49-F238E27FC236}">
                <a16:creationId xmlns:a16="http://schemas.microsoft.com/office/drawing/2014/main" id="{D1EAA228-CD63-E9FC-B1A3-98EACE41A522}"/>
              </a:ext>
            </a:extLst>
          </p:cNvPr>
          <p:cNvSpPr/>
          <p:nvPr userDrawn="1"/>
        </p:nvSpPr>
        <p:spPr>
          <a:xfrm>
            <a:off x="0" y="6291263"/>
            <a:ext cx="12236450" cy="566737"/>
          </a:xfrm>
          <a:custGeom>
            <a:avLst/>
            <a:gdLst>
              <a:gd name="connsiteX0" fmla="*/ 4721632 w 9443264"/>
              <a:gd name="connsiteY0" fmla="*/ 0 h 409185"/>
              <a:gd name="connsiteX1" fmla="*/ 9331443 w 9443264"/>
              <a:gd name="connsiteY1" fmla="*/ 387313 h 409185"/>
              <a:gd name="connsiteX2" fmla="*/ 9443264 w 9443264"/>
              <a:gd name="connsiteY2" fmla="*/ 409185 h 409185"/>
              <a:gd name="connsiteX3" fmla="*/ 0 w 9443264"/>
              <a:gd name="connsiteY3" fmla="*/ 409185 h 409185"/>
              <a:gd name="connsiteX4" fmla="*/ 111821 w 9443264"/>
              <a:gd name="connsiteY4" fmla="*/ 387313 h 409185"/>
              <a:gd name="connsiteX5" fmla="*/ 4721632 w 9443264"/>
              <a:gd name="connsiteY5" fmla="*/ 0 h 4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3264" h="409185">
                <a:moveTo>
                  <a:pt x="4721632" y="0"/>
                </a:moveTo>
                <a:cubicBezTo>
                  <a:pt x="6429210" y="0"/>
                  <a:pt x="8015546" y="142783"/>
                  <a:pt x="9331443" y="387313"/>
                </a:cubicBezTo>
                <a:lnTo>
                  <a:pt x="9443264" y="409185"/>
                </a:lnTo>
                <a:lnTo>
                  <a:pt x="0" y="409185"/>
                </a:lnTo>
                <a:lnTo>
                  <a:pt x="111821" y="387313"/>
                </a:lnTo>
                <a:cubicBezTo>
                  <a:pt x="1427719" y="142783"/>
                  <a:pt x="3014054" y="0"/>
                  <a:pt x="4721632" y="0"/>
                </a:cubicBezTo>
                <a:close/>
              </a:path>
            </a:pathLst>
          </a:cu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noProof="1">
              <a:solidFill>
                <a:prstClr val="white"/>
              </a:solidFill>
              <a:latin typeface="Batang" panose="02030600000101010101" charset="-127"/>
              <a:ea typeface="Batang" panose="02030600000101010101" charset="-127"/>
            </a:endParaRPr>
          </a:p>
        </p:txBody>
      </p:sp>
    </p:spTree>
    <p:extLst>
      <p:ext uri="{BB962C8B-B14F-4D97-AF65-F5344CB8AC3E}">
        <p14:creationId xmlns:p14="http://schemas.microsoft.com/office/powerpoint/2010/main" val="3338840671"/>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B885AC55-C875-C1B0-8118-9AE990DE9721}"/>
              </a:ext>
            </a:extLst>
          </p:cNvPr>
          <p:cNvSpPr>
            <a:spLocks noGrp="1"/>
          </p:cNvSpPr>
          <p:nvPr>
            <p:ph type="dt" sz="half" idx="10"/>
          </p:nvPr>
        </p:nvSpPr>
        <p:spPr/>
        <p:txBody>
          <a:bodyPr/>
          <a:lstStyle>
            <a:lvl1pPr>
              <a:defRPr/>
            </a:lvl1pPr>
          </a:lstStyle>
          <a:p>
            <a:pPr>
              <a:defRPr/>
            </a:pPr>
            <a:fld id="{39138574-1041-41C3-B98E-7F1011187931}" type="datetimeFigureOut">
              <a:rPr lang="zh-CN" altLang="en-US"/>
              <a:pPr>
                <a:defRPr/>
              </a:pPr>
              <a:t>2024/10/17</a:t>
            </a:fld>
            <a:endParaRPr lang="zh-CN" altLang="en-US"/>
          </a:p>
        </p:txBody>
      </p:sp>
      <p:sp>
        <p:nvSpPr>
          <p:cNvPr id="6" name="页脚占位符 4">
            <a:extLst>
              <a:ext uri="{FF2B5EF4-FFF2-40B4-BE49-F238E27FC236}">
                <a16:creationId xmlns:a16="http://schemas.microsoft.com/office/drawing/2014/main" id="{BF7E8AE3-B703-451B-C109-E3BC6DEA653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CD6112B-F1AB-32E1-6153-B225D4F284B1}"/>
              </a:ext>
            </a:extLst>
          </p:cNvPr>
          <p:cNvSpPr>
            <a:spLocks noGrp="1"/>
          </p:cNvSpPr>
          <p:nvPr>
            <p:ph type="sldNum" sz="quarter" idx="12"/>
          </p:nvPr>
        </p:nvSpPr>
        <p:spPr/>
        <p:txBody>
          <a:bodyPr/>
          <a:lstStyle>
            <a:lvl1pPr>
              <a:defRPr/>
            </a:lvl1pPr>
          </a:lstStyle>
          <a:p>
            <a:fld id="{ACAFF07A-3B35-4684-B232-F13C7A9B642D}" type="slidenum">
              <a:rPr lang="zh-CN" altLang="en-US"/>
              <a:pPr/>
              <a:t>‹#›</a:t>
            </a:fld>
            <a:endParaRPr lang="zh-CN" altLang="en-US"/>
          </a:p>
        </p:txBody>
      </p:sp>
    </p:spTree>
    <p:extLst>
      <p:ext uri="{BB962C8B-B14F-4D97-AF65-F5344CB8AC3E}">
        <p14:creationId xmlns:p14="http://schemas.microsoft.com/office/powerpoint/2010/main" val="3600570667"/>
      </p:ext>
    </p:extLst>
  </p:cSld>
  <p:clrMapOvr>
    <a:masterClrMapping/>
  </p:clrMapOvr>
  <p:transition spd="slow"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CA326278-459C-2C91-9ECA-75B360CE83FA}"/>
              </a:ext>
            </a:extLst>
          </p:cNvPr>
          <p:cNvSpPr>
            <a:spLocks noGrp="1"/>
          </p:cNvSpPr>
          <p:nvPr>
            <p:ph type="dt" sz="half" idx="10"/>
          </p:nvPr>
        </p:nvSpPr>
        <p:spPr/>
        <p:txBody>
          <a:bodyPr/>
          <a:lstStyle>
            <a:lvl1pPr>
              <a:defRPr/>
            </a:lvl1pPr>
          </a:lstStyle>
          <a:p>
            <a:pPr>
              <a:defRPr/>
            </a:pPr>
            <a:fld id="{28C19D85-A17F-4B5B-9E6F-81D25D75CE32}" type="datetimeFigureOut">
              <a:rPr lang="zh-CN" altLang="en-US"/>
              <a:pPr>
                <a:defRPr/>
              </a:pPr>
              <a:t>2024/10/17</a:t>
            </a:fld>
            <a:endParaRPr lang="zh-CN" altLang="en-US"/>
          </a:p>
        </p:txBody>
      </p:sp>
      <p:sp>
        <p:nvSpPr>
          <p:cNvPr id="8" name="页脚占位符 4">
            <a:extLst>
              <a:ext uri="{FF2B5EF4-FFF2-40B4-BE49-F238E27FC236}">
                <a16:creationId xmlns:a16="http://schemas.microsoft.com/office/drawing/2014/main" id="{4A27E041-6716-5974-F877-527A83FAE203}"/>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668F1B2F-2E44-457A-33A9-14A415370F11}"/>
              </a:ext>
            </a:extLst>
          </p:cNvPr>
          <p:cNvSpPr>
            <a:spLocks noGrp="1"/>
          </p:cNvSpPr>
          <p:nvPr>
            <p:ph type="sldNum" sz="quarter" idx="12"/>
          </p:nvPr>
        </p:nvSpPr>
        <p:spPr/>
        <p:txBody>
          <a:bodyPr/>
          <a:lstStyle>
            <a:lvl1pPr>
              <a:defRPr/>
            </a:lvl1pPr>
          </a:lstStyle>
          <a:p>
            <a:fld id="{ECEFC6DA-8778-4311-A13A-6511D3661181}" type="slidenum">
              <a:rPr lang="zh-CN" altLang="en-US"/>
              <a:pPr/>
              <a:t>‹#›</a:t>
            </a:fld>
            <a:endParaRPr lang="zh-CN" altLang="en-US"/>
          </a:p>
        </p:txBody>
      </p:sp>
    </p:spTree>
    <p:extLst>
      <p:ext uri="{BB962C8B-B14F-4D97-AF65-F5344CB8AC3E}">
        <p14:creationId xmlns:p14="http://schemas.microsoft.com/office/powerpoint/2010/main" val="3201446863"/>
      </p:ext>
    </p:extLst>
  </p:cSld>
  <p:clrMapOvr>
    <a:masterClrMapping/>
  </p:clrMapOvr>
  <p:transition spd="slow"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CF2B61EB-9A53-C40D-04B8-FC680128805B}"/>
              </a:ext>
            </a:extLst>
          </p:cNvPr>
          <p:cNvSpPr>
            <a:spLocks noGrp="1"/>
          </p:cNvSpPr>
          <p:nvPr>
            <p:ph type="dt" sz="half" idx="10"/>
          </p:nvPr>
        </p:nvSpPr>
        <p:spPr/>
        <p:txBody>
          <a:bodyPr/>
          <a:lstStyle>
            <a:lvl1pPr>
              <a:defRPr/>
            </a:lvl1pPr>
          </a:lstStyle>
          <a:p>
            <a:pPr>
              <a:defRPr/>
            </a:pPr>
            <a:fld id="{E352B0BA-F61C-4414-BC03-F7AF39D4ACE8}" type="datetimeFigureOut">
              <a:rPr lang="zh-CN" altLang="en-US"/>
              <a:pPr>
                <a:defRPr/>
              </a:pPr>
              <a:t>2024/10/17</a:t>
            </a:fld>
            <a:endParaRPr lang="zh-CN" altLang="en-US"/>
          </a:p>
        </p:txBody>
      </p:sp>
      <p:sp>
        <p:nvSpPr>
          <p:cNvPr id="4" name="页脚占位符 4">
            <a:extLst>
              <a:ext uri="{FF2B5EF4-FFF2-40B4-BE49-F238E27FC236}">
                <a16:creationId xmlns:a16="http://schemas.microsoft.com/office/drawing/2014/main" id="{87F0EE19-E99D-6620-D035-103BCCAFE445}"/>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18D8FBE8-CF06-F4EF-75A4-019B46829173}"/>
              </a:ext>
            </a:extLst>
          </p:cNvPr>
          <p:cNvSpPr>
            <a:spLocks noGrp="1"/>
          </p:cNvSpPr>
          <p:nvPr>
            <p:ph type="sldNum" sz="quarter" idx="12"/>
          </p:nvPr>
        </p:nvSpPr>
        <p:spPr/>
        <p:txBody>
          <a:bodyPr/>
          <a:lstStyle>
            <a:lvl1pPr>
              <a:defRPr/>
            </a:lvl1pPr>
          </a:lstStyle>
          <a:p>
            <a:fld id="{09A58DAD-D71C-44BE-9451-2D7240455662}" type="slidenum">
              <a:rPr lang="zh-CN" altLang="en-US"/>
              <a:pPr/>
              <a:t>‹#›</a:t>
            </a:fld>
            <a:endParaRPr lang="zh-CN" altLang="en-US"/>
          </a:p>
        </p:txBody>
      </p:sp>
    </p:spTree>
    <p:extLst>
      <p:ext uri="{BB962C8B-B14F-4D97-AF65-F5344CB8AC3E}">
        <p14:creationId xmlns:p14="http://schemas.microsoft.com/office/powerpoint/2010/main" val="969417468"/>
      </p:ext>
    </p:extLst>
  </p:cSld>
  <p:clrMapOvr>
    <a:masterClrMapping/>
  </p:clrMapOvr>
  <p:transition spd="slow"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90B18AA6-EAF3-16B4-1F80-7DB1E1071AFF}"/>
              </a:ext>
            </a:extLst>
          </p:cNvPr>
          <p:cNvSpPr>
            <a:spLocks noGrp="1"/>
          </p:cNvSpPr>
          <p:nvPr>
            <p:ph type="dt" sz="half" idx="10"/>
          </p:nvPr>
        </p:nvSpPr>
        <p:spPr/>
        <p:txBody>
          <a:bodyPr/>
          <a:lstStyle>
            <a:lvl1pPr>
              <a:defRPr/>
            </a:lvl1pPr>
          </a:lstStyle>
          <a:p>
            <a:pPr>
              <a:defRPr/>
            </a:pPr>
            <a:fld id="{21054C86-9BF0-4F71-A87E-E9EF1CCE1773}" type="datetimeFigureOut">
              <a:rPr lang="zh-CN" altLang="en-US"/>
              <a:pPr>
                <a:defRPr/>
              </a:pPr>
              <a:t>2024/10/17</a:t>
            </a:fld>
            <a:endParaRPr lang="zh-CN" altLang="en-US"/>
          </a:p>
        </p:txBody>
      </p:sp>
      <p:sp>
        <p:nvSpPr>
          <p:cNvPr id="3" name="页脚占位符 4">
            <a:extLst>
              <a:ext uri="{FF2B5EF4-FFF2-40B4-BE49-F238E27FC236}">
                <a16:creationId xmlns:a16="http://schemas.microsoft.com/office/drawing/2014/main" id="{E1E40E1D-0142-E602-D482-BACBA7112D55}"/>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5BC50918-29E0-6994-BECB-40641408FE9D}"/>
              </a:ext>
            </a:extLst>
          </p:cNvPr>
          <p:cNvSpPr>
            <a:spLocks noGrp="1"/>
          </p:cNvSpPr>
          <p:nvPr>
            <p:ph type="sldNum" sz="quarter" idx="12"/>
          </p:nvPr>
        </p:nvSpPr>
        <p:spPr/>
        <p:txBody>
          <a:bodyPr/>
          <a:lstStyle>
            <a:lvl1pPr>
              <a:defRPr/>
            </a:lvl1pPr>
          </a:lstStyle>
          <a:p>
            <a:fld id="{B949E0F6-946F-41CA-97C8-8B438D99ACC0}" type="slidenum">
              <a:rPr lang="zh-CN" altLang="en-US"/>
              <a:pPr/>
              <a:t>‹#›</a:t>
            </a:fld>
            <a:endParaRPr lang="zh-CN" altLang="en-US"/>
          </a:p>
        </p:txBody>
      </p:sp>
    </p:spTree>
    <p:extLst>
      <p:ext uri="{BB962C8B-B14F-4D97-AF65-F5344CB8AC3E}">
        <p14:creationId xmlns:p14="http://schemas.microsoft.com/office/powerpoint/2010/main" val="3565621893"/>
      </p:ext>
    </p:extLst>
  </p:cSld>
  <p:clrMapOvr>
    <a:masterClrMapping/>
  </p:clrMapOvr>
  <p:transition spd="slow"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7E710416-6CE8-568C-6808-00DFB2494356}"/>
              </a:ext>
            </a:extLst>
          </p:cNvPr>
          <p:cNvSpPr>
            <a:spLocks noGrp="1"/>
          </p:cNvSpPr>
          <p:nvPr>
            <p:ph type="dt" sz="half" idx="10"/>
          </p:nvPr>
        </p:nvSpPr>
        <p:spPr/>
        <p:txBody>
          <a:bodyPr/>
          <a:lstStyle>
            <a:lvl1pPr>
              <a:defRPr/>
            </a:lvl1pPr>
          </a:lstStyle>
          <a:p>
            <a:pPr>
              <a:defRPr/>
            </a:pPr>
            <a:fld id="{22816092-211C-4ACF-A45D-3DE61A8C5326}" type="datetimeFigureOut">
              <a:rPr lang="zh-CN" altLang="en-US"/>
              <a:pPr>
                <a:defRPr/>
              </a:pPr>
              <a:t>2024/10/17</a:t>
            </a:fld>
            <a:endParaRPr lang="zh-CN" altLang="en-US"/>
          </a:p>
        </p:txBody>
      </p:sp>
      <p:sp>
        <p:nvSpPr>
          <p:cNvPr id="6" name="页脚占位符 4">
            <a:extLst>
              <a:ext uri="{FF2B5EF4-FFF2-40B4-BE49-F238E27FC236}">
                <a16:creationId xmlns:a16="http://schemas.microsoft.com/office/drawing/2014/main" id="{EFA6BD22-8162-5AEE-4D1F-7E7A547983D6}"/>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0F72C0A-9DEF-7042-E01B-DC33159B9FED}"/>
              </a:ext>
            </a:extLst>
          </p:cNvPr>
          <p:cNvSpPr>
            <a:spLocks noGrp="1"/>
          </p:cNvSpPr>
          <p:nvPr>
            <p:ph type="sldNum" sz="quarter" idx="12"/>
          </p:nvPr>
        </p:nvSpPr>
        <p:spPr/>
        <p:txBody>
          <a:bodyPr/>
          <a:lstStyle>
            <a:lvl1pPr>
              <a:defRPr/>
            </a:lvl1pPr>
          </a:lstStyle>
          <a:p>
            <a:fld id="{4C90B918-C55F-409D-B9DE-2212226EE148}" type="slidenum">
              <a:rPr lang="zh-CN" altLang="en-US"/>
              <a:pPr/>
              <a:t>‹#›</a:t>
            </a:fld>
            <a:endParaRPr lang="zh-CN" altLang="en-US"/>
          </a:p>
        </p:txBody>
      </p:sp>
    </p:spTree>
    <p:extLst>
      <p:ext uri="{BB962C8B-B14F-4D97-AF65-F5344CB8AC3E}">
        <p14:creationId xmlns:p14="http://schemas.microsoft.com/office/powerpoint/2010/main" val="106875811"/>
      </p:ext>
    </p:extLst>
  </p:cSld>
  <p:clrMapOvr>
    <a:masterClrMapping/>
  </p:clrMapOvr>
  <p:transition spd="slow"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B8F478D5-8276-F887-9946-E06BD828D7D8}"/>
              </a:ext>
            </a:extLst>
          </p:cNvPr>
          <p:cNvSpPr>
            <a:spLocks noGrp="1"/>
          </p:cNvSpPr>
          <p:nvPr>
            <p:ph type="dt" sz="half" idx="10"/>
          </p:nvPr>
        </p:nvSpPr>
        <p:spPr/>
        <p:txBody>
          <a:bodyPr/>
          <a:lstStyle>
            <a:lvl1pPr>
              <a:defRPr/>
            </a:lvl1pPr>
          </a:lstStyle>
          <a:p>
            <a:pPr>
              <a:defRPr/>
            </a:pPr>
            <a:fld id="{D8DD9726-EB9D-4731-85CB-8CD6071C0909}" type="datetimeFigureOut">
              <a:rPr lang="zh-CN" altLang="en-US"/>
              <a:pPr>
                <a:defRPr/>
              </a:pPr>
              <a:t>2024/10/17</a:t>
            </a:fld>
            <a:endParaRPr lang="zh-CN" altLang="en-US"/>
          </a:p>
        </p:txBody>
      </p:sp>
      <p:sp>
        <p:nvSpPr>
          <p:cNvPr id="6" name="页脚占位符 4">
            <a:extLst>
              <a:ext uri="{FF2B5EF4-FFF2-40B4-BE49-F238E27FC236}">
                <a16:creationId xmlns:a16="http://schemas.microsoft.com/office/drawing/2014/main" id="{4E12B11D-A6CC-E09C-9169-01877372378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E854C00F-C787-0E0F-DB61-90C56D24F4FC}"/>
              </a:ext>
            </a:extLst>
          </p:cNvPr>
          <p:cNvSpPr>
            <a:spLocks noGrp="1"/>
          </p:cNvSpPr>
          <p:nvPr>
            <p:ph type="sldNum" sz="quarter" idx="12"/>
          </p:nvPr>
        </p:nvSpPr>
        <p:spPr/>
        <p:txBody>
          <a:bodyPr/>
          <a:lstStyle>
            <a:lvl1pPr>
              <a:defRPr/>
            </a:lvl1pPr>
          </a:lstStyle>
          <a:p>
            <a:fld id="{06B590F0-D24C-4A0E-A3EF-A6293761D6FA}" type="slidenum">
              <a:rPr lang="zh-CN" altLang="en-US"/>
              <a:pPr/>
              <a:t>‹#›</a:t>
            </a:fld>
            <a:endParaRPr lang="zh-CN" altLang="en-US"/>
          </a:p>
        </p:txBody>
      </p:sp>
    </p:spTree>
    <p:extLst>
      <p:ext uri="{BB962C8B-B14F-4D97-AF65-F5344CB8AC3E}">
        <p14:creationId xmlns:p14="http://schemas.microsoft.com/office/powerpoint/2010/main" val="1716948099"/>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10/17/2024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22985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B6A97426-E878-71E8-0D15-8E981D8DDDF7}"/>
              </a:ext>
            </a:extLst>
          </p:cNvPr>
          <p:cNvSpPr>
            <a:spLocks noGrp="1"/>
          </p:cNvSpPr>
          <p:nvPr>
            <p:ph type="dt" sz="half" idx="10"/>
          </p:nvPr>
        </p:nvSpPr>
        <p:spPr/>
        <p:txBody>
          <a:bodyPr/>
          <a:lstStyle>
            <a:lvl1pPr>
              <a:defRPr/>
            </a:lvl1pPr>
          </a:lstStyle>
          <a:p>
            <a:pPr>
              <a:defRPr/>
            </a:pPr>
            <a:fld id="{03A0FAD2-44A6-40ED-8215-F033E5FB7EE3}" type="datetimeFigureOut">
              <a:rPr lang="zh-CN" altLang="en-US"/>
              <a:pPr>
                <a:defRPr/>
              </a:pPr>
              <a:t>2024/10/17</a:t>
            </a:fld>
            <a:endParaRPr lang="zh-CN" altLang="en-US"/>
          </a:p>
        </p:txBody>
      </p:sp>
      <p:sp>
        <p:nvSpPr>
          <p:cNvPr id="5" name="页脚占位符 4">
            <a:extLst>
              <a:ext uri="{FF2B5EF4-FFF2-40B4-BE49-F238E27FC236}">
                <a16:creationId xmlns:a16="http://schemas.microsoft.com/office/drawing/2014/main" id="{E82DD36B-230B-EC1B-9765-7CE6A85F33B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F0EBF4B-2386-CDE6-58B5-CBEB7326A9C6}"/>
              </a:ext>
            </a:extLst>
          </p:cNvPr>
          <p:cNvSpPr>
            <a:spLocks noGrp="1"/>
          </p:cNvSpPr>
          <p:nvPr>
            <p:ph type="sldNum" sz="quarter" idx="12"/>
          </p:nvPr>
        </p:nvSpPr>
        <p:spPr/>
        <p:txBody>
          <a:bodyPr/>
          <a:lstStyle>
            <a:lvl1pPr>
              <a:defRPr/>
            </a:lvl1pPr>
          </a:lstStyle>
          <a:p>
            <a:fld id="{8393F960-1406-4E47-8490-C9DB2D213C1A}" type="slidenum">
              <a:rPr lang="zh-CN" altLang="en-US"/>
              <a:pPr/>
              <a:t>‹#›</a:t>
            </a:fld>
            <a:endParaRPr lang="zh-CN" altLang="en-US"/>
          </a:p>
        </p:txBody>
      </p:sp>
    </p:spTree>
    <p:extLst>
      <p:ext uri="{BB962C8B-B14F-4D97-AF65-F5344CB8AC3E}">
        <p14:creationId xmlns:p14="http://schemas.microsoft.com/office/powerpoint/2010/main" val="2470341332"/>
      </p:ext>
    </p:extLst>
  </p:cSld>
  <p:clrMapOvr>
    <a:masterClrMapping/>
  </p:clrMapOvr>
  <p:transition spd="slow"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5A138C12-7EBC-CE7C-9766-4297C25748A5}"/>
              </a:ext>
            </a:extLst>
          </p:cNvPr>
          <p:cNvSpPr>
            <a:spLocks noGrp="1"/>
          </p:cNvSpPr>
          <p:nvPr>
            <p:ph type="dt" sz="half" idx="10"/>
          </p:nvPr>
        </p:nvSpPr>
        <p:spPr/>
        <p:txBody>
          <a:bodyPr/>
          <a:lstStyle>
            <a:lvl1pPr>
              <a:defRPr/>
            </a:lvl1pPr>
          </a:lstStyle>
          <a:p>
            <a:pPr>
              <a:defRPr/>
            </a:pPr>
            <a:fld id="{C1D98ACC-8804-41BC-8C2B-BC578299A0B2}" type="datetimeFigureOut">
              <a:rPr lang="zh-CN" altLang="en-US"/>
              <a:pPr>
                <a:defRPr/>
              </a:pPr>
              <a:t>2024/10/17</a:t>
            </a:fld>
            <a:endParaRPr lang="zh-CN" altLang="en-US"/>
          </a:p>
        </p:txBody>
      </p:sp>
      <p:sp>
        <p:nvSpPr>
          <p:cNvPr id="5" name="页脚占位符 4">
            <a:extLst>
              <a:ext uri="{FF2B5EF4-FFF2-40B4-BE49-F238E27FC236}">
                <a16:creationId xmlns:a16="http://schemas.microsoft.com/office/drawing/2014/main" id="{89544020-1493-BFBC-1D14-73621F93C10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C2A5439-27DD-D620-0618-6D60D59927E8}"/>
              </a:ext>
            </a:extLst>
          </p:cNvPr>
          <p:cNvSpPr>
            <a:spLocks noGrp="1"/>
          </p:cNvSpPr>
          <p:nvPr>
            <p:ph type="sldNum" sz="quarter" idx="12"/>
          </p:nvPr>
        </p:nvSpPr>
        <p:spPr/>
        <p:txBody>
          <a:bodyPr/>
          <a:lstStyle>
            <a:lvl1pPr>
              <a:defRPr/>
            </a:lvl1pPr>
          </a:lstStyle>
          <a:p>
            <a:fld id="{3DA83AC0-85D5-4513-8196-0F9CF3FBD155}" type="slidenum">
              <a:rPr lang="zh-CN" altLang="en-US"/>
              <a:pPr/>
              <a:t>‹#›</a:t>
            </a:fld>
            <a:endParaRPr lang="zh-CN" altLang="en-US"/>
          </a:p>
        </p:txBody>
      </p:sp>
    </p:spTree>
    <p:extLst>
      <p:ext uri="{BB962C8B-B14F-4D97-AF65-F5344CB8AC3E}">
        <p14:creationId xmlns:p14="http://schemas.microsoft.com/office/powerpoint/2010/main" val="919927671"/>
      </p:ext>
    </p:extLst>
  </p:cSld>
  <p:clrMapOvr>
    <a:masterClrMapping/>
  </p:clrMapOvr>
  <p:transition spd="slow"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Thursday, October 17,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19284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Thursday, October 17,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189234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Thursday, October 17,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18513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Thursday, October 17,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05243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Thursday, October 17,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03656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Thursday, October 17,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92234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Thursday, October 17,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7655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Thursday, October 17,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9770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10/17/2024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64683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Thursday, October 17,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49598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Thursday, October 17,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89520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Thursday, October 17,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56364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172503"/>
      </p:ext>
    </p:extLst>
  </p:cSld>
  <p:clrMapOvr>
    <a:masterClrMapping/>
  </p:clrMapOvr>
  <p:transition advTm="1000">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082955"/>
      </p:ext>
    </p:extLst>
  </p:cSld>
  <p:clrMapOvr>
    <a:masterClrMapping/>
  </p:clrMapOvr>
  <p:transition advTm="1000">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85994"/>
      </p:ext>
    </p:extLst>
  </p:cSld>
  <p:clrMapOvr>
    <a:masterClrMapping/>
  </p:clrMapOvr>
  <p:transition advTm="1000">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076D-2C33-4BC1-83D6-A3F63E459DA3}"/>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853831FC-B5F8-4325-AEB3-B11A80F34D53}"/>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BE9185-F047-4C44-9BA9-849F2BB2ED8C}"/>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5" name="Footer Placeholder 4">
            <a:extLst>
              <a:ext uri="{FF2B5EF4-FFF2-40B4-BE49-F238E27FC236}">
                <a16:creationId xmlns:a16="http://schemas.microsoft.com/office/drawing/2014/main" id="{48D5C368-9BBE-4EF6-BE47-C7C1F0732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36E14-637D-4E58-939B-A479131777D2}"/>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477513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8618715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766572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6941428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10/17/2024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12535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790011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3052464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6082734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6277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89548608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90327714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1400010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456805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31227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076D-2C33-4BC1-83D6-A3F63E459DA3}"/>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853831FC-B5F8-4325-AEB3-B11A80F34D53}"/>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BE9185-F047-4C44-9BA9-849F2BB2ED8C}"/>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5" name="Footer Placeholder 4">
            <a:extLst>
              <a:ext uri="{FF2B5EF4-FFF2-40B4-BE49-F238E27FC236}">
                <a16:creationId xmlns:a16="http://schemas.microsoft.com/office/drawing/2014/main" id="{48D5C368-9BBE-4EF6-BE47-C7C1F0732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36E14-637D-4E58-939B-A479131777D2}"/>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387616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10/17/2024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618425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6D31-0277-41D0-91D4-4EE3B24D2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D13181-A76D-46AE-9BC1-623B28FEE7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5B125-BA1C-4FD3-8DF5-1FBC06A02AF0}"/>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5" name="Footer Placeholder 4">
            <a:extLst>
              <a:ext uri="{FF2B5EF4-FFF2-40B4-BE49-F238E27FC236}">
                <a16:creationId xmlns:a16="http://schemas.microsoft.com/office/drawing/2014/main" id="{AC07B547-C2B2-41EF-A891-094C748A8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1CA02-66B2-4852-8039-FA384202432A}"/>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3322046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DAE71-204A-418F-B1A2-145C4ABEADAD}"/>
              </a:ext>
            </a:extLst>
          </p:cNvPr>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47B4AB8-9E16-472C-9D95-6BCFFC64C1C2}"/>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010D60-1684-48D8-8934-53FAEFE0716B}"/>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5" name="Footer Placeholder 4">
            <a:extLst>
              <a:ext uri="{FF2B5EF4-FFF2-40B4-BE49-F238E27FC236}">
                <a16:creationId xmlns:a16="http://schemas.microsoft.com/office/drawing/2014/main" id="{67E13823-C106-439D-B8B2-DDD4584A9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E4114-8056-4520-8F11-3E54F73FF988}"/>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40730593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22CFB-9234-4A63-B34B-F1A355DBD8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4E4DE-823A-4196-BE97-20BD55A0A2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A08093-4EE9-4990-82AF-1BE80BCA98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239ADB-532C-462B-BB1B-037239F65EC9}"/>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6" name="Footer Placeholder 5">
            <a:extLst>
              <a:ext uri="{FF2B5EF4-FFF2-40B4-BE49-F238E27FC236}">
                <a16:creationId xmlns:a16="http://schemas.microsoft.com/office/drawing/2014/main" id="{8D6D5C0D-2BC0-41E3-A014-36E1E94E80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747A4-00D9-4157-A444-8B54F9E2CACD}"/>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2420605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2064-EC0A-45EA-A981-D44CB9FFCFFD}"/>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3A37C8-0E54-4C83-BBF8-5CEAAF7D4008}"/>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201DDE-9050-44B1-910E-518E1E4618E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CCFDED-B5A1-4A6A-AB75-1B49EA9A9E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A2E9F5-8FFD-4DD0-ACC1-620D7E993BF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469FD0-BEF9-4A90-85D8-A716DBE6C597}"/>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8" name="Footer Placeholder 7">
            <a:extLst>
              <a:ext uri="{FF2B5EF4-FFF2-40B4-BE49-F238E27FC236}">
                <a16:creationId xmlns:a16="http://schemas.microsoft.com/office/drawing/2014/main" id="{8F14B6E8-0866-4E63-8184-6A736DAA1A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4485DA-7C76-4CC3-ACE4-D500E968787D}"/>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3415800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99C0-6846-447A-9B25-4B625617EE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AD2E64-4E95-4EEE-B205-BCCF1F0A2E37}"/>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4" name="Footer Placeholder 3">
            <a:extLst>
              <a:ext uri="{FF2B5EF4-FFF2-40B4-BE49-F238E27FC236}">
                <a16:creationId xmlns:a16="http://schemas.microsoft.com/office/drawing/2014/main" id="{C4022FB7-795A-4E50-89BE-8B189CED36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7A2A15-AF60-4B42-A74D-386311F5B7BB}"/>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3345478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A7F58-083A-4D1F-94C1-6DF051F9EF42}"/>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3" name="Footer Placeholder 2">
            <a:extLst>
              <a:ext uri="{FF2B5EF4-FFF2-40B4-BE49-F238E27FC236}">
                <a16:creationId xmlns:a16="http://schemas.microsoft.com/office/drawing/2014/main" id="{E0F2D0A8-4AC8-4EE3-9682-46F62F5885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347023-DBE6-48A1-8FE9-17D1A6A313CE}"/>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27527938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367C-A8AC-415E-91BC-25A0FD2300D1}"/>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EBC79E71-FEC7-4365-9979-239A183C1446}"/>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3988F-5BAF-4BF6-B29E-AF27FFD8B61B}"/>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2A304-3EA1-4869-9100-FCD28A985EC1}"/>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6" name="Footer Placeholder 5">
            <a:extLst>
              <a:ext uri="{FF2B5EF4-FFF2-40B4-BE49-F238E27FC236}">
                <a16:creationId xmlns:a16="http://schemas.microsoft.com/office/drawing/2014/main" id="{295839C1-1CF5-4A75-B6EF-969F209B6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81678-75CA-400B-ACB2-4625E7C8FF25}"/>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23090554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A563-8C22-4E43-924C-C56EDF6AD79C}"/>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48DECF0C-4EEF-4113-9399-45109F8FC372}"/>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a:extLst>
              <a:ext uri="{FF2B5EF4-FFF2-40B4-BE49-F238E27FC236}">
                <a16:creationId xmlns:a16="http://schemas.microsoft.com/office/drawing/2014/main" id="{2E002411-80FE-422A-9ED0-3615BDD9AAB4}"/>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507DD-0A61-4561-88D7-F567B3939234}"/>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6" name="Footer Placeholder 5">
            <a:extLst>
              <a:ext uri="{FF2B5EF4-FFF2-40B4-BE49-F238E27FC236}">
                <a16:creationId xmlns:a16="http://schemas.microsoft.com/office/drawing/2014/main" id="{B3AE64CB-57A7-4FF8-AC0C-B1B1FC40A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756D2D-6392-4C94-9192-92B62264B6A5}"/>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37135172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61411-550D-4855-B415-ED8EEEBCA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F984D-B834-406A-BCF0-28AA3ED4A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65DB8-6221-4597-A044-ED2AAA0023A4}"/>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5" name="Footer Placeholder 4">
            <a:extLst>
              <a:ext uri="{FF2B5EF4-FFF2-40B4-BE49-F238E27FC236}">
                <a16:creationId xmlns:a16="http://schemas.microsoft.com/office/drawing/2014/main" id="{251F2156-C515-4E46-B240-A264C294D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5B0C2-F90F-4F0B-9110-EA208E3E32D7}"/>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3041878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5FA31C-8566-4F5B-87F5-E459DC7241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8B315-EA3E-4E6E-BCE5-6DB75E9A4A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BC244-10DC-41A4-8167-FEF446504381}"/>
              </a:ext>
            </a:extLst>
          </p:cNvPr>
          <p:cNvSpPr>
            <a:spLocks noGrp="1"/>
          </p:cNvSpPr>
          <p:nvPr>
            <p:ph type="dt" sz="half" idx="10"/>
          </p:nvPr>
        </p:nvSpPr>
        <p:spPr/>
        <p:txBody>
          <a:bodyPr/>
          <a:lstStyle/>
          <a:p>
            <a:fld id="{130917A2-FF20-415C-99E0-E5726E3AE970}" type="datetimeFigureOut">
              <a:rPr lang="en-US" smtClean="0"/>
              <a:t>10/17/2024</a:t>
            </a:fld>
            <a:endParaRPr lang="en-US"/>
          </a:p>
        </p:txBody>
      </p:sp>
      <p:sp>
        <p:nvSpPr>
          <p:cNvPr id="5" name="Footer Placeholder 4">
            <a:extLst>
              <a:ext uri="{FF2B5EF4-FFF2-40B4-BE49-F238E27FC236}">
                <a16:creationId xmlns:a16="http://schemas.microsoft.com/office/drawing/2014/main" id="{7DFF0C39-BFF9-410D-92D1-ACEC710A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DAE34-5548-4499-A265-F640C84A1019}"/>
              </a:ext>
            </a:extLst>
          </p:cNvPr>
          <p:cNvSpPr>
            <a:spLocks noGrp="1"/>
          </p:cNvSpPr>
          <p:nvPr>
            <p:ph type="sldNum" sz="quarter" idx="12"/>
          </p:nvPr>
        </p:nvSpPr>
        <p:spPr/>
        <p:txBody>
          <a:bodyPr/>
          <a:lstStyle/>
          <a:p>
            <a:fld id="{0FEDF778-9490-4EF3-B7F8-8B46CBFD3B9C}" type="slidenum">
              <a:rPr lang="en-US" smtClean="0"/>
              <a:t>‹#›</a:t>
            </a:fld>
            <a:endParaRPr lang="en-US"/>
          </a:p>
        </p:txBody>
      </p:sp>
    </p:spTree>
    <p:extLst>
      <p:ext uri="{BB962C8B-B14F-4D97-AF65-F5344CB8AC3E}">
        <p14:creationId xmlns:p14="http://schemas.microsoft.com/office/powerpoint/2010/main" val="2828966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10/17/2024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034777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圆角矩形 2"/>
          <p:cNvSpPr/>
          <p:nvPr userDrawn="1"/>
        </p:nvSpPr>
        <p:spPr bwMode="auto">
          <a:xfrm>
            <a:off x="2135044" y="1125277"/>
            <a:ext cx="7849894" cy="4319480"/>
          </a:xfrm>
          <a:prstGeom prst="roundRect">
            <a:avLst>
              <a:gd name="adj" fmla="val 2998"/>
            </a:avLst>
          </a:prstGeom>
          <a:ln>
            <a:noFill/>
            <a:headEnd type="oval" w="med" len="med"/>
            <a:tailEnd/>
          </a:ln>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217"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 name="Picture 3" descr="C:\Documents and Settings\tdz\桌面\未标题-1 拷贝.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5551" y="1269260"/>
            <a:ext cx="6787551" cy="519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Documents and Settings\tdz\桌面\未标题-1 拷贝.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18305" y="1269260"/>
            <a:ext cx="6787551" cy="519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Documents and Settings\tdz\桌面\未标题-1 拷贝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09997" y="4740091"/>
            <a:ext cx="6791996" cy="519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Documents and Settings\tdz\桌面\未标题-1 拷贝2.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218305" y="4740091"/>
            <a:ext cx="6791996" cy="51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098884"/>
      </p:ext>
    </p:extLst>
  </p:cSld>
  <p:clrMapOvr>
    <a:masterClrMapping/>
  </p:clrMapOvr>
  <p:transition advTm="3000">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p:cNvGrpSpPr/>
          <p:nvPr userDrawn="1"/>
        </p:nvGrpSpPr>
        <p:grpSpPr>
          <a:xfrm>
            <a:off x="85881" y="441411"/>
            <a:ext cx="11987560" cy="467893"/>
            <a:chOff x="85870" y="441513"/>
            <a:chExt cx="11986000" cy="468001"/>
          </a:xfrm>
        </p:grpSpPr>
        <p:sp>
          <p:nvSpPr>
            <p:cNvPr id="12"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3" name="Freeform 7"/>
            <p:cNvSpPr>
              <a:spLocks/>
            </p:cNvSpPr>
            <p:nvPr/>
          </p:nvSpPr>
          <p:spPr bwMode="auto">
            <a:xfrm>
              <a:off x="1126800" y="441513"/>
              <a:ext cx="2772000" cy="468000"/>
            </a:xfrm>
            <a:prstGeom prst="roundRect">
              <a:avLst/>
            </a:prstGeom>
            <a:gradFill>
              <a:gsLst>
                <a:gs pos="33000">
                  <a:srgbClr val="A379BB">
                    <a:lumMod val="60000"/>
                    <a:lumOff val="40000"/>
                  </a:srgbClr>
                </a:gs>
                <a:gs pos="100000">
                  <a:srgbClr val="A379BB"/>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algn="ctr"/>
              <a:r>
                <a:rPr lang="zh-CN" altLang="en-US" sz="2000" kern="0" dirty="0">
                  <a:solidFill>
                    <a:sysClr val="window" lastClr="FFFFFF"/>
                  </a:solidFill>
                  <a:latin typeface="Impact" pitchFamily="34" charset="0"/>
                  <a:ea typeface="微软雅黑" pitchFamily="34" charset="-122"/>
                </a:rPr>
                <a:t>知识概述</a:t>
              </a:r>
            </a:p>
          </p:txBody>
        </p:sp>
        <p:sp>
          <p:nvSpPr>
            <p:cNvPr id="14"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5" name="组合 14"/>
            <p:cNvGrpSpPr/>
            <p:nvPr/>
          </p:nvGrpSpPr>
          <p:grpSpPr>
            <a:xfrm>
              <a:off x="85870" y="499866"/>
              <a:ext cx="11986000" cy="372468"/>
              <a:chOff x="95302" y="1533432"/>
              <a:chExt cx="11986000" cy="372468"/>
            </a:xfrm>
          </p:grpSpPr>
          <p:pic>
            <p:nvPicPr>
              <p:cNvPr id="16" name="Picture 2" descr="C:\Documents and Settings\tdz\桌面\未标题-2 拷贝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1302" y="1533600"/>
                <a:ext cx="1600000" cy="3714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Documents and Settings\tdz\桌面\未标题-3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058" y="1533600"/>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Documents and Settings\tdz\桌面\未标题-3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744" y="1534471"/>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Documents and Settings\tdz\桌面\未标题-2 拷贝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02" y="1533432"/>
                <a:ext cx="1600000" cy="3714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236148808"/>
      </p:ext>
    </p:extLst>
  </p:cSld>
  <p:clrMapOvr>
    <a:masterClrMapping/>
  </p:clrMapOvr>
  <p:transition advTm="3000">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圆角矩形 6"/>
          <p:cNvSpPr/>
          <p:nvPr userDrawn="1"/>
        </p:nvSpPr>
        <p:spPr bwMode="auto">
          <a:xfrm>
            <a:off x="1180916" y="1701208"/>
            <a:ext cx="540070" cy="3959523"/>
          </a:xfrm>
          <a:prstGeom prst="roundRect">
            <a:avLst/>
          </a:prstGeom>
          <a:ln>
            <a:headEnd type="oval" w="med" len="med"/>
            <a:tailEnd/>
          </a:ln>
        </p:spPr>
        <p:style>
          <a:lnRef idx="1">
            <a:schemeClr val="accent4"/>
          </a:lnRef>
          <a:fillRef idx="2">
            <a:schemeClr val="accent4"/>
          </a:fillRef>
          <a:effectRef idx="1">
            <a:schemeClr val="accent4"/>
          </a:effectRef>
          <a:fontRef idx="minor">
            <a:schemeClr val="dk1"/>
          </a:fontRef>
        </p:style>
        <p:txBody>
          <a:bodyPr rtlCol="0" anchor="ctr"/>
          <a:lstStyle/>
          <a:p>
            <a:pPr marL="0" marR="0" indent="0" algn="ctr" defTabSz="914217"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8" name="组合 7"/>
          <p:cNvGrpSpPr/>
          <p:nvPr userDrawn="1"/>
        </p:nvGrpSpPr>
        <p:grpSpPr>
          <a:xfrm>
            <a:off x="1126947" y="441411"/>
            <a:ext cx="10946495" cy="467893"/>
            <a:chOff x="1126800" y="441513"/>
            <a:chExt cx="10945070" cy="468001"/>
          </a:xfrm>
        </p:grpSpPr>
        <p:sp>
          <p:nvSpPr>
            <p:cNvPr id="9"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0" name="Freeform 7"/>
            <p:cNvSpPr>
              <a:spLocks/>
            </p:cNvSpPr>
            <p:nvPr/>
          </p:nvSpPr>
          <p:spPr bwMode="auto">
            <a:xfrm>
              <a:off x="1126800" y="441513"/>
              <a:ext cx="2772000" cy="468000"/>
            </a:xfrm>
            <a:prstGeom prst="roundRect">
              <a:avLst/>
            </a:prstGeom>
            <a:gradFill>
              <a:gsLst>
                <a:gs pos="33000">
                  <a:srgbClr val="A379BB">
                    <a:lumMod val="60000"/>
                    <a:lumOff val="40000"/>
                  </a:srgbClr>
                </a:gs>
                <a:gs pos="100000">
                  <a:srgbClr val="A379BB"/>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algn="ctr"/>
              <a:r>
                <a:rPr lang="zh-CN" altLang="en-US" sz="2000" kern="0" dirty="0">
                  <a:solidFill>
                    <a:sysClr val="window" lastClr="FFFFFF"/>
                  </a:solidFill>
                  <a:latin typeface="Impact" pitchFamily="34" charset="0"/>
                  <a:ea typeface="微软雅黑" pitchFamily="34" charset="-122"/>
                </a:rPr>
                <a:t>知识概述</a:t>
              </a:r>
            </a:p>
          </p:txBody>
        </p:sp>
        <p:sp>
          <p:nvSpPr>
            <p:cNvPr id="11"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2" name="组合 11"/>
            <p:cNvGrpSpPr/>
            <p:nvPr/>
          </p:nvGrpSpPr>
          <p:grpSpPr>
            <a:xfrm>
              <a:off x="3416312" y="500034"/>
              <a:ext cx="8655558" cy="372300"/>
              <a:chOff x="3425744" y="1533600"/>
              <a:chExt cx="8655558" cy="372300"/>
            </a:xfrm>
          </p:grpSpPr>
          <p:pic>
            <p:nvPicPr>
              <p:cNvPr id="13" name="Picture 2" descr="C:\Documents and Settings\tdz\桌面\未标题-2 拷贝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1302" y="1533600"/>
                <a:ext cx="1600000" cy="3714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Documents and Settings\tdz\桌面\未标题-3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058" y="1533600"/>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Documents and Settings\tdz\桌面\未标题-3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744" y="1534471"/>
                <a:ext cx="1771429" cy="3714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098" name="Picture 2" descr="C:\Documents and Settings\tdz\桌面\未标题-3 拷贝12.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65213" y="511082"/>
            <a:ext cx="371477" cy="177101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Documents and Settings\tdz\桌面\未标题-2 拷贝2.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65213" y="5156792"/>
            <a:ext cx="371477" cy="15996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180552" y="454810"/>
            <a:ext cx="1235335" cy="430787"/>
          </a:xfrm>
          <a:prstGeom prst="rect">
            <a:avLst/>
          </a:prstGeom>
          <a:noFill/>
          <a:effectLst>
            <a:reflection blurRad="6350" stA="50000" endA="300" endPos="38500" dist="50800" dir="5400000" sy="-100000" algn="bl" rotWithShape="0"/>
          </a:effectLst>
        </p:spPr>
        <p:txBody>
          <a:bodyPr wrap="square" rtlCol="0">
            <a:spAutoFit/>
          </a:bodyPr>
          <a:lstStyle/>
          <a:p>
            <a:pPr algn="r"/>
            <a:r>
              <a:rPr lang="en-US" altLang="zh-CN" sz="2200" dirty="0">
                <a:solidFill>
                  <a:srgbClr val="F5A7FB"/>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sz="2200" dirty="0">
              <a:solidFill>
                <a:srgbClr val="F5A7FB"/>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spTree>
    <p:extLst>
      <p:ext uri="{BB962C8B-B14F-4D97-AF65-F5344CB8AC3E}">
        <p14:creationId xmlns:p14="http://schemas.microsoft.com/office/powerpoint/2010/main" val="2044703508"/>
      </p:ext>
    </p:extLst>
  </p:cSld>
  <p:clrMapOvr>
    <a:masterClrMapping/>
  </p:clrMapOvr>
  <p:transition advTm="3000">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7"/>
          <p:cNvGrpSpPr/>
          <p:nvPr userDrawn="1"/>
        </p:nvGrpSpPr>
        <p:grpSpPr>
          <a:xfrm>
            <a:off x="77256" y="441411"/>
            <a:ext cx="11996186" cy="467893"/>
            <a:chOff x="77246" y="441513"/>
            <a:chExt cx="11994624" cy="468001"/>
          </a:xfrm>
        </p:grpSpPr>
        <p:sp>
          <p:nvSpPr>
            <p:cNvPr id="9"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0"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zh-CN" altLang="en-US" sz="2000" kern="0" dirty="0">
                  <a:solidFill>
                    <a:sysClr val="window" lastClr="FFFFFF"/>
                  </a:solidFill>
                  <a:latin typeface="微软雅黑" pitchFamily="34" charset="-122"/>
                  <a:ea typeface="微软雅黑" pitchFamily="34" charset="-122"/>
                </a:rPr>
                <a:t>知识概述</a:t>
              </a:r>
            </a:p>
          </p:txBody>
        </p:sp>
        <p:sp>
          <p:nvSpPr>
            <p:cNvPr id="11" name="Freeform 7"/>
            <p:cNvSpPr>
              <a:spLocks/>
            </p:cNvSpPr>
            <p:nvPr/>
          </p:nvSpPr>
          <p:spPr bwMode="auto">
            <a:xfrm>
              <a:off x="8290800" y="441514"/>
              <a:ext cx="2772000" cy="468000"/>
            </a:xfrm>
            <a:prstGeom prst="roundRect">
              <a:avLst/>
            </a:prstGeom>
            <a:gradFill>
              <a:gsLst>
                <a:gs pos="33000">
                  <a:srgbClr val="F68426">
                    <a:lumMod val="60000"/>
                    <a:lumOff val="40000"/>
                  </a:srgbClr>
                </a:gs>
                <a:gs pos="100000">
                  <a:srgbClr val="F68426"/>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2" name="组合 11"/>
            <p:cNvGrpSpPr/>
            <p:nvPr/>
          </p:nvGrpSpPr>
          <p:grpSpPr>
            <a:xfrm>
              <a:off x="77246" y="477466"/>
              <a:ext cx="11994624" cy="370800"/>
              <a:chOff x="77246" y="1535100"/>
              <a:chExt cx="11994624" cy="370800"/>
            </a:xfrm>
          </p:grpSpPr>
          <p:pic>
            <p:nvPicPr>
              <p:cNvPr id="13" name="Picture 2" descr="C:\Documents and Settings\tdz\桌面\橙色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4974"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Documents and Settings\tdz\桌面\橙色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813"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Documents and Settings\tdz\桌面\橙色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986"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Documents and Settings\tdz\桌面\橙色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46"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63471834"/>
      </p:ext>
    </p:extLst>
  </p:cSld>
  <p:clrMapOvr>
    <a:masterClrMapping/>
  </p:clrMapOvr>
  <p:transition advTm="3000">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10" name="组合 9"/>
          <p:cNvGrpSpPr/>
          <p:nvPr userDrawn="1"/>
        </p:nvGrpSpPr>
        <p:grpSpPr>
          <a:xfrm>
            <a:off x="1126947" y="441411"/>
            <a:ext cx="10946495" cy="467893"/>
            <a:chOff x="1126800" y="441513"/>
            <a:chExt cx="10945070" cy="468001"/>
          </a:xfrm>
        </p:grpSpPr>
        <p:sp>
          <p:nvSpPr>
            <p:cNvPr id="11"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2"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zh-CN" altLang="en-US" sz="2000" kern="0" dirty="0">
                  <a:solidFill>
                    <a:sysClr val="window" lastClr="FFFFFF"/>
                  </a:solidFill>
                  <a:latin typeface="微软雅黑" pitchFamily="34" charset="-122"/>
                  <a:ea typeface="微软雅黑" pitchFamily="34" charset="-122"/>
                </a:rPr>
                <a:t>知识概述</a:t>
              </a:r>
            </a:p>
          </p:txBody>
        </p:sp>
        <p:sp>
          <p:nvSpPr>
            <p:cNvPr id="13" name="Freeform 7"/>
            <p:cNvSpPr>
              <a:spLocks/>
            </p:cNvSpPr>
            <p:nvPr/>
          </p:nvSpPr>
          <p:spPr bwMode="auto">
            <a:xfrm>
              <a:off x="8290800" y="441514"/>
              <a:ext cx="2772000" cy="468000"/>
            </a:xfrm>
            <a:prstGeom prst="roundRect">
              <a:avLst/>
            </a:prstGeom>
            <a:gradFill>
              <a:gsLst>
                <a:gs pos="33000">
                  <a:srgbClr val="F68426">
                    <a:lumMod val="60000"/>
                    <a:lumOff val="40000"/>
                  </a:srgbClr>
                </a:gs>
                <a:gs pos="100000">
                  <a:srgbClr val="F68426"/>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4" name="组合 13"/>
            <p:cNvGrpSpPr/>
            <p:nvPr/>
          </p:nvGrpSpPr>
          <p:grpSpPr>
            <a:xfrm>
              <a:off x="3431986" y="477466"/>
              <a:ext cx="8639884" cy="370800"/>
              <a:chOff x="3431986" y="1535100"/>
              <a:chExt cx="8639884" cy="370800"/>
            </a:xfrm>
          </p:grpSpPr>
          <p:pic>
            <p:nvPicPr>
              <p:cNvPr id="15" name="Picture 2" descr="C:\Documents and Settings\tdz\桌面\橙色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4974"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Documents and Settings\tdz\桌面\橙色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813"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Documents and Settings\tdz\桌面\橙色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986"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0" name="圆角矩形 19"/>
          <p:cNvSpPr/>
          <p:nvPr userDrawn="1"/>
        </p:nvSpPr>
        <p:spPr bwMode="auto">
          <a:xfrm>
            <a:off x="1180916" y="1701208"/>
            <a:ext cx="540070" cy="3959523"/>
          </a:xfrm>
          <a:prstGeom prst="roundRect">
            <a:avLst/>
          </a:prstGeom>
          <a:ln>
            <a:headEnd type="oval" w="med" len="med"/>
            <a:tailEnd/>
          </a:ln>
        </p:spPr>
        <p:style>
          <a:lnRef idx="1">
            <a:schemeClr val="accent6"/>
          </a:lnRef>
          <a:fillRef idx="2">
            <a:schemeClr val="accent6"/>
          </a:fillRef>
          <a:effectRef idx="1">
            <a:schemeClr val="accent6"/>
          </a:effectRef>
          <a:fontRef idx="minor">
            <a:schemeClr val="dk1"/>
          </a:fontRef>
        </p:style>
        <p:txBody>
          <a:bodyPr rtlCol="0" anchor="ctr"/>
          <a:lstStyle/>
          <a:p>
            <a:pPr marL="0" marR="0" indent="0" algn="ctr" defTabSz="914217"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5122" name="Picture 2" descr="C:\Documents and Settings\tdz\桌面\橙色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65212" y="5157606"/>
            <a:ext cx="371477" cy="159963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Documents and Settings\tdz\桌面\橙色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68005" y="511082"/>
            <a:ext cx="371477" cy="177101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80552" y="454810"/>
            <a:ext cx="1235335" cy="430787"/>
          </a:xfrm>
          <a:prstGeom prst="rect">
            <a:avLst/>
          </a:prstGeom>
          <a:noFill/>
          <a:effectLst>
            <a:reflection blurRad="6350" stA="50000" endA="300" endPos="38500" dist="50800" dir="5400000" sy="-100000" algn="bl" rotWithShape="0"/>
          </a:effectLst>
        </p:spPr>
        <p:txBody>
          <a:bodyPr wrap="square" rtlCol="0">
            <a:spAutoFit/>
          </a:bodyPr>
          <a:lstStyle/>
          <a:p>
            <a:pPr algn="r"/>
            <a:r>
              <a:rPr lang="en-US" altLang="zh-CN" sz="2200" dirty="0">
                <a:solidFill>
                  <a:srgbClr val="FFFF66"/>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sz="2200" dirty="0">
              <a:solidFill>
                <a:srgbClr val="FFFF66"/>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spTree>
    <p:extLst>
      <p:ext uri="{BB962C8B-B14F-4D97-AF65-F5344CB8AC3E}">
        <p14:creationId xmlns:p14="http://schemas.microsoft.com/office/powerpoint/2010/main" val="2841024076"/>
      </p:ext>
    </p:extLst>
  </p:cSld>
  <p:clrMapOvr>
    <a:masterClrMapping/>
  </p:clrMapOvr>
  <p:transition advTm="3000">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5"/>
          <p:cNvGrpSpPr/>
          <p:nvPr userDrawn="1"/>
        </p:nvGrpSpPr>
        <p:grpSpPr>
          <a:xfrm>
            <a:off x="92090" y="441411"/>
            <a:ext cx="11981352" cy="467893"/>
            <a:chOff x="92078" y="441513"/>
            <a:chExt cx="11979792" cy="468001"/>
          </a:xfrm>
        </p:grpSpPr>
        <p:sp>
          <p:nvSpPr>
            <p:cNvPr id="7" name="Freeform 7"/>
            <p:cNvSpPr>
              <a:spLocks/>
            </p:cNvSpPr>
            <p:nvPr/>
          </p:nvSpPr>
          <p:spPr bwMode="auto">
            <a:xfrm>
              <a:off x="4708800" y="441513"/>
              <a:ext cx="2772000" cy="468000"/>
            </a:xfrm>
            <a:prstGeom prst="roundRect">
              <a:avLst/>
            </a:prstGeom>
            <a:gradFill>
              <a:gsLst>
                <a:gs pos="33000">
                  <a:srgbClr val="6DAA2D">
                    <a:lumMod val="60000"/>
                    <a:lumOff val="40000"/>
                  </a:srgbClr>
                </a:gs>
                <a:gs pos="100000">
                  <a:srgbClr val="6DAA2D"/>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8"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zh-CN" altLang="en-US" sz="2000" kern="0" dirty="0">
                  <a:solidFill>
                    <a:sysClr val="window" lastClr="FFFFFF"/>
                  </a:solidFill>
                  <a:latin typeface="微软雅黑" pitchFamily="34" charset="-122"/>
                  <a:ea typeface="微软雅黑" pitchFamily="34" charset="-122"/>
                </a:rPr>
                <a:t>知识概述</a:t>
              </a:r>
            </a:p>
          </p:txBody>
        </p:sp>
        <p:sp>
          <p:nvSpPr>
            <p:cNvPr id="9"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0" name="组合 9"/>
            <p:cNvGrpSpPr/>
            <p:nvPr/>
          </p:nvGrpSpPr>
          <p:grpSpPr>
            <a:xfrm>
              <a:off x="92078" y="489307"/>
              <a:ext cx="11979792" cy="372300"/>
              <a:chOff x="98406" y="1533600"/>
              <a:chExt cx="11979792" cy="372300"/>
            </a:xfrm>
          </p:grpSpPr>
          <p:pic>
            <p:nvPicPr>
              <p:cNvPr id="11" name="Picture 2" descr="C:\Documents and Settings\tdz\桌面\绿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1302"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Documents and Settings\tdz\桌面\绿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310" y="15336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Documents and Settings\tdz\桌面\绿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1483" y="15351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Documents and Settings\tdz\桌面\绿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06"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107711151"/>
      </p:ext>
    </p:extLst>
  </p:cSld>
  <p:clrMapOvr>
    <a:masterClrMapping/>
  </p:clrMapOvr>
  <p:transition advTm="3000">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1"/>
          <p:cNvGrpSpPr/>
          <p:nvPr userDrawn="1"/>
        </p:nvGrpSpPr>
        <p:grpSpPr>
          <a:xfrm>
            <a:off x="1126947" y="441411"/>
            <a:ext cx="10946495" cy="467893"/>
            <a:chOff x="1126800" y="441513"/>
            <a:chExt cx="10945070" cy="468001"/>
          </a:xfrm>
        </p:grpSpPr>
        <p:sp>
          <p:nvSpPr>
            <p:cNvPr id="3" name="Freeform 7"/>
            <p:cNvSpPr>
              <a:spLocks/>
            </p:cNvSpPr>
            <p:nvPr/>
          </p:nvSpPr>
          <p:spPr bwMode="auto">
            <a:xfrm>
              <a:off x="4708800" y="441513"/>
              <a:ext cx="2772000" cy="468000"/>
            </a:xfrm>
            <a:prstGeom prst="roundRect">
              <a:avLst/>
            </a:prstGeom>
            <a:gradFill>
              <a:gsLst>
                <a:gs pos="33000">
                  <a:srgbClr val="6DAA2D">
                    <a:lumMod val="60000"/>
                    <a:lumOff val="40000"/>
                  </a:srgbClr>
                </a:gs>
                <a:gs pos="100000">
                  <a:srgbClr val="6DAA2D"/>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4"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zh-CN" altLang="en-US" sz="2000" kern="0" dirty="0">
                  <a:solidFill>
                    <a:sysClr val="window" lastClr="FFFFFF"/>
                  </a:solidFill>
                  <a:latin typeface="微软雅黑" pitchFamily="34" charset="-122"/>
                  <a:ea typeface="微软雅黑" pitchFamily="34" charset="-122"/>
                </a:rPr>
                <a:t>知识概述</a:t>
              </a:r>
            </a:p>
          </p:txBody>
        </p:sp>
        <p:sp>
          <p:nvSpPr>
            <p:cNvPr id="5"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217"/>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6" name="组合 5"/>
            <p:cNvGrpSpPr/>
            <p:nvPr/>
          </p:nvGrpSpPr>
          <p:grpSpPr>
            <a:xfrm>
              <a:off x="3435155" y="489307"/>
              <a:ext cx="8636715" cy="372300"/>
              <a:chOff x="3441483" y="1533600"/>
              <a:chExt cx="8636715" cy="372300"/>
            </a:xfrm>
          </p:grpSpPr>
          <p:pic>
            <p:nvPicPr>
              <p:cNvPr id="7" name="Picture 2" descr="C:\Documents and Settings\tdz\桌面\绿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1302"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Documents and Settings\tdz\桌面\绿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310" y="15336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Documents and Settings\tdz\桌面\绿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1483" y="1535100"/>
                <a:ext cx="1764866" cy="370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圆角矩形 10"/>
          <p:cNvSpPr/>
          <p:nvPr userDrawn="1"/>
        </p:nvSpPr>
        <p:spPr bwMode="auto">
          <a:xfrm>
            <a:off x="1180916" y="1701208"/>
            <a:ext cx="540070" cy="3959523"/>
          </a:xfrm>
          <a:prstGeom prst="roundRect">
            <a:avLst/>
          </a:prstGeom>
          <a:ln>
            <a:headEnd type="oval" w="med" len="med"/>
            <a:tailEnd/>
          </a:ln>
        </p:spPr>
        <p:style>
          <a:lnRef idx="1">
            <a:schemeClr val="accent3"/>
          </a:lnRef>
          <a:fillRef idx="2">
            <a:schemeClr val="accent3"/>
          </a:fillRef>
          <a:effectRef idx="1">
            <a:schemeClr val="accent3"/>
          </a:effectRef>
          <a:fontRef idx="minor">
            <a:schemeClr val="dk1"/>
          </a:fontRef>
        </p:style>
        <p:txBody>
          <a:bodyPr rtlCol="0" anchor="ctr"/>
          <a:lstStyle/>
          <a:p>
            <a:pPr marL="0" marR="0" indent="0" algn="ctr" defTabSz="914217"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6146" name="Picture 2" descr="C:\Documents and Settings\tdz\桌面\绿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65212" y="509294"/>
            <a:ext cx="371477" cy="176784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Documents and Settings\tdz\桌面\绿2.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65212" y="5157606"/>
            <a:ext cx="371477" cy="15996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180552" y="454810"/>
            <a:ext cx="1235335" cy="430787"/>
          </a:xfrm>
          <a:prstGeom prst="rect">
            <a:avLst/>
          </a:prstGeom>
          <a:noFill/>
          <a:effectLst>
            <a:reflection blurRad="6350" stA="50000" endA="300" endPos="38500" dist="50800" dir="5400000" sy="-100000" algn="bl" rotWithShape="0"/>
          </a:effectLst>
        </p:spPr>
        <p:txBody>
          <a:bodyPr wrap="square" rtlCol="0">
            <a:spAutoFit/>
          </a:bodyPr>
          <a:lstStyle/>
          <a:p>
            <a:pPr algn="r"/>
            <a:r>
              <a:rPr lang="en-US" altLang="zh-CN" sz="2200" dirty="0">
                <a:solidFill>
                  <a:srgbClr val="99D000"/>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sz="2200" dirty="0">
              <a:solidFill>
                <a:srgbClr val="99D000"/>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spTree>
    <p:extLst>
      <p:ext uri="{BB962C8B-B14F-4D97-AF65-F5344CB8AC3E}">
        <p14:creationId xmlns:p14="http://schemas.microsoft.com/office/powerpoint/2010/main" val="3036282877"/>
      </p:ext>
    </p:extLst>
  </p:cSld>
  <p:clrMapOvr>
    <a:masterClrMapping/>
  </p:clrMapOvr>
  <p:transition advTm="3000">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1"/>
          </a:xfrm>
        </p:spPr>
        <p:txBody>
          <a:bodyPr anchor="b"/>
          <a:lstStyle>
            <a:lvl1pPr algn="l">
              <a:defRPr sz="2400" b="1"/>
            </a:lvl1pPr>
          </a:lstStyle>
          <a:p>
            <a:r>
              <a:rPr lang="zh-CN" altLang="en-US"/>
              <a:t>单击此处编辑母版标题样式</a:t>
            </a:r>
          </a:p>
        </p:txBody>
      </p:sp>
      <p:sp>
        <p:nvSpPr>
          <p:cNvPr id="3" name="内容占位符 2"/>
          <p:cNvSpPr>
            <a:spLocks noGrp="1"/>
          </p:cNvSpPr>
          <p:nvPr>
            <p:ph idx="1"/>
          </p:nvPr>
        </p:nvSpPr>
        <p:spPr>
          <a:xfrm>
            <a:off x="4766734" y="273051"/>
            <a:ext cx="6815666" cy="5853114"/>
          </a:xfrm>
        </p:spPr>
        <p:txBody>
          <a:bodyPr/>
          <a:lstStyle>
            <a:lvl1pPr>
              <a:defRPr sz="3799"/>
            </a:lvl1pPr>
            <a:lvl2pPr>
              <a:defRPr sz="3399"/>
            </a:lvl2pPr>
            <a:lvl3pPr>
              <a:defRPr sz="2799"/>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700"/>
            </a:lvl1pPr>
            <a:lvl2pPr marL="544156" indent="0">
              <a:buNone/>
              <a:defRPr sz="1400"/>
            </a:lvl2pPr>
            <a:lvl3pPr marL="1088311" indent="0">
              <a:buNone/>
              <a:defRPr sz="1200"/>
            </a:lvl3pPr>
            <a:lvl4pPr marL="1632467" indent="0">
              <a:buNone/>
              <a:defRPr sz="1100"/>
            </a:lvl4pPr>
            <a:lvl5pPr marL="2176623" indent="0">
              <a:buNone/>
              <a:defRPr sz="1100"/>
            </a:lvl5pPr>
            <a:lvl6pPr marL="2720779" indent="0">
              <a:buNone/>
              <a:defRPr sz="1100"/>
            </a:lvl6pPr>
            <a:lvl7pPr marL="3264935" indent="0">
              <a:buNone/>
              <a:defRPr sz="1100"/>
            </a:lvl7pPr>
            <a:lvl8pPr marL="3809090" indent="0">
              <a:buNone/>
              <a:defRPr sz="1100"/>
            </a:lvl8pPr>
            <a:lvl9pPr marL="4353246" indent="0">
              <a:buNone/>
              <a:defRPr sz="11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207E3EAD-9ED6-4940-8953-2C4E47EACCA2}" type="datetimeFigureOut">
              <a:rPr lang="zh-CN" altLang="en-US">
                <a:solidFill>
                  <a:prstClr val="black">
                    <a:tint val="75000"/>
                  </a:prstClr>
                </a:solidFill>
              </a:rPr>
              <a:pPr>
                <a:defRPr/>
              </a:pPr>
              <a:t>2024/10/17</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8675BBF-EA5B-4B26-867B-B22883E6B20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22862755"/>
      </p:ext>
    </p:extLst>
  </p:cSld>
  <p:clrMapOvr>
    <a:masterClrMapping/>
  </p:clrMapOvr>
  <p:transition advTm="3000">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p:spPr>
        <p:txBody>
          <a:bodyPr anchor="b"/>
          <a:lstStyle>
            <a:lvl1pPr algn="l">
              <a:defRPr sz="2400"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p:spPr>
        <p:txBody>
          <a:bodyPr rtlCol="0">
            <a:normAutofit/>
          </a:bodyPr>
          <a:lstStyle>
            <a:lvl1pPr marL="0" indent="0">
              <a:buNone/>
              <a:defRPr sz="3799"/>
            </a:lvl1pPr>
            <a:lvl2pPr marL="544156" indent="0">
              <a:buNone/>
              <a:defRPr sz="3399"/>
            </a:lvl2pPr>
            <a:lvl3pPr marL="1088311" indent="0">
              <a:buNone/>
              <a:defRPr sz="2799"/>
            </a:lvl3pPr>
            <a:lvl4pPr marL="1632467" indent="0">
              <a:buNone/>
              <a:defRPr sz="2400"/>
            </a:lvl4pPr>
            <a:lvl5pPr marL="2176623" indent="0">
              <a:buNone/>
              <a:defRPr sz="2400"/>
            </a:lvl5pPr>
            <a:lvl6pPr marL="2720779" indent="0">
              <a:buNone/>
              <a:defRPr sz="2400"/>
            </a:lvl6pPr>
            <a:lvl7pPr marL="3264935" indent="0">
              <a:buNone/>
              <a:defRPr sz="2400"/>
            </a:lvl7pPr>
            <a:lvl8pPr marL="3809090" indent="0">
              <a:buNone/>
              <a:defRPr sz="2400"/>
            </a:lvl8pPr>
            <a:lvl9pPr marL="4353246" indent="0">
              <a:buNone/>
              <a:defRPr sz="2400"/>
            </a:lvl9pPr>
          </a:lstStyle>
          <a:p>
            <a:pPr lvl="0"/>
            <a:endParaRPr lang="zh-CN" altLang="en-US" noProof="0"/>
          </a:p>
        </p:txBody>
      </p:sp>
      <p:sp>
        <p:nvSpPr>
          <p:cNvPr id="4" name="文本占位符 3"/>
          <p:cNvSpPr>
            <a:spLocks noGrp="1"/>
          </p:cNvSpPr>
          <p:nvPr>
            <p:ph type="body" sz="half" idx="2"/>
          </p:nvPr>
        </p:nvSpPr>
        <p:spPr>
          <a:xfrm>
            <a:off x="2389718" y="5367339"/>
            <a:ext cx="7315200" cy="804862"/>
          </a:xfrm>
        </p:spPr>
        <p:txBody>
          <a:bodyPr/>
          <a:lstStyle>
            <a:lvl1pPr marL="0" indent="0">
              <a:buNone/>
              <a:defRPr sz="1700"/>
            </a:lvl1pPr>
            <a:lvl2pPr marL="544156" indent="0">
              <a:buNone/>
              <a:defRPr sz="1400"/>
            </a:lvl2pPr>
            <a:lvl3pPr marL="1088311" indent="0">
              <a:buNone/>
              <a:defRPr sz="1200"/>
            </a:lvl3pPr>
            <a:lvl4pPr marL="1632467" indent="0">
              <a:buNone/>
              <a:defRPr sz="1100"/>
            </a:lvl4pPr>
            <a:lvl5pPr marL="2176623" indent="0">
              <a:buNone/>
              <a:defRPr sz="1100"/>
            </a:lvl5pPr>
            <a:lvl6pPr marL="2720779" indent="0">
              <a:buNone/>
              <a:defRPr sz="1100"/>
            </a:lvl6pPr>
            <a:lvl7pPr marL="3264935" indent="0">
              <a:buNone/>
              <a:defRPr sz="1100"/>
            </a:lvl7pPr>
            <a:lvl8pPr marL="3809090" indent="0">
              <a:buNone/>
              <a:defRPr sz="1100"/>
            </a:lvl8pPr>
            <a:lvl9pPr marL="4353246" indent="0">
              <a:buNone/>
              <a:defRPr sz="11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3EC8A30-9833-4715-B4AF-F29C32DDE9CD}" type="datetimeFigureOut">
              <a:rPr lang="zh-CN" altLang="en-US">
                <a:solidFill>
                  <a:prstClr val="black">
                    <a:tint val="75000"/>
                  </a:prstClr>
                </a:solidFill>
              </a:rPr>
              <a:pPr>
                <a:defRPr/>
              </a:pPr>
              <a:t>2024/10/17</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750C1D1-6BD7-4C4F-80BD-07C233CD21E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25142221"/>
      </p:ext>
    </p:extLst>
  </p:cSld>
  <p:clrMapOvr>
    <a:masterClrMapping/>
  </p:clrMapOvr>
  <p:transition advTm="3000">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D0B2A8B-C4C2-4C93-B65F-12EBAC94FCAD}" type="datetimeFigureOut">
              <a:rPr lang="zh-CN" altLang="en-US">
                <a:solidFill>
                  <a:prstClr val="black">
                    <a:tint val="75000"/>
                  </a:prstClr>
                </a:solidFill>
              </a:rPr>
              <a:pPr>
                <a:defRPr/>
              </a:pPr>
              <a:t>2024/10/17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F39AA19-66CE-4E3D-9BF2-EE4CDF4F3E6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2705764"/>
      </p:ext>
    </p:extLst>
  </p:cSld>
  <p:clrMapOvr>
    <a:masterClrMapping/>
  </p:clrMapOvr>
  <p:transition advTm="3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10/17/2024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126437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45986"/>
      </p:ext>
    </p:extLst>
  </p:cSld>
  <p:clrMapOvr>
    <a:masterClrMapping/>
  </p:clrMapOvr>
  <p:transition advTm="3000">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809265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00770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35818852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2236735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18065910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5693160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94"/>
        <p:cNvGrpSpPr/>
        <p:nvPr/>
      </p:nvGrpSpPr>
      <p:grpSpPr>
        <a:xfrm>
          <a:off x="0" y="0"/>
          <a:ext cx="0" cy="0"/>
          <a:chOff x="0" y="0"/>
          <a:chExt cx="0" cy="0"/>
        </a:xfrm>
      </p:grpSpPr>
    </p:spTree>
    <p:extLst>
      <p:ext uri="{BB962C8B-B14F-4D97-AF65-F5344CB8AC3E}">
        <p14:creationId xmlns:p14="http://schemas.microsoft.com/office/powerpoint/2010/main" val="36680107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41602164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3308186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image" Target="../media/image38.sv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image" Target="../media/image37.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15.jpeg"/><Relationship Id="rId5" Type="http://schemas.openxmlformats.org/officeDocument/2006/relationships/theme" Target="../theme/theme6.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7.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10/17/2024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594673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extLst>
              <a:ext uri="{96DAC541-7B7A-43D3-8B79-37D633B846F1}">
                <asvg:svgBlip xmlns:asvg="http://schemas.microsoft.com/office/drawing/2016/SVG/main" r:embed="rId24"/>
              </a:ext>
            </a:extLst>
          </a:blip>
          <a:srcRect/>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E0FC55C-1559-4CEB-B408-14711AA57501}"/>
              </a:ext>
            </a:extLst>
          </p:cNvPr>
          <p:cNvSpPr txBox="1"/>
          <p:nvPr userDrawn="1"/>
        </p:nvSpPr>
        <p:spPr>
          <a:xfrm>
            <a:off x="0" y="-2016443"/>
            <a:ext cx="12192000" cy="457048"/>
          </a:xfrm>
          <a:prstGeom prst="rect">
            <a:avLst/>
          </a:prstGeom>
          <a:noFill/>
        </p:spPr>
        <p:txBody>
          <a:bodyPr vert="horz" rtlCol="0">
            <a:spAutoFit/>
          </a:bodyPr>
          <a:lstStyle/>
          <a:p>
            <a:pPr algn="ctr"/>
            <a:r>
              <a:rPr lang="en-US" sz="2370">
                <a:solidFill>
                  <a:srgbClr val="CFCFCF"/>
                </a:solidFill>
              </a:rPr>
              <a:t>www.9slide.vn</a:t>
            </a:r>
          </a:p>
        </p:txBody>
      </p:sp>
    </p:spTree>
    <p:extLst>
      <p:ext uri="{BB962C8B-B14F-4D97-AF65-F5344CB8AC3E}">
        <p14:creationId xmlns:p14="http://schemas.microsoft.com/office/powerpoint/2010/main" val="3312779564"/>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44"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3F265-DE49-4511-A948-5E6911E0D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D2EBD-523A-4C40-A943-72FDCBEF7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BF8B4-CBBB-4CA1-80CF-649924B699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D9286-A9DE-497E-BB47-0D3DB5576C11}" type="datetimeFigureOut">
              <a:rPr lang="en-US" smtClean="0"/>
              <a:t>10/17/2024</a:t>
            </a:fld>
            <a:endParaRPr lang="en-US"/>
          </a:p>
        </p:txBody>
      </p:sp>
      <p:sp>
        <p:nvSpPr>
          <p:cNvPr id="5" name="Footer Placeholder 4">
            <a:extLst>
              <a:ext uri="{FF2B5EF4-FFF2-40B4-BE49-F238E27FC236}">
                <a16:creationId xmlns:a16="http://schemas.microsoft.com/office/drawing/2014/main" id="{8F2A454E-40E9-4C56-882B-1783E76425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CC00C1-24C9-4C3F-B89C-C12B341E0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10E6A-E5B0-4B2C-B7E9-95A8BD9685E2}" type="slidenum">
              <a:rPr lang="en-US" smtClean="0"/>
              <a:t>‹#›</a:t>
            </a:fld>
            <a:endParaRPr lang="en-US"/>
          </a:p>
        </p:txBody>
      </p:sp>
    </p:spTree>
    <p:extLst>
      <p:ext uri="{BB962C8B-B14F-4D97-AF65-F5344CB8AC3E}">
        <p14:creationId xmlns:p14="http://schemas.microsoft.com/office/powerpoint/2010/main" val="2918487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EA6FCD-FE91-5C16-6540-DCE529BAD0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45111D-26D0-D0ED-D498-C7718B810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0B6E4-F3A2-D332-EFFD-328AD87873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43B4E-768D-4B8D-B7DA-ACAB92829E1B}" type="datetimeFigureOut">
              <a:rPr lang="en-US" smtClean="0"/>
              <a:t>10/17/2024</a:t>
            </a:fld>
            <a:endParaRPr lang="en-US"/>
          </a:p>
        </p:txBody>
      </p:sp>
      <p:sp>
        <p:nvSpPr>
          <p:cNvPr id="5" name="Footer Placeholder 4">
            <a:extLst>
              <a:ext uri="{FF2B5EF4-FFF2-40B4-BE49-F238E27FC236}">
                <a16:creationId xmlns:a16="http://schemas.microsoft.com/office/drawing/2014/main" id="{BA813B82-AB23-863E-280B-23654C7A94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08401A-4840-9AF9-5553-A6AA7800A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D29DE-2372-415B-830E-BFE077D51152}" type="slidenum">
              <a:rPr lang="en-US" smtClean="0"/>
              <a:t>‹#›</a:t>
            </a:fld>
            <a:endParaRPr lang="en-US"/>
          </a:p>
        </p:txBody>
      </p:sp>
    </p:spTree>
    <p:extLst>
      <p:ext uri="{BB962C8B-B14F-4D97-AF65-F5344CB8AC3E}">
        <p14:creationId xmlns:p14="http://schemas.microsoft.com/office/powerpoint/2010/main" val="21534810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06A2C312-B9C6-DDC7-23E6-A16C0155BB3D}"/>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57BADA01-E896-92D5-4A17-D987EB1C517B}"/>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64967B-60FA-4EE9-DE84-78938B576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defRPr sz="1200" noProof="1">
                <a:solidFill>
                  <a:schemeClr val="tx1">
                    <a:tint val="75000"/>
                  </a:schemeClr>
                </a:solidFill>
                <a:latin typeface="+mn-lt"/>
                <a:ea typeface="+mn-ea"/>
              </a:defRPr>
            </a:lvl1pPr>
          </a:lstStyle>
          <a:p>
            <a:pPr>
              <a:defRPr/>
            </a:pPr>
            <a:fld id="{8A1DE1D9-78D3-43EB-8669-DD6CFDEA3511}" type="datetimeFigureOut">
              <a:rPr lang="zh-CN" altLang="en-US"/>
              <a:pPr>
                <a:defRPr/>
              </a:pPr>
              <a:t>2024/10/17</a:t>
            </a:fld>
            <a:endParaRPr lang="zh-CN" altLang="en-US"/>
          </a:p>
        </p:txBody>
      </p:sp>
      <p:sp>
        <p:nvSpPr>
          <p:cNvPr id="5" name="页脚占位符 4">
            <a:extLst>
              <a:ext uri="{FF2B5EF4-FFF2-40B4-BE49-F238E27FC236}">
                <a16:creationId xmlns:a16="http://schemas.microsoft.com/office/drawing/2014/main" id="{3026FDDE-559B-CC86-7D83-528C890555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defRPr sz="1200" noProof="1">
                <a:solidFill>
                  <a:schemeClr val="tx1">
                    <a:tint val="75000"/>
                  </a:schemeClr>
                </a:solidFill>
              </a:defRPr>
            </a:lvl1pPr>
          </a:lstStyle>
          <a:p>
            <a:pPr>
              <a:defRPr/>
            </a:pPr>
            <a:endParaRPr lang="zh-CN" altLang="en-US"/>
          </a:p>
        </p:txBody>
      </p:sp>
      <p:sp>
        <p:nvSpPr>
          <p:cNvPr id="6" name="灯片编号占位符 5">
            <a:extLst>
              <a:ext uri="{FF2B5EF4-FFF2-40B4-BE49-F238E27FC236}">
                <a16:creationId xmlns:a16="http://schemas.microsoft.com/office/drawing/2014/main" id="{855EFFBC-9D6D-F81B-C47F-09FB8B838B5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D98ACA8-D666-4A47-B282-5CD63EFE326D}" type="slidenum">
              <a:rPr lang="zh-CN" altLang="en-US"/>
              <a:pPr/>
              <a:t>‹#›</a:t>
            </a:fld>
            <a:endParaRPr lang="zh-CN" altLang="en-US"/>
          </a:p>
        </p:txBody>
      </p:sp>
    </p:spTree>
    <p:extLst>
      <p:ext uri="{BB962C8B-B14F-4D97-AF65-F5344CB8AC3E}">
        <p14:creationId xmlns:p14="http://schemas.microsoft.com/office/powerpoint/2010/main" val="262127748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advTm="3000">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Thursday, October 17,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3321164960"/>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 y="-1"/>
            <a:ext cx="1219000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Tree>
    <p:extLst>
      <p:ext uri="{BB962C8B-B14F-4D97-AF65-F5344CB8AC3E}">
        <p14:creationId xmlns:p14="http://schemas.microsoft.com/office/powerpoint/2010/main" val="39791470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transition advTm="1000">
    <p:pull/>
  </p:transition>
  <p:txStyles>
    <p:titleStyle>
      <a:lvl1pPr algn="ctr" defTabSz="1212449" rtl="0" fontAlgn="base">
        <a:spcBef>
          <a:spcPct val="0"/>
        </a:spcBef>
        <a:spcAft>
          <a:spcPct val="0"/>
        </a:spcAft>
        <a:defRPr sz="5894" kern="1200">
          <a:solidFill>
            <a:schemeClr val="tx1"/>
          </a:solidFill>
          <a:latin typeface="+mj-lt"/>
          <a:ea typeface="+mj-ea"/>
          <a:cs typeface="+mj-cs"/>
        </a:defRPr>
      </a:lvl1pPr>
      <a:lvl2pPr algn="ctr" defTabSz="1212449" rtl="0" fontAlgn="base">
        <a:spcBef>
          <a:spcPct val="0"/>
        </a:spcBef>
        <a:spcAft>
          <a:spcPct val="0"/>
        </a:spcAft>
        <a:defRPr sz="5894">
          <a:solidFill>
            <a:schemeClr val="tx1"/>
          </a:solidFill>
          <a:latin typeface="Arial" pitchFamily="34" charset="0"/>
          <a:ea typeface="微软雅黑" pitchFamily="34" charset="-122"/>
        </a:defRPr>
      </a:lvl2pPr>
      <a:lvl3pPr algn="ctr" defTabSz="1212449" rtl="0" fontAlgn="base">
        <a:spcBef>
          <a:spcPct val="0"/>
        </a:spcBef>
        <a:spcAft>
          <a:spcPct val="0"/>
        </a:spcAft>
        <a:defRPr sz="5894">
          <a:solidFill>
            <a:schemeClr val="tx1"/>
          </a:solidFill>
          <a:latin typeface="Arial" pitchFamily="34" charset="0"/>
          <a:ea typeface="微软雅黑" pitchFamily="34" charset="-122"/>
        </a:defRPr>
      </a:lvl3pPr>
      <a:lvl4pPr algn="ctr" defTabSz="1212449" rtl="0" fontAlgn="base">
        <a:spcBef>
          <a:spcPct val="0"/>
        </a:spcBef>
        <a:spcAft>
          <a:spcPct val="0"/>
        </a:spcAft>
        <a:defRPr sz="5894">
          <a:solidFill>
            <a:schemeClr val="tx1"/>
          </a:solidFill>
          <a:latin typeface="Arial" pitchFamily="34" charset="0"/>
          <a:ea typeface="微软雅黑" pitchFamily="34" charset="-122"/>
        </a:defRPr>
      </a:lvl4pPr>
      <a:lvl5pPr algn="ctr" defTabSz="1212449" rtl="0" fontAlgn="base">
        <a:spcBef>
          <a:spcPct val="0"/>
        </a:spcBef>
        <a:spcAft>
          <a:spcPct val="0"/>
        </a:spcAft>
        <a:defRPr sz="5894">
          <a:solidFill>
            <a:schemeClr val="tx1"/>
          </a:solidFill>
          <a:latin typeface="Arial" pitchFamily="34" charset="0"/>
          <a:ea typeface="微软雅黑" pitchFamily="34" charset="-122"/>
        </a:defRPr>
      </a:lvl5pPr>
      <a:lvl6pPr marL="573375" algn="ctr" defTabSz="1212449" rtl="0" fontAlgn="base">
        <a:spcBef>
          <a:spcPct val="0"/>
        </a:spcBef>
        <a:spcAft>
          <a:spcPct val="0"/>
        </a:spcAft>
        <a:defRPr sz="5894">
          <a:solidFill>
            <a:schemeClr val="tx1"/>
          </a:solidFill>
          <a:latin typeface="Arial" pitchFamily="34" charset="0"/>
          <a:ea typeface="微软雅黑" pitchFamily="34" charset="-122"/>
        </a:defRPr>
      </a:lvl6pPr>
      <a:lvl7pPr marL="1146749" algn="ctr" defTabSz="1212449" rtl="0" fontAlgn="base">
        <a:spcBef>
          <a:spcPct val="0"/>
        </a:spcBef>
        <a:spcAft>
          <a:spcPct val="0"/>
        </a:spcAft>
        <a:defRPr sz="5894">
          <a:solidFill>
            <a:schemeClr val="tx1"/>
          </a:solidFill>
          <a:latin typeface="Arial" pitchFamily="34" charset="0"/>
          <a:ea typeface="微软雅黑" pitchFamily="34" charset="-122"/>
        </a:defRPr>
      </a:lvl7pPr>
      <a:lvl8pPr marL="1720124" algn="ctr" defTabSz="1212449" rtl="0" fontAlgn="base">
        <a:spcBef>
          <a:spcPct val="0"/>
        </a:spcBef>
        <a:spcAft>
          <a:spcPct val="0"/>
        </a:spcAft>
        <a:defRPr sz="5894">
          <a:solidFill>
            <a:schemeClr val="tx1"/>
          </a:solidFill>
          <a:latin typeface="Arial" pitchFamily="34" charset="0"/>
          <a:ea typeface="微软雅黑" pitchFamily="34" charset="-122"/>
        </a:defRPr>
      </a:lvl8pPr>
      <a:lvl9pPr marL="2293498" algn="ctr" defTabSz="1212449" rtl="0" fontAlgn="base">
        <a:spcBef>
          <a:spcPct val="0"/>
        </a:spcBef>
        <a:spcAft>
          <a:spcPct val="0"/>
        </a:spcAft>
        <a:defRPr sz="5894">
          <a:solidFill>
            <a:schemeClr val="tx1"/>
          </a:solidFill>
          <a:latin typeface="Arial" pitchFamily="34" charset="0"/>
          <a:ea typeface="微软雅黑" pitchFamily="34" charset="-122"/>
        </a:defRPr>
      </a:lvl9pPr>
    </p:titleStyle>
    <p:bodyStyle>
      <a:lvl1pPr marL="453921" indent="-453921" algn="l" defTabSz="1212449" rtl="0" fontAlgn="base">
        <a:spcBef>
          <a:spcPct val="20000"/>
        </a:spcBef>
        <a:spcAft>
          <a:spcPct val="0"/>
        </a:spcAft>
        <a:buFont typeface="Arial" pitchFamily="34" charset="0"/>
        <a:buChar char="•"/>
        <a:defRPr sz="4264" kern="1200">
          <a:solidFill>
            <a:schemeClr val="tx1"/>
          </a:solidFill>
          <a:latin typeface="+mn-lt"/>
          <a:ea typeface="+mn-ea"/>
          <a:cs typeface="+mn-cs"/>
        </a:defRPr>
      </a:lvl1pPr>
      <a:lvl2pPr marL="985488" indent="-378268" algn="l" defTabSz="1212449" rtl="0" fontAlgn="base">
        <a:spcBef>
          <a:spcPct val="20000"/>
        </a:spcBef>
        <a:spcAft>
          <a:spcPct val="0"/>
        </a:spcAft>
        <a:buFont typeface="Arial" pitchFamily="34" charset="0"/>
        <a:buChar char="–"/>
        <a:defRPr sz="3762" kern="1200">
          <a:solidFill>
            <a:schemeClr val="tx1"/>
          </a:solidFill>
          <a:latin typeface="+mn-lt"/>
          <a:ea typeface="+mn-ea"/>
          <a:cs typeface="+mn-cs"/>
        </a:defRPr>
      </a:lvl2pPr>
      <a:lvl3pPr marL="1517053" indent="-302614" algn="l" defTabSz="1212449" rtl="0" fontAlgn="base">
        <a:spcBef>
          <a:spcPct val="20000"/>
        </a:spcBef>
        <a:spcAft>
          <a:spcPct val="0"/>
        </a:spcAft>
        <a:buFont typeface="Arial" pitchFamily="34" charset="0"/>
        <a:buChar char="•"/>
        <a:defRPr sz="3135" kern="1200">
          <a:solidFill>
            <a:schemeClr val="tx1"/>
          </a:solidFill>
          <a:latin typeface="+mn-lt"/>
          <a:ea typeface="+mn-ea"/>
          <a:cs typeface="+mn-cs"/>
        </a:defRPr>
      </a:lvl3pPr>
      <a:lvl4pPr marL="2122282" indent="-302614" algn="l" defTabSz="1212449" rtl="0" fontAlgn="base">
        <a:spcBef>
          <a:spcPct val="20000"/>
        </a:spcBef>
        <a:spcAft>
          <a:spcPct val="0"/>
        </a:spcAft>
        <a:buFont typeface="Arial" pitchFamily="34" charset="0"/>
        <a:buChar char="–"/>
        <a:defRPr sz="2634" kern="1200">
          <a:solidFill>
            <a:schemeClr val="tx1"/>
          </a:solidFill>
          <a:latin typeface="+mn-lt"/>
          <a:ea typeface="+mn-ea"/>
          <a:cs typeface="+mn-cs"/>
        </a:defRPr>
      </a:lvl4pPr>
      <a:lvl5pPr marL="2729502" indent="-302614" algn="l" defTabSz="1212449" rtl="0" fontAlgn="base">
        <a:spcBef>
          <a:spcPct val="20000"/>
        </a:spcBef>
        <a:spcAft>
          <a:spcPct val="0"/>
        </a:spcAft>
        <a:buFont typeface="Arial" pitchFamily="34" charset="0"/>
        <a:buChar char="»"/>
        <a:defRPr sz="2634" kern="1200">
          <a:solidFill>
            <a:schemeClr val="tx1"/>
          </a:solidFill>
          <a:latin typeface="+mn-lt"/>
          <a:ea typeface="+mn-ea"/>
          <a:cs typeface="+mn-cs"/>
        </a:defRPr>
      </a:lvl5pPr>
      <a:lvl6pPr marL="3337728"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6pPr>
      <a:lvl7pPr marL="3944587"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7pPr>
      <a:lvl8pPr marL="4551447"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8pPr>
      <a:lvl9pPr marL="5158306"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9pPr>
    </p:bodyStyle>
    <p:otherStyle>
      <a:defPPr>
        <a:defRPr lang="zh-CN"/>
      </a:defPPr>
      <a:lvl1pPr marL="0" algn="l" defTabSz="1213719" rtl="0" eaLnBrk="1" latinLnBrk="0" hangingPunct="1">
        <a:defRPr sz="2383" kern="1200">
          <a:solidFill>
            <a:schemeClr val="tx1"/>
          </a:solidFill>
          <a:latin typeface="+mn-lt"/>
          <a:ea typeface="+mn-ea"/>
          <a:cs typeface="+mn-cs"/>
        </a:defRPr>
      </a:lvl1pPr>
      <a:lvl2pPr marL="606859" algn="l" defTabSz="1213719" rtl="0" eaLnBrk="1" latinLnBrk="0" hangingPunct="1">
        <a:defRPr sz="2383" kern="1200">
          <a:solidFill>
            <a:schemeClr val="tx1"/>
          </a:solidFill>
          <a:latin typeface="+mn-lt"/>
          <a:ea typeface="+mn-ea"/>
          <a:cs typeface="+mn-cs"/>
        </a:defRPr>
      </a:lvl2pPr>
      <a:lvl3pPr marL="1213719" algn="l" defTabSz="1213719" rtl="0" eaLnBrk="1" latinLnBrk="0" hangingPunct="1">
        <a:defRPr sz="2383" kern="1200">
          <a:solidFill>
            <a:schemeClr val="tx1"/>
          </a:solidFill>
          <a:latin typeface="+mn-lt"/>
          <a:ea typeface="+mn-ea"/>
          <a:cs typeface="+mn-cs"/>
        </a:defRPr>
      </a:lvl3pPr>
      <a:lvl4pPr marL="1820578" algn="l" defTabSz="1213719" rtl="0" eaLnBrk="1" latinLnBrk="0" hangingPunct="1">
        <a:defRPr sz="2383" kern="1200">
          <a:solidFill>
            <a:schemeClr val="tx1"/>
          </a:solidFill>
          <a:latin typeface="+mn-lt"/>
          <a:ea typeface="+mn-ea"/>
          <a:cs typeface="+mn-cs"/>
        </a:defRPr>
      </a:lvl4pPr>
      <a:lvl5pPr marL="2427438" algn="l" defTabSz="1213719" rtl="0" eaLnBrk="1" latinLnBrk="0" hangingPunct="1">
        <a:defRPr sz="2383" kern="1200">
          <a:solidFill>
            <a:schemeClr val="tx1"/>
          </a:solidFill>
          <a:latin typeface="+mn-lt"/>
          <a:ea typeface="+mn-ea"/>
          <a:cs typeface="+mn-cs"/>
        </a:defRPr>
      </a:lvl5pPr>
      <a:lvl6pPr marL="3034297" algn="l" defTabSz="1213719" rtl="0" eaLnBrk="1" latinLnBrk="0" hangingPunct="1">
        <a:defRPr sz="2383" kern="1200">
          <a:solidFill>
            <a:schemeClr val="tx1"/>
          </a:solidFill>
          <a:latin typeface="+mn-lt"/>
          <a:ea typeface="+mn-ea"/>
          <a:cs typeface="+mn-cs"/>
        </a:defRPr>
      </a:lvl6pPr>
      <a:lvl7pPr marL="3641158" algn="l" defTabSz="1213719" rtl="0" eaLnBrk="1" latinLnBrk="0" hangingPunct="1">
        <a:defRPr sz="2383" kern="1200">
          <a:solidFill>
            <a:schemeClr val="tx1"/>
          </a:solidFill>
          <a:latin typeface="+mn-lt"/>
          <a:ea typeface="+mn-ea"/>
          <a:cs typeface="+mn-cs"/>
        </a:defRPr>
      </a:lvl7pPr>
      <a:lvl8pPr marL="4248017" algn="l" defTabSz="1213719" rtl="0" eaLnBrk="1" latinLnBrk="0" hangingPunct="1">
        <a:defRPr sz="2383" kern="1200">
          <a:solidFill>
            <a:schemeClr val="tx1"/>
          </a:solidFill>
          <a:latin typeface="+mn-lt"/>
          <a:ea typeface="+mn-ea"/>
          <a:cs typeface="+mn-cs"/>
        </a:defRPr>
      </a:lvl8pPr>
      <a:lvl9pPr marL="4854877" algn="l" defTabSz="1213719" rtl="0" eaLnBrk="1" latinLnBrk="0" hangingPunct="1">
        <a:defRPr sz="238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41690230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846002-3D4E-4C72-8696-AFFF888CDE6A}"/>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09B2B-BFF9-4A14-A110-8733FB3F9D9A}"/>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0E40A-D5B1-449E-83D0-A1BDA68B2969}"/>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917A2-FF20-415C-99E0-E5726E3AE970}" type="datetimeFigureOut">
              <a:rPr lang="en-US" smtClean="0"/>
              <a:t>10/17/2024</a:t>
            </a:fld>
            <a:endParaRPr lang="en-US"/>
          </a:p>
        </p:txBody>
      </p:sp>
      <p:sp>
        <p:nvSpPr>
          <p:cNvPr id="5" name="Footer Placeholder 4">
            <a:extLst>
              <a:ext uri="{FF2B5EF4-FFF2-40B4-BE49-F238E27FC236}">
                <a16:creationId xmlns:a16="http://schemas.microsoft.com/office/drawing/2014/main" id="{BA285DCC-ECC5-4612-9E22-60373E0DD5E5}"/>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606FF8-0648-42DE-98A9-B4064BE22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DF778-9490-4EF3-B7F8-8B46CBFD3B9C}" type="slidenum">
              <a:rPr lang="en-US" smtClean="0"/>
              <a:t>‹#›</a:t>
            </a:fld>
            <a:endParaRPr lang="en-US"/>
          </a:p>
        </p:txBody>
      </p:sp>
    </p:spTree>
    <p:extLst>
      <p:ext uri="{BB962C8B-B14F-4D97-AF65-F5344CB8AC3E}">
        <p14:creationId xmlns:p14="http://schemas.microsoft.com/office/powerpoint/2010/main" val="6575715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10138" y="275167"/>
            <a:ext cx="10971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53" tIns="54426" rIns="108853" bIns="54426"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10138" y="1599596"/>
            <a:ext cx="10971725" cy="452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53" tIns="54426" rIns="108853" bIns="54426"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10138" y="6356048"/>
            <a:ext cx="2843725" cy="365881"/>
          </a:xfrm>
          <a:prstGeom prst="rect">
            <a:avLst/>
          </a:prstGeom>
        </p:spPr>
        <p:txBody>
          <a:bodyPr vert="horz" lIns="108853" tIns="54426" rIns="108853" bIns="54426" rtlCol="0" anchor="ctr"/>
          <a:lstStyle>
            <a:lvl1pPr algn="l" defTabSz="1088311" fontAlgn="auto">
              <a:spcBef>
                <a:spcPts val="0"/>
              </a:spcBef>
              <a:spcAft>
                <a:spcPts val="0"/>
              </a:spcAft>
              <a:defRPr sz="1400" smtClean="0">
                <a:solidFill>
                  <a:schemeClr val="tx1">
                    <a:tint val="75000"/>
                  </a:schemeClr>
                </a:solidFill>
                <a:latin typeface="+mn-lt"/>
                <a:ea typeface="+mn-ea"/>
              </a:defRPr>
            </a:lvl1pPr>
          </a:lstStyle>
          <a:p>
            <a:pPr>
              <a:defRPr/>
            </a:pPr>
            <a:fld id="{497E2F1B-98B9-4171-9285-DF191A9EF1CC}" type="datetimeFigureOut">
              <a:rPr lang="zh-CN" altLang="en-US">
                <a:solidFill>
                  <a:prstClr val="black">
                    <a:tint val="75000"/>
                  </a:prstClr>
                </a:solidFill>
              </a:rPr>
              <a:pPr>
                <a:defRPr/>
              </a:pPr>
              <a:t>2024/10/17</a:t>
            </a:fld>
            <a:endParaRPr lang="zh-CN" altLang="en-US">
              <a:solidFill>
                <a:prstClr val="black">
                  <a:tint val="75000"/>
                </a:prstClr>
              </a:solidFill>
            </a:endParaRPr>
          </a:p>
        </p:txBody>
      </p:sp>
      <p:sp>
        <p:nvSpPr>
          <p:cNvPr id="5" name="页脚占位符 4"/>
          <p:cNvSpPr>
            <a:spLocks noGrp="1"/>
          </p:cNvSpPr>
          <p:nvPr>
            <p:ph type="ftr" sz="quarter" idx="3"/>
          </p:nvPr>
        </p:nvSpPr>
        <p:spPr>
          <a:xfrm>
            <a:off x="4166139" y="6356048"/>
            <a:ext cx="3859724" cy="365881"/>
          </a:xfrm>
          <a:prstGeom prst="rect">
            <a:avLst/>
          </a:prstGeom>
        </p:spPr>
        <p:txBody>
          <a:bodyPr vert="horz" lIns="108853" tIns="54426" rIns="108853" bIns="54426" rtlCol="0" anchor="ctr"/>
          <a:lstStyle>
            <a:lvl1pPr algn="ctr" defTabSz="1088311" fontAlgn="auto">
              <a:spcBef>
                <a:spcPts val="0"/>
              </a:spcBef>
              <a:spcAft>
                <a:spcPts val="0"/>
              </a:spcAft>
              <a:defRPr sz="14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8138" y="6356048"/>
            <a:ext cx="2843725" cy="365881"/>
          </a:xfrm>
          <a:prstGeom prst="rect">
            <a:avLst/>
          </a:prstGeom>
        </p:spPr>
        <p:txBody>
          <a:bodyPr vert="horz" lIns="108853" tIns="54426" rIns="108853" bIns="54426" rtlCol="0" anchor="ctr"/>
          <a:lstStyle>
            <a:lvl1pPr algn="r" defTabSz="1088311" fontAlgn="auto">
              <a:spcBef>
                <a:spcPts val="0"/>
              </a:spcBef>
              <a:spcAft>
                <a:spcPts val="0"/>
              </a:spcAft>
              <a:defRPr sz="1400" smtClean="0">
                <a:solidFill>
                  <a:schemeClr val="tx1">
                    <a:tint val="75000"/>
                  </a:schemeClr>
                </a:solidFill>
                <a:latin typeface="+mn-lt"/>
                <a:ea typeface="+mn-ea"/>
              </a:defRPr>
            </a:lvl1pPr>
          </a:lstStyle>
          <a:p>
            <a:pPr>
              <a:defRPr/>
            </a:pPr>
            <a:fld id="{D439B9A0-7CC3-47E5-ABED-8AA023B92FD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1152662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advTm="3000">
    <p:fade thruBlk="1"/>
  </p:transition>
  <p:txStyles>
    <p:titleStyle>
      <a:lvl1pPr algn="ctr" defTabSz="1087472" rtl="0" fontAlgn="base">
        <a:spcBef>
          <a:spcPct val="0"/>
        </a:spcBef>
        <a:spcAft>
          <a:spcPct val="0"/>
        </a:spcAft>
        <a:defRPr sz="5199" kern="1200">
          <a:solidFill>
            <a:schemeClr val="tx1"/>
          </a:solidFill>
          <a:latin typeface="+mj-lt"/>
          <a:ea typeface="+mj-ea"/>
          <a:cs typeface="+mj-cs"/>
        </a:defRPr>
      </a:lvl1pPr>
      <a:lvl2pPr algn="ctr" defTabSz="1087472" rtl="0" fontAlgn="base">
        <a:spcBef>
          <a:spcPct val="0"/>
        </a:spcBef>
        <a:spcAft>
          <a:spcPct val="0"/>
        </a:spcAft>
        <a:defRPr sz="5199">
          <a:solidFill>
            <a:schemeClr val="tx1"/>
          </a:solidFill>
          <a:latin typeface="Calibri" pitchFamily="34" charset="0"/>
          <a:ea typeface="宋体" pitchFamily="2" charset="-122"/>
        </a:defRPr>
      </a:lvl2pPr>
      <a:lvl3pPr algn="ctr" defTabSz="1087472" rtl="0" fontAlgn="base">
        <a:spcBef>
          <a:spcPct val="0"/>
        </a:spcBef>
        <a:spcAft>
          <a:spcPct val="0"/>
        </a:spcAft>
        <a:defRPr sz="5199">
          <a:solidFill>
            <a:schemeClr val="tx1"/>
          </a:solidFill>
          <a:latin typeface="Calibri" pitchFamily="34" charset="0"/>
          <a:ea typeface="宋体" pitchFamily="2" charset="-122"/>
        </a:defRPr>
      </a:lvl3pPr>
      <a:lvl4pPr algn="ctr" defTabSz="1087472" rtl="0" fontAlgn="base">
        <a:spcBef>
          <a:spcPct val="0"/>
        </a:spcBef>
        <a:spcAft>
          <a:spcPct val="0"/>
        </a:spcAft>
        <a:defRPr sz="5199">
          <a:solidFill>
            <a:schemeClr val="tx1"/>
          </a:solidFill>
          <a:latin typeface="Calibri" pitchFamily="34" charset="0"/>
          <a:ea typeface="宋体" pitchFamily="2" charset="-122"/>
        </a:defRPr>
      </a:lvl4pPr>
      <a:lvl5pPr algn="ctr" defTabSz="1087472" rtl="0" fontAlgn="base">
        <a:spcBef>
          <a:spcPct val="0"/>
        </a:spcBef>
        <a:spcAft>
          <a:spcPct val="0"/>
        </a:spcAft>
        <a:defRPr sz="5199">
          <a:solidFill>
            <a:schemeClr val="tx1"/>
          </a:solidFill>
          <a:latin typeface="Calibri" pitchFamily="34" charset="0"/>
          <a:ea typeface="宋体" pitchFamily="2" charset="-122"/>
        </a:defRPr>
      </a:lvl5pPr>
      <a:lvl6pPr marL="403078" algn="ctr" defTabSz="1087472" rtl="0" fontAlgn="base">
        <a:spcBef>
          <a:spcPct val="0"/>
        </a:spcBef>
        <a:spcAft>
          <a:spcPct val="0"/>
        </a:spcAft>
        <a:defRPr sz="5199">
          <a:solidFill>
            <a:schemeClr val="tx1"/>
          </a:solidFill>
          <a:latin typeface="Calibri" pitchFamily="34" charset="0"/>
          <a:ea typeface="宋体" pitchFamily="2" charset="-122"/>
        </a:defRPr>
      </a:lvl6pPr>
      <a:lvl7pPr marL="806157" algn="ctr" defTabSz="1087472" rtl="0" fontAlgn="base">
        <a:spcBef>
          <a:spcPct val="0"/>
        </a:spcBef>
        <a:spcAft>
          <a:spcPct val="0"/>
        </a:spcAft>
        <a:defRPr sz="5199">
          <a:solidFill>
            <a:schemeClr val="tx1"/>
          </a:solidFill>
          <a:latin typeface="Calibri" pitchFamily="34" charset="0"/>
          <a:ea typeface="宋体" pitchFamily="2" charset="-122"/>
        </a:defRPr>
      </a:lvl7pPr>
      <a:lvl8pPr marL="1209235" algn="ctr" defTabSz="1087472" rtl="0" fontAlgn="base">
        <a:spcBef>
          <a:spcPct val="0"/>
        </a:spcBef>
        <a:spcAft>
          <a:spcPct val="0"/>
        </a:spcAft>
        <a:defRPr sz="5199">
          <a:solidFill>
            <a:schemeClr val="tx1"/>
          </a:solidFill>
          <a:latin typeface="Calibri" pitchFamily="34" charset="0"/>
          <a:ea typeface="宋体" pitchFamily="2" charset="-122"/>
        </a:defRPr>
      </a:lvl8pPr>
      <a:lvl9pPr marL="1612313" algn="ctr" defTabSz="1087472" rtl="0" fontAlgn="base">
        <a:spcBef>
          <a:spcPct val="0"/>
        </a:spcBef>
        <a:spcAft>
          <a:spcPct val="0"/>
        </a:spcAft>
        <a:defRPr sz="5199">
          <a:solidFill>
            <a:schemeClr val="tx1"/>
          </a:solidFill>
          <a:latin typeface="Calibri" pitchFamily="34" charset="0"/>
          <a:ea typeface="宋体" pitchFamily="2" charset="-122"/>
        </a:defRPr>
      </a:lvl9pPr>
    </p:titleStyle>
    <p:bodyStyle>
      <a:lvl1pPr marL="407278" indent="-407278" algn="l" defTabSz="1087472" rtl="0" fontAlgn="base">
        <a:spcBef>
          <a:spcPct val="20000"/>
        </a:spcBef>
        <a:spcAft>
          <a:spcPct val="0"/>
        </a:spcAft>
        <a:buFont typeface="Arial" pitchFamily="34" charset="0"/>
        <a:buChar char="•"/>
        <a:defRPr sz="3799" kern="1200">
          <a:solidFill>
            <a:schemeClr val="tx1"/>
          </a:solidFill>
          <a:latin typeface="+mn-lt"/>
          <a:ea typeface="+mn-ea"/>
          <a:cs typeface="+mn-cs"/>
        </a:defRPr>
      </a:lvl1pPr>
      <a:lvl2pPr marL="883134" indent="-340098" algn="l" defTabSz="1087472" rtl="0" fontAlgn="base">
        <a:spcBef>
          <a:spcPct val="20000"/>
        </a:spcBef>
        <a:spcAft>
          <a:spcPct val="0"/>
        </a:spcAft>
        <a:buFont typeface="Arial" pitchFamily="34" charset="0"/>
        <a:buChar char="–"/>
        <a:defRPr sz="3399" kern="1200">
          <a:solidFill>
            <a:schemeClr val="tx1"/>
          </a:solidFill>
          <a:latin typeface="+mn-lt"/>
          <a:ea typeface="+mn-ea"/>
          <a:cs typeface="+mn-cs"/>
        </a:defRPr>
      </a:lvl2pPr>
      <a:lvl3pPr marL="1360389" indent="-271518" algn="l" defTabSz="1087472" rtl="0" fontAlgn="base">
        <a:spcBef>
          <a:spcPct val="20000"/>
        </a:spcBef>
        <a:spcAft>
          <a:spcPct val="0"/>
        </a:spcAft>
        <a:buFont typeface="Arial" pitchFamily="34" charset="0"/>
        <a:buChar char="•"/>
        <a:defRPr sz="2799" kern="1200">
          <a:solidFill>
            <a:schemeClr val="tx1"/>
          </a:solidFill>
          <a:latin typeface="+mn-lt"/>
          <a:ea typeface="+mn-ea"/>
          <a:cs typeface="+mn-cs"/>
        </a:defRPr>
      </a:lvl3pPr>
      <a:lvl4pPr marL="1903425" indent="-271518" algn="l" defTabSz="1087472" rtl="0" fontAlgn="base">
        <a:spcBef>
          <a:spcPct val="20000"/>
        </a:spcBef>
        <a:spcAft>
          <a:spcPct val="0"/>
        </a:spcAft>
        <a:buFont typeface="Arial" pitchFamily="34" charset="0"/>
        <a:buChar char="–"/>
        <a:defRPr sz="2400" kern="1200">
          <a:solidFill>
            <a:schemeClr val="tx1"/>
          </a:solidFill>
          <a:latin typeface="+mn-lt"/>
          <a:ea typeface="+mn-ea"/>
          <a:cs typeface="+mn-cs"/>
        </a:defRPr>
      </a:lvl4pPr>
      <a:lvl5pPr marL="2447861" indent="-271518" algn="l" defTabSz="1087472" rtl="0" fontAlgn="base">
        <a:spcBef>
          <a:spcPct val="20000"/>
        </a:spcBef>
        <a:spcAft>
          <a:spcPct val="0"/>
        </a:spcAft>
        <a:buFont typeface="Arial" pitchFamily="34" charset="0"/>
        <a:buChar char="»"/>
        <a:defRPr sz="2400" kern="1200">
          <a:solidFill>
            <a:schemeClr val="tx1"/>
          </a:solidFill>
          <a:latin typeface="+mn-lt"/>
          <a:ea typeface="+mn-ea"/>
          <a:cs typeface="+mn-cs"/>
        </a:defRPr>
      </a:lvl5pPr>
      <a:lvl6pPr marL="2992856" indent="-272078" algn="l" defTabSz="10883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012" indent="-272078" algn="l" defTabSz="10883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168" indent="-272078" algn="l" defTabSz="10883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324" indent="-272078" algn="l" defTabSz="10883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311" rtl="0" eaLnBrk="1" latinLnBrk="0" hangingPunct="1">
        <a:defRPr sz="2100" kern="1200">
          <a:solidFill>
            <a:schemeClr val="tx1"/>
          </a:solidFill>
          <a:latin typeface="+mn-lt"/>
          <a:ea typeface="+mn-ea"/>
          <a:cs typeface="+mn-cs"/>
        </a:defRPr>
      </a:lvl1pPr>
      <a:lvl2pPr marL="544156" algn="l" defTabSz="1088311" rtl="0" eaLnBrk="1" latinLnBrk="0" hangingPunct="1">
        <a:defRPr sz="2100" kern="1200">
          <a:solidFill>
            <a:schemeClr val="tx1"/>
          </a:solidFill>
          <a:latin typeface="+mn-lt"/>
          <a:ea typeface="+mn-ea"/>
          <a:cs typeface="+mn-cs"/>
        </a:defRPr>
      </a:lvl2pPr>
      <a:lvl3pPr marL="1088311" algn="l" defTabSz="1088311" rtl="0" eaLnBrk="1" latinLnBrk="0" hangingPunct="1">
        <a:defRPr sz="2100" kern="1200">
          <a:solidFill>
            <a:schemeClr val="tx1"/>
          </a:solidFill>
          <a:latin typeface="+mn-lt"/>
          <a:ea typeface="+mn-ea"/>
          <a:cs typeface="+mn-cs"/>
        </a:defRPr>
      </a:lvl3pPr>
      <a:lvl4pPr marL="1632467" algn="l" defTabSz="1088311" rtl="0" eaLnBrk="1" latinLnBrk="0" hangingPunct="1">
        <a:defRPr sz="2100" kern="1200">
          <a:solidFill>
            <a:schemeClr val="tx1"/>
          </a:solidFill>
          <a:latin typeface="+mn-lt"/>
          <a:ea typeface="+mn-ea"/>
          <a:cs typeface="+mn-cs"/>
        </a:defRPr>
      </a:lvl4pPr>
      <a:lvl5pPr marL="2176623" algn="l" defTabSz="1088311" rtl="0" eaLnBrk="1" latinLnBrk="0" hangingPunct="1">
        <a:defRPr sz="2100" kern="1200">
          <a:solidFill>
            <a:schemeClr val="tx1"/>
          </a:solidFill>
          <a:latin typeface="+mn-lt"/>
          <a:ea typeface="+mn-ea"/>
          <a:cs typeface="+mn-cs"/>
        </a:defRPr>
      </a:lvl5pPr>
      <a:lvl6pPr marL="2720779" algn="l" defTabSz="1088311" rtl="0" eaLnBrk="1" latinLnBrk="0" hangingPunct="1">
        <a:defRPr sz="2100" kern="1200">
          <a:solidFill>
            <a:schemeClr val="tx1"/>
          </a:solidFill>
          <a:latin typeface="+mn-lt"/>
          <a:ea typeface="+mn-ea"/>
          <a:cs typeface="+mn-cs"/>
        </a:defRPr>
      </a:lvl6pPr>
      <a:lvl7pPr marL="3264935" algn="l" defTabSz="1088311" rtl="0" eaLnBrk="1" latinLnBrk="0" hangingPunct="1">
        <a:defRPr sz="2100" kern="1200">
          <a:solidFill>
            <a:schemeClr val="tx1"/>
          </a:solidFill>
          <a:latin typeface="+mn-lt"/>
          <a:ea typeface="+mn-ea"/>
          <a:cs typeface="+mn-cs"/>
        </a:defRPr>
      </a:lvl7pPr>
      <a:lvl8pPr marL="3809090" algn="l" defTabSz="1088311" rtl="0" eaLnBrk="1" latinLnBrk="0" hangingPunct="1">
        <a:defRPr sz="2100" kern="1200">
          <a:solidFill>
            <a:schemeClr val="tx1"/>
          </a:solidFill>
          <a:latin typeface="+mn-lt"/>
          <a:ea typeface="+mn-ea"/>
          <a:cs typeface="+mn-cs"/>
        </a:defRPr>
      </a:lvl8pPr>
      <a:lvl9pPr marL="4353246" algn="l" defTabSz="108831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oleObject" Target="../embeddings/oleObject1.bin"/><Relationship Id="rId1" Type="http://schemas.openxmlformats.org/officeDocument/2006/relationships/slideLayout" Target="../slideLayouts/slideLayout26.xml"/><Relationship Id="rId6" Type="http://schemas.openxmlformats.org/officeDocument/2006/relationships/image" Target="../media/image69.wmf"/><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emf"/><Relationship Id="rId7"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4.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86.png"/><Relationship Id="rId3" Type="http://schemas.openxmlformats.org/officeDocument/2006/relationships/image" Target="../media/image80.wmf"/><Relationship Id="rId7" Type="http://schemas.openxmlformats.org/officeDocument/2006/relationships/image" Target="../media/image82.wmf"/><Relationship Id="rId12" Type="http://schemas.openxmlformats.org/officeDocument/2006/relationships/image" Target="../media/image85.gi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oleObject" Target="../embeddings/oleObject6.bin"/><Relationship Id="rId11" Type="http://schemas.openxmlformats.org/officeDocument/2006/relationships/image" Target="../media/image84.emf"/><Relationship Id="rId5" Type="http://schemas.openxmlformats.org/officeDocument/2006/relationships/image" Target="../media/image81.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83.wmf"/></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58.xml"/><Relationship Id="rId5" Type="http://schemas.openxmlformats.org/officeDocument/2006/relationships/image" Target="../media/image87.wmf"/><Relationship Id="rId4" Type="http://schemas.openxmlformats.org/officeDocument/2006/relationships/oleObject" Target="../embeddings/oleObject9.bin"/></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58.xml"/><Relationship Id="rId5" Type="http://schemas.openxmlformats.org/officeDocument/2006/relationships/image" Target="../media/image87.wmf"/><Relationship Id="rId4" Type="http://schemas.openxmlformats.org/officeDocument/2006/relationships/oleObject" Target="../embeddings/oleObject10.bin"/></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58.xml"/><Relationship Id="rId5" Type="http://schemas.openxmlformats.org/officeDocument/2006/relationships/image" Target="../media/image90.emf"/><Relationship Id="rId4" Type="http://schemas.openxmlformats.org/officeDocument/2006/relationships/oleObject" Target="../embeddings/oleObject11.bin"/></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58.xml"/><Relationship Id="rId5" Type="http://schemas.openxmlformats.org/officeDocument/2006/relationships/image" Target="../media/image63.pn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58.xml"/><Relationship Id="rId5" Type="http://schemas.openxmlformats.org/officeDocument/2006/relationships/image" Target="../media/image94.png"/><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58.xml"/><Relationship Id="rId6" Type="http://schemas.openxmlformats.org/officeDocument/2006/relationships/image" Target="../media/image94.png"/><Relationship Id="rId5" Type="http://schemas.openxmlformats.org/officeDocument/2006/relationships/image" Target="../media/image99.jpeg"/><Relationship Id="rId4" Type="http://schemas.openxmlformats.org/officeDocument/2006/relationships/image" Target="../media/image98.jpe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58.xml"/><Relationship Id="rId6" Type="http://schemas.openxmlformats.org/officeDocument/2006/relationships/image" Target="../media/image94.png"/><Relationship Id="rId5" Type="http://schemas.openxmlformats.org/officeDocument/2006/relationships/image" Target="../media/image99.jpeg"/><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58.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58.xml"/><Relationship Id="rId5" Type="http://schemas.openxmlformats.org/officeDocument/2006/relationships/image" Target="../media/image102.jpeg"/><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58.xml"/><Relationship Id="rId4" Type="http://schemas.openxmlformats.org/officeDocument/2006/relationships/image" Target="../media/image103.jpe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mailto:info@eyefulpresentations.co.uk" TargetMode="External"/><Relationship Id="rId2" Type="http://schemas.openxmlformats.org/officeDocument/2006/relationships/notesSlide" Target="../notesSlides/notesSlide31.xml"/><Relationship Id="rId1" Type="http://schemas.openxmlformats.org/officeDocument/2006/relationships/slideLayout" Target="../slideLayouts/slideLayout90.xml"/><Relationship Id="rId5" Type="http://schemas.openxmlformats.org/officeDocument/2006/relationships/image" Target="../media/image119.png"/><Relationship Id="rId4" Type="http://schemas.openxmlformats.org/officeDocument/2006/relationships/hyperlink" Target="http://www.eyefulpresentations.co.uk/"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109.xml"/><Relationship Id="rId4" Type="http://schemas.openxmlformats.org/officeDocument/2006/relationships/image" Target="../media/image121.sv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3.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1" name="Picture 3" descr="Close up of beakers with solutions on a shelf in a lab">
            <a:extLst>
              <a:ext uri="{FF2B5EF4-FFF2-40B4-BE49-F238E27FC236}">
                <a16:creationId xmlns:a16="http://schemas.microsoft.com/office/drawing/2014/main" id="{27A2A646-EE89-44EF-F5E5-180BCBCC0E65}"/>
              </a:ext>
            </a:extLst>
          </p:cNvPr>
          <p:cNvPicPr>
            <a:picLocks noChangeAspect="1"/>
          </p:cNvPicPr>
          <p:nvPr/>
        </p:nvPicPr>
        <p:blipFill rotWithShape="1">
          <a:blip r:embed="rId2"/>
          <a:srcRect r="15627" b="-1"/>
          <a:stretch/>
        </p:blipFill>
        <p:spPr>
          <a:xfrm>
            <a:off x="-2" y="10"/>
            <a:ext cx="8668512" cy="6857990"/>
          </a:xfrm>
          <a:prstGeom prst="rect">
            <a:avLst/>
          </a:prstGeom>
        </p:spPr>
      </p:pic>
      <p:sp>
        <p:nvSpPr>
          <p:cNvPr id="22"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D27D5220-415B-4EE4-B44C-E3854F465F49}"/>
              </a:ext>
            </a:extLst>
          </p:cNvPr>
          <p:cNvSpPr>
            <a:spLocks noGrp="1"/>
          </p:cNvSpPr>
          <p:nvPr>
            <p:ph type="ctrTitle"/>
          </p:nvPr>
        </p:nvSpPr>
        <p:spPr>
          <a:xfrm>
            <a:off x="4194495" y="2329368"/>
            <a:ext cx="7677465" cy="1889363"/>
          </a:xfrm>
        </p:spPr>
        <p:txBody>
          <a:bodyPr anchor="b">
            <a:normAutofit fontScale="90000"/>
          </a:bodyPr>
          <a:lstStyle/>
          <a:p>
            <a:pPr algn="r">
              <a:lnSpc>
                <a:spcPct val="120000"/>
              </a:lnSpc>
            </a:pPr>
            <a:r>
              <a:rPr lang="en-US" sz="4800" b="1">
                <a:latin typeface="Arial" panose="020B0604020202020204" pitchFamily="34" charset="0"/>
                <a:cs typeface="Arial" panose="020B0604020202020204" pitchFamily="34" charset="0"/>
              </a:rPr>
              <a:t>KÍNH CHÀO QUÝ THẦY, CÔ VÀ CÁC EM HỌC SINH</a:t>
            </a:r>
            <a:endParaRPr lang="en-US" sz="48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D8BAC87-71E1-4D35-8D7B-AC188CE7BA27}"/>
              </a:ext>
            </a:extLst>
          </p:cNvPr>
          <p:cNvSpPr>
            <a:spLocks noGrp="1"/>
          </p:cNvSpPr>
          <p:nvPr>
            <p:ph type="subTitle" idx="1"/>
          </p:nvPr>
        </p:nvSpPr>
        <p:spPr>
          <a:xfrm>
            <a:off x="6732270" y="4872922"/>
            <a:ext cx="5139690" cy="903190"/>
          </a:xfrm>
        </p:spPr>
        <p:txBody>
          <a:bodyPr>
            <a:normAutofit/>
          </a:bodyPr>
          <a:lstStyle/>
          <a:p>
            <a:pPr algn="r">
              <a:lnSpc>
                <a:spcPct val="120000"/>
              </a:lnSpc>
              <a:spcBef>
                <a:spcPts val="0"/>
              </a:spcBef>
            </a:pPr>
            <a:r>
              <a:rPr lang="en-US" sz="2000" b="1" dirty="0">
                <a:latin typeface="Arial" panose="020B0604020202020204" pitchFamily="34" charset="0"/>
                <a:cs typeface="Arial" panose="020B0604020202020204" pitchFamily="34" charset="0"/>
              </a:rPr>
              <a:t>LÝ THUYẾT HỮU CƠ 11 </a:t>
            </a:r>
            <a:r>
              <a:rPr lang="en-US" sz="2000" b="1">
                <a:latin typeface="Arial" panose="020B0604020202020204" pitchFamily="34" charset="0"/>
                <a:cs typeface="Arial" panose="020B0604020202020204" pitchFamily="34" charset="0"/>
              </a:rPr>
              <a:t>– CÁNH DIỀU</a:t>
            </a:r>
            <a:endParaRPr lang="en-US" sz="2000" b="1" dirty="0">
              <a:latin typeface="Arial" panose="020B0604020202020204" pitchFamily="34" charset="0"/>
              <a:cs typeface="Arial" panose="020B0604020202020204" pitchFamily="34" charset="0"/>
            </a:endParaRPr>
          </a:p>
          <a:p>
            <a:pPr algn="r">
              <a:lnSpc>
                <a:spcPct val="120000"/>
              </a:lnSpc>
              <a:spcBef>
                <a:spcPts val="0"/>
              </a:spcBef>
            </a:pPr>
            <a:r>
              <a:rPr lang="en-US" sz="2000" b="1" dirty="0">
                <a:latin typeface="Arial" panose="020B0604020202020204" pitchFamily="34" charset="0"/>
                <a:cs typeface="Arial" panose="020B0604020202020204" pitchFamily="34" charset="0"/>
              </a:rPr>
              <a:t>NĂM HỌC</a:t>
            </a:r>
            <a:r>
              <a:rPr lang="en-US" sz="2000" b="1">
                <a:latin typeface="Arial" panose="020B0604020202020204" pitchFamily="34" charset="0"/>
                <a:cs typeface="Arial" panose="020B0604020202020204" pitchFamily="34" charset="0"/>
              </a:rPr>
              <a:t>: 2023 – 2024 </a:t>
            </a:r>
            <a:endParaRPr lang="en-US" sz="2000"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3974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272833"/>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FF1A0F-98AD-463E-BFB1-FD99FD2A212A}"/>
              </a:ext>
            </a:extLst>
          </p:cNvPr>
          <p:cNvSpPr txBox="1"/>
          <p:nvPr/>
        </p:nvSpPr>
        <p:spPr>
          <a:xfrm>
            <a:off x="0" y="20493"/>
            <a:ext cx="12192000" cy="707886"/>
          </a:xfrm>
          <a:prstGeom prst="rect">
            <a:avLst/>
          </a:prstGeom>
          <a:solidFill>
            <a:schemeClr val="tx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ea typeface="+mn-ea"/>
                <a:cs typeface="+mn-cs"/>
              </a:rPr>
              <a:t>NỘI DUNG BÀI HỌC</a:t>
            </a:r>
          </a:p>
        </p:txBody>
      </p:sp>
      <p:graphicFrame>
        <p:nvGraphicFramePr>
          <p:cNvPr id="90" name="Diagram 89">
            <a:extLst>
              <a:ext uri="{FF2B5EF4-FFF2-40B4-BE49-F238E27FC236}">
                <a16:creationId xmlns:a16="http://schemas.microsoft.com/office/drawing/2014/main" id="{CF02515B-D63B-0415-6450-E732BECEAF4F}"/>
              </a:ext>
            </a:extLst>
          </p:cNvPr>
          <p:cNvGraphicFramePr/>
          <p:nvPr>
            <p:extLst>
              <p:ext uri="{D42A27DB-BD31-4B8C-83A1-F6EECF244321}">
                <p14:modId xmlns:p14="http://schemas.microsoft.com/office/powerpoint/2010/main" val="3034285020"/>
              </p:ext>
            </p:extLst>
          </p:nvPr>
        </p:nvGraphicFramePr>
        <p:xfrm>
          <a:off x="1441041" y="1300294"/>
          <a:ext cx="9309917" cy="4924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107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2DFF2D-EA41-4CBE-9659-C2917E488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2" name="Title 1">
            <a:extLst>
              <a:ext uri="{FF2B5EF4-FFF2-40B4-BE49-F238E27FC236}">
                <a16:creationId xmlns:a16="http://schemas.microsoft.com/office/drawing/2014/main" id="{FDC2A02F-E685-496B-9F81-91EA7C07BC13}"/>
              </a:ext>
            </a:extLst>
          </p:cNvPr>
          <p:cNvSpPr>
            <a:spLocks noGrp="1"/>
          </p:cNvSpPr>
          <p:nvPr>
            <p:ph type="ctrTitle"/>
          </p:nvPr>
        </p:nvSpPr>
        <p:spPr>
          <a:xfrm>
            <a:off x="1381587" y="2239860"/>
            <a:ext cx="4814821" cy="803455"/>
          </a:xfrm>
        </p:spPr>
        <p:txBody>
          <a:bodyPr>
            <a:normAutofit/>
          </a:bodyPr>
          <a:lstStyle/>
          <a:p>
            <a:r>
              <a:rPr lang="vi-VN" sz="4800" b="1">
                <a:solidFill>
                  <a:srgbClr val="FFFF00"/>
                </a:solidFill>
                <a:latin typeface="Arial" panose="020B0604020202020204" pitchFamily="34" charset="0"/>
                <a:cs typeface="Arial" panose="020B0604020202020204" pitchFamily="34" charset="0"/>
              </a:rPr>
              <a:t>Phần </a:t>
            </a:r>
            <a:r>
              <a:rPr lang="en-US" sz="4800" b="1">
                <a:solidFill>
                  <a:srgbClr val="FFFF00"/>
                </a:solidFill>
                <a:latin typeface="Arial" panose="020B0604020202020204" pitchFamily="34" charset="0"/>
                <a:cs typeface="Arial" panose="020B0604020202020204" pitchFamily="34" charset="0"/>
              </a:rPr>
              <a:t>I</a:t>
            </a:r>
            <a:endParaRPr lang="en-US" sz="4800" b="1" dirty="0">
              <a:solidFill>
                <a:srgbClr val="FFFF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643EDDB-4358-4B38-B807-3D1C8B3E72EE}"/>
              </a:ext>
            </a:extLst>
          </p:cNvPr>
          <p:cNvSpPr>
            <a:spLocks noGrp="1"/>
          </p:cNvSpPr>
          <p:nvPr>
            <p:ph type="subTitle" idx="1"/>
          </p:nvPr>
        </p:nvSpPr>
        <p:spPr>
          <a:xfrm>
            <a:off x="558071" y="3167116"/>
            <a:ext cx="6461855" cy="2084392"/>
          </a:xfrm>
        </p:spPr>
        <p:txBody>
          <a:bodyPr vert="horz" wrap="square" lIns="0" tIns="0" rIns="0" bIns="0" rtlCol="0" anchor="b" anchorCtr="0">
            <a:normAutofit/>
          </a:bodyPr>
          <a:lstStyle/>
          <a:p>
            <a:pPr>
              <a:spcBef>
                <a:spcPct val="0"/>
              </a:spcBef>
            </a:pPr>
            <a:r>
              <a:rPr lang="en-US" sz="5400" b="1" cap="all" spc="-100">
                <a:solidFill>
                  <a:schemeClr val="tx1"/>
                </a:solidFill>
                <a:latin typeface="Arial" panose="020B0604020202020204" pitchFamily="34" charset="0"/>
                <a:ea typeface="+mj-ea"/>
                <a:cs typeface="Arial" panose="020B0604020202020204" pitchFamily="34" charset="0"/>
              </a:rPr>
              <a:t>KHÁI NIỆM VÀ DANH PHÁP</a:t>
            </a:r>
            <a:endParaRPr lang="vi-VN" sz="5400" b="1" cap="all" spc="-100" dirty="0">
              <a:solidFill>
                <a:schemeClr val="tx1"/>
              </a:solidFill>
              <a:latin typeface="Arial" panose="020B0604020202020204" pitchFamily="34" charset="0"/>
              <a:ea typeface="+mj-ea"/>
              <a:cs typeface="Arial" panose="020B0604020202020204" pitchFamily="34" charset="0"/>
            </a:endParaRPr>
          </a:p>
        </p:txBody>
      </p:sp>
      <p:pic>
        <p:nvPicPr>
          <p:cNvPr id="4" name="Picture 3" descr="White and blue silky cloth">
            <a:extLst>
              <a:ext uri="{FF2B5EF4-FFF2-40B4-BE49-F238E27FC236}">
                <a16:creationId xmlns:a16="http://schemas.microsoft.com/office/drawing/2014/main" id="{E7350531-D573-A4B4-7641-723F88528939}"/>
              </a:ext>
            </a:extLst>
          </p:cNvPr>
          <p:cNvPicPr>
            <a:picLocks noChangeAspect="1"/>
          </p:cNvPicPr>
          <p:nvPr/>
        </p:nvPicPr>
        <p:blipFill rotWithShape="1">
          <a:blip r:embed="rId2"/>
          <a:srcRect l="45088"/>
          <a:stretch/>
        </p:blipFill>
        <p:spPr>
          <a:xfrm>
            <a:off x="6529067" y="10"/>
            <a:ext cx="5662935" cy="6857990"/>
          </a:xfrm>
          <a:custGeom>
            <a:avLst/>
            <a:gdLst/>
            <a:ahLst/>
            <a:cxnLst/>
            <a:rect l="l" t="t" r="r" b="b"/>
            <a:pathLst>
              <a:path w="5662935" h="6858000">
                <a:moveTo>
                  <a:pt x="598332" y="0"/>
                </a:moveTo>
                <a:lnTo>
                  <a:pt x="5662935" y="0"/>
                </a:lnTo>
                <a:lnTo>
                  <a:pt x="5662935" y="6858000"/>
                </a:lnTo>
                <a:lnTo>
                  <a:pt x="0" y="6858000"/>
                </a:lnTo>
                <a:lnTo>
                  <a:pt x="78957" y="6777438"/>
                </a:lnTo>
                <a:cubicBezTo>
                  <a:pt x="291624" y="6544265"/>
                  <a:pt x="490445" y="6275955"/>
                  <a:pt x="672224" y="5969316"/>
                </a:cubicBezTo>
                <a:cubicBezTo>
                  <a:pt x="914597" y="5515036"/>
                  <a:pt x="1066080" y="5030470"/>
                  <a:pt x="1217563" y="4515619"/>
                </a:cubicBezTo>
                <a:cubicBezTo>
                  <a:pt x="1338748" y="3970483"/>
                  <a:pt x="1399341" y="3516203"/>
                  <a:pt x="1399341" y="3061922"/>
                </a:cubicBezTo>
                <a:cubicBezTo>
                  <a:pt x="1399341" y="1948936"/>
                  <a:pt x="1190580" y="1021447"/>
                  <a:pt x="773055" y="279455"/>
                </a:cubicBezTo>
                <a:close/>
              </a:path>
            </a:pathLst>
          </a:custGeom>
        </p:spPr>
      </p:pic>
    </p:spTree>
    <p:extLst>
      <p:ext uri="{BB962C8B-B14F-4D97-AF65-F5344CB8AC3E}">
        <p14:creationId xmlns:p14="http://schemas.microsoft.com/office/powerpoint/2010/main" val="134662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6107819" cy="474452"/>
          </a:xfrm>
          <a:prstGeom prst="roundRect">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t>
            </a:r>
            <a:r>
              <a:rPr lang="en-US" sz="2400" b="1">
                <a:solidFill>
                  <a:prstClr val="white"/>
                </a:solidFill>
                <a:latin typeface="Arial" panose="020B0604020202020204" pitchFamily="34" charset="0"/>
                <a:cs typeface="Arial" panose="020B0604020202020204" pitchFamily="34" charset="0"/>
              </a:rPr>
              <a:t>Vòng benzene và hydrocarbon thơm</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5416" name="Group 15415">
            <a:extLst>
              <a:ext uri="{FF2B5EF4-FFF2-40B4-BE49-F238E27FC236}">
                <a16:creationId xmlns:a16="http://schemas.microsoft.com/office/drawing/2014/main" id="{00796B61-D2D0-FFC6-2EF5-F73F29B40CF1}"/>
              </a:ext>
            </a:extLst>
          </p:cNvPr>
          <p:cNvGrpSpPr/>
          <p:nvPr/>
        </p:nvGrpSpPr>
        <p:grpSpPr>
          <a:xfrm>
            <a:off x="820945" y="1750256"/>
            <a:ext cx="10999531" cy="693308"/>
            <a:chOff x="777813" y="1671369"/>
            <a:chExt cx="10999531" cy="693308"/>
          </a:xfrm>
        </p:grpSpPr>
        <p:sp>
          <p:nvSpPr>
            <p:cNvPr id="15412" name="TextBox 15411">
              <a:extLst>
                <a:ext uri="{FF2B5EF4-FFF2-40B4-BE49-F238E27FC236}">
                  <a16:creationId xmlns:a16="http://schemas.microsoft.com/office/drawing/2014/main" id="{448951BD-CB19-80CA-228B-7C8A10CE8990}"/>
                </a:ext>
              </a:extLst>
            </p:cNvPr>
            <p:cNvSpPr txBox="1"/>
            <p:nvPr/>
          </p:nvSpPr>
          <p:spPr>
            <a:xfrm>
              <a:off x="1471121" y="1756798"/>
              <a:ext cx="10306223" cy="52245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Quan sát mô hình phân tử benzene, em hãy mô tả cấu tạo phân tử?</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413" name="Group 15412">
              <a:extLst>
                <a:ext uri="{FF2B5EF4-FFF2-40B4-BE49-F238E27FC236}">
                  <a16:creationId xmlns:a16="http://schemas.microsoft.com/office/drawing/2014/main" id="{55656D93-76B9-FB7C-4A10-C79556EBC3D1}"/>
                </a:ext>
              </a:extLst>
            </p:cNvPr>
            <p:cNvGrpSpPr/>
            <p:nvPr/>
          </p:nvGrpSpPr>
          <p:grpSpPr>
            <a:xfrm>
              <a:off x="777813" y="1671369"/>
              <a:ext cx="693308" cy="693308"/>
              <a:chOff x="1270000" y="2529840"/>
              <a:chExt cx="899160" cy="899160"/>
            </a:xfrm>
          </p:grpSpPr>
          <p:sp>
            <p:nvSpPr>
              <p:cNvPr id="15414" name="Oval 15413">
                <a:extLst>
                  <a:ext uri="{FF2B5EF4-FFF2-40B4-BE49-F238E27FC236}">
                    <a16:creationId xmlns:a16="http://schemas.microsoft.com/office/drawing/2014/main" id="{BB716BF7-5FEE-3A0F-159D-931DA8E70864}"/>
                  </a:ext>
                </a:extLst>
              </p:cNvPr>
              <p:cNvSpPr/>
              <p:nvPr/>
            </p:nvSpPr>
            <p:spPr>
              <a:xfrm>
                <a:off x="1270000" y="2529840"/>
                <a:ext cx="899160" cy="899160"/>
              </a:xfrm>
              <a:prstGeom prst="ellipse">
                <a:avLst/>
              </a:prstGeom>
              <a:gradFill flip="none" rotWithShape="1">
                <a:gsLst>
                  <a:gs pos="0">
                    <a:srgbClr val="7AA80B"/>
                  </a:gs>
                  <a:gs pos="59000">
                    <a:srgbClr val="AAC61F"/>
                  </a:gs>
                  <a:gs pos="100000">
                    <a:srgbClr val="D2DE2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15" name="Oval 15414">
                <a:extLst>
                  <a:ext uri="{FF2B5EF4-FFF2-40B4-BE49-F238E27FC236}">
                    <a16:creationId xmlns:a16="http://schemas.microsoft.com/office/drawing/2014/main" id="{B7315B67-C8FF-5666-5E01-68E74931886D}"/>
                  </a:ext>
                </a:extLst>
              </p:cNvPr>
              <p:cNvSpPr/>
              <p:nvPr/>
            </p:nvSpPr>
            <p:spPr>
              <a:xfrm>
                <a:off x="1358900" y="2618740"/>
                <a:ext cx="721360" cy="7213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9D4A71F9-7FBA-495A-5F08-DE44563EEE78}"/>
              </a:ext>
            </a:extLst>
          </p:cNvPr>
          <p:cNvGrpSpPr/>
          <p:nvPr/>
        </p:nvGrpSpPr>
        <p:grpSpPr>
          <a:xfrm>
            <a:off x="2157158" y="2466718"/>
            <a:ext cx="7993731" cy="4187715"/>
            <a:chOff x="2157158" y="2466718"/>
            <a:chExt cx="7993731" cy="4187715"/>
          </a:xfrm>
        </p:grpSpPr>
        <p:pic>
          <p:nvPicPr>
            <p:cNvPr id="1028" name="Picture 4">
              <a:extLst>
                <a:ext uri="{FF2B5EF4-FFF2-40B4-BE49-F238E27FC236}">
                  <a16:creationId xmlns:a16="http://schemas.microsoft.com/office/drawing/2014/main" id="{AA617086-9845-857D-4AB7-A00083D945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0" b="2611"/>
            <a:stretch/>
          </p:blipFill>
          <p:spPr bwMode="auto">
            <a:xfrm>
              <a:off x="6096001" y="2466718"/>
              <a:ext cx="4054888" cy="377026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421960-1733-F832-9FC4-BFD52F1D5742}"/>
                </a:ext>
              </a:extLst>
            </p:cNvPr>
            <p:cNvGrpSpPr/>
            <p:nvPr/>
          </p:nvGrpSpPr>
          <p:grpSpPr>
            <a:xfrm>
              <a:off x="2157158" y="2600356"/>
              <a:ext cx="7741852" cy="4054077"/>
              <a:chOff x="2157158" y="2600356"/>
              <a:chExt cx="7741852" cy="4054077"/>
            </a:xfrm>
          </p:grpSpPr>
          <p:pic>
            <p:nvPicPr>
              <p:cNvPr id="1026" name="Picture 2" descr="Benzene 3d molecular structure Royalty Free Vector Image">
                <a:extLst>
                  <a:ext uri="{FF2B5EF4-FFF2-40B4-BE49-F238E27FC236}">
                    <a16:creationId xmlns:a16="http://schemas.microsoft.com/office/drawing/2014/main" id="{9BB63F39-B0D0-04FB-8040-CE9930B3F2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9" t="18960" r="42425" b="28012"/>
              <a:stretch/>
            </p:blipFill>
            <p:spPr bwMode="auto">
              <a:xfrm>
                <a:off x="2382474" y="2600356"/>
                <a:ext cx="3481431" cy="36366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8EE926-55D6-7B57-662B-13F98B3348A0}"/>
                  </a:ext>
                </a:extLst>
              </p:cNvPr>
              <p:cNvSpPr txBox="1"/>
              <p:nvPr/>
            </p:nvSpPr>
            <p:spPr>
              <a:xfrm>
                <a:off x="2157158" y="6131982"/>
                <a:ext cx="4170939" cy="52245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Mô hình quả cầu – thanh nối</a:t>
                </a:r>
              </a:p>
            </p:txBody>
          </p:sp>
          <p:sp>
            <p:nvSpPr>
              <p:cNvPr id="11" name="TextBox 10">
                <a:extLst>
                  <a:ext uri="{FF2B5EF4-FFF2-40B4-BE49-F238E27FC236}">
                    <a16:creationId xmlns:a16="http://schemas.microsoft.com/office/drawing/2014/main" id="{5BEF05F5-CDAF-CEB1-DAED-0536B39BF19B}"/>
                  </a:ext>
                </a:extLst>
              </p:cNvPr>
              <p:cNvSpPr txBox="1"/>
              <p:nvPr/>
            </p:nvSpPr>
            <p:spPr>
              <a:xfrm>
                <a:off x="6553910" y="6131982"/>
                <a:ext cx="3345100" cy="52245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Mô hình đặc</a:t>
                </a:r>
              </a:p>
            </p:txBody>
          </p:sp>
        </p:grpSp>
      </p:grpSp>
    </p:spTree>
    <p:extLst>
      <p:ext uri="{BB962C8B-B14F-4D97-AF65-F5344CB8AC3E}">
        <p14:creationId xmlns:p14="http://schemas.microsoft.com/office/powerpoint/2010/main" val="29563109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6107819" cy="474452"/>
          </a:xfrm>
          <a:prstGeom prst="roundRect">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t>
            </a:r>
            <a:r>
              <a:rPr lang="en-US" sz="2400" b="1">
                <a:solidFill>
                  <a:prstClr val="white"/>
                </a:solidFill>
                <a:latin typeface="Arial" panose="020B0604020202020204" pitchFamily="34" charset="0"/>
                <a:cs typeface="Arial" panose="020B0604020202020204" pitchFamily="34" charset="0"/>
              </a:rPr>
              <a:t>Vòng benzene và hydrocarbon thơm</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21421960-1733-F832-9FC4-BFD52F1D5742}"/>
              </a:ext>
            </a:extLst>
          </p:cNvPr>
          <p:cNvGrpSpPr/>
          <p:nvPr/>
        </p:nvGrpSpPr>
        <p:grpSpPr>
          <a:xfrm>
            <a:off x="496138" y="1853606"/>
            <a:ext cx="3822795" cy="4018234"/>
            <a:chOff x="2157158" y="2600356"/>
            <a:chExt cx="3822795" cy="4018234"/>
          </a:xfrm>
        </p:grpSpPr>
        <p:pic>
          <p:nvPicPr>
            <p:cNvPr id="1026" name="Picture 2" descr="Benzene 3d molecular structure Royalty Free Vector Image">
              <a:extLst>
                <a:ext uri="{FF2B5EF4-FFF2-40B4-BE49-F238E27FC236}">
                  <a16:creationId xmlns:a16="http://schemas.microsoft.com/office/drawing/2014/main" id="{9BB63F39-B0D0-04FB-8040-CE9930B3F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9" t="18960" r="42425" b="28012"/>
            <a:stretch/>
          </p:blipFill>
          <p:spPr bwMode="auto">
            <a:xfrm>
              <a:off x="2382474" y="2600356"/>
              <a:ext cx="3481431" cy="36366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8EE926-55D6-7B57-662B-13F98B3348A0}"/>
                </a:ext>
              </a:extLst>
            </p:cNvPr>
            <p:cNvSpPr txBox="1"/>
            <p:nvPr/>
          </p:nvSpPr>
          <p:spPr>
            <a:xfrm>
              <a:off x="2157158" y="6131982"/>
              <a:ext cx="3822795" cy="48660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Mô hình quả cầu – thanh nối</a:t>
              </a:r>
            </a:p>
          </p:txBody>
        </p:sp>
      </p:grpSp>
      <p:sp>
        <p:nvSpPr>
          <p:cNvPr id="9" name="Rectangle 8">
            <a:extLst>
              <a:ext uri="{FF2B5EF4-FFF2-40B4-BE49-F238E27FC236}">
                <a16:creationId xmlns:a16="http://schemas.microsoft.com/office/drawing/2014/main" id="{D54760DB-3767-6F76-2597-195A0E2F0F7C}"/>
              </a:ext>
            </a:extLst>
          </p:cNvPr>
          <p:cNvSpPr/>
          <p:nvPr/>
        </p:nvSpPr>
        <p:spPr>
          <a:xfrm>
            <a:off x="4721603" y="2438700"/>
            <a:ext cx="6871981" cy="31725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98A3AA71-454D-176C-0061-B774BE6D4A3E}"/>
              </a:ext>
            </a:extLst>
          </p:cNvPr>
          <p:cNvSpPr/>
          <p:nvPr/>
        </p:nvSpPr>
        <p:spPr>
          <a:xfrm>
            <a:off x="7196355" y="2234377"/>
            <a:ext cx="2206306" cy="408646"/>
          </a:xfrm>
          <a:prstGeom prst="parallelogram">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Nhận xét</a:t>
            </a:r>
          </a:p>
        </p:txBody>
      </p:sp>
      <p:sp>
        <p:nvSpPr>
          <p:cNvPr id="14" name="TextBox 13">
            <a:extLst>
              <a:ext uri="{FF2B5EF4-FFF2-40B4-BE49-F238E27FC236}">
                <a16:creationId xmlns:a16="http://schemas.microsoft.com/office/drawing/2014/main" id="{BE078CEE-74A4-630C-B4D1-0B4980183BA0}"/>
              </a:ext>
            </a:extLst>
          </p:cNvPr>
          <p:cNvSpPr txBox="1"/>
          <p:nvPr/>
        </p:nvSpPr>
        <p:spPr>
          <a:xfrm>
            <a:off x="4837653" y="2892778"/>
            <a:ext cx="6755932" cy="2442976"/>
          </a:xfrm>
          <a:prstGeom prst="rect">
            <a:avLst/>
          </a:prstGeom>
          <a:noFill/>
        </p:spPr>
        <p:txBody>
          <a:bodyPr wrap="square" rtlCol="0">
            <a:sp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►Công thức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r>
              <a:rPr lang="en-US" sz="2400" b="1" baseline="-25000">
                <a:solidFill>
                  <a:prstClr val="black"/>
                </a:solidFill>
                <a:latin typeface="Arial" panose="020B0604020202020204" pitchFamily="34" charset="0"/>
                <a:cs typeface="Arial" panose="020B0604020202020204" pitchFamily="34" charset="0"/>
              </a:rPr>
              <a:t>6</a:t>
            </a:r>
            <a:r>
              <a:rPr lang="en-US" sz="2400" b="1">
                <a:solidFill>
                  <a:prstClr val="black"/>
                </a:solidFill>
                <a:latin typeface="Arial" panose="020B0604020202020204" pitchFamily="34" charset="0"/>
                <a:cs typeface="Arial" panose="020B0604020202020204" pitchFamily="34" charset="0"/>
              </a:rPr>
              <a:t>H</a:t>
            </a:r>
            <a:r>
              <a:rPr lang="en-US" sz="2400" b="1" baseline="-25000">
                <a:solidFill>
                  <a:prstClr val="black"/>
                </a:solidFill>
                <a:latin typeface="Arial" panose="020B0604020202020204" pitchFamily="34" charset="0"/>
                <a:cs typeface="Arial" panose="020B0604020202020204" pitchFamily="34" charset="0"/>
              </a:rPr>
              <a:t>6</a:t>
            </a:r>
            <a:endParaRPr lang="en-US" sz="2400" b="1">
              <a:solidFill>
                <a:prstClr val="black"/>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30000"/>
              </a:lnSpc>
              <a:spcBef>
                <a:spcPts val="0"/>
              </a:spcBef>
              <a:spcAft>
                <a:spcPts val="0"/>
              </a:spcAft>
              <a:buClrTx/>
              <a:buSzTx/>
              <a:buFontTx/>
              <a:buNone/>
              <a:tabLst/>
              <a:defRPr/>
            </a:pPr>
            <a:r>
              <a:rPr lang="en-US" sz="2400">
                <a:solidFill>
                  <a:prstClr val="black"/>
                </a:solidFill>
                <a:latin typeface="Arial" panose="020B0604020202020204" pitchFamily="34" charset="0"/>
                <a:cs typeface="Arial" panose="020B0604020202020204" pitchFamily="34" charset="0"/>
              </a:rPr>
              <a:t>►Các nguyên tử carbon liên kết tạo thành vòng kín, có hình </a:t>
            </a:r>
            <a:r>
              <a:rPr lang="en-US" sz="2400" b="1">
                <a:solidFill>
                  <a:prstClr val="black"/>
                </a:solidFill>
                <a:latin typeface="Arial" panose="020B0604020202020204" pitchFamily="34" charset="0"/>
                <a:cs typeface="Arial" panose="020B0604020202020204" pitchFamily="34" charset="0"/>
              </a:rPr>
              <a:t>lục giác</a:t>
            </a:r>
            <a:r>
              <a:rPr lang="en-US" sz="2400">
                <a:solidFill>
                  <a:prstClr val="black"/>
                </a:solidFill>
                <a:latin typeface="Arial" panose="020B0604020202020204" pitchFamily="34" charset="0"/>
                <a:cs typeface="Arial" panose="020B0604020202020204" pitchFamily="34" charset="0"/>
              </a:rPr>
              <a:t>.</a:t>
            </a:r>
          </a:p>
          <a:p>
            <a:pPr marL="0" marR="0" lvl="0" indent="0" defTabSz="914400" rtl="0" eaLnBrk="1" fontAlgn="auto" latinLnBrk="0" hangingPunct="1">
              <a:lnSpc>
                <a:spcPct val="13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 nguyên tử carbon và hydrogen ở vòng benzene đều nằm trên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cùng một mặt phẳng</a:t>
            </a:r>
            <a:r>
              <a:rPr kumimoji="0" lang="en-US" sz="24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92613958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6107819" cy="474452"/>
          </a:xfrm>
          <a:prstGeom prst="roundRect">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t>
            </a:r>
            <a:r>
              <a:rPr lang="en-US" sz="2400" b="1">
                <a:solidFill>
                  <a:prstClr val="white"/>
                </a:solidFill>
                <a:latin typeface="Arial" panose="020B0604020202020204" pitchFamily="34" charset="0"/>
                <a:cs typeface="Arial" panose="020B0604020202020204" pitchFamily="34" charset="0"/>
              </a:rPr>
              <a:t>Vòng benzene và hydrocarbon thơm</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5416" name="Group 15415">
            <a:extLst>
              <a:ext uri="{FF2B5EF4-FFF2-40B4-BE49-F238E27FC236}">
                <a16:creationId xmlns:a16="http://schemas.microsoft.com/office/drawing/2014/main" id="{00796B61-D2D0-FFC6-2EF5-F73F29B40CF1}"/>
              </a:ext>
            </a:extLst>
          </p:cNvPr>
          <p:cNvGrpSpPr/>
          <p:nvPr/>
        </p:nvGrpSpPr>
        <p:grpSpPr>
          <a:xfrm>
            <a:off x="820945" y="1750256"/>
            <a:ext cx="10999531" cy="693308"/>
            <a:chOff x="777813" y="1671369"/>
            <a:chExt cx="10999531" cy="693308"/>
          </a:xfrm>
        </p:grpSpPr>
        <p:sp>
          <p:nvSpPr>
            <p:cNvPr id="15412" name="TextBox 15411">
              <a:extLst>
                <a:ext uri="{FF2B5EF4-FFF2-40B4-BE49-F238E27FC236}">
                  <a16:creationId xmlns:a16="http://schemas.microsoft.com/office/drawing/2014/main" id="{448951BD-CB19-80CA-228B-7C8A10CE8990}"/>
                </a:ext>
              </a:extLst>
            </p:cNvPr>
            <p:cNvSpPr txBox="1"/>
            <p:nvPr/>
          </p:nvSpPr>
          <p:spPr>
            <a:xfrm>
              <a:off x="1471121" y="1756798"/>
              <a:ext cx="10306223" cy="52245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mô hình, biểu diễn công thức cấu tạo thu gọn của benzene.</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413" name="Group 15412">
              <a:extLst>
                <a:ext uri="{FF2B5EF4-FFF2-40B4-BE49-F238E27FC236}">
                  <a16:creationId xmlns:a16="http://schemas.microsoft.com/office/drawing/2014/main" id="{55656D93-76B9-FB7C-4A10-C79556EBC3D1}"/>
                </a:ext>
              </a:extLst>
            </p:cNvPr>
            <p:cNvGrpSpPr/>
            <p:nvPr/>
          </p:nvGrpSpPr>
          <p:grpSpPr>
            <a:xfrm>
              <a:off x="777813" y="1671369"/>
              <a:ext cx="693308" cy="693308"/>
              <a:chOff x="1270000" y="2529840"/>
              <a:chExt cx="899160" cy="899160"/>
            </a:xfrm>
          </p:grpSpPr>
          <p:sp>
            <p:nvSpPr>
              <p:cNvPr id="15414" name="Oval 15413">
                <a:extLst>
                  <a:ext uri="{FF2B5EF4-FFF2-40B4-BE49-F238E27FC236}">
                    <a16:creationId xmlns:a16="http://schemas.microsoft.com/office/drawing/2014/main" id="{BB716BF7-5FEE-3A0F-159D-931DA8E70864}"/>
                  </a:ext>
                </a:extLst>
              </p:cNvPr>
              <p:cNvSpPr/>
              <p:nvPr/>
            </p:nvSpPr>
            <p:spPr>
              <a:xfrm>
                <a:off x="1270000" y="2529840"/>
                <a:ext cx="899160" cy="899160"/>
              </a:xfrm>
              <a:prstGeom prst="ellipse">
                <a:avLst/>
              </a:prstGeom>
              <a:gradFill flip="none" rotWithShape="1">
                <a:gsLst>
                  <a:gs pos="0">
                    <a:srgbClr val="7AA80B"/>
                  </a:gs>
                  <a:gs pos="59000">
                    <a:srgbClr val="AAC61F"/>
                  </a:gs>
                  <a:gs pos="100000">
                    <a:srgbClr val="D2DE2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15" name="Oval 15414">
                <a:extLst>
                  <a:ext uri="{FF2B5EF4-FFF2-40B4-BE49-F238E27FC236}">
                    <a16:creationId xmlns:a16="http://schemas.microsoft.com/office/drawing/2014/main" id="{B7315B67-C8FF-5666-5E01-68E74931886D}"/>
                  </a:ext>
                </a:extLst>
              </p:cNvPr>
              <p:cNvSpPr/>
              <p:nvPr/>
            </p:nvSpPr>
            <p:spPr>
              <a:xfrm>
                <a:off x="1358900" y="2618740"/>
                <a:ext cx="721360" cy="7213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050" name="Picture 2">
            <a:extLst>
              <a:ext uri="{FF2B5EF4-FFF2-40B4-BE49-F238E27FC236}">
                <a16:creationId xmlns:a16="http://schemas.microsoft.com/office/drawing/2014/main" id="{A3939E45-C9D9-21A4-E139-D1D20E60A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218" y="3129251"/>
            <a:ext cx="2512983" cy="30341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nzene Ring Aromatics - Free vector graphic on Pixabay">
            <a:extLst>
              <a:ext uri="{FF2B5EF4-FFF2-40B4-BE49-F238E27FC236}">
                <a16:creationId xmlns:a16="http://schemas.microsoft.com/office/drawing/2014/main" id="{6AB14AE2-986B-04B9-2C81-600EC4F34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963" y="3276600"/>
            <a:ext cx="2400801" cy="27394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Lesson Explainer: Properties of Benzene | Nagwa">
            <a:extLst>
              <a:ext uri="{FF2B5EF4-FFF2-40B4-BE49-F238E27FC236}">
                <a16:creationId xmlns:a16="http://schemas.microsoft.com/office/drawing/2014/main" id="{9134D856-EDCB-AF50-1068-C4FAAA092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Benzene and worker cancers: 'An American tragedy' – Center for Public  Integrity">
            <a:extLst>
              <a:ext uri="{FF2B5EF4-FFF2-40B4-BE49-F238E27FC236}">
                <a16:creationId xmlns:a16="http://schemas.microsoft.com/office/drawing/2014/main" id="{5BC121D3-0063-CA39-9FEE-01D9E3297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27" y="2472127"/>
            <a:ext cx="3627409" cy="428856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514D81BD-22DB-F331-AC87-746806D2003B}"/>
              </a:ext>
            </a:extLst>
          </p:cNvPr>
          <p:cNvCxnSpPr/>
          <p:nvPr/>
        </p:nvCxnSpPr>
        <p:spPr>
          <a:xfrm>
            <a:off x="4077050" y="4646312"/>
            <a:ext cx="1073790"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77291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6107819" cy="474452"/>
          </a:xfrm>
          <a:prstGeom prst="roundRect">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t>
            </a:r>
            <a:r>
              <a:rPr lang="en-US" sz="2400" b="1">
                <a:solidFill>
                  <a:prstClr val="white"/>
                </a:solidFill>
                <a:latin typeface="Arial" panose="020B0604020202020204" pitchFamily="34" charset="0"/>
                <a:cs typeface="Arial" panose="020B0604020202020204" pitchFamily="34" charset="0"/>
              </a:rPr>
              <a:t>Vòng benzene và hydrocarbon thơm</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5416" name="Group 15415">
            <a:extLst>
              <a:ext uri="{FF2B5EF4-FFF2-40B4-BE49-F238E27FC236}">
                <a16:creationId xmlns:a16="http://schemas.microsoft.com/office/drawing/2014/main" id="{00796B61-D2D0-FFC6-2EF5-F73F29B40CF1}"/>
              </a:ext>
            </a:extLst>
          </p:cNvPr>
          <p:cNvGrpSpPr/>
          <p:nvPr/>
        </p:nvGrpSpPr>
        <p:grpSpPr>
          <a:xfrm>
            <a:off x="820945" y="1750256"/>
            <a:ext cx="10999531" cy="693308"/>
            <a:chOff x="777813" y="1671369"/>
            <a:chExt cx="10999531" cy="693308"/>
          </a:xfrm>
        </p:grpSpPr>
        <p:sp>
          <p:nvSpPr>
            <p:cNvPr id="15412" name="TextBox 15411">
              <a:extLst>
                <a:ext uri="{FF2B5EF4-FFF2-40B4-BE49-F238E27FC236}">
                  <a16:creationId xmlns:a16="http://schemas.microsoft.com/office/drawing/2014/main" id="{448951BD-CB19-80CA-228B-7C8A10CE8990}"/>
                </a:ext>
              </a:extLst>
            </p:cNvPr>
            <p:cNvSpPr txBox="1"/>
            <p:nvPr/>
          </p:nvSpPr>
          <p:spPr>
            <a:xfrm>
              <a:off x="1471121" y="1756798"/>
              <a:ext cx="10306223" cy="52245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 có biết cấu tạo benzene do ai tìm ra không?</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413" name="Group 15412">
              <a:extLst>
                <a:ext uri="{FF2B5EF4-FFF2-40B4-BE49-F238E27FC236}">
                  <a16:creationId xmlns:a16="http://schemas.microsoft.com/office/drawing/2014/main" id="{55656D93-76B9-FB7C-4A10-C79556EBC3D1}"/>
                </a:ext>
              </a:extLst>
            </p:cNvPr>
            <p:cNvGrpSpPr/>
            <p:nvPr/>
          </p:nvGrpSpPr>
          <p:grpSpPr>
            <a:xfrm>
              <a:off x="777813" y="1671369"/>
              <a:ext cx="693308" cy="693308"/>
              <a:chOff x="1270000" y="2529840"/>
              <a:chExt cx="899160" cy="899160"/>
            </a:xfrm>
          </p:grpSpPr>
          <p:sp>
            <p:nvSpPr>
              <p:cNvPr id="15414" name="Oval 15413">
                <a:extLst>
                  <a:ext uri="{FF2B5EF4-FFF2-40B4-BE49-F238E27FC236}">
                    <a16:creationId xmlns:a16="http://schemas.microsoft.com/office/drawing/2014/main" id="{BB716BF7-5FEE-3A0F-159D-931DA8E70864}"/>
                  </a:ext>
                </a:extLst>
              </p:cNvPr>
              <p:cNvSpPr/>
              <p:nvPr/>
            </p:nvSpPr>
            <p:spPr>
              <a:xfrm>
                <a:off x="1270000" y="2529840"/>
                <a:ext cx="899160" cy="899160"/>
              </a:xfrm>
              <a:prstGeom prst="ellipse">
                <a:avLst/>
              </a:prstGeom>
              <a:gradFill flip="none" rotWithShape="1">
                <a:gsLst>
                  <a:gs pos="0">
                    <a:srgbClr val="7AA80B"/>
                  </a:gs>
                  <a:gs pos="59000">
                    <a:srgbClr val="AAC61F"/>
                  </a:gs>
                  <a:gs pos="100000">
                    <a:srgbClr val="D2DE2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15" name="Oval 15414">
                <a:extLst>
                  <a:ext uri="{FF2B5EF4-FFF2-40B4-BE49-F238E27FC236}">
                    <a16:creationId xmlns:a16="http://schemas.microsoft.com/office/drawing/2014/main" id="{B7315B67-C8FF-5666-5E01-68E74931886D}"/>
                  </a:ext>
                </a:extLst>
              </p:cNvPr>
              <p:cNvSpPr/>
              <p:nvPr/>
            </p:nvSpPr>
            <p:spPr>
              <a:xfrm>
                <a:off x="1358900" y="2618740"/>
                <a:ext cx="721360" cy="7213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AutoShape 6" descr="Lesson Explainer: Properties of Benzene | Nagwa">
            <a:extLst>
              <a:ext uri="{FF2B5EF4-FFF2-40B4-BE49-F238E27FC236}">
                <a16:creationId xmlns:a16="http://schemas.microsoft.com/office/drawing/2014/main" id="{9134D856-EDCB-AF50-1068-C4FAAA092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A728DD64-EB8F-9AE8-9C28-561AE7A781EE}"/>
              </a:ext>
            </a:extLst>
          </p:cNvPr>
          <p:cNvGrpSpPr/>
          <p:nvPr/>
        </p:nvGrpSpPr>
        <p:grpSpPr>
          <a:xfrm>
            <a:off x="1514253" y="2773203"/>
            <a:ext cx="10137636" cy="3282468"/>
            <a:chOff x="3757378" y="3685788"/>
            <a:chExt cx="7895483" cy="2385894"/>
          </a:xfrm>
        </p:grpSpPr>
        <p:sp>
          <p:nvSpPr>
            <p:cNvPr id="8" name="Rectangle: Rounded Corners 7">
              <a:extLst>
                <a:ext uri="{FF2B5EF4-FFF2-40B4-BE49-F238E27FC236}">
                  <a16:creationId xmlns:a16="http://schemas.microsoft.com/office/drawing/2014/main" id="{02218BF9-372D-58BA-8044-4A45AD404ACF}"/>
                </a:ext>
              </a:extLst>
            </p:cNvPr>
            <p:cNvSpPr/>
            <p:nvPr/>
          </p:nvSpPr>
          <p:spPr>
            <a:xfrm rot="21407346">
              <a:off x="3919835" y="3685788"/>
              <a:ext cx="7656770" cy="2385894"/>
            </a:xfrm>
            <a:prstGeom prst="roundRect">
              <a:avLst>
                <a:gd name="adj" fmla="val 4777"/>
              </a:avLst>
            </a:prstGeom>
            <a:solidFill>
              <a:srgbClr val="ACB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44DCB7B-3F2A-5CC4-5943-177D116F8852}"/>
                </a:ext>
              </a:extLst>
            </p:cNvPr>
            <p:cNvSpPr/>
            <p:nvPr/>
          </p:nvSpPr>
          <p:spPr>
            <a:xfrm>
              <a:off x="4071667" y="3837190"/>
              <a:ext cx="7581194" cy="2223777"/>
            </a:xfrm>
            <a:prstGeom prst="roundRect">
              <a:avLst>
                <a:gd name="adj" fmla="val 6739"/>
              </a:avLst>
            </a:prstGeom>
            <a:solidFill>
              <a:schemeClr val="bg1"/>
            </a:solidFill>
            <a:ln w="19050">
              <a:solidFill>
                <a:srgbClr val="2E6F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D4B31B0-06E5-DDF9-C1CD-EBC2E9516FBE}"/>
                </a:ext>
              </a:extLst>
            </p:cNvPr>
            <p:cNvSpPr/>
            <p:nvPr/>
          </p:nvSpPr>
          <p:spPr>
            <a:xfrm>
              <a:off x="3757378" y="3693611"/>
              <a:ext cx="1522124" cy="311693"/>
            </a:xfrm>
            <a:prstGeom prst="roundRect">
              <a:avLst>
                <a:gd name="adj" fmla="val 50000"/>
              </a:avLst>
            </a:prstGeom>
            <a:solidFill>
              <a:srgbClr val="2E6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Em có biết </a:t>
              </a:r>
            </a:p>
          </p:txBody>
        </p:sp>
        <p:sp>
          <p:nvSpPr>
            <p:cNvPr id="12" name="TextBox 11">
              <a:extLst>
                <a:ext uri="{FF2B5EF4-FFF2-40B4-BE49-F238E27FC236}">
                  <a16:creationId xmlns:a16="http://schemas.microsoft.com/office/drawing/2014/main" id="{826C1F81-7F36-8EC1-F79E-67FEF2C3109D}"/>
                </a:ext>
              </a:extLst>
            </p:cNvPr>
            <p:cNvSpPr txBox="1"/>
            <p:nvPr/>
          </p:nvSpPr>
          <p:spPr>
            <a:xfrm>
              <a:off x="4185159" y="4005304"/>
              <a:ext cx="7320854" cy="1953225"/>
            </a:xfrm>
            <a:prstGeom prst="rect">
              <a:avLst/>
            </a:prstGeom>
            <a:noFill/>
          </p:spPr>
          <p:txBody>
            <a:bodyPr wrap="square" rtlCol="0">
              <a:spAutoFit/>
            </a:bodyPr>
            <a:lstStyle/>
            <a:p>
              <a:pPr algn="just">
                <a:lnSpc>
                  <a:spcPct val="130000"/>
                </a:lnSpc>
              </a:pPr>
              <a:r>
                <a:rPr lang="en-US" sz="2200">
                  <a:latin typeface="Arial" panose="020B0604020202020204" pitchFamily="34" charset="0"/>
                  <a:cs typeface="Arial" panose="020B0604020202020204" pitchFamily="34" charset="0"/>
                </a:rPr>
                <a:t>Benzen được phát hiện vào năm 182 bởi nhà các học người Anh Michael Faraday (1791 – 1867). Với ông phân tử C</a:t>
              </a:r>
              <a:r>
                <a:rPr lang="en-US" sz="2200" baseline="-25000">
                  <a:latin typeface="Arial" panose="020B0604020202020204" pitchFamily="34" charset="0"/>
                  <a:cs typeface="Arial" panose="020B0604020202020204" pitchFamily="34" charset="0"/>
                </a:rPr>
                <a:t>6</a:t>
              </a:r>
              <a:r>
                <a:rPr lang="en-US" sz="2200">
                  <a:latin typeface="Arial" panose="020B0604020202020204" pitchFamily="34" charset="0"/>
                  <a:cs typeface="Arial" panose="020B0604020202020204" pitchFamily="34" charset="0"/>
                </a:rPr>
                <a:t>H</a:t>
              </a:r>
              <a:r>
                <a:rPr lang="en-US" sz="2200" baseline="-25000">
                  <a:latin typeface="Arial" panose="020B0604020202020204" pitchFamily="34" charset="0"/>
                  <a:cs typeface="Arial" panose="020B0604020202020204" pitchFamily="34" charset="0"/>
                </a:rPr>
                <a:t>6</a:t>
              </a:r>
              <a:r>
                <a:rPr lang="en-US" sz="2200">
                  <a:latin typeface="Arial" panose="020B0604020202020204" pitchFamily="34" charset="0"/>
                  <a:cs typeface="Arial" panose="020B0604020202020204" pitchFamily="34" charset="0"/>
                </a:rPr>
                <a:t>, benzene có thành phần nguyên tố giống với hydrocarbon không no nhưng lại không làm mất màu nước bromine, không làm mất màu dung dịch thuốc tím và có thể tham gia vào phản ứng thế. Vì vậy, các nhà khoa học bấy giờ không đưa ra được công thức cấu tạo thoả đáng của benzene. </a:t>
              </a:r>
            </a:p>
          </p:txBody>
        </p:sp>
      </p:grpSp>
    </p:spTree>
    <p:extLst>
      <p:ext uri="{BB962C8B-B14F-4D97-AF65-F5344CB8AC3E}">
        <p14:creationId xmlns:p14="http://schemas.microsoft.com/office/powerpoint/2010/main" val="116032131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6107819" cy="474452"/>
          </a:xfrm>
          <a:prstGeom prst="roundRect">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t>
            </a:r>
            <a:r>
              <a:rPr lang="en-US" sz="2400" b="1">
                <a:solidFill>
                  <a:prstClr val="white"/>
                </a:solidFill>
                <a:latin typeface="Arial" panose="020B0604020202020204" pitchFamily="34" charset="0"/>
                <a:cs typeface="Arial" panose="020B0604020202020204" pitchFamily="34" charset="0"/>
              </a:rPr>
              <a:t>Vòng benzene và hydrocarbon thơm</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5416" name="Group 15415">
            <a:extLst>
              <a:ext uri="{FF2B5EF4-FFF2-40B4-BE49-F238E27FC236}">
                <a16:creationId xmlns:a16="http://schemas.microsoft.com/office/drawing/2014/main" id="{00796B61-D2D0-FFC6-2EF5-F73F29B40CF1}"/>
              </a:ext>
            </a:extLst>
          </p:cNvPr>
          <p:cNvGrpSpPr/>
          <p:nvPr/>
        </p:nvGrpSpPr>
        <p:grpSpPr>
          <a:xfrm>
            <a:off x="820945" y="1750256"/>
            <a:ext cx="10999531" cy="693308"/>
            <a:chOff x="777813" y="1671369"/>
            <a:chExt cx="10999531" cy="693308"/>
          </a:xfrm>
        </p:grpSpPr>
        <p:sp>
          <p:nvSpPr>
            <p:cNvPr id="15412" name="TextBox 15411">
              <a:extLst>
                <a:ext uri="{FF2B5EF4-FFF2-40B4-BE49-F238E27FC236}">
                  <a16:creationId xmlns:a16="http://schemas.microsoft.com/office/drawing/2014/main" id="{448951BD-CB19-80CA-228B-7C8A10CE8990}"/>
                </a:ext>
              </a:extLst>
            </p:cNvPr>
            <p:cNvSpPr txBox="1"/>
            <p:nvPr/>
          </p:nvSpPr>
          <p:spPr>
            <a:xfrm>
              <a:off x="1471121" y="1756798"/>
              <a:ext cx="10306223" cy="52245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 có biết cấu tạo benzene do ai tìm ra không?</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413" name="Group 15412">
              <a:extLst>
                <a:ext uri="{FF2B5EF4-FFF2-40B4-BE49-F238E27FC236}">
                  <a16:creationId xmlns:a16="http://schemas.microsoft.com/office/drawing/2014/main" id="{55656D93-76B9-FB7C-4A10-C79556EBC3D1}"/>
                </a:ext>
              </a:extLst>
            </p:cNvPr>
            <p:cNvGrpSpPr/>
            <p:nvPr/>
          </p:nvGrpSpPr>
          <p:grpSpPr>
            <a:xfrm>
              <a:off x="777813" y="1671369"/>
              <a:ext cx="693308" cy="693308"/>
              <a:chOff x="1270000" y="2529840"/>
              <a:chExt cx="899160" cy="899160"/>
            </a:xfrm>
          </p:grpSpPr>
          <p:sp>
            <p:nvSpPr>
              <p:cNvPr id="15414" name="Oval 15413">
                <a:extLst>
                  <a:ext uri="{FF2B5EF4-FFF2-40B4-BE49-F238E27FC236}">
                    <a16:creationId xmlns:a16="http://schemas.microsoft.com/office/drawing/2014/main" id="{BB716BF7-5FEE-3A0F-159D-931DA8E70864}"/>
                  </a:ext>
                </a:extLst>
              </p:cNvPr>
              <p:cNvSpPr/>
              <p:nvPr/>
            </p:nvSpPr>
            <p:spPr>
              <a:xfrm>
                <a:off x="1270000" y="2529840"/>
                <a:ext cx="899160" cy="899160"/>
              </a:xfrm>
              <a:prstGeom prst="ellipse">
                <a:avLst/>
              </a:prstGeom>
              <a:gradFill flip="none" rotWithShape="1">
                <a:gsLst>
                  <a:gs pos="0">
                    <a:srgbClr val="7AA80B"/>
                  </a:gs>
                  <a:gs pos="59000">
                    <a:srgbClr val="AAC61F"/>
                  </a:gs>
                  <a:gs pos="100000">
                    <a:srgbClr val="D2DE2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15" name="Oval 15414">
                <a:extLst>
                  <a:ext uri="{FF2B5EF4-FFF2-40B4-BE49-F238E27FC236}">
                    <a16:creationId xmlns:a16="http://schemas.microsoft.com/office/drawing/2014/main" id="{B7315B67-C8FF-5666-5E01-68E74931886D}"/>
                  </a:ext>
                </a:extLst>
              </p:cNvPr>
              <p:cNvSpPr/>
              <p:nvPr/>
            </p:nvSpPr>
            <p:spPr>
              <a:xfrm>
                <a:off x="1358900" y="2618740"/>
                <a:ext cx="721360" cy="7213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AutoShape 6" descr="Lesson Explainer: Properties of Benzene | Nagwa">
            <a:extLst>
              <a:ext uri="{FF2B5EF4-FFF2-40B4-BE49-F238E27FC236}">
                <a16:creationId xmlns:a16="http://schemas.microsoft.com/office/drawing/2014/main" id="{9134D856-EDCB-AF50-1068-C4FAAA092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A728DD64-EB8F-9AE8-9C28-561AE7A781EE}"/>
              </a:ext>
            </a:extLst>
          </p:cNvPr>
          <p:cNvGrpSpPr/>
          <p:nvPr/>
        </p:nvGrpSpPr>
        <p:grpSpPr>
          <a:xfrm>
            <a:off x="1514253" y="2773510"/>
            <a:ext cx="10163222" cy="2890921"/>
            <a:chOff x="3757378" y="3686011"/>
            <a:chExt cx="7884813" cy="2101294"/>
          </a:xfrm>
        </p:grpSpPr>
        <p:sp>
          <p:nvSpPr>
            <p:cNvPr id="8" name="Rectangle: Rounded Corners 7">
              <a:extLst>
                <a:ext uri="{FF2B5EF4-FFF2-40B4-BE49-F238E27FC236}">
                  <a16:creationId xmlns:a16="http://schemas.microsoft.com/office/drawing/2014/main" id="{02218BF9-372D-58BA-8044-4A45AD404ACF}"/>
                </a:ext>
              </a:extLst>
            </p:cNvPr>
            <p:cNvSpPr/>
            <p:nvPr/>
          </p:nvSpPr>
          <p:spPr>
            <a:xfrm rot="21407346">
              <a:off x="3911328" y="3686011"/>
              <a:ext cx="7656770" cy="2101294"/>
            </a:xfrm>
            <a:prstGeom prst="roundRect">
              <a:avLst>
                <a:gd name="adj" fmla="val 4777"/>
              </a:avLst>
            </a:prstGeom>
            <a:solidFill>
              <a:srgbClr val="ACB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44DCB7B-3F2A-5CC4-5943-177D116F8852}"/>
                </a:ext>
              </a:extLst>
            </p:cNvPr>
            <p:cNvSpPr/>
            <p:nvPr/>
          </p:nvSpPr>
          <p:spPr>
            <a:xfrm>
              <a:off x="4071667" y="3837190"/>
              <a:ext cx="7570524" cy="1942664"/>
            </a:xfrm>
            <a:prstGeom prst="roundRect">
              <a:avLst>
                <a:gd name="adj" fmla="val 6739"/>
              </a:avLst>
            </a:prstGeom>
            <a:solidFill>
              <a:schemeClr val="bg1"/>
            </a:solidFill>
            <a:ln w="19050">
              <a:solidFill>
                <a:srgbClr val="2E6F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D4B31B0-06E5-DDF9-C1CD-EBC2E9516FBE}"/>
                </a:ext>
              </a:extLst>
            </p:cNvPr>
            <p:cNvSpPr/>
            <p:nvPr/>
          </p:nvSpPr>
          <p:spPr>
            <a:xfrm>
              <a:off x="3757378" y="3693611"/>
              <a:ext cx="1522124" cy="311693"/>
            </a:xfrm>
            <a:prstGeom prst="roundRect">
              <a:avLst>
                <a:gd name="adj" fmla="val 50000"/>
              </a:avLst>
            </a:prstGeom>
            <a:solidFill>
              <a:srgbClr val="2E6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Em có biết </a:t>
              </a:r>
            </a:p>
          </p:txBody>
        </p:sp>
        <p:sp>
          <p:nvSpPr>
            <p:cNvPr id="12" name="TextBox 11">
              <a:extLst>
                <a:ext uri="{FF2B5EF4-FFF2-40B4-BE49-F238E27FC236}">
                  <a16:creationId xmlns:a16="http://schemas.microsoft.com/office/drawing/2014/main" id="{826C1F81-7F36-8EC1-F79E-67FEF2C3109D}"/>
                </a:ext>
              </a:extLst>
            </p:cNvPr>
            <p:cNvSpPr txBox="1"/>
            <p:nvPr/>
          </p:nvSpPr>
          <p:spPr>
            <a:xfrm>
              <a:off x="4185158" y="4005304"/>
              <a:ext cx="7457033" cy="1633319"/>
            </a:xfrm>
            <a:prstGeom prst="rect">
              <a:avLst/>
            </a:prstGeom>
            <a:noFill/>
          </p:spPr>
          <p:txBody>
            <a:bodyPr wrap="square" rtlCol="0">
              <a:spAutoFit/>
            </a:bodyPr>
            <a:lstStyle/>
            <a:p>
              <a:pPr algn="just">
                <a:lnSpc>
                  <a:spcPct val="130000"/>
                </a:lnSpc>
              </a:pPr>
              <a:r>
                <a:rPr lang="en-US" sz="2200">
                  <a:latin typeface="Arial" panose="020B0604020202020204" pitchFamily="34" charset="0"/>
                  <a:cs typeface="Arial" panose="020B0604020202020204" pitchFamily="34" charset="0"/>
                </a:rPr>
                <a:t>Năm 1865, nhà bác học người Đức Friedrich August Kekulé (F.A. Kê-cu-lê) (1829 – 1896) đã đề xuất công thức cấu tạo của benzene gồm có một vòng 6 cạnh với 3 liên kết đôi và 3 liên kết đơn xen kẽ nhau. Tuy nhiên thực tế cho thấy các liên kết C-C ở vòng benzene là giống nhau. Một số đặc điểm cấu tạo của benzene được mô tả như trong hình vẽ dưới đây: </a:t>
              </a:r>
            </a:p>
          </p:txBody>
        </p:sp>
      </p:grpSp>
    </p:spTree>
    <p:extLst>
      <p:ext uri="{BB962C8B-B14F-4D97-AF65-F5344CB8AC3E}">
        <p14:creationId xmlns:p14="http://schemas.microsoft.com/office/powerpoint/2010/main" val="362534923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6107819" cy="474452"/>
          </a:xfrm>
          <a:prstGeom prst="roundRect">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t>
            </a:r>
            <a:r>
              <a:rPr lang="en-US" sz="2400" b="1">
                <a:solidFill>
                  <a:prstClr val="white"/>
                </a:solidFill>
                <a:latin typeface="Arial" panose="020B0604020202020204" pitchFamily="34" charset="0"/>
                <a:cs typeface="Arial" panose="020B0604020202020204" pitchFamily="34" charset="0"/>
              </a:rPr>
              <a:t>Vòng benzene và hydrocarbon thơm</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74" name="Picture 2" descr="Benzene - Wikipedia">
            <a:extLst>
              <a:ext uri="{FF2B5EF4-FFF2-40B4-BE49-F238E27FC236}">
                <a16:creationId xmlns:a16="http://schemas.microsoft.com/office/drawing/2014/main" id="{7CD90A7B-A202-C806-D7F7-AE5569D73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077" y="2008351"/>
            <a:ext cx="3808122" cy="44426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End Aromaticity. - ppt download">
            <a:extLst>
              <a:ext uri="{FF2B5EF4-FFF2-40B4-BE49-F238E27FC236}">
                <a16:creationId xmlns:a16="http://schemas.microsoft.com/office/drawing/2014/main" id="{78773994-FD61-11C6-62D5-8555900DA5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4" t="19204" r="64009" b="1419"/>
          <a:stretch/>
        </p:blipFill>
        <p:spPr bwMode="auto">
          <a:xfrm>
            <a:off x="7478948" y="1317072"/>
            <a:ext cx="3099569" cy="544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43183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6107819" cy="474452"/>
          </a:xfrm>
          <a:prstGeom prst="roundRect">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t>
            </a:r>
            <a:r>
              <a:rPr lang="en-US" sz="2400" b="1">
                <a:solidFill>
                  <a:prstClr val="white"/>
                </a:solidFill>
                <a:latin typeface="Arial" panose="020B0604020202020204" pitchFamily="34" charset="0"/>
                <a:cs typeface="Arial" panose="020B0604020202020204" pitchFamily="34" charset="0"/>
              </a:rPr>
              <a:t>Vòng benzene và hydrocarbon thơm</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6">
            <a:extLst>
              <a:ext uri="{FF2B5EF4-FFF2-40B4-BE49-F238E27FC236}">
                <a16:creationId xmlns:a16="http://schemas.microsoft.com/office/drawing/2014/main" id="{039C02B7-0AB7-B929-45CE-BA10803F1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20" b="11492"/>
          <a:stretch/>
        </p:blipFill>
        <p:spPr bwMode="auto">
          <a:xfrm>
            <a:off x="586595" y="1702965"/>
            <a:ext cx="11401425" cy="491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79326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6107819" cy="474452"/>
          </a:xfrm>
          <a:prstGeom prst="roundRect">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t>
            </a:r>
            <a:r>
              <a:rPr lang="en-US" sz="2400" b="1">
                <a:solidFill>
                  <a:prstClr val="white"/>
                </a:solidFill>
                <a:latin typeface="Arial" panose="020B0604020202020204" pitchFamily="34" charset="0"/>
                <a:cs typeface="Arial" panose="020B0604020202020204" pitchFamily="34" charset="0"/>
              </a:rPr>
              <a:t>Vòng benzene và hydrocarbon thơm</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Flowchart: Delay 2">
            <a:extLst>
              <a:ext uri="{FF2B5EF4-FFF2-40B4-BE49-F238E27FC236}">
                <a16:creationId xmlns:a16="http://schemas.microsoft.com/office/drawing/2014/main" id="{474983C8-53EE-247C-4928-C009FA4D32A3}"/>
              </a:ext>
            </a:extLst>
          </p:cNvPr>
          <p:cNvSpPr/>
          <p:nvPr/>
        </p:nvSpPr>
        <p:spPr>
          <a:xfrm rot="10800000">
            <a:off x="1800761" y="2142453"/>
            <a:ext cx="4091179" cy="3248246"/>
          </a:xfrm>
          <a:prstGeom prst="flowChartDelay">
            <a:avLst/>
          </a:prstGeom>
          <a:solidFill>
            <a:srgbClr val="FFFFFF"/>
          </a:solidFill>
          <a:ln>
            <a:solidFill>
              <a:srgbClr val="FF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TextBox 18">
            <a:extLst>
              <a:ext uri="{FF2B5EF4-FFF2-40B4-BE49-F238E27FC236}">
                <a16:creationId xmlns:a16="http://schemas.microsoft.com/office/drawing/2014/main" id="{38F2796E-34BB-01E2-B775-CEFF4DE827E8}"/>
              </a:ext>
            </a:extLst>
          </p:cNvPr>
          <p:cNvSpPr txBox="1">
            <a:spLocks noChangeArrowheads="1"/>
          </p:cNvSpPr>
          <p:nvPr/>
        </p:nvSpPr>
        <p:spPr bwMode="auto">
          <a:xfrm>
            <a:off x="2636325" y="2627299"/>
            <a:ext cx="30609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vi-VN" altLang="en-US" sz="2800" b="1" dirty="0">
                <a:cs typeface="Arial" panose="020B0604020202020204" pitchFamily="34" charset="0"/>
              </a:rPr>
              <a:t>Dãy đồng đẳng của benzen</a:t>
            </a:r>
          </a:p>
        </p:txBody>
      </p:sp>
      <p:sp>
        <p:nvSpPr>
          <p:cNvPr id="8" name="TextBox 7">
            <a:extLst>
              <a:ext uri="{FF2B5EF4-FFF2-40B4-BE49-F238E27FC236}">
                <a16:creationId xmlns:a16="http://schemas.microsoft.com/office/drawing/2014/main" id="{F96D3F63-544C-4F8D-5D1E-0660EF279A40}"/>
              </a:ext>
            </a:extLst>
          </p:cNvPr>
          <p:cNvSpPr txBox="1"/>
          <p:nvPr/>
        </p:nvSpPr>
        <p:spPr>
          <a:xfrm>
            <a:off x="2725440" y="3720244"/>
            <a:ext cx="2971800" cy="697885"/>
          </a:xfrm>
          <a:prstGeom prst="roundRect">
            <a:avLst>
              <a:gd name="adj" fmla="val 50000"/>
            </a:avLst>
          </a:prstGeom>
          <a:solidFill>
            <a:srgbClr val="C00000"/>
          </a:solidFill>
          <a:ln>
            <a:noFill/>
          </a:ln>
          <a:effectLst>
            <a:innerShdw blurRad="63500" dist="50800">
              <a:prstClr val="black">
                <a:alpha val="50000"/>
              </a:prstClr>
            </a:innerShdw>
          </a:effectLst>
        </p:spPr>
        <p:txBody>
          <a:bodyPr wrap="square" anchor="ctr">
            <a:spAutoFit/>
          </a:bodyPr>
          <a:lstStyle/>
          <a:p>
            <a:pPr algn="ctr">
              <a:defRPr/>
            </a:pPr>
            <a:r>
              <a:rPr lang="vi-VN" sz="3200" b="1" dirty="0">
                <a:solidFill>
                  <a:srgbClr val="FFFF00"/>
                </a:solidFill>
                <a:latin typeface="Arial" panose="020B0604020202020204" pitchFamily="34" charset="0"/>
                <a:cs typeface="Arial" panose="020B0604020202020204" pitchFamily="34" charset="0"/>
              </a:rPr>
              <a:t>C</a:t>
            </a:r>
            <a:r>
              <a:rPr lang="vi-VN" sz="3200" b="1" baseline="-25000" dirty="0">
                <a:solidFill>
                  <a:srgbClr val="FFFF00"/>
                </a:solidFill>
                <a:latin typeface="Arial" panose="020B0604020202020204" pitchFamily="34" charset="0"/>
                <a:cs typeface="Arial" panose="020B0604020202020204" pitchFamily="34" charset="0"/>
              </a:rPr>
              <a:t>n</a:t>
            </a:r>
            <a:r>
              <a:rPr lang="vi-VN" sz="3200" b="1" dirty="0">
                <a:solidFill>
                  <a:srgbClr val="FFFF00"/>
                </a:solidFill>
                <a:latin typeface="Arial" panose="020B0604020202020204" pitchFamily="34" charset="0"/>
                <a:cs typeface="Arial" panose="020B0604020202020204" pitchFamily="34" charset="0"/>
              </a:rPr>
              <a:t> H</a:t>
            </a:r>
            <a:r>
              <a:rPr lang="vi-VN" sz="3200" b="1" baseline="-25000" dirty="0">
                <a:solidFill>
                  <a:srgbClr val="FFFF00"/>
                </a:solidFill>
                <a:latin typeface="Arial" panose="020B0604020202020204" pitchFamily="34" charset="0"/>
                <a:cs typeface="Arial" panose="020B0604020202020204" pitchFamily="34" charset="0"/>
              </a:rPr>
              <a:t>2n-6</a:t>
            </a:r>
            <a:r>
              <a:rPr lang="vi-VN" sz="3200" b="1" dirty="0">
                <a:solidFill>
                  <a:srgbClr val="FFFF00"/>
                </a:solidFill>
                <a:latin typeface="Arial" panose="020B0604020202020204" pitchFamily="34" charset="0"/>
                <a:cs typeface="Arial" panose="020B0604020202020204" pitchFamily="34" charset="0"/>
              </a:rPr>
              <a:t> (n</a:t>
            </a:r>
            <a:r>
              <a:rPr lang="vi-VN" sz="3200" b="1" dirty="0">
                <a:solidFill>
                  <a:srgbClr val="FFFF00"/>
                </a:solidFill>
                <a:latin typeface="Arial" panose="020B0604020202020204" pitchFamily="34" charset="0"/>
                <a:cs typeface="Arial" panose="020B0604020202020204" pitchFamily="34" charset="0"/>
                <a:sym typeface="Symbol"/>
              </a:rPr>
              <a:t>6)</a:t>
            </a:r>
            <a:endParaRPr lang="vi-VN" sz="3200" b="1" dirty="0">
              <a:solidFill>
                <a:srgbClr val="FFFF00"/>
              </a:solidFill>
              <a:latin typeface="Arial" panose="020B0604020202020204" pitchFamily="34" charset="0"/>
              <a:cs typeface="Arial" panose="020B0604020202020204" pitchFamily="34" charset="0"/>
            </a:endParaRPr>
          </a:p>
        </p:txBody>
      </p:sp>
      <p:grpSp>
        <p:nvGrpSpPr>
          <p:cNvPr id="9" name="Group 16">
            <a:extLst>
              <a:ext uri="{FF2B5EF4-FFF2-40B4-BE49-F238E27FC236}">
                <a16:creationId xmlns:a16="http://schemas.microsoft.com/office/drawing/2014/main" id="{BCFB5E60-23FB-4EC3-1BEF-B29DE23A49D6}"/>
              </a:ext>
            </a:extLst>
          </p:cNvPr>
          <p:cNvGrpSpPr/>
          <p:nvPr/>
        </p:nvGrpSpPr>
        <p:grpSpPr bwMode="auto">
          <a:xfrm>
            <a:off x="5934555" y="2142454"/>
            <a:ext cx="4692332" cy="3248247"/>
            <a:chOff x="3582629" y="990600"/>
            <a:chExt cx="4122175" cy="2209801"/>
          </a:xfrm>
          <a:solidFill>
            <a:srgbClr val="FFFFFF"/>
          </a:solidFill>
        </p:grpSpPr>
        <p:sp>
          <p:nvSpPr>
            <p:cNvPr id="10" name="Flowchart: Delay 9">
              <a:extLst>
                <a:ext uri="{FF2B5EF4-FFF2-40B4-BE49-F238E27FC236}">
                  <a16:creationId xmlns:a16="http://schemas.microsoft.com/office/drawing/2014/main" id="{2DBB14B6-186E-11B6-CA95-5F617C3671CC}"/>
                </a:ext>
              </a:extLst>
            </p:cNvPr>
            <p:cNvSpPr/>
            <p:nvPr/>
          </p:nvSpPr>
          <p:spPr>
            <a:xfrm>
              <a:off x="3582629" y="990600"/>
              <a:ext cx="4122175" cy="2209801"/>
            </a:xfrm>
            <a:prstGeom prst="flowChartDelay">
              <a:avLst/>
            </a:prstGeom>
            <a:grpFill/>
            <a:ln>
              <a:solidFill>
                <a:srgbClr val="FFFF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26C0DDC-C750-56B5-A41F-3B09C9EA724E}"/>
                </a:ext>
              </a:extLst>
            </p:cNvPr>
            <p:cNvSpPr txBox="1"/>
            <p:nvPr/>
          </p:nvSpPr>
          <p:spPr>
            <a:xfrm>
              <a:off x="3732328" y="1083133"/>
              <a:ext cx="1057776" cy="393817"/>
            </a:xfrm>
            <a:prstGeom prst="roundRect">
              <a:avLst/>
            </a:prstGeom>
            <a:solidFill>
              <a:srgbClr val="FFFF00"/>
            </a:solidFill>
            <a:ln>
              <a:noFill/>
            </a:ln>
            <a:effectLst/>
          </p:spPr>
          <p:txBody>
            <a:bodyPr wrap="square" anchor="ctr">
              <a:spAutoFit/>
            </a:bodyPr>
            <a:lstStyle/>
            <a:p>
              <a:pPr algn="ctr">
                <a:defRPr/>
              </a:pPr>
              <a:r>
                <a:rPr lang="en-US" sz="2800" b="1" dirty="0">
                  <a:solidFill>
                    <a:srgbClr val="000000"/>
                  </a:solidFill>
                  <a:latin typeface="Arial" panose="020B0604020202020204" pitchFamily="34" charset="0"/>
                  <a:cs typeface="Arial" panose="020B0604020202020204" pitchFamily="34" charset="0"/>
                </a:rPr>
                <a:t>C</a:t>
              </a:r>
              <a:r>
                <a:rPr lang="en-US" sz="2800" b="1" baseline="-25000" dirty="0">
                  <a:solidFill>
                    <a:srgbClr val="000000"/>
                  </a:solidFill>
                  <a:latin typeface="Arial" panose="020B0604020202020204" pitchFamily="34" charset="0"/>
                  <a:cs typeface="Arial" panose="020B0604020202020204" pitchFamily="34" charset="0"/>
                </a:rPr>
                <a:t>6</a:t>
              </a:r>
              <a:r>
                <a:rPr lang="en-US" sz="2800" b="1" dirty="0">
                  <a:solidFill>
                    <a:srgbClr val="000000"/>
                  </a:solidFill>
                  <a:latin typeface="Arial" panose="020B0604020202020204" pitchFamily="34" charset="0"/>
                  <a:cs typeface="Arial" panose="020B0604020202020204" pitchFamily="34" charset="0"/>
                </a:rPr>
                <a:t>H</a:t>
              </a:r>
              <a:r>
                <a:rPr lang="en-US" sz="2800" b="1" baseline="-25000" dirty="0">
                  <a:solidFill>
                    <a:srgbClr val="000000"/>
                  </a:solidFill>
                  <a:latin typeface="Arial" panose="020B0604020202020204" pitchFamily="34" charset="0"/>
                  <a:cs typeface="Arial" panose="020B0604020202020204" pitchFamily="34" charset="0"/>
                </a:rPr>
                <a:t>6</a:t>
              </a:r>
              <a:endParaRPr lang="en-US" sz="2800" b="1" dirty="0">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3246654-BF07-C76A-F01D-B3545D21EA38}"/>
                </a:ext>
              </a:extLst>
            </p:cNvPr>
            <p:cNvSpPr txBox="1"/>
            <p:nvPr/>
          </p:nvSpPr>
          <p:spPr>
            <a:xfrm>
              <a:off x="3724456" y="1780717"/>
              <a:ext cx="1065648" cy="393817"/>
            </a:xfrm>
            <a:prstGeom prst="roundRect">
              <a:avLst/>
            </a:prstGeom>
            <a:solidFill>
              <a:schemeClr val="accent5">
                <a:lumMod val="20000"/>
                <a:lumOff val="80000"/>
              </a:schemeClr>
            </a:solidFill>
            <a:ln>
              <a:noFill/>
            </a:ln>
            <a:effectLst/>
          </p:spPr>
          <p:txBody>
            <a:bodyPr wrap="square" anchor="ctr">
              <a:spAutoFit/>
            </a:bodyPr>
            <a:lstStyle/>
            <a:p>
              <a:pPr algn="ctr">
                <a:defRPr/>
              </a:pPr>
              <a:r>
                <a:rPr lang="en-US" sz="2800" b="1" dirty="0">
                  <a:solidFill>
                    <a:srgbClr val="000000"/>
                  </a:solidFill>
                  <a:latin typeface="Arial" panose="020B0604020202020204" pitchFamily="34" charset="0"/>
                  <a:cs typeface="Arial" panose="020B0604020202020204" pitchFamily="34" charset="0"/>
                </a:rPr>
                <a:t>C</a:t>
              </a:r>
              <a:r>
                <a:rPr lang="en-US" sz="2800" b="1" baseline="-25000" dirty="0">
                  <a:solidFill>
                    <a:srgbClr val="000000"/>
                  </a:solidFill>
                  <a:latin typeface="Arial" panose="020B0604020202020204" pitchFamily="34" charset="0"/>
                  <a:cs typeface="Arial" panose="020B0604020202020204" pitchFamily="34" charset="0"/>
                </a:rPr>
                <a:t>7</a:t>
              </a:r>
              <a:r>
                <a:rPr lang="en-US" sz="2800" b="1" dirty="0">
                  <a:solidFill>
                    <a:srgbClr val="000000"/>
                  </a:solidFill>
                  <a:latin typeface="Arial" panose="020B0604020202020204" pitchFamily="34" charset="0"/>
                  <a:cs typeface="Arial" panose="020B0604020202020204" pitchFamily="34" charset="0"/>
                </a:rPr>
                <a:t>H</a:t>
              </a:r>
              <a:r>
                <a:rPr lang="en-US" sz="2800" b="1" baseline="-25000" dirty="0">
                  <a:solidFill>
                    <a:srgbClr val="000000"/>
                  </a:solidFill>
                  <a:latin typeface="Arial" panose="020B0604020202020204" pitchFamily="34" charset="0"/>
                  <a:cs typeface="Arial" panose="020B0604020202020204" pitchFamily="34" charset="0"/>
                </a:rPr>
                <a:t>8</a:t>
              </a:r>
              <a:endParaRPr lang="en-US" sz="2800" b="1" dirty="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B8DC76B-02C1-F88A-5010-819710996FE0}"/>
                </a:ext>
              </a:extLst>
            </p:cNvPr>
            <p:cNvSpPr txBox="1"/>
            <p:nvPr/>
          </p:nvSpPr>
          <p:spPr>
            <a:xfrm>
              <a:off x="3724457" y="2542202"/>
              <a:ext cx="1065648" cy="393817"/>
            </a:xfrm>
            <a:prstGeom prst="roundRect">
              <a:avLst/>
            </a:prstGeom>
            <a:solidFill>
              <a:schemeClr val="accent2">
                <a:lumMod val="20000"/>
                <a:lumOff val="80000"/>
              </a:schemeClr>
            </a:solidFill>
            <a:ln>
              <a:noFill/>
            </a:ln>
            <a:effectLst/>
          </p:spPr>
          <p:txBody>
            <a:bodyPr wrap="square" anchor="ctr">
              <a:spAutoFit/>
            </a:bodyPr>
            <a:lstStyle/>
            <a:p>
              <a:pPr algn="ctr">
                <a:defRPr/>
              </a:pPr>
              <a:r>
                <a:rPr lang="en-US" sz="2800" b="1" dirty="0">
                  <a:solidFill>
                    <a:srgbClr val="000000"/>
                  </a:solidFill>
                  <a:latin typeface="Arial" panose="020B0604020202020204" pitchFamily="34" charset="0"/>
                  <a:cs typeface="Arial" panose="020B0604020202020204" pitchFamily="34" charset="0"/>
                </a:rPr>
                <a:t>C</a:t>
              </a:r>
              <a:r>
                <a:rPr lang="en-US" sz="2800" b="1" baseline="-25000" dirty="0">
                  <a:solidFill>
                    <a:srgbClr val="000000"/>
                  </a:solidFill>
                  <a:latin typeface="Arial" panose="020B0604020202020204" pitchFamily="34" charset="0"/>
                  <a:cs typeface="Arial" panose="020B0604020202020204" pitchFamily="34" charset="0"/>
                </a:rPr>
                <a:t>8</a:t>
              </a:r>
              <a:r>
                <a:rPr lang="en-US" sz="2800" b="1" dirty="0">
                  <a:solidFill>
                    <a:srgbClr val="000000"/>
                  </a:solidFill>
                  <a:latin typeface="Arial" panose="020B0604020202020204" pitchFamily="34" charset="0"/>
                  <a:cs typeface="Arial" panose="020B0604020202020204" pitchFamily="34" charset="0"/>
                </a:rPr>
                <a:t>H</a:t>
              </a:r>
              <a:r>
                <a:rPr lang="en-US" sz="2800" b="1" baseline="-25000" dirty="0">
                  <a:solidFill>
                    <a:srgbClr val="000000"/>
                  </a:solidFill>
                  <a:latin typeface="Arial" panose="020B0604020202020204" pitchFamily="34" charset="0"/>
                  <a:cs typeface="Arial" panose="020B0604020202020204" pitchFamily="34" charset="0"/>
                </a:rPr>
                <a:t>10</a:t>
              </a:r>
              <a:endParaRPr lang="en-US" sz="2800" b="1" dirty="0">
                <a:solidFill>
                  <a:srgbClr val="000000"/>
                </a:solidFill>
                <a:latin typeface="Arial" panose="020B0604020202020204" pitchFamily="34" charset="0"/>
                <a:cs typeface="Arial" panose="020B0604020202020204" pitchFamily="34" charset="0"/>
              </a:endParaRPr>
            </a:p>
          </p:txBody>
        </p:sp>
      </p:grpSp>
      <p:graphicFrame>
        <p:nvGraphicFramePr>
          <p:cNvPr id="14" name="Object 12">
            <a:extLst>
              <a:ext uri="{FF2B5EF4-FFF2-40B4-BE49-F238E27FC236}">
                <a16:creationId xmlns:a16="http://schemas.microsoft.com/office/drawing/2014/main" id="{F9AE8479-DDE2-DED0-C116-4D4AC754808F}"/>
              </a:ext>
            </a:extLst>
          </p:cNvPr>
          <p:cNvGraphicFramePr>
            <a:graphicFrameLocks noChangeAspect="1"/>
          </p:cNvGraphicFramePr>
          <p:nvPr>
            <p:extLst>
              <p:ext uri="{D42A27DB-BD31-4B8C-83A1-F6EECF244321}">
                <p14:modId xmlns:p14="http://schemas.microsoft.com/office/powerpoint/2010/main" val="2683304195"/>
              </p:ext>
            </p:extLst>
          </p:nvPr>
        </p:nvGraphicFramePr>
        <p:xfrm>
          <a:off x="7594921" y="2102410"/>
          <a:ext cx="685800" cy="766763"/>
        </p:xfrm>
        <a:graphic>
          <a:graphicData uri="http://schemas.openxmlformats.org/presentationml/2006/ole">
            <mc:AlternateContent xmlns:mc="http://schemas.openxmlformats.org/markup-compatibility/2006">
              <mc:Choice xmlns:v="urn:schemas-microsoft-com:vml" Requires="v">
                <p:oleObj name="CS ChemDraw Drawing" r:id="rId2" imgW="723960" imgH="828000" progId="ChemDraw.Document.6.0">
                  <p:embed/>
                </p:oleObj>
              </mc:Choice>
              <mc:Fallback>
                <p:oleObj name="CS ChemDraw Drawing" r:id="rId2" imgW="723960" imgH="828000" progId="ChemDraw.Document.6.0">
                  <p:embed/>
                  <p:pic>
                    <p:nvPicPr>
                      <p:cNvPr id="14" name="Object 12">
                        <a:extLst>
                          <a:ext uri="{FF2B5EF4-FFF2-40B4-BE49-F238E27FC236}">
                            <a16:creationId xmlns:a16="http://schemas.microsoft.com/office/drawing/2014/main" id="{F9AE8479-DDE2-DED0-C116-4D4AC7548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921" y="2102410"/>
                        <a:ext cx="685800"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Group 15">
            <a:extLst>
              <a:ext uri="{FF2B5EF4-FFF2-40B4-BE49-F238E27FC236}">
                <a16:creationId xmlns:a16="http://schemas.microsoft.com/office/drawing/2014/main" id="{AF8A96EA-62D4-FE4E-C538-C311D7E4AE59}"/>
              </a:ext>
            </a:extLst>
          </p:cNvPr>
          <p:cNvGrpSpPr>
            <a:grpSpLocks/>
          </p:cNvGrpSpPr>
          <p:nvPr/>
        </p:nvGrpSpPr>
        <p:grpSpPr bwMode="auto">
          <a:xfrm>
            <a:off x="7649158" y="2890555"/>
            <a:ext cx="1371600" cy="842963"/>
            <a:chOff x="2208" y="1920"/>
            <a:chExt cx="864" cy="531"/>
          </a:xfrm>
        </p:grpSpPr>
        <p:grpSp>
          <p:nvGrpSpPr>
            <p:cNvPr id="16" name="Group 16">
              <a:extLst>
                <a:ext uri="{FF2B5EF4-FFF2-40B4-BE49-F238E27FC236}">
                  <a16:creationId xmlns:a16="http://schemas.microsoft.com/office/drawing/2014/main" id="{A64899B9-1A6F-2F83-3DBA-8ECBBC2774EF}"/>
                </a:ext>
              </a:extLst>
            </p:cNvPr>
            <p:cNvGrpSpPr>
              <a:grpSpLocks/>
            </p:cNvGrpSpPr>
            <p:nvPr/>
          </p:nvGrpSpPr>
          <p:grpSpPr bwMode="auto">
            <a:xfrm>
              <a:off x="2208" y="1968"/>
              <a:ext cx="480" cy="483"/>
              <a:chOff x="2208" y="1968"/>
              <a:chExt cx="480" cy="483"/>
            </a:xfrm>
          </p:grpSpPr>
          <p:graphicFrame>
            <p:nvGraphicFramePr>
              <p:cNvPr id="18" name="Object 17">
                <a:extLst>
                  <a:ext uri="{FF2B5EF4-FFF2-40B4-BE49-F238E27FC236}">
                    <a16:creationId xmlns:a16="http://schemas.microsoft.com/office/drawing/2014/main" id="{27E45BAD-8DAB-A825-A4A1-7195DDD8A7D3}"/>
                  </a:ext>
                </a:extLst>
              </p:cNvPr>
              <p:cNvGraphicFramePr>
                <a:graphicFrameLocks noChangeAspect="1"/>
              </p:cNvGraphicFramePr>
              <p:nvPr/>
            </p:nvGraphicFramePr>
            <p:xfrm>
              <a:off x="2208" y="1968"/>
              <a:ext cx="432" cy="483"/>
            </p:xfrm>
            <a:graphic>
              <a:graphicData uri="http://schemas.openxmlformats.org/presentationml/2006/ole">
                <mc:AlternateContent xmlns:mc="http://schemas.openxmlformats.org/markup-compatibility/2006">
                  <mc:Choice xmlns:v="urn:schemas-microsoft-com:vml" Requires="v">
                    <p:oleObj name="CS ChemDraw Drawing" r:id="rId4" imgW="723960" imgH="828000" progId="ChemDraw.Document.6.0">
                      <p:embed/>
                    </p:oleObj>
                  </mc:Choice>
                  <mc:Fallback>
                    <p:oleObj name="CS ChemDraw Drawing" r:id="rId4" imgW="723960" imgH="828000" progId="ChemDraw.Document.6.0">
                      <p:embed/>
                      <p:pic>
                        <p:nvPicPr>
                          <p:cNvPr id="18" name="Object 17">
                            <a:extLst>
                              <a:ext uri="{FF2B5EF4-FFF2-40B4-BE49-F238E27FC236}">
                                <a16:creationId xmlns:a16="http://schemas.microsoft.com/office/drawing/2014/main" id="{27E45BAD-8DAB-A825-A4A1-7195DDD8A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1968"/>
                            <a:ext cx="432" cy="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Line 18">
                <a:extLst>
                  <a:ext uri="{FF2B5EF4-FFF2-40B4-BE49-F238E27FC236}">
                    <a16:creationId xmlns:a16="http://schemas.microsoft.com/office/drawing/2014/main" id="{1B2E900A-A753-5F7A-73E2-9341B4588CDF}"/>
                  </a:ext>
                </a:extLst>
              </p:cNvPr>
              <p:cNvSpPr>
                <a:spLocks noChangeShapeType="1"/>
              </p:cNvSpPr>
              <p:nvPr/>
            </p:nvSpPr>
            <p:spPr bwMode="auto">
              <a:xfrm flipV="1">
                <a:off x="2640" y="2064"/>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sp>
          <p:nvSpPr>
            <p:cNvPr id="17" name="Text Box 19">
              <a:extLst>
                <a:ext uri="{FF2B5EF4-FFF2-40B4-BE49-F238E27FC236}">
                  <a16:creationId xmlns:a16="http://schemas.microsoft.com/office/drawing/2014/main" id="{107C5DA6-8083-8AC2-E536-D226F72D0444}"/>
                </a:ext>
              </a:extLst>
            </p:cNvPr>
            <p:cNvSpPr txBox="1">
              <a:spLocks noChangeArrowheads="1"/>
            </p:cNvSpPr>
            <p:nvPr/>
          </p:nvSpPr>
          <p:spPr bwMode="auto">
            <a:xfrm>
              <a:off x="2640" y="1920"/>
              <a:ext cx="43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600" b="0" dirty="0">
                  <a:latin typeface="Arial" panose="020B0604020202020204" pitchFamily="34" charset="0"/>
                  <a:cs typeface="Arial" panose="020B0604020202020204" pitchFamily="34" charset="0"/>
                </a:rPr>
                <a:t>CH</a:t>
              </a:r>
              <a:r>
                <a:rPr lang="en-US" altLang="en-US" sz="1600" b="0" baseline="-25000" dirty="0">
                  <a:latin typeface="Arial" panose="020B0604020202020204" pitchFamily="34" charset="0"/>
                  <a:cs typeface="Arial" panose="020B0604020202020204" pitchFamily="34" charset="0"/>
                </a:rPr>
                <a:t>3</a:t>
              </a:r>
              <a:endParaRPr lang="en-US" altLang="en-US" sz="1600" b="0" dirty="0">
                <a:latin typeface="Arial" panose="020B0604020202020204" pitchFamily="34" charset="0"/>
                <a:cs typeface="Arial" panose="020B0604020202020204" pitchFamily="34" charset="0"/>
              </a:endParaRPr>
            </a:p>
          </p:txBody>
        </p:sp>
      </p:grpSp>
      <p:graphicFrame>
        <p:nvGraphicFramePr>
          <p:cNvPr id="20" name="Object 14">
            <a:extLst>
              <a:ext uri="{FF2B5EF4-FFF2-40B4-BE49-F238E27FC236}">
                <a16:creationId xmlns:a16="http://schemas.microsoft.com/office/drawing/2014/main" id="{33447F29-7EFF-1079-AF9F-28BD6FB57352}"/>
              </a:ext>
            </a:extLst>
          </p:cNvPr>
          <p:cNvGraphicFramePr>
            <a:graphicFrameLocks noChangeAspect="1"/>
          </p:cNvGraphicFramePr>
          <p:nvPr>
            <p:extLst>
              <p:ext uri="{D42A27DB-BD31-4B8C-83A1-F6EECF244321}">
                <p14:modId xmlns:p14="http://schemas.microsoft.com/office/powerpoint/2010/main" val="1020764884"/>
              </p:ext>
            </p:extLst>
          </p:nvPr>
        </p:nvGraphicFramePr>
        <p:xfrm>
          <a:off x="7464815" y="3740902"/>
          <a:ext cx="1213043" cy="1478875"/>
        </p:xfrm>
        <a:graphic>
          <a:graphicData uri="http://schemas.openxmlformats.org/presentationml/2006/ole">
            <mc:AlternateContent xmlns:mc="http://schemas.openxmlformats.org/markup-compatibility/2006">
              <mc:Choice xmlns:v="urn:schemas-microsoft-com:vml" Requires="v">
                <p:oleObj r:id="rId5" imgW="1218895" imgH="1475842" progId="Chemistry4DDraw.v4">
                  <p:embed/>
                </p:oleObj>
              </mc:Choice>
              <mc:Fallback>
                <p:oleObj r:id="rId5" imgW="1218895" imgH="1475842" progId="Chemistry4DDraw.v4">
                  <p:embed/>
                  <p:pic>
                    <p:nvPicPr>
                      <p:cNvPr id="20" name="Object 14">
                        <a:extLst>
                          <a:ext uri="{FF2B5EF4-FFF2-40B4-BE49-F238E27FC236}">
                            <a16:creationId xmlns:a16="http://schemas.microsoft.com/office/drawing/2014/main" id="{33447F29-7EFF-1079-AF9F-28BD6FB57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4815" y="3740902"/>
                        <a:ext cx="1213043" cy="1478875"/>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0DEC3B1B-32D7-8C18-D5C0-85F0003AC291}"/>
              </a:ext>
            </a:extLst>
          </p:cNvPr>
          <p:cNvSpPr txBox="1"/>
          <p:nvPr/>
        </p:nvSpPr>
        <p:spPr>
          <a:xfrm>
            <a:off x="372682" y="5569348"/>
            <a:ext cx="11464556" cy="1005083"/>
          </a:xfrm>
          <a:prstGeom prst="rect">
            <a:avLst/>
          </a:prstGeom>
          <a:noFill/>
        </p:spPr>
        <p:txBody>
          <a:bodyPr wrap="square">
            <a:spAutoFit/>
          </a:bodyPr>
          <a:lstStyle/>
          <a:p>
            <a:pPr algn="just">
              <a:lnSpc>
                <a:spcPct val="120000"/>
              </a:lnSpc>
            </a:pPr>
            <a:r>
              <a:rPr lang="vi-VN" sz="2400" b="0" i="0">
                <a:effectLst/>
                <a:latin typeface="Arial" panose="020B0604020202020204" pitchFamily="34" charset="0"/>
                <a:cs typeface="Arial" panose="020B0604020202020204" pitchFamily="34" charset="0"/>
              </a:rPr>
              <a:t>Benzen</a:t>
            </a:r>
            <a:r>
              <a:rPr lang="en-US" sz="2400" b="0" i="0">
                <a:effectLst/>
                <a:latin typeface="Arial" panose="020B0604020202020204" pitchFamily="34" charset="0"/>
                <a:cs typeface="Arial" panose="020B0604020202020204" pitchFamily="34" charset="0"/>
              </a:rPr>
              <a:t>e</a:t>
            </a:r>
            <a:r>
              <a:rPr lang="vi-VN" sz="2400" b="0" i="0">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C</a:t>
            </a:r>
            <a:r>
              <a:rPr lang="vi-VN" sz="2400" b="0" i="0" baseline="-25000" dirty="0">
                <a:effectLst/>
                <a:latin typeface="Arial" panose="020B0604020202020204" pitchFamily="34" charset="0"/>
                <a:cs typeface="Arial" panose="020B0604020202020204" pitchFamily="34" charset="0"/>
              </a:rPr>
              <a:t>6</a:t>
            </a:r>
            <a:r>
              <a:rPr lang="vi-VN" sz="2400" b="0" i="0" dirty="0">
                <a:effectLst/>
                <a:latin typeface="Arial" panose="020B0604020202020204" pitchFamily="34" charset="0"/>
                <a:cs typeface="Arial" panose="020B0604020202020204" pitchFamily="34" charset="0"/>
              </a:rPr>
              <a:t>H</a:t>
            </a:r>
            <a:r>
              <a:rPr lang="vi-VN" sz="2400" b="0" i="0" baseline="-25000" dirty="0">
                <a:effectLst/>
                <a:latin typeface="Arial" panose="020B0604020202020204" pitchFamily="34" charset="0"/>
                <a:cs typeface="Arial" panose="020B0604020202020204" pitchFamily="34" charset="0"/>
              </a:rPr>
              <a:t>6</a:t>
            </a:r>
            <a:r>
              <a:rPr lang="vi-VN" sz="2400" b="0" i="0" dirty="0">
                <a:effectLst/>
                <a:latin typeface="Arial" panose="020B0604020202020204" pitchFamily="34" charset="0"/>
                <a:cs typeface="Arial" panose="020B0604020202020204" pitchFamily="34" charset="0"/>
              </a:rPr>
              <a:t> và </a:t>
            </a:r>
            <a:r>
              <a:rPr lang="vi-VN" sz="2400" b="0" i="0">
                <a:effectLst/>
                <a:latin typeface="Arial" panose="020B0604020202020204" pitchFamily="34" charset="0"/>
                <a:cs typeface="Arial" panose="020B0604020202020204" pitchFamily="34" charset="0"/>
              </a:rPr>
              <a:t>các h</a:t>
            </a:r>
            <a:r>
              <a:rPr lang="en-US" sz="2400" b="0" i="0">
                <a:effectLst/>
                <a:latin typeface="Arial" panose="020B0604020202020204" pitchFamily="34" charset="0"/>
                <a:cs typeface="Arial" panose="020B0604020202020204" pitchFamily="34" charset="0"/>
              </a:rPr>
              <a:t>y</a:t>
            </a:r>
            <a:r>
              <a:rPr lang="vi-VN" sz="2400" b="0" i="0">
                <a:effectLst/>
                <a:latin typeface="Arial" panose="020B0604020202020204" pitchFamily="34" charset="0"/>
                <a:cs typeface="Arial" panose="020B0604020202020204" pitchFamily="34" charset="0"/>
              </a:rPr>
              <a:t>droca</a:t>
            </a:r>
            <a:r>
              <a:rPr lang="en-US" sz="2400" b="0" i="0">
                <a:effectLst/>
                <a:latin typeface="Arial" panose="020B0604020202020204" pitchFamily="34" charset="0"/>
                <a:cs typeface="Arial" panose="020B0604020202020204" pitchFamily="34" charset="0"/>
              </a:rPr>
              <a:t>r</a:t>
            </a:r>
            <a:r>
              <a:rPr lang="vi-VN" sz="2400" b="0" i="0">
                <a:effectLst/>
                <a:latin typeface="Arial" panose="020B0604020202020204" pitchFamily="34" charset="0"/>
                <a:cs typeface="Arial" panose="020B0604020202020204" pitchFamily="34" charset="0"/>
              </a:rPr>
              <a:t>bon </a:t>
            </a:r>
            <a:r>
              <a:rPr lang="vi-VN" sz="2400" b="0" i="0" dirty="0">
                <a:effectLst/>
                <a:latin typeface="Arial" panose="020B0604020202020204" pitchFamily="34" charset="0"/>
                <a:cs typeface="Arial" panose="020B0604020202020204" pitchFamily="34" charset="0"/>
              </a:rPr>
              <a:t>thơm khác có công thức phân tử là C</a:t>
            </a:r>
            <a:r>
              <a:rPr lang="vi-VN" sz="2400" b="0" i="0" baseline="-25000" dirty="0">
                <a:effectLst/>
                <a:latin typeface="Arial" panose="020B0604020202020204" pitchFamily="34" charset="0"/>
                <a:cs typeface="Arial" panose="020B0604020202020204" pitchFamily="34" charset="0"/>
              </a:rPr>
              <a:t>7</a:t>
            </a:r>
            <a:r>
              <a:rPr lang="vi-VN" sz="2400" b="0" i="0" dirty="0">
                <a:effectLst/>
                <a:latin typeface="Arial" panose="020B0604020202020204" pitchFamily="34" charset="0"/>
                <a:cs typeface="Arial" panose="020B0604020202020204" pitchFamily="34" charset="0"/>
              </a:rPr>
              <a:t>H</a:t>
            </a:r>
            <a:r>
              <a:rPr lang="vi-VN" sz="2400" b="0" i="0" baseline="-25000" dirty="0">
                <a:effectLst/>
                <a:latin typeface="Arial" panose="020B0604020202020204" pitchFamily="34" charset="0"/>
                <a:cs typeface="Arial" panose="020B0604020202020204" pitchFamily="34" charset="0"/>
              </a:rPr>
              <a:t>8 </a:t>
            </a:r>
            <a:r>
              <a:rPr lang="vi-VN" sz="2400" b="0" i="0" dirty="0">
                <a:effectLst/>
                <a:latin typeface="Arial" panose="020B0604020202020204" pitchFamily="34" charset="0"/>
                <a:cs typeface="Arial" panose="020B0604020202020204" pitchFamily="34" charset="0"/>
              </a:rPr>
              <a:t>và C</a:t>
            </a:r>
            <a:r>
              <a:rPr lang="vi-VN" sz="2400" b="0" i="0" baseline="-25000" dirty="0">
                <a:effectLst/>
                <a:latin typeface="Arial" panose="020B0604020202020204" pitchFamily="34" charset="0"/>
                <a:cs typeface="Arial" panose="020B0604020202020204" pitchFamily="34" charset="0"/>
              </a:rPr>
              <a:t>8</a:t>
            </a:r>
            <a:r>
              <a:rPr lang="vi-VN" sz="2400" b="0" i="0" dirty="0">
                <a:effectLst/>
                <a:latin typeface="Arial" panose="020B0604020202020204" pitchFamily="34" charset="0"/>
                <a:cs typeface="Arial" panose="020B0604020202020204" pitchFamily="34" charset="0"/>
              </a:rPr>
              <a:t>H</a:t>
            </a:r>
            <a:r>
              <a:rPr lang="vi-VN" sz="2400" b="0" i="0" baseline="-25000" dirty="0">
                <a:effectLst/>
                <a:latin typeface="Arial" panose="020B0604020202020204" pitchFamily="34" charset="0"/>
                <a:cs typeface="Arial" panose="020B0604020202020204" pitchFamily="34" charset="0"/>
              </a:rPr>
              <a:t>10</a:t>
            </a:r>
            <a:r>
              <a:rPr lang="vi-VN" sz="2400" b="0" i="0" dirty="0">
                <a:effectLst/>
                <a:latin typeface="Arial" panose="020B0604020202020204" pitchFamily="34" charset="0"/>
                <a:cs typeface="Arial" panose="020B0604020202020204" pitchFamily="34" charset="0"/>
              </a:rPr>
              <a:t>... lập thành dãy đồng đẳng có công thức phân tử chung là </a:t>
            </a:r>
            <a:r>
              <a:rPr lang="vi-VN" sz="2800" b="1" i="0" dirty="0">
                <a:solidFill>
                  <a:srgbClr val="FF0000"/>
                </a:solidFill>
                <a:effectLst/>
                <a:latin typeface="Arial" panose="020B0604020202020204" pitchFamily="34" charset="0"/>
                <a:cs typeface="Arial" panose="020B0604020202020204" pitchFamily="34" charset="0"/>
              </a:rPr>
              <a:t>C</a:t>
            </a:r>
            <a:r>
              <a:rPr lang="vi-VN" sz="2800" b="1" i="0" baseline="-25000" dirty="0">
                <a:solidFill>
                  <a:srgbClr val="FF0000"/>
                </a:solidFill>
                <a:effectLst/>
                <a:latin typeface="Arial" panose="020B0604020202020204" pitchFamily="34" charset="0"/>
                <a:cs typeface="Arial" panose="020B0604020202020204" pitchFamily="34" charset="0"/>
              </a:rPr>
              <a:t>n</a:t>
            </a:r>
            <a:r>
              <a:rPr lang="vi-VN" sz="2800" b="1" i="0" dirty="0">
                <a:solidFill>
                  <a:srgbClr val="FF0000"/>
                </a:solidFill>
                <a:effectLst/>
                <a:latin typeface="Arial" panose="020B0604020202020204" pitchFamily="34" charset="0"/>
                <a:cs typeface="Arial" panose="020B0604020202020204" pitchFamily="34" charset="0"/>
              </a:rPr>
              <a:t>H</a:t>
            </a:r>
            <a:r>
              <a:rPr lang="vi-VN" sz="2800" b="1" i="0" baseline="-25000" dirty="0">
                <a:solidFill>
                  <a:srgbClr val="FF0000"/>
                </a:solidFill>
                <a:effectLst/>
                <a:latin typeface="Arial" panose="020B0604020202020204" pitchFamily="34" charset="0"/>
                <a:cs typeface="Arial" panose="020B0604020202020204" pitchFamily="34" charset="0"/>
              </a:rPr>
              <a:t>2n-6</a:t>
            </a:r>
            <a:r>
              <a:rPr lang="vi-VN" sz="2800" b="1" i="0" dirty="0">
                <a:solidFill>
                  <a:srgbClr val="FF0000"/>
                </a:solidFill>
                <a:effectLst/>
                <a:latin typeface="Arial" panose="020B0604020202020204" pitchFamily="34" charset="0"/>
                <a:cs typeface="Arial" panose="020B0604020202020204" pitchFamily="34" charset="0"/>
              </a:rPr>
              <a:t> (n≥6)</a:t>
            </a:r>
            <a:r>
              <a:rPr lang="vi-VN" sz="2800" b="0" i="0" dirty="0">
                <a:solidFill>
                  <a:srgbClr val="FF0000"/>
                </a:solidFill>
                <a:effectLst/>
                <a:latin typeface="Arial" panose="020B0604020202020204" pitchFamily="34" charset="0"/>
                <a:cs typeface="Arial" panose="020B0604020202020204" pitchFamily="34" charset="0"/>
              </a:rPr>
              <a:t>.</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180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Righ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strips(downRigh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AD15271-DF17-C3FC-1D00-BF250149D89F}"/>
              </a:ext>
            </a:extLst>
          </p:cNvPr>
          <p:cNvGrpSpPr>
            <a:grpSpLocks/>
          </p:cNvGrpSpPr>
          <p:nvPr/>
        </p:nvGrpSpPr>
        <p:grpSpPr bwMode="auto">
          <a:xfrm>
            <a:off x="0" y="-906422"/>
            <a:ext cx="12192000" cy="6858000"/>
            <a:chOff x="0" y="0"/>
            <a:chExt cx="12192000" cy="6858000"/>
          </a:xfrm>
        </p:grpSpPr>
        <p:pic>
          <p:nvPicPr>
            <p:cNvPr id="10249" name="图片 20">
              <a:extLst>
                <a:ext uri="{FF2B5EF4-FFF2-40B4-BE49-F238E27FC236}">
                  <a16:creationId xmlns:a16="http://schemas.microsoft.com/office/drawing/2014/main" id="{C73B2ED9-447B-1633-C997-F7C1897DE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a:ext uri="{FF2B5EF4-FFF2-40B4-BE49-F238E27FC236}">
                  <a16:creationId xmlns:a16="http://schemas.microsoft.com/office/drawing/2014/main" id="{58305DCC-843C-1E45-623D-37EA47932CE3}"/>
                </a:ext>
              </a:extLst>
            </p:cNvPr>
            <p:cNvSpPr/>
            <p:nvPr/>
          </p:nvSpPr>
          <p:spPr>
            <a:xfrm>
              <a:off x="0" y="3111500"/>
              <a:ext cx="12192000" cy="374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cs"/>
              </a:endParaRPr>
            </a:p>
          </p:txBody>
        </p:sp>
      </p:grpSp>
      <p:sp>
        <p:nvSpPr>
          <p:cNvPr id="9" name="矩形: 圆角 8">
            <a:extLst>
              <a:ext uri="{FF2B5EF4-FFF2-40B4-BE49-F238E27FC236}">
                <a16:creationId xmlns:a16="http://schemas.microsoft.com/office/drawing/2014/main" id="{E8F7F848-45A8-C652-4D58-624E9B86E28E}"/>
              </a:ext>
            </a:extLst>
          </p:cNvPr>
          <p:cNvSpPr/>
          <p:nvPr/>
        </p:nvSpPr>
        <p:spPr>
          <a:xfrm>
            <a:off x="911225" y="2340528"/>
            <a:ext cx="10650538" cy="3279221"/>
          </a:xfrm>
          <a:prstGeom prst="roundRect">
            <a:avLst>
              <a:gd name="adj" fmla="val 37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cs"/>
            </a:endParaRPr>
          </a:p>
        </p:txBody>
      </p:sp>
      <p:pic>
        <p:nvPicPr>
          <p:cNvPr id="5" name="图片 4">
            <a:extLst>
              <a:ext uri="{FF2B5EF4-FFF2-40B4-BE49-F238E27FC236}">
                <a16:creationId xmlns:a16="http://schemas.microsoft.com/office/drawing/2014/main" id="{7F7045DD-5F8C-9E9E-1F42-740E258ADCDD}"/>
              </a:ext>
            </a:extLst>
          </p:cNvPr>
          <p:cNvPicPr>
            <a:picLocks noChangeAspect="1"/>
          </p:cNvPicPr>
          <p:nvPr/>
        </p:nvPicPr>
        <p:blipFill>
          <a:blip r:embed="rId4"/>
          <a:stretch>
            <a:fillRect/>
          </a:stretch>
        </p:blipFill>
        <p:spPr>
          <a:xfrm>
            <a:off x="9668818" y="3068471"/>
            <a:ext cx="2104082" cy="3188449"/>
          </a:xfrm>
          <a:prstGeom prst="rect">
            <a:avLst/>
          </a:prstGeom>
          <a:effectLst>
            <a:outerShdw blurRad="50800" dist="38100" dir="10800000" algn="r" rotWithShape="0">
              <a:prstClr val="black">
                <a:alpha val="40000"/>
              </a:prstClr>
            </a:outerShdw>
          </a:effectLst>
        </p:spPr>
      </p:pic>
      <p:pic>
        <p:nvPicPr>
          <p:cNvPr id="2" name="图片 1">
            <a:extLst>
              <a:ext uri="{FF2B5EF4-FFF2-40B4-BE49-F238E27FC236}">
                <a16:creationId xmlns:a16="http://schemas.microsoft.com/office/drawing/2014/main" id="{9255B8F8-92C3-C147-2184-223BE8000762}"/>
              </a:ext>
            </a:extLst>
          </p:cNvPr>
          <p:cNvPicPr>
            <a:picLocks noChangeAspect="1"/>
          </p:cNvPicPr>
          <p:nvPr/>
        </p:nvPicPr>
        <p:blipFill>
          <a:blip r:embed="rId5"/>
          <a:stretch>
            <a:fillRect/>
          </a:stretch>
        </p:blipFill>
        <p:spPr>
          <a:xfrm>
            <a:off x="6019553" y="108229"/>
            <a:ext cx="5602287" cy="1395413"/>
          </a:xfrm>
          <a:prstGeom prst="rect">
            <a:avLst/>
          </a:prstGeom>
          <a:effectLst>
            <a:outerShdw blurRad="50800" dist="38100" dir="10800000" algn="r" rotWithShape="0">
              <a:prstClr val="black">
                <a:alpha val="40000"/>
              </a:prstClr>
            </a:outerShdw>
          </a:effectLst>
        </p:spPr>
      </p:pic>
      <p:sp>
        <p:nvSpPr>
          <p:cNvPr id="6" name="TextBox 5">
            <a:extLst>
              <a:ext uri="{FF2B5EF4-FFF2-40B4-BE49-F238E27FC236}">
                <a16:creationId xmlns:a16="http://schemas.microsoft.com/office/drawing/2014/main" id="{5DA1C6E0-3BFD-81D2-7031-2FFCB430B856}"/>
              </a:ext>
            </a:extLst>
          </p:cNvPr>
          <p:cNvSpPr txBox="1"/>
          <p:nvPr/>
        </p:nvSpPr>
        <p:spPr>
          <a:xfrm>
            <a:off x="911225" y="2387679"/>
            <a:ext cx="10191521" cy="1002582"/>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Benzene,</a:t>
            </a:r>
            <a:r>
              <a:rPr kumimoji="0" lang="en-US" sz="240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toluene, styrene và naphthalene là những hydrocarbon thơm (arene) có công thức cấu tạo như ở hình:</a:t>
            </a:r>
            <a:endParaRPr kumimoji="0" lang="en-US" sz="2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8CCE2EB-FAAD-5AD8-BFA5-8C5A740FAB26}"/>
              </a:ext>
            </a:extLst>
          </p:cNvPr>
          <p:cNvSpPr/>
          <p:nvPr/>
        </p:nvSpPr>
        <p:spPr>
          <a:xfrm>
            <a:off x="727153" y="1681560"/>
            <a:ext cx="2357513" cy="56245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pic>
        <p:nvPicPr>
          <p:cNvPr id="10" name="Picture 2" descr="Benzol | SpringerLink">
            <a:extLst>
              <a:ext uri="{FF2B5EF4-FFF2-40B4-BE49-F238E27FC236}">
                <a16:creationId xmlns:a16="http://schemas.microsoft.com/office/drawing/2014/main" id="{D9298333-53E2-C287-003C-CB2EE3C6D7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193" y="4038123"/>
            <a:ext cx="856507" cy="976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ikro Teknik | Toluen - Mikro Teknik">
            <a:extLst>
              <a:ext uri="{FF2B5EF4-FFF2-40B4-BE49-F238E27FC236}">
                <a16:creationId xmlns:a16="http://schemas.microsoft.com/office/drawing/2014/main" id="{9F56A4E0-2053-2C2D-A443-C17EC8FBD2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323" r="30249"/>
          <a:stretch/>
        </p:blipFill>
        <p:spPr bwMode="auto">
          <a:xfrm>
            <a:off x="3057601" y="3412770"/>
            <a:ext cx="1071284" cy="16445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TYREN İTHALATI - MTROYAL">
            <a:extLst>
              <a:ext uri="{FF2B5EF4-FFF2-40B4-BE49-F238E27FC236}">
                <a16:creationId xmlns:a16="http://schemas.microsoft.com/office/drawing/2014/main" id="{8D8DFB53-325D-3689-0253-369D4A2C3D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0482" y="3915780"/>
            <a:ext cx="2288944" cy="11414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aphthalene – Wiktionary tiếng Việt">
            <a:extLst>
              <a:ext uri="{FF2B5EF4-FFF2-40B4-BE49-F238E27FC236}">
                <a16:creationId xmlns:a16="http://schemas.microsoft.com/office/drawing/2014/main" id="{8E736B89-7E96-6441-4F61-01038316DF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4734" y="4017616"/>
            <a:ext cx="1713847" cy="9971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364EE4D-BCA1-1896-4C63-7A3496280B5D}"/>
              </a:ext>
            </a:extLst>
          </p:cNvPr>
          <p:cNvSpPr txBox="1"/>
          <p:nvPr/>
        </p:nvSpPr>
        <p:spPr>
          <a:xfrm>
            <a:off x="1196311" y="5045892"/>
            <a:ext cx="1445759" cy="52245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benzene</a:t>
            </a:r>
          </a:p>
        </p:txBody>
      </p:sp>
      <p:sp>
        <p:nvSpPr>
          <p:cNvPr id="15" name="TextBox 14">
            <a:extLst>
              <a:ext uri="{FF2B5EF4-FFF2-40B4-BE49-F238E27FC236}">
                <a16:creationId xmlns:a16="http://schemas.microsoft.com/office/drawing/2014/main" id="{3F322311-ACCF-1419-745C-67544A3EB4F1}"/>
              </a:ext>
            </a:extLst>
          </p:cNvPr>
          <p:cNvSpPr txBox="1"/>
          <p:nvPr/>
        </p:nvSpPr>
        <p:spPr>
          <a:xfrm>
            <a:off x="2814763" y="5045892"/>
            <a:ext cx="1445759" cy="52245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toluen</a:t>
            </a:r>
          </a:p>
        </p:txBody>
      </p:sp>
      <p:sp>
        <p:nvSpPr>
          <p:cNvPr id="16" name="TextBox 15">
            <a:extLst>
              <a:ext uri="{FF2B5EF4-FFF2-40B4-BE49-F238E27FC236}">
                <a16:creationId xmlns:a16="http://schemas.microsoft.com/office/drawing/2014/main" id="{5A41056F-EFC3-E5A1-2325-4FDF6C99BC9C}"/>
              </a:ext>
            </a:extLst>
          </p:cNvPr>
          <p:cNvSpPr txBox="1"/>
          <p:nvPr/>
        </p:nvSpPr>
        <p:spPr>
          <a:xfrm>
            <a:off x="4434918" y="5040712"/>
            <a:ext cx="1445759" cy="52245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styrene</a:t>
            </a:r>
          </a:p>
        </p:txBody>
      </p:sp>
      <p:sp>
        <p:nvSpPr>
          <p:cNvPr id="17" name="TextBox 16">
            <a:extLst>
              <a:ext uri="{FF2B5EF4-FFF2-40B4-BE49-F238E27FC236}">
                <a16:creationId xmlns:a16="http://schemas.microsoft.com/office/drawing/2014/main" id="{39C0FC9C-00AB-1816-B177-5B48185C3A03}"/>
              </a:ext>
            </a:extLst>
          </p:cNvPr>
          <p:cNvSpPr txBox="1"/>
          <p:nvPr/>
        </p:nvSpPr>
        <p:spPr>
          <a:xfrm>
            <a:off x="7019426" y="5049924"/>
            <a:ext cx="2104082" cy="52245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naphthalene</a:t>
            </a:r>
          </a:p>
        </p:txBody>
      </p:sp>
      <p:sp>
        <p:nvSpPr>
          <p:cNvPr id="18" name="TextBox 17">
            <a:extLst>
              <a:ext uri="{FF2B5EF4-FFF2-40B4-BE49-F238E27FC236}">
                <a16:creationId xmlns:a16="http://schemas.microsoft.com/office/drawing/2014/main" id="{4F2621F6-0302-F24A-C6F7-7109576516CF}"/>
              </a:ext>
            </a:extLst>
          </p:cNvPr>
          <p:cNvSpPr txBox="1"/>
          <p:nvPr/>
        </p:nvSpPr>
        <p:spPr>
          <a:xfrm>
            <a:off x="807597" y="5596858"/>
            <a:ext cx="8650084" cy="1002582"/>
          </a:xfrm>
          <a:prstGeom prst="rect">
            <a:avLst/>
          </a:prstGeom>
          <a:noFill/>
        </p:spPr>
        <p:txBody>
          <a:bodyPr wrap="square" rtlCol="0">
            <a:spAutoFit/>
          </a:body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Hãy</a:t>
            </a:r>
            <a:r>
              <a:rPr kumimoji="0" lang="en-US" sz="2400" b="1" i="1"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t> nhận xét điểm giống và khác nhau về cấu tạo của các hợp chất hydrocarbon thơm trên với alkane và alkene.</a:t>
            </a:r>
            <a:endParaRPr kumimoji="0" lang="en-US" sz="24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6107819" cy="474452"/>
          </a:xfrm>
          <a:prstGeom prst="roundRect">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t>
            </a:r>
            <a:r>
              <a:rPr lang="en-US" sz="2400" b="1">
                <a:solidFill>
                  <a:prstClr val="white"/>
                </a:solidFill>
                <a:latin typeface="Arial" panose="020B0604020202020204" pitchFamily="34" charset="0"/>
                <a:cs typeface="Arial" panose="020B0604020202020204" pitchFamily="34" charset="0"/>
              </a:rPr>
              <a:t>Vòng benzene và hydrocarbon thơm</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16D81E6-18C6-6EC3-A29A-E8D69E58FA83}"/>
              </a:ext>
            </a:extLst>
          </p:cNvPr>
          <p:cNvSpPr txBox="1"/>
          <p:nvPr/>
        </p:nvSpPr>
        <p:spPr>
          <a:xfrm>
            <a:off x="828416" y="2031903"/>
            <a:ext cx="10535167" cy="496867"/>
          </a:xfrm>
          <a:prstGeom prst="rect">
            <a:avLst/>
          </a:prstGeom>
          <a:noFill/>
        </p:spPr>
        <p:txBody>
          <a:bodyPr wrap="square">
            <a:spAutoFit/>
          </a:bodyPr>
          <a:lstStyle>
            <a:defPPr>
              <a:defRPr lang="en-US"/>
            </a:defPPr>
            <a:lvl1pPr algn="just">
              <a:lnSpc>
                <a:spcPct val="120000"/>
              </a:lnSpc>
              <a:defRPr sz="2400" b="0" i="0">
                <a:effectLst/>
                <a:latin typeface="Arial" panose="020B0604020202020204" pitchFamily="34" charset="0"/>
                <a:cs typeface="Arial" panose="020B0604020202020204" pitchFamily="34" charset="0"/>
              </a:defRPr>
            </a:lvl1pPr>
          </a:lstStyle>
          <a:p>
            <a:pPr marL="342900" indent="-342900">
              <a:buFont typeface="Wingdings" panose="05000000000000000000" pitchFamily="2" charset="2"/>
              <a:buChar char="q"/>
            </a:pPr>
            <a:r>
              <a:rPr lang="vi-VN" dirty="0"/>
              <a:t>Hai chất đầu dãy không có đồng </a:t>
            </a:r>
            <a:r>
              <a:rPr lang="vi-VN"/>
              <a:t>phân h</a:t>
            </a:r>
            <a:r>
              <a:rPr lang="en-US"/>
              <a:t>y</a:t>
            </a:r>
            <a:r>
              <a:rPr lang="vi-VN"/>
              <a:t>droca</a:t>
            </a:r>
            <a:r>
              <a:rPr lang="en-US"/>
              <a:t>r</a:t>
            </a:r>
            <a:r>
              <a:rPr lang="vi-VN"/>
              <a:t>bon </a:t>
            </a:r>
            <a:r>
              <a:rPr lang="vi-VN" dirty="0"/>
              <a:t>thơm.</a:t>
            </a:r>
          </a:p>
        </p:txBody>
      </p:sp>
      <p:sp>
        <p:nvSpPr>
          <p:cNvPr id="22" name="Text Box 43">
            <a:extLst>
              <a:ext uri="{FF2B5EF4-FFF2-40B4-BE49-F238E27FC236}">
                <a16:creationId xmlns:a16="http://schemas.microsoft.com/office/drawing/2014/main" id="{58B48D83-45B2-4E7D-45A2-F42C7A09D521}"/>
              </a:ext>
            </a:extLst>
          </p:cNvPr>
          <p:cNvSpPr txBox="1">
            <a:spLocks noChangeArrowheads="1"/>
          </p:cNvSpPr>
          <p:nvPr/>
        </p:nvSpPr>
        <p:spPr bwMode="auto">
          <a:xfrm>
            <a:off x="828416" y="2654845"/>
            <a:ext cx="5512278" cy="496483"/>
          </a:xfrm>
          <a:prstGeom prst="rect">
            <a:avLst/>
          </a:prstGeom>
          <a:noFill/>
        </p:spPr>
        <p:txBody>
          <a:bodyPr wrap="square">
            <a:spAutoFit/>
          </a:bodyPr>
          <a:lstStyle>
            <a:defPPr>
              <a:defRPr lang="en-US"/>
            </a:defPPr>
            <a:lvl1pPr algn="just">
              <a:lnSpc>
                <a:spcPct val="120000"/>
              </a:lnSpc>
              <a:defRPr sz="2400" b="0" i="0">
                <a:effectLst/>
                <a:latin typeface="Arial" panose="020B0604020202020204" pitchFamily="34" charset="0"/>
                <a:cs typeface="Arial" panose="020B0604020202020204" pitchFamily="34" charset="0"/>
              </a:defRPr>
            </a:lvl1pPr>
          </a:lstStyle>
          <a:p>
            <a:pPr marL="342900" indent="-342900">
              <a:buFont typeface="Wingdings" panose="05000000000000000000" pitchFamily="2" charset="2"/>
              <a:buChar char="q"/>
            </a:pPr>
            <a:r>
              <a:rPr lang="vi-VN" dirty="0"/>
              <a:t>Từ C</a:t>
            </a:r>
            <a:r>
              <a:rPr lang="vi-VN" baseline="-25000" dirty="0"/>
              <a:t>8</a:t>
            </a:r>
            <a:r>
              <a:rPr lang="vi-VN" dirty="0"/>
              <a:t>H</a:t>
            </a:r>
            <a:r>
              <a:rPr lang="vi-VN" baseline="-25000" dirty="0"/>
              <a:t>10</a:t>
            </a:r>
            <a:r>
              <a:rPr lang="vi-VN" dirty="0"/>
              <a:t> trở lên mới có đồng phân :</a:t>
            </a:r>
          </a:p>
        </p:txBody>
      </p:sp>
      <p:sp>
        <p:nvSpPr>
          <p:cNvPr id="23" name="Text Box 59">
            <a:extLst>
              <a:ext uri="{FF2B5EF4-FFF2-40B4-BE49-F238E27FC236}">
                <a16:creationId xmlns:a16="http://schemas.microsoft.com/office/drawing/2014/main" id="{6C1C253E-73B7-3E0B-1C43-62BD93AC8E1B}"/>
              </a:ext>
            </a:extLst>
          </p:cNvPr>
          <p:cNvSpPr txBox="1">
            <a:spLocks noChangeArrowheads="1"/>
          </p:cNvSpPr>
          <p:nvPr/>
        </p:nvSpPr>
        <p:spPr bwMode="auto">
          <a:xfrm>
            <a:off x="1212338" y="3256431"/>
            <a:ext cx="10738657" cy="494751"/>
          </a:xfrm>
          <a:prstGeom prst="rect">
            <a:avLst/>
          </a:prstGeom>
          <a:noFill/>
        </p:spPr>
        <p:txBody>
          <a:bodyPr wrap="square">
            <a:spAutoFit/>
          </a:bodyPr>
          <a:lstStyle>
            <a:defPPr>
              <a:defRPr lang="en-US"/>
            </a:defPPr>
            <a:lvl1pPr algn="just">
              <a:lnSpc>
                <a:spcPct val="120000"/>
              </a:lnSpc>
              <a:defRPr sz="2400" b="0" i="0">
                <a:effectLst/>
                <a:latin typeface="Arial" panose="020B0604020202020204" pitchFamily="34" charset="0"/>
                <a:cs typeface="Arial" panose="020B0604020202020204" pitchFamily="34" charset="0"/>
              </a:defRPr>
            </a:lvl1pPr>
          </a:lstStyle>
          <a:p>
            <a:r>
              <a:rPr lang="vi-VN" dirty="0"/>
              <a:t>+ Đồng phân về vị trí tương đối của</a:t>
            </a:r>
            <a:r>
              <a:rPr lang="en-US" dirty="0"/>
              <a:t> </a:t>
            </a:r>
            <a:r>
              <a:rPr lang="vi-VN" dirty="0"/>
              <a:t>nhóm ankyl xung quanh </a:t>
            </a:r>
            <a:r>
              <a:rPr lang="vi-VN"/>
              <a:t>vòng benzen</a:t>
            </a:r>
            <a:r>
              <a:rPr lang="en-US"/>
              <a:t>e</a:t>
            </a:r>
            <a:endParaRPr lang="vi-VN" dirty="0"/>
          </a:p>
        </p:txBody>
      </p:sp>
      <p:sp>
        <p:nvSpPr>
          <p:cNvPr id="24" name="Text Box 60">
            <a:extLst>
              <a:ext uri="{FF2B5EF4-FFF2-40B4-BE49-F238E27FC236}">
                <a16:creationId xmlns:a16="http://schemas.microsoft.com/office/drawing/2014/main" id="{4E68A221-4274-7534-D13E-DBC9737E9BDF}"/>
              </a:ext>
            </a:extLst>
          </p:cNvPr>
          <p:cNvSpPr txBox="1">
            <a:spLocks noChangeArrowheads="1"/>
          </p:cNvSpPr>
          <p:nvPr/>
        </p:nvSpPr>
        <p:spPr bwMode="auto">
          <a:xfrm>
            <a:off x="1212338" y="3856285"/>
            <a:ext cx="10079438" cy="494751"/>
          </a:xfrm>
          <a:prstGeom prst="rect">
            <a:avLst/>
          </a:prstGeom>
          <a:noFill/>
        </p:spPr>
        <p:txBody>
          <a:bodyPr wrap="square">
            <a:spAutoFit/>
          </a:bodyPr>
          <a:lstStyle>
            <a:defPPr>
              <a:defRPr lang="en-US"/>
            </a:defPPr>
            <a:lvl1pPr algn="just">
              <a:lnSpc>
                <a:spcPct val="120000"/>
              </a:lnSpc>
              <a:defRPr sz="2400" b="0" i="0">
                <a:effectLst/>
                <a:latin typeface="Arial" panose="020B0604020202020204" pitchFamily="34" charset="0"/>
                <a:cs typeface="Arial" panose="020B0604020202020204" pitchFamily="34" charset="0"/>
              </a:defRPr>
            </a:lvl1pPr>
          </a:lstStyle>
          <a:p>
            <a:r>
              <a:rPr lang="vi-VN" dirty="0"/>
              <a:t>+ Đồng phân về cấu tạo mạch cacbon</a:t>
            </a:r>
            <a:r>
              <a:rPr lang="en-US" dirty="0"/>
              <a:t> </a:t>
            </a:r>
            <a:r>
              <a:rPr lang="vi-VN" dirty="0"/>
              <a:t>ở mạch nhánh</a:t>
            </a:r>
          </a:p>
        </p:txBody>
      </p:sp>
      <p:pic>
        <p:nvPicPr>
          <p:cNvPr id="25" name="Picture 24">
            <a:extLst>
              <a:ext uri="{FF2B5EF4-FFF2-40B4-BE49-F238E27FC236}">
                <a16:creationId xmlns:a16="http://schemas.microsoft.com/office/drawing/2014/main" id="{D1504315-B46C-A448-6634-591BD8DC9AE0}"/>
              </a:ext>
            </a:extLst>
          </p:cNvPr>
          <p:cNvPicPr>
            <a:picLocks noChangeAspect="1"/>
          </p:cNvPicPr>
          <p:nvPr/>
        </p:nvPicPr>
        <p:blipFill>
          <a:blip r:embed="rId2"/>
          <a:stretch>
            <a:fillRect/>
          </a:stretch>
        </p:blipFill>
        <p:spPr>
          <a:xfrm>
            <a:off x="2139850" y="4456139"/>
            <a:ext cx="8067406" cy="2273824"/>
          </a:xfrm>
          <a:prstGeom prst="rect">
            <a:avLst/>
          </a:prstGeom>
        </p:spPr>
      </p:pic>
    </p:spTree>
    <p:extLst>
      <p:ext uri="{BB962C8B-B14F-4D97-AF65-F5344CB8AC3E}">
        <p14:creationId xmlns:p14="http://schemas.microsoft.com/office/powerpoint/2010/main" val="2599220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1000"/>
                                        <p:tgtEl>
                                          <p:spTgt spid="22"/>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1+#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2156605" cy="474452"/>
          </a:xfrm>
          <a:prstGeom prst="roundRect">
            <a:avLst/>
          </a:prstGeom>
          <a:solidFill>
            <a:srgbClr val="B32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 Danh pháp</a:t>
            </a:r>
          </a:p>
        </p:txBody>
      </p:sp>
      <p:sp>
        <p:nvSpPr>
          <p:cNvPr id="23" name="TextBox 22">
            <a:extLst>
              <a:ext uri="{FF2B5EF4-FFF2-40B4-BE49-F238E27FC236}">
                <a16:creationId xmlns:a16="http://schemas.microsoft.com/office/drawing/2014/main" id="{517EA892-723F-4A41-2FF6-3B66B7B8A04A}"/>
              </a:ext>
            </a:extLst>
          </p:cNvPr>
          <p:cNvSpPr txBox="1"/>
          <p:nvPr/>
        </p:nvSpPr>
        <p:spPr>
          <a:xfrm>
            <a:off x="1082113" y="1720374"/>
            <a:ext cx="10609143" cy="926729"/>
          </a:xfrm>
          <a:prstGeom prst="rect">
            <a:avLst/>
          </a:prstGeom>
          <a:noFill/>
        </p:spPr>
        <p:txBody>
          <a:bodyPr wrap="square" rtlCol="0">
            <a:spAutoFit/>
          </a:bodyPr>
          <a:lstStyle/>
          <a:p>
            <a:pPr algn="just">
              <a:lnSpc>
                <a:spcPct val="130000"/>
              </a:lnSpc>
            </a:pPr>
            <a:r>
              <a:rPr lang="en-US" sz="2200">
                <a:latin typeface="Arial" panose="020B0604020202020204" pitchFamily="34" charset="0"/>
                <a:cs typeface="Arial" panose="020B0604020202020204" pitchFamily="34" charset="0"/>
              </a:rPr>
              <a:t>Nhiều hợp chất thơm được gọi theo tên thông thường (toluene, xylene,…). Khi gọi tên thay thế, vòng benzene được xem là mạch chính.</a:t>
            </a:r>
          </a:p>
        </p:txBody>
      </p:sp>
      <p:grpSp>
        <p:nvGrpSpPr>
          <p:cNvPr id="24" name="Group 23">
            <a:extLst>
              <a:ext uri="{FF2B5EF4-FFF2-40B4-BE49-F238E27FC236}">
                <a16:creationId xmlns:a16="http://schemas.microsoft.com/office/drawing/2014/main" id="{14292568-21D0-6BE4-5F12-919BC96AB11D}"/>
              </a:ext>
            </a:extLst>
          </p:cNvPr>
          <p:cNvGrpSpPr/>
          <p:nvPr/>
        </p:nvGrpSpPr>
        <p:grpSpPr>
          <a:xfrm>
            <a:off x="1663740" y="2752915"/>
            <a:ext cx="4744785" cy="563173"/>
            <a:chOff x="551468" y="2378980"/>
            <a:chExt cx="4744785" cy="694141"/>
          </a:xfrm>
        </p:grpSpPr>
        <p:sp>
          <p:nvSpPr>
            <p:cNvPr id="25" name="Rectangle: Rounded Corners 24">
              <a:extLst>
                <a:ext uri="{FF2B5EF4-FFF2-40B4-BE49-F238E27FC236}">
                  <a16:creationId xmlns:a16="http://schemas.microsoft.com/office/drawing/2014/main" id="{F19DAB47-25EE-C802-5D88-E9F3BA642F94}"/>
                </a:ext>
              </a:extLst>
            </p:cNvPr>
            <p:cNvSpPr/>
            <p:nvPr/>
          </p:nvSpPr>
          <p:spPr>
            <a:xfrm>
              <a:off x="609775" y="2453406"/>
              <a:ext cx="4686478" cy="619715"/>
            </a:xfrm>
            <a:prstGeom prst="roundRect">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68718BBB-D0C4-BA55-FAB4-0188BDABAD34}"/>
                </a:ext>
              </a:extLst>
            </p:cNvPr>
            <p:cNvSpPr/>
            <p:nvPr/>
          </p:nvSpPr>
          <p:spPr>
            <a:xfrm>
              <a:off x="551468" y="2378980"/>
              <a:ext cx="4686477" cy="61971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Quy ước vị trí trên vòng thơm</a:t>
              </a:r>
              <a:endParaRPr lang="en-US" sz="2400" b="1" dirty="0">
                <a:solidFill>
                  <a:schemeClr val="tx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EB0CB9A0-B9AD-CCDE-0280-91005A16D57A}"/>
              </a:ext>
            </a:extLst>
          </p:cNvPr>
          <p:cNvGrpSpPr/>
          <p:nvPr/>
        </p:nvGrpSpPr>
        <p:grpSpPr>
          <a:xfrm>
            <a:off x="979962" y="3399266"/>
            <a:ext cx="3319772" cy="3383609"/>
            <a:chOff x="937592" y="3123164"/>
            <a:chExt cx="3319772" cy="3383609"/>
          </a:xfrm>
        </p:grpSpPr>
        <p:pic>
          <p:nvPicPr>
            <p:cNvPr id="29" name="Picture 2" descr="Benzol | SpringerLink">
              <a:extLst>
                <a:ext uri="{FF2B5EF4-FFF2-40B4-BE49-F238E27FC236}">
                  <a16:creationId xmlns:a16="http://schemas.microsoft.com/office/drawing/2014/main" id="{1DCA4E0F-89CF-B13C-CDC0-00454259D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3" y="4148438"/>
              <a:ext cx="1686855" cy="1923452"/>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332A40AC-3A94-A244-58EF-65AC85FC8DD7}"/>
                </a:ext>
              </a:extLst>
            </p:cNvPr>
            <p:cNvCxnSpPr>
              <a:cxnSpLocks/>
            </p:cNvCxnSpPr>
            <p:nvPr/>
          </p:nvCxnSpPr>
          <p:spPr>
            <a:xfrm>
              <a:off x="2624060" y="3713555"/>
              <a:ext cx="1" cy="512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3E60DE8-483C-2C61-AECF-DF5CC28D9FFB}"/>
                </a:ext>
              </a:extLst>
            </p:cNvPr>
            <p:cNvCxnSpPr>
              <a:cxnSpLocks/>
            </p:cNvCxnSpPr>
            <p:nvPr/>
          </p:nvCxnSpPr>
          <p:spPr>
            <a:xfrm flipH="1">
              <a:off x="3419707" y="4394555"/>
              <a:ext cx="421714" cy="2560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DE78CC9-7DC5-8999-25FC-799153975819}"/>
                </a:ext>
              </a:extLst>
            </p:cNvPr>
            <p:cNvCxnSpPr>
              <a:cxnSpLocks/>
            </p:cNvCxnSpPr>
            <p:nvPr/>
          </p:nvCxnSpPr>
          <p:spPr>
            <a:xfrm>
              <a:off x="2624060" y="5994670"/>
              <a:ext cx="1" cy="512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7050478-8616-D0CC-904B-61E3CF1939B5}"/>
                </a:ext>
              </a:extLst>
            </p:cNvPr>
            <p:cNvCxnSpPr>
              <a:cxnSpLocks/>
            </p:cNvCxnSpPr>
            <p:nvPr/>
          </p:nvCxnSpPr>
          <p:spPr>
            <a:xfrm>
              <a:off x="3403304" y="5561532"/>
              <a:ext cx="438117" cy="2225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332C01B-6C49-CC5E-D8CC-6406C2207497}"/>
                </a:ext>
              </a:extLst>
            </p:cNvPr>
            <p:cNvCxnSpPr>
              <a:cxnSpLocks/>
            </p:cNvCxnSpPr>
            <p:nvPr/>
          </p:nvCxnSpPr>
          <p:spPr>
            <a:xfrm flipH="1">
              <a:off x="1329069" y="5545935"/>
              <a:ext cx="481112" cy="1268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C1CDF4-A75E-A9CE-4E40-078CA3C3C6CB}"/>
                </a:ext>
              </a:extLst>
            </p:cNvPr>
            <p:cNvCxnSpPr>
              <a:cxnSpLocks/>
            </p:cNvCxnSpPr>
            <p:nvPr/>
          </p:nvCxnSpPr>
          <p:spPr>
            <a:xfrm>
              <a:off x="1329069" y="4405188"/>
              <a:ext cx="528617" cy="2560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1A3C2E6-7915-0046-EC36-263FEB2CD4C5}"/>
                </a:ext>
              </a:extLst>
            </p:cNvPr>
            <p:cNvSpPr txBox="1"/>
            <p:nvPr/>
          </p:nvSpPr>
          <p:spPr>
            <a:xfrm>
              <a:off x="2156228" y="3123164"/>
              <a:ext cx="935664" cy="584775"/>
            </a:xfrm>
            <a:prstGeom prst="rect">
              <a:avLst/>
            </a:prstGeom>
            <a:noFill/>
          </p:spPr>
          <p:txBody>
            <a:bodyPr wrap="square" rtlCol="0">
              <a:spAutoFit/>
            </a:bodyPr>
            <a:lstStyle/>
            <a:p>
              <a:pPr algn="ctr"/>
              <a:r>
                <a:rPr lang="vi-VN" sz="3200" b="1" dirty="0">
                  <a:solidFill>
                    <a:srgbClr val="C00000"/>
                  </a:solidFill>
                  <a:latin typeface="Arial" panose="020B0604020202020204" pitchFamily="34" charset="0"/>
                  <a:cs typeface="Arial" panose="020B0604020202020204" pitchFamily="34" charset="0"/>
                </a:rPr>
                <a:t>R</a:t>
              </a:r>
              <a:endParaRPr lang="en-US" sz="3200" b="1" dirty="0">
                <a:solidFill>
                  <a:srgbClr val="C0000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7BA92A3D-9DA4-C7E7-F72B-9C6F895D7DA9}"/>
                </a:ext>
              </a:extLst>
            </p:cNvPr>
            <p:cNvSpPr txBox="1"/>
            <p:nvPr/>
          </p:nvSpPr>
          <p:spPr>
            <a:xfrm>
              <a:off x="1266683" y="3948438"/>
              <a:ext cx="935664" cy="461665"/>
            </a:xfrm>
            <a:prstGeom prst="rect">
              <a:avLst/>
            </a:prstGeom>
            <a:noFill/>
          </p:spPr>
          <p:txBody>
            <a:bodyPr wrap="square" rtlCol="0">
              <a:spAutoFit/>
            </a:bodyPr>
            <a:lstStyle/>
            <a:p>
              <a:pPr algn="ctr"/>
              <a:r>
                <a:rPr lang="vi-VN" sz="2400" b="1" dirty="0">
                  <a:solidFill>
                    <a:srgbClr val="110CEE"/>
                  </a:solidFill>
                  <a:latin typeface="Arial" panose="020B0604020202020204" pitchFamily="34" charset="0"/>
                  <a:cs typeface="Arial" panose="020B0604020202020204" pitchFamily="34" charset="0"/>
                </a:rPr>
                <a:t>0</a:t>
              </a:r>
              <a:endParaRPr lang="en-US" sz="2400" b="1" dirty="0">
                <a:solidFill>
                  <a:srgbClr val="110CEE"/>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C6983BE-DB43-56D5-2A3C-0FC23ACBD71C}"/>
                </a:ext>
              </a:extLst>
            </p:cNvPr>
            <p:cNvSpPr txBox="1"/>
            <p:nvPr/>
          </p:nvSpPr>
          <p:spPr>
            <a:xfrm>
              <a:off x="2853868" y="3948437"/>
              <a:ext cx="935664" cy="461665"/>
            </a:xfrm>
            <a:prstGeom prst="rect">
              <a:avLst/>
            </a:prstGeom>
            <a:noFill/>
          </p:spPr>
          <p:txBody>
            <a:bodyPr wrap="square" rtlCol="0">
              <a:spAutoFit/>
            </a:bodyPr>
            <a:lstStyle/>
            <a:p>
              <a:pPr algn="ctr"/>
              <a:r>
                <a:rPr lang="vi-VN" sz="2400" b="1" dirty="0">
                  <a:solidFill>
                    <a:srgbClr val="110CEE"/>
                  </a:solidFill>
                  <a:latin typeface="Arial" panose="020B0604020202020204" pitchFamily="34" charset="0"/>
                  <a:cs typeface="Arial" panose="020B0604020202020204" pitchFamily="34" charset="0"/>
                </a:rPr>
                <a:t>0</a:t>
              </a:r>
              <a:endParaRPr lang="en-US" sz="2400" b="1" dirty="0">
                <a:solidFill>
                  <a:srgbClr val="110CEE"/>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D5081736-5A75-4377-4434-7D1889F983DA}"/>
                </a:ext>
              </a:extLst>
            </p:cNvPr>
            <p:cNvSpPr txBox="1"/>
            <p:nvPr/>
          </p:nvSpPr>
          <p:spPr>
            <a:xfrm>
              <a:off x="3321700" y="5115033"/>
              <a:ext cx="935664" cy="461665"/>
            </a:xfrm>
            <a:prstGeom prst="rect">
              <a:avLst/>
            </a:prstGeom>
            <a:noFill/>
          </p:spPr>
          <p:txBody>
            <a:bodyPr wrap="square" rtlCol="0">
              <a:spAutoFit/>
            </a:bodyPr>
            <a:lstStyle/>
            <a:p>
              <a:pPr algn="ctr"/>
              <a:r>
                <a:rPr lang="vi-VN" sz="2400" b="1" dirty="0">
                  <a:solidFill>
                    <a:srgbClr val="110CEE"/>
                  </a:solidFill>
                  <a:latin typeface="Arial" panose="020B0604020202020204" pitchFamily="34" charset="0"/>
                  <a:cs typeface="Arial" panose="020B0604020202020204" pitchFamily="34" charset="0"/>
                </a:rPr>
                <a:t>m</a:t>
              </a:r>
              <a:endParaRPr lang="en-US" sz="2400" b="1" dirty="0">
                <a:solidFill>
                  <a:srgbClr val="110CEE"/>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1F39E59-EE72-6CDD-9F4D-9F6B80E6B54B}"/>
                </a:ext>
              </a:extLst>
            </p:cNvPr>
            <p:cNvSpPr txBox="1"/>
            <p:nvPr/>
          </p:nvSpPr>
          <p:spPr>
            <a:xfrm>
              <a:off x="1867254" y="5948281"/>
              <a:ext cx="935664" cy="461665"/>
            </a:xfrm>
            <a:prstGeom prst="rect">
              <a:avLst/>
            </a:prstGeom>
            <a:noFill/>
          </p:spPr>
          <p:txBody>
            <a:bodyPr wrap="square" rtlCol="0">
              <a:spAutoFit/>
            </a:bodyPr>
            <a:lstStyle/>
            <a:p>
              <a:pPr algn="ctr"/>
              <a:r>
                <a:rPr lang="vi-VN" sz="2400" b="1" dirty="0">
                  <a:solidFill>
                    <a:srgbClr val="110CEE"/>
                  </a:solidFill>
                  <a:latin typeface="Arial" panose="020B0604020202020204" pitchFamily="34" charset="0"/>
                  <a:cs typeface="Arial" panose="020B0604020202020204" pitchFamily="34" charset="0"/>
                </a:rPr>
                <a:t>p</a:t>
              </a:r>
              <a:endParaRPr lang="en-US" sz="2400" b="1" dirty="0">
                <a:solidFill>
                  <a:srgbClr val="110CEE"/>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0D787CE6-5B80-FF54-5CBB-FA977197E50C}"/>
                </a:ext>
              </a:extLst>
            </p:cNvPr>
            <p:cNvSpPr txBox="1"/>
            <p:nvPr/>
          </p:nvSpPr>
          <p:spPr>
            <a:xfrm>
              <a:off x="937592" y="5109013"/>
              <a:ext cx="935664" cy="461665"/>
            </a:xfrm>
            <a:prstGeom prst="rect">
              <a:avLst/>
            </a:prstGeom>
            <a:noFill/>
          </p:spPr>
          <p:txBody>
            <a:bodyPr wrap="square" rtlCol="0">
              <a:spAutoFit/>
            </a:bodyPr>
            <a:lstStyle/>
            <a:p>
              <a:pPr algn="ctr"/>
              <a:r>
                <a:rPr lang="vi-VN" sz="2400" b="1" dirty="0">
                  <a:solidFill>
                    <a:srgbClr val="110CEE"/>
                  </a:solidFill>
                  <a:latin typeface="Arial" panose="020B0604020202020204" pitchFamily="34" charset="0"/>
                  <a:cs typeface="Arial" panose="020B0604020202020204" pitchFamily="34" charset="0"/>
                </a:rPr>
                <a:t>m</a:t>
              </a:r>
              <a:endParaRPr lang="en-US" sz="2400" b="1" dirty="0">
                <a:solidFill>
                  <a:srgbClr val="110CEE"/>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F7846B39-4100-8689-2ECF-2E6E34B39EC1}"/>
              </a:ext>
            </a:extLst>
          </p:cNvPr>
          <p:cNvGrpSpPr/>
          <p:nvPr/>
        </p:nvGrpSpPr>
        <p:grpSpPr>
          <a:xfrm>
            <a:off x="4352899" y="5091315"/>
            <a:ext cx="2759327" cy="1256677"/>
            <a:chOff x="523475" y="2412338"/>
            <a:chExt cx="4628751" cy="648977"/>
          </a:xfrm>
        </p:grpSpPr>
        <p:sp>
          <p:nvSpPr>
            <p:cNvPr id="43" name="Rectangle: Rounded Corners 42">
              <a:extLst>
                <a:ext uri="{FF2B5EF4-FFF2-40B4-BE49-F238E27FC236}">
                  <a16:creationId xmlns:a16="http://schemas.microsoft.com/office/drawing/2014/main" id="{DDE377BD-F097-E9D9-B92E-CA9A53ABB691}"/>
                </a:ext>
              </a:extLst>
            </p:cNvPr>
            <p:cNvSpPr/>
            <p:nvPr/>
          </p:nvSpPr>
          <p:spPr>
            <a:xfrm>
              <a:off x="728297" y="2441600"/>
              <a:ext cx="4423929" cy="619715"/>
            </a:xfrm>
            <a:prstGeom prst="roundRect">
              <a:avLst>
                <a:gd name="adj" fmla="val 8892"/>
              </a:avLst>
            </a:prstGeom>
            <a:solidFill>
              <a:srgbClr val="110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3EEB135A-C8A3-8D28-DD68-3D9DA8749275}"/>
                </a:ext>
              </a:extLst>
            </p:cNvPr>
            <p:cNvSpPr/>
            <p:nvPr/>
          </p:nvSpPr>
          <p:spPr>
            <a:xfrm>
              <a:off x="523475" y="2412338"/>
              <a:ext cx="4523073" cy="619715"/>
            </a:xfrm>
            <a:prstGeom prst="roundRect">
              <a:avLst>
                <a:gd name="adj" fmla="val 73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30000"/>
                </a:lnSpc>
              </a:pPr>
              <a:r>
                <a:rPr lang="vi-VN" sz="2000" b="1" i="1" dirty="0">
                  <a:solidFill>
                    <a:srgbClr val="110CEE"/>
                  </a:solidFill>
                  <a:latin typeface="Arial" panose="020B0604020202020204" pitchFamily="34" charset="0"/>
                  <a:cs typeface="Arial" panose="020B0604020202020204" pitchFamily="34" charset="0"/>
                </a:rPr>
                <a:t>o-	: ortho-</a:t>
              </a:r>
            </a:p>
            <a:p>
              <a:pPr lvl="1" algn="just">
                <a:lnSpc>
                  <a:spcPct val="130000"/>
                </a:lnSpc>
              </a:pPr>
              <a:r>
                <a:rPr lang="vi-VN" sz="2000" b="1" i="1" dirty="0">
                  <a:solidFill>
                    <a:srgbClr val="110CEE"/>
                  </a:solidFill>
                  <a:latin typeface="Arial" panose="020B0604020202020204" pitchFamily="34" charset="0"/>
                  <a:cs typeface="Arial" panose="020B0604020202020204" pitchFamily="34" charset="0"/>
                </a:rPr>
                <a:t>p-	: para-</a:t>
              </a:r>
            </a:p>
            <a:p>
              <a:pPr lvl="1" algn="just">
                <a:lnSpc>
                  <a:spcPct val="130000"/>
                </a:lnSpc>
              </a:pPr>
              <a:r>
                <a:rPr lang="vi-VN" sz="2000" b="1" i="1" dirty="0">
                  <a:solidFill>
                    <a:srgbClr val="110CEE"/>
                  </a:solidFill>
                  <a:latin typeface="Arial" panose="020B0604020202020204" pitchFamily="34" charset="0"/>
                  <a:cs typeface="Arial" panose="020B0604020202020204" pitchFamily="34" charset="0"/>
                </a:rPr>
                <a:t>m-	: meta-</a:t>
              </a:r>
              <a:endParaRPr lang="en-US" sz="2000" b="1" i="1" dirty="0">
                <a:solidFill>
                  <a:srgbClr val="110CEE"/>
                </a:solidFill>
                <a:latin typeface="Arial" panose="020B0604020202020204" pitchFamily="34" charset="0"/>
                <a:cs typeface="Arial" panose="020B0604020202020204" pitchFamily="34" charset="0"/>
              </a:endParaRPr>
            </a:p>
          </p:txBody>
        </p:sp>
      </p:grpSp>
      <p:cxnSp>
        <p:nvCxnSpPr>
          <p:cNvPr id="45" name="Straight Connector 44">
            <a:extLst>
              <a:ext uri="{FF2B5EF4-FFF2-40B4-BE49-F238E27FC236}">
                <a16:creationId xmlns:a16="http://schemas.microsoft.com/office/drawing/2014/main" id="{18152248-2534-1F52-F2ED-875A9FF05384}"/>
              </a:ext>
            </a:extLst>
          </p:cNvPr>
          <p:cNvCxnSpPr/>
          <p:nvPr/>
        </p:nvCxnSpPr>
        <p:spPr>
          <a:xfrm>
            <a:off x="7473223" y="2781714"/>
            <a:ext cx="0" cy="3999044"/>
          </a:xfrm>
          <a:prstGeom prst="line">
            <a:avLst/>
          </a:prstGeom>
          <a:ln w="28575">
            <a:solidFill>
              <a:srgbClr val="110CEE"/>
            </a:solidFill>
            <a:prstDash val="sysDash"/>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A3F57F8B-F77A-8396-0AD7-0F77EB8A708F}"/>
              </a:ext>
            </a:extLst>
          </p:cNvPr>
          <p:cNvGrpSpPr/>
          <p:nvPr/>
        </p:nvGrpSpPr>
        <p:grpSpPr>
          <a:xfrm>
            <a:off x="8631019" y="2503498"/>
            <a:ext cx="2837653" cy="3057817"/>
            <a:chOff x="1780633" y="3123164"/>
            <a:chExt cx="2837653" cy="3057817"/>
          </a:xfrm>
        </p:grpSpPr>
        <p:pic>
          <p:nvPicPr>
            <p:cNvPr id="59" name="Picture 2" descr="Benzol | SpringerLink">
              <a:extLst>
                <a:ext uri="{FF2B5EF4-FFF2-40B4-BE49-F238E27FC236}">
                  <a16:creationId xmlns:a16="http://schemas.microsoft.com/office/drawing/2014/main" id="{9096505E-BB0A-6482-A520-E19C90064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3" y="4148438"/>
              <a:ext cx="1686855" cy="1923452"/>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Connector 59">
              <a:extLst>
                <a:ext uri="{FF2B5EF4-FFF2-40B4-BE49-F238E27FC236}">
                  <a16:creationId xmlns:a16="http://schemas.microsoft.com/office/drawing/2014/main" id="{997456C3-9CF3-8786-1D21-BE85B2404989}"/>
                </a:ext>
              </a:extLst>
            </p:cNvPr>
            <p:cNvCxnSpPr>
              <a:cxnSpLocks/>
            </p:cNvCxnSpPr>
            <p:nvPr/>
          </p:nvCxnSpPr>
          <p:spPr>
            <a:xfrm>
              <a:off x="2624060" y="3713555"/>
              <a:ext cx="1" cy="512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353ABAC-F00D-1201-DCFE-4BD26408C2F8}"/>
                </a:ext>
              </a:extLst>
            </p:cNvPr>
            <p:cNvCxnSpPr>
              <a:cxnSpLocks/>
            </p:cNvCxnSpPr>
            <p:nvPr/>
          </p:nvCxnSpPr>
          <p:spPr>
            <a:xfrm flipH="1">
              <a:off x="3419707" y="4394555"/>
              <a:ext cx="421714" cy="2560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4F7EA8A-C52C-EB4F-0670-1EC9EBFB7296}"/>
                </a:ext>
              </a:extLst>
            </p:cNvPr>
            <p:cNvCxnSpPr>
              <a:cxnSpLocks/>
            </p:cNvCxnSpPr>
            <p:nvPr/>
          </p:nvCxnSpPr>
          <p:spPr>
            <a:xfrm>
              <a:off x="3403304" y="5561532"/>
              <a:ext cx="438117" cy="2225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CD40F3-B70F-2F61-6610-EC9B689F4889}"/>
                </a:ext>
              </a:extLst>
            </p:cNvPr>
            <p:cNvSpPr txBox="1"/>
            <p:nvPr/>
          </p:nvSpPr>
          <p:spPr>
            <a:xfrm>
              <a:off x="2156228" y="3123164"/>
              <a:ext cx="935664" cy="584775"/>
            </a:xfrm>
            <a:prstGeom prst="rect">
              <a:avLst/>
            </a:prstGeom>
            <a:noFill/>
          </p:spPr>
          <p:txBody>
            <a:bodyPr wrap="square" rtlCol="0">
              <a:spAutoFit/>
            </a:bodyPr>
            <a:lstStyle/>
            <a:p>
              <a:pPr algn="ctr"/>
              <a:r>
                <a:rPr lang="vi-VN" sz="3200" b="1" dirty="0">
                  <a:solidFill>
                    <a:srgbClr val="C00000"/>
                  </a:solidFill>
                  <a:cs typeface="Arial" panose="020B0604020202020204" pitchFamily="34" charset="0"/>
                </a:rPr>
                <a:t>R</a:t>
              </a:r>
              <a:endParaRPr lang="en-US" sz="3200" b="1" dirty="0">
                <a:solidFill>
                  <a:srgbClr val="C00000"/>
                </a:solidFill>
                <a:cs typeface="Arial" panose="020B0604020202020204" pitchFamily="34" charset="0"/>
              </a:endParaRPr>
            </a:p>
          </p:txBody>
        </p:sp>
        <p:sp>
          <p:nvSpPr>
            <p:cNvPr id="64" name="TextBox 63">
              <a:extLst>
                <a:ext uri="{FF2B5EF4-FFF2-40B4-BE49-F238E27FC236}">
                  <a16:creationId xmlns:a16="http://schemas.microsoft.com/office/drawing/2014/main" id="{A5F598BA-0E50-EFC8-6D3A-37E7A25C2A7D}"/>
                </a:ext>
              </a:extLst>
            </p:cNvPr>
            <p:cNvSpPr txBox="1"/>
            <p:nvPr/>
          </p:nvSpPr>
          <p:spPr>
            <a:xfrm>
              <a:off x="1863557" y="3775803"/>
              <a:ext cx="935664" cy="461665"/>
            </a:xfrm>
            <a:prstGeom prst="rect">
              <a:avLst/>
            </a:prstGeom>
            <a:noFill/>
          </p:spPr>
          <p:txBody>
            <a:bodyPr wrap="square" rtlCol="0">
              <a:spAutoFit/>
            </a:bodyPr>
            <a:lstStyle/>
            <a:p>
              <a:pPr algn="ctr"/>
              <a:r>
                <a:rPr lang="vi-VN" sz="2400" b="1" dirty="0">
                  <a:solidFill>
                    <a:srgbClr val="110CEE"/>
                  </a:solidFill>
                  <a:cs typeface="Arial" panose="020B0604020202020204" pitchFamily="34" charset="0"/>
                </a:rPr>
                <a:t>1</a:t>
              </a:r>
              <a:endParaRPr lang="en-US" sz="2400" b="1" dirty="0">
                <a:solidFill>
                  <a:srgbClr val="110CEE"/>
                </a:solidFill>
                <a:cs typeface="Arial" panose="020B0604020202020204" pitchFamily="34" charset="0"/>
              </a:endParaRPr>
            </a:p>
          </p:txBody>
        </p:sp>
        <p:sp>
          <p:nvSpPr>
            <p:cNvPr id="65" name="TextBox 64">
              <a:extLst>
                <a:ext uri="{FF2B5EF4-FFF2-40B4-BE49-F238E27FC236}">
                  <a16:creationId xmlns:a16="http://schemas.microsoft.com/office/drawing/2014/main" id="{6D1A1E83-1092-7FB7-3304-04829ADA960D}"/>
                </a:ext>
              </a:extLst>
            </p:cNvPr>
            <p:cNvSpPr txBox="1"/>
            <p:nvPr/>
          </p:nvSpPr>
          <p:spPr>
            <a:xfrm>
              <a:off x="2951436" y="4135526"/>
              <a:ext cx="935664" cy="461665"/>
            </a:xfrm>
            <a:prstGeom prst="rect">
              <a:avLst/>
            </a:prstGeom>
            <a:noFill/>
          </p:spPr>
          <p:txBody>
            <a:bodyPr wrap="square" rtlCol="0">
              <a:spAutoFit/>
            </a:bodyPr>
            <a:lstStyle/>
            <a:p>
              <a:pPr algn="ctr"/>
              <a:r>
                <a:rPr lang="vi-VN" sz="2400" b="1" dirty="0">
                  <a:solidFill>
                    <a:srgbClr val="110CEE"/>
                  </a:solidFill>
                  <a:cs typeface="Arial" panose="020B0604020202020204" pitchFamily="34" charset="0"/>
                </a:rPr>
                <a:t>2</a:t>
              </a:r>
              <a:endParaRPr lang="en-US" sz="2400" b="1" dirty="0">
                <a:solidFill>
                  <a:srgbClr val="110CEE"/>
                </a:solidFill>
                <a:cs typeface="Arial" panose="020B0604020202020204" pitchFamily="34" charset="0"/>
              </a:endParaRPr>
            </a:p>
          </p:txBody>
        </p:sp>
        <p:sp>
          <p:nvSpPr>
            <p:cNvPr id="66" name="TextBox 65">
              <a:extLst>
                <a:ext uri="{FF2B5EF4-FFF2-40B4-BE49-F238E27FC236}">
                  <a16:creationId xmlns:a16="http://schemas.microsoft.com/office/drawing/2014/main" id="{64A1DB49-C3F5-7711-A50F-14E6A1654D33}"/>
                </a:ext>
              </a:extLst>
            </p:cNvPr>
            <p:cNvSpPr txBox="1"/>
            <p:nvPr/>
          </p:nvSpPr>
          <p:spPr>
            <a:xfrm>
              <a:off x="3242707" y="5177849"/>
              <a:ext cx="935664" cy="461665"/>
            </a:xfrm>
            <a:prstGeom prst="rect">
              <a:avLst/>
            </a:prstGeom>
            <a:noFill/>
          </p:spPr>
          <p:txBody>
            <a:bodyPr wrap="square" rtlCol="0">
              <a:spAutoFit/>
            </a:bodyPr>
            <a:lstStyle/>
            <a:p>
              <a:pPr algn="ctr"/>
              <a:r>
                <a:rPr lang="vi-VN" sz="2400" b="1" dirty="0">
                  <a:solidFill>
                    <a:srgbClr val="110CEE"/>
                  </a:solidFill>
                  <a:cs typeface="Arial" panose="020B0604020202020204" pitchFamily="34" charset="0"/>
                </a:rPr>
                <a:t>3</a:t>
              </a:r>
              <a:endParaRPr lang="en-US" sz="2400" b="1" dirty="0">
                <a:solidFill>
                  <a:srgbClr val="110CEE"/>
                </a:solidFill>
                <a:cs typeface="Arial" panose="020B0604020202020204" pitchFamily="34" charset="0"/>
              </a:endParaRPr>
            </a:p>
          </p:txBody>
        </p:sp>
        <p:sp>
          <p:nvSpPr>
            <p:cNvPr id="67" name="TextBox 66">
              <a:extLst>
                <a:ext uri="{FF2B5EF4-FFF2-40B4-BE49-F238E27FC236}">
                  <a16:creationId xmlns:a16="http://schemas.microsoft.com/office/drawing/2014/main" id="{C5E96454-B663-3676-D23C-3400C60F428D}"/>
                </a:ext>
              </a:extLst>
            </p:cNvPr>
            <p:cNvSpPr txBox="1"/>
            <p:nvPr/>
          </p:nvSpPr>
          <p:spPr>
            <a:xfrm>
              <a:off x="3595043" y="3962179"/>
              <a:ext cx="935664" cy="584775"/>
            </a:xfrm>
            <a:prstGeom prst="rect">
              <a:avLst/>
            </a:prstGeom>
            <a:noFill/>
          </p:spPr>
          <p:txBody>
            <a:bodyPr wrap="square" rtlCol="0">
              <a:spAutoFit/>
            </a:bodyPr>
            <a:lstStyle/>
            <a:p>
              <a:pPr algn="ctr"/>
              <a:r>
                <a:rPr lang="vi-VN" sz="3200" b="1" dirty="0">
                  <a:solidFill>
                    <a:srgbClr val="C00000"/>
                  </a:solidFill>
                  <a:cs typeface="Arial" panose="020B0604020202020204" pitchFamily="34" charset="0"/>
                </a:rPr>
                <a:t>R</a:t>
              </a:r>
              <a:r>
                <a:rPr lang="vi-VN" sz="3200" b="1" baseline="30000" dirty="0">
                  <a:solidFill>
                    <a:srgbClr val="C00000"/>
                  </a:solidFill>
                  <a:cs typeface="Arial" panose="020B0604020202020204" pitchFamily="34" charset="0"/>
                </a:rPr>
                <a:t>1</a:t>
              </a:r>
              <a:endParaRPr lang="en-US" sz="3200" b="1" dirty="0">
                <a:solidFill>
                  <a:srgbClr val="C00000"/>
                </a:solidFill>
                <a:cs typeface="Arial" panose="020B0604020202020204" pitchFamily="34" charset="0"/>
              </a:endParaRPr>
            </a:p>
          </p:txBody>
        </p:sp>
        <p:sp>
          <p:nvSpPr>
            <p:cNvPr id="68" name="TextBox 67">
              <a:extLst>
                <a:ext uri="{FF2B5EF4-FFF2-40B4-BE49-F238E27FC236}">
                  <a16:creationId xmlns:a16="http://schemas.microsoft.com/office/drawing/2014/main" id="{851D2F3E-FB61-A933-5C35-118AE982CF55}"/>
                </a:ext>
              </a:extLst>
            </p:cNvPr>
            <p:cNvSpPr txBox="1"/>
            <p:nvPr/>
          </p:nvSpPr>
          <p:spPr>
            <a:xfrm>
              <a:off x="3682622" y="5596206"/>
              <a:ext cx="935664" cy="584775"/>
            </a:xfrm>
            <a:prstGeom prst="rect">
              <a:avLst/>
            </a:prstGeom>
            <a:noFill/>
          </p:spPr>
          <p:txBody>
            <a:bodyPr wrap="square" rtlCol="0">
              <a:spAutoFit/>
            </a:bodyPr>
            <a:lstStyle/>
            <a:p>
              <a:pPr algn="ctr"/>
              <a:r>
                <a:rPr lang="vi-VN" sz="3200" b="1" dirty="0">
                  <a:solidFill>
                    <a:srgbClr val="C00000"/>
                  </a:solidFill>
                  <a:cs typeface="Arial" panose="020B0604020202020204" pitchFamily="34" charset="0"/>
                </a:rPr>
                <a:t>R</a:t>
              </a:r>
              <a:r>
                <a:rPr lang="vi-VN" sz="3200" b="1" baseline="30000" dirty="0">
                  <a:solidFill>
                    <a:srgbClr val="C00000"/>
                  </a:solidFill>
                  <a:cs typeface="Arial" panose="020B0604020202020204" pitchFamily="34" charset="0"/>
                </a:rPr>
                <a:t>2</a:t>
              </a:r>
              <a:endParaRPr lang="en-US" sz="3200" b="1" dirty="0">
                <a:solidFill>
                  <a:srgbClr val="C00000"/>
                </a:solidFill>
                <a:cs typeface="Arial" panose="020B0604020202020204" pitchFamily="34" charset="0"/>
              </a:endParaRPr>
            </a:p>
          </p:txBody>
        </p:sp>
      </p:grpSp>
      <p:sp>
        <p:nvSpPr>
          <p:cNvPr id="69" name="TextBox 68">
            <a:extLst>
              <a:ext uri="{FF2B5EF4-FFF2-40B4-BE49-F238E27FC236}">
                <a16:creationId xmlns:a16="http://schemas.microsoft.com/office/drawing/2014/main" id="{026BB0C2-D0F1-945E-7095-1DEB5A4AFF08}"/>
              </a:ext>
            </a:extLst>
          </p:cNvPr>
          <p:cNvSpPr txBox="1"/>
          <p:nvPr/>
        </p:nvSpPr>
        <p:spPr>
          <a:xfrm>
            <a:off x="7761895" y="5529710"/>
            <a:ext cx="4102893" cy="1251048"/>
          </a:xfrm>
          <a:prstGeom prst="rect">
            <a:avLst/>
          </a:prstGeom>
          <a:noFill/>
        </p:spPr>
        <p:txBody>
          <a:bodyPr wrap="square" rtlCol="0">
            <a:spAutoFit/>
          </a:bodyPr>
          <a:lstStyle>
            <a:defPPr>
              <a:defRPr lang="en-US"/>
            </a:defPPr>
            <a:lvl1pPr algn="just">
              <a:lnSpc>
                <a:spcPct val="130000"/>
              </a:lnSpc>
              <a:defRPr sz="2200">
                <a:latin typeface="Arial" panose="020B0604020202020204" pitchFamily="34" charset="0"/>
                <a:cs typeface="Arial" panose="020B0604020202020204" pitchFamily="34" charset="0"/>
              </a:defRPr>
            </a:lvl1pPr>
          </a:lstStyle>
          <a:p>
            <a:pPr algn="ctr"/>
            <a:r>
              <a:rPr lang="vi-VN" sz="2000" dirty="0"/>
              <a:t>Đánh số thứ tự các nguyên tử C trên vòng sao cho tổng số chỉ vị trí nhánh là </a:t>
            </a:r>
            <a:r>
              <a:rPr lang="vi-VN" sz="2000"/>
              <a:t>nhỏ nhất</a:t>
            </a:r>
            <a:endParaRPr lang="en-US" sz="2000" dirty="0"/>
          </a:p>
        </p:txBody>
      </p:sp>
    </p:spTree>
    <p:extLst>
      <p:ext uri="{BB962C8B-B14F-4D97-AF65-F5344CB8AC3E}">
        <p14:creationId xmlns:p14="http://schemas.microsoft.com/office/powerpoint/2010/main" val="3157399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arn(inVertical)">
                                      <p:cBhvr>
                                        <p:cTn id="29" dur="500"/>
                                        <p:tgtEl>
                                          <p:spTgt spid="5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barn(inVertical)">
                                      <p:cBhvr>
                                        <p:cTn id="3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3"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2156605" cy="474452"/>
          </a:xfrm>
          <a:prstGeom prst="roundRect">
            <a:avLst/>
          </a:prstGeom>
          <a:solidFill>
            <a:srgbClr val="B32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 Danh pháp</a:t>
            </a:r>
          </a:p>
        </p:txBody>
      </p:sp>
      <p:sp>
        <p:nvSpPr>
          <p:cNvPr id="2" name="TextBox 1">
            <a:extLst>
              <a:ext uri="{FF2B5EF4-FFF2-40B4-BE49-F238E27FC236}">
                <a16:creationId xmlns:a16="http://schemas.microsoft.com/office/drawing/2014/main" id="{F4C40E27-0064-D93D-AA50-BBF0097FCB05}"/>
              </a:ext>
            </a:extLst>
          </p:cNvPr>
          <p:cNvSpPr txBox="1"/>
          <p:nvPr/>
        </p:nvSpPr>
        <p:spPr>
          <a:xfrm>
            <a:off x="751046" y="1711074"/>
            <a:ext cx="10689908" cy="1226490"/>
          </a:xfrm>
          <a:prstGeom prst="rect">
            <a:avLst/>
          </a:prstGeom>
          <a:noFill/>
        </p:spPr>
        <p:txBody>
          <a:bodyPr wrap="square">
            <a:spAutoFit/>
          </a:bodyPr>
          <a:lstStyle/>
          <a:p>
            <a:pPr algn="just">
              <a:lnSpc>
                <a:spcPct val="150000"/>
              </a:lnSpc>
            </a:pPr>
            <a:r>
              <a:rPr lang="vi-VN" sz="2400" b="0" i="0" dirty="0">
                <a:effectLst/>
                <a:cs typeface="Arial" panose="020B0604020202020204" pitchFamily="34" charset="0"/>
              </a:rPr>
              <a:t>Để gọi </a:t>
            </a:r>
            <a:r>
              <a:rPr lang="vi-VN" sz="2400" b="0" i="0">
                <a:effectLst/>
                <a:cs typeface="Arial" panose="020B0604020202020204" pitchFamily="34" charset="0"/>
              </a:rPr>
              <a:t>tên benzen</a:t>
            </a:r>
            <a:r>
              <a:rPr lang="en-US" sz="2400" b="0" i="0">
                <a:effectLst/>
                <a:latin typeface="Arial" panose="020B0604020202020204" pitchFamily="34" charset="0"/>
                <a:cs typeface="Arial" panose="020B0604020202020204" pitchFamily="34" charset="0"/>
              </a:rPr>
              <a:t>e</a:t>
            </a:r>
            <a:r>
              <a:rPr lang="vi-VN" sz="2400" b="0" i="0">
                <a:effectLst/>
                <a:cs typeface="Arial" panose="020B0604020202020204" pitchFamily="34" charset="0"/>
              </a:rPr>
              <a:t> </a:t>
            </a:r>
            <a:r>
              <a:rPr lang="vi-VN" sz="2400" b="0" i="0" dirty="0">
                <a:effectLst/>
                <a:cs typeface="Arial" panose="020B0604020202020204" pitchFamily="34" charset="0"/>
              </a:rPr>
              <a:t>và đồng đẳng theo danh pháp hệ thống, ta gọi </a:t>
            </a:r>
          </a:p>
          <a:p>
            <a:pPr algn="ctr">
              <a:lnSpc>
                <a:spcPct val="150000"/>
              </a:lnSpc>
            </a:pPr>
            <a:r>
              <a:rPr lang="vi-VN" sz="2800" b="1" i="0" dirty="0">
                <a:solidFill>
                  <a:srgbClr val="00B050"/>
                </a:solidFill>
                <a:effectLst/>
                <a:cs typeface="Arial" panose="020B0604020202020204" pitchFamily="34" charset="0"/>
              </a:rPr>
              <a:t>Số chỉ vị trí nhánh </a:t>
            </a:r>
            <a:r>
              <a:rPr lang="vi-VN" sz="2800" b="1" i="0" dirty="0">
                <a:solidFill>
                  <a:srgbClr val="0070C0"/>
                </a:solidFill>
                <a:effectLst/>
                <a:cs typeface="Arial" panose="020B0604020202020204" pitchFamily="34" charset="0"/>
              </a:rPr>
              <a:t>+ tên các </a:t>
            </a:r>
            <a:r>
              <a:rPr lang="vi-VN" sz="2800" b="1" i="0">
                <a:solidFill>
                  <a:srgbClr val="0070C0"/>
                </a:solidFill>
                <a:effectLst/>
                <a:cs typeface="Arial" panose="020B0604020202020204" pitchFamily="34" charset="0"/>
              </a:rPr>
              <a:t>nhóm a</a:t>
            </a:r>
            <a:r>
              <a:rPr lang="en-US" sz="2800" b="1" i="0">
                <a:solidFill>
                  <a:srgbClr val="0070C0"/>
                </a:solidFill>
                <a:effectLst/>
                <a:cs typeface="Arial" panose="020B0604020202020204" pitchFamily="34" charset="0"/>
              </a:rPr>
              <a:t>l</a:t>
            </a:r>
            <a:r>
              <a:rPr lang="vi-VN" sz="2800" b="1" i="0">
                <a:solidFill>
                  <a:srgbClr val="0070C0"/>
                </a:solidFill>
                <a:effectLst/>
                <a:cs typeface="Arial" panose="020B0604020202020204" pitchFamily="34" charset="0"/>
              </a:rPr>
              <a:t>kyl</a:t>
            </a:r>
            <a:r>
              <a:rPr lang="vi-VN" sz="2800" b="0" i="0">
                <a:effectLst/>
                <a:cs typeface="Arial" panose="020B0604020202020204" pitchFamily="34" charset="0"/>
              </a:rPr>
              <a:t> </a:t>
            </a:r>
            <a:r>
              <a:rPr lang="vi-VN" sz="2800" b="0" i="0" dirty="0">
                <a:effectLst/>
                <a:cs typeface="Arial" panose="020B0604020202020204" pitchFamily="34" charset="0"/>
              </a:rPr>
              <a:t>+ </a:t>
            </a:r>
            <a:r>
              <a:rPr lang="vi-VN" sz="2800" b="0" i="0">
                <a:effectLst/>
                <a:cs typeface="Arial" panose="020B0604020202020204" pitchFamily="34" charset="0"/>
              </a:rPr>
              <a:t>"</a:t>
            </a:r>
            <a:r>
              <a:rPr lang="vi-VN" sz="2800" b="1" i="0">
                <a:solidFill>
                  <a:srgbClr val="C00000"/>
                </a:solidFill>
                <a:effectLst/>
                <a:cs typeface="Arial" panose="020B0604020202020204" pitchFamily="34" charset="0"/>
              </a:rPr>
              <a:t>benzen</a:t>
            </a:r>
            <a:r>
              <a:rPr lang="en-US" sz="2800" b="1" i="0">
                <a:solidFill>
                  <a:srgbClr val="C00000"/>
                </a:solidFill>
                <a:effectLst/>
                <a:latin typeface="Arial" panose="020B0604020202020204" pitchFamily="34" charset="0"/>
                <a:cs typeface="Arial" panose="020B0604020202020204" pitchFamily="34" charset="0"/>
              </a:rPr>
              <a:t>e</a:t>
            </a:r>
            <a:r>
              <a:rPr lang="vi-VN" sz="2800" b="0" i="0">
                <a:effectLst/>
                <a:cs typeface="Arial" panose="020B0604020202020204" pitchFamily="34" charset="0"/>
              </a:rPr>
              <a:t>". </a:t>
            </a:r>
            <a:endParaRPr lang="vi-VN" sz="2800" dirty="0">
              <a:cs typeface="Arial" panose="020B0604020202020204" pitchFamily="34" charset="0"/>
            </a:endParaRPr>
          </a:p>
        </p:txBody>
      </p:sp>
      <p:grpSp>
        <p:nvGrpSpPr>
          <p:cNvPr id="3" name="Group 2">
            <a:extLst>
              <a:ext uri="{FF2B5EF4-FFF2-40B4-BE49-F238E27FC236}">
                <a16:creationId xmlns:a16="http://schemas.microsoft.com/office/drawing/2014/main" id="{79E59855-0060-3CD7-9159-FF6C307EEF6F}"/>
              </a:ext>
            </a:extLst>
          </p:cNvPr>
          <p:cNvGrpSpPr/>
          <p:nvPr/>
        </p:nvGrpSpPr>
        <p:grpSpPr>
          <a:xfrm>
            <a:off x="1437256" y="3055174"/>
            <a:ext cx="1686855" cy="2912070"/>
            <a:chOff x="1780633" y="3159820"/>
            <a:chExt cx="1686855" cy="2912070"/>
          </a:xfrm>
        </p:grpSpPr>
        <p:pic>
          <p:nvPicPr>
            <p:cNvPr id="4" name="Picture 2" descr="Benzol | SpringerLink">
              <a:extLst>
                <a:ext uri="{FF2B5EF4-FFF2-40B4-BE49-F238E27FC236}">
                  <a16:creationId xmlns:a16="http://schemas.microsoft.com/office/drawing/2014/main" id="{415F4C88-3A85-1E8C-3A3B-CE300332D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3" y="4148438"/>
              <a:ext cx="1686855" cy="192345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3CB8A85-A931-0A4B-3244-F249CB4DFF2F}"/>
                </a:ext>
              </a:extLst>
            </p:cNvPr>
            <p:cNvCxnSpPr>
              <a:cxnSpLocks/>
            </p:cNvCxnSpPr>
            <p:nvPr/>
          </p:nvCxnSpPr>
          <p:spPr>
            <a:xfrm>
              <a:off x="2624060" y="3713555"/>
              <a:ext cx="1" cy="512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0828D7-B7B6-6328-9AB2-5D3CAC628A3E}"/>
                </a:ext>
              </a:extLst>
            </p:cNvPr>
            <p:cNvSpPr txBox="1"/>
            <p:nvPr/>
          </p:nvSpPr>
          <p:spPr>
            <a:xfrm>
              <a:off x="2156228" y="3159820"/>
              <a:ext cx="935664" cy="584775"/>
            </a:xfrm>
            <a:prstGeom prst="rect">
              <a:avLst/>
            </a:prstGeom>
            <a:noFill/>
          </p:spPr>
          <p:txBody>
            <a:bodyPr wrap="square" rtlCol="0">
              <a:spAutoFit/>
            </a:bodyPr>
            <a:lstStyle/>
            <a:p>
              <a:pPr algn="ctr"/>
              <a:r>
                <a:rPr lang="vi-VN" sz="3200" b="1" dirty="0">
                  <a:cs typeface="Arial" panose="020B0604020202020204" pitchFamily="34" charset="0"/>
                </a:rPr>
                <a:t>CH</a:t>
              </a:r>
              <a:r>
                <a:rPr lang="vi-VN" sz="3200" b="1" baseline="-25000" dirty="0">
                  <a:cs typeface="Arial" panose="020B0604020202020204" pitchFamily="34" charset="0"/>
                </a:rPr>
                <a:t>3</a:t>
              </a:r>
              <a:endParaRPr lang="en-US" sz="3200" b="1" dirty="0">
                <a:cs typeface="Arial" panose="020B0604020202020204" pitchFamily="34" charset="0"/>
              </a:endParaRPr>
            </a:p>
          </p:txBody>
        </p:sp>
      </p:grpSp>
      <p:grpSp>
        <p:nvGrpSpPr>
          <p:cNvPr id="10" name="Group 9">
            <a:extLst>
              <a:ext uri="{FF2B5EF4-FFF2-40B4-BE49-F238E27FC236}">
                <a16:creationId xmlns:a16="http://schemas.microsoft.com/office/drawing/2014/main" id="{9740A003-55E4-5E01-C46B-45C475B4E027}"/>
              </a:ext>
            </a:extLst>
          </p:cNvPr>
          <p:cNvGrpSpPr/>
          <p:nvPr/>
        </p:nvGrpSpPr>
        <p:grpSpPr>
          <a:xfrm>
            <a:off x="4398335" y="3082368"/>
            <a:ext cx="2810237" cy="2912070"/>
            <a:chOff x="1780633" y="3159820"/>
            <a:chExt cx="2810237" cy="2912070"/>
          </a:xfrm>
        </p:grpSpPr>
        <p:pic>
          <p:nvPicPr>
            <p:cNvPr id="11" name="Picture 2" descr="Benzol | SpringerLink">
              <a:extLst>
                <a:ext uri="{FF2B5EF4-FFF2-40B4-BE49-F238E27FC236}">
                  <a16:creationId xmlns:a16="http://schemas.microsoft.com/office/drawing/2014/main" id="{7E767039-8848-B8FA-17A3-50CA85A43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3" y="4148438"/>
              <a:ext cx="1686855" cy="192345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A802C276-AC71-9969-CD39-1F6CAB6A9EED}"/>
                </a:ext>
              </a:extLst>
            </p:cNvPr>
            <p:cNvCxnSpPr>
              <a:cxnSpLocks/>
            </p:cNvCxnSpPr>
            <p:nvPr/>
          </p:nvCxnSpPr>
          <p:spPr>
            <a:xfrm>
              <a:off x="2624060" y="3713555"/>
              <a:ext cx="1" cy="512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7434896-EFFA-AB5B-A18D-A6A088739AE1}"/>
                </a:ext>
              </a:extLst>
            </p:cNvPr>
            <p:cNvSpPr txBox="1"/>
            <p:nvPr/>
          </p:nvSpPr>
          <p:spPr>
            <a:xfrm>
              <a:off x="2117949" y="3159820"/>
              <a:ext cx="2472921" cy="584775"/>
            </a:xfrm>
            <a:prstGeom prst="rect">
              <a:avLst/>
            </a:prstGeom>
            <a:noFill/>
          </p:spPr>
          <p:txBody>
            <a:bodyPr wrap="square" rtlCol="0">
              <a:spAutoFit/>
            </a:bodyPr>
            <a:lstStyle/>
            <a:p>
              <a:pPr algn="ctr"/>
              <a:r>
                <a:rPr lang="vi-VN" sz="3200" b="1" dirty="0">
                  <a:cs typeface="Arial" panose="020B0604020202020204" pitchFamily="34" charset="0"/>
                </a:rPr>
                <a:t>CH</a:t>
              </a:r>
              <a:r>
                <a:rPr lang="vi-VN" sz="3200" b="1" baseline="-25000" dirty="0">
                  <a:cs typeface="Arial" panose="020B0604020202020204" pitchFamily="34" charset="0"/>
                </a:rPr>
                <a:t>2</a:t>
              </a:r>
              <a:r>
                <a:rPr lang="vi-VN" sz="3200" b="1" dirty="0">
                  <a:cs typeface="Arial" panose="020B0604020202020204" pitchFamily="34" charset="0"/>
                </a:rPr>
                <a:t> – CH</a:t>
              </a:r>
              <a:r>
                <a:rPr lang="vi-VN" sz="3200" b="1" baseline="-25000" dirty="0">
                  <a:cs typeface="Arial" panose="020B0604020202020204" pitchFamily="34" charset="0"/>
                </a:rPr>
                <a:t>3</a:t>
              </a:r>
              <a:r>
                <a:rPr lang="vi-VN" sz="3200" b="1" dirty="0">
                  <a:cs typeface="Arial" panose="020B0604020202020204" pitchFamily="34" charset="0"/>
                </a:rPr>
                <a:t> </a:t>
              </a:r>
              <a:endParaRPr lang="en-US" sz="3200" b="1" dirty="0">
                <a:cs typeface="Arial" panose="020B0604020202020204" pitchFamily="34" charset="0"/>
              </a:endParaRPr>
            </a:p>
          </p:txBody>
        </p:sp>
      </p:grpSp>
      <p:grpSp>
        <p:nvGrpSpPr>
          <p:cNvPr id="14" name="Group 13">
            <a:extLst>
              <a:ext uri="{FF2B5EF4-FFF2-40B4-BE49-F238E27FC236}">
                <a16:creationId xmlns:a16="http://schemas.microsoft.com/office/drawing/2014/main" id="{C2DAB379-7F29-639D-EEA2-C4893598CEEB}"/>
              </a:ext>
            </a:extLst>
          </p:cNvPr>
          <p:cNvGrpSpPr/>
          <p:nvPr/>
        </p:nvGrpSpPr>
        <p:grpSpPr>
          <a:xfrm>
            <a:off x="7639370" y="3057324"/>
            <a:ext cx="3946157" cy="2885542"/>
            <a:chOff x="1780633" y="3186348"/>
            <a:chExt cx="3946157" cy="2885542"/>
          </a:xfrm>
        </p:grpSpPr>
        <p:pic>
          <p:nvPicPr>
            <p:cNvPr id="15" name="Picture 2" descr="Benzol | SpringerLink">
              <a:extLst>
                <a:ext uri="{FF2B5EF4-FFF2-40B4-BE49-F238E27FC236}">
                  <a16:creationId xmlns:a16="http://schemas.microsoft.com/office/drawing/2014/main" id="{89BA3CD6-B831-7475-2D94-F74F68A85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3" y="4148438"/>
              <a:ext cx="1686855" cy="192345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398B2F69-83D0-A79D-6211-757269919DAF}"/>
                </a:ext>
              </a:extLst>
            </p:cNvPr>
            <p:cNvCxnSpPr>
              <a:cxnSpLocks/>
            </p:cNvCxnSpPr>
            <p:nvPr/>
          </p:nvCxnSpPr>
          <p:spPr>
            <a:xfrm>
              <a:off x="2624060" y="3713555"/>
              <a:ext cx="1" cy="512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2B79A24-E990-2190-2D74-6E8F6BB5F021}"/>
                </a:ext>
              </a:extLst>
            </p:cNvPr>
            <p:cNvSpPr txBox="1"/>
            <p:nvPr/>
          </p:nvSpPr>
          <p:spPr>
            <a:xfrm>
              <a:off x="2068214" y="3186348"/>
              <a:ext cx="3658576" cy="584775"/>
            </a:xfrm>
            <a:prstGeom prst="rect">
              <a:avLst/>
            </a:prstGeom>
            <a:noFill/>
          </p:spPr>
          <p:txBody>
            <a:bodyPr wrap="square" rtlCol="0">
              <a:spAutoFit/>
            </a:bodyPr>
            <a:lstStyle/>
            <a:p>
              <a:pPr algn="ctr"/>
              <a:r>
                <a:rPr lang="vi-VN" sz="3200" b="1" dirty="0">
                  <a:cs typeface="Arial" panose="020B0604020202020204" pitchFamily="34" charset="0"/>
                </a:rPr>
                <a:t>CH</a:t>
              </a:r>
              <a:r>
                <a:rPr lang="vi-VN" sz="3200" b="1" baseline="-25000" dirty="0">
                  <a:cs typeface="Arial" panose="020B0604020202020204" pitchFamily="34" charset="0"/>
                </a:rPr>
                <a:t>2</a:t>
              </a:r>
              <a:r>
                <a:rPr lang="vi-VN" sz="3200" b="1" dirty="0">
                  <a:cs typeface="Arial" panose="020B0604020202020204" pitchFamily="34" charset="0"/>
                </a:rPr>
                <a:t> – CH</a:t>
              </a:r>
              <a:r>
                <a:rPr lang="vi-VN" sz="3200" b="1" baseline="-25000" dirty="0">
                  <a:cs typeface="Arial" panose="020B0604020202020204" pitchFamily="34" charset="0"/>
                </a:rPr>
                <a:t>2</a:t>
              </a:r>
              <a:r>
                <a:rPr lang="vi-VN" sz="3200" b="1" dirty="0">
                  <a:cs typeface="Arial" panose="020B0604020202020204" pitchFamily="34" charset="0"/>
                </a:rPr>
                <a:t> – CH</a:t>
              </a:r>
              <a:r>
                <a:rPr lang="vi-VN" sz="3200" b="1" baseline="-25000" dirty="0">
                  <a:cs typeface="Arial" panose="020B0604020202020204" pitchFamily="34" charset="0"/>
                </a:rPr>
                <a:t>3</a:t>
              </a:r>
              <a:r>
                <a:rPr lang="vi-VN" sz="3200" b="1" dirty="0">
                  <a:cs typeface="Arial" panose="020B0604020202020204" pitchFamily="34" charset="0"/>
                </a:rPr>
                <a:t> </a:t>
              </a:r>
              <a:endParaRPr lang="en-US" sz="3200" b="1" dirty="0">
                <a:cs typeface="Arial" panose="020B0604020202020204" pitchFamily="34" charset="0"/>
              </a:endParaRPr>
            </a:p>
          </p:txBody>
        </p:sp>
      </p:grpSp>
      <p:sp>
        <p:nvSpPr>
          <p:cNvPr id="18" name="TextBox 17">
            <a:extLst>
              <a:ext uri="{FF2B5EF4-FFF2-40B4-BE49-F238E27FC236}">
                <a16:creationId xmlns:a16="http://schemas.microsoft.com/office/drawing/2014/main" id="{E96DEEDF-3C6A-A852-78CE-ABAC6BDD2F97}"/>
              </a:ext>
            </a:extLst>
          </p:cNvPr>
          <p:cNvSpPr txBox="1"/>
          <p:nvPr/>
        </p:nvSpPr>
        <p:spPr>
          <a:xfrm>
            <a:off x="929162" y="5993897"/>
            <a:ext cx="2830831" cy="461665"/>
          </a:xfrm>
          <a:prstGeom prst="rect">
            <a:avLst/>
          </a:prstGeom>
          <a:noFill/>
        </p:spPr>
        <p:txBody>
          <a:bodyPr wrap="square" rtlCol="0">
            <a:spAutoFit/>
          </a:bodyPr>
          <a:lstStyle/>
          <a:p>
            <a:pPr algn="ctr"/>
            <a:r>
              <a:rPr lang="vi-VN" sz="2400" dirty="0">
                <a:cs typeface="Arial" panose="020B0604020202020204" pitchFamily="34" charset="0"/>
              </a:rPr>
              <a:t>Metylbenzen </a:t>
            </a:r>
            <a:endParaRPr lang="en-US" sz="2400" dirty="0">
              <a:cs typeface="Arial" panose="020B0604020202020204" pitchFamily="34" charset="0"/>
            </a:endParaRPr>
          </a:p>
        </p:txBody>
      </p:sp>
      <p:sp>
        <p:nvSpPr>
          <p:cNvPr id="19" name="TextBox 18">
            <a:extLst>
              <a:ext uri="{FF2B5EF4-FFF2-40B4-BE49-F238E27FC236}">
                <a16:creationId xmlns:a16="http://schemas.microsoft.com/office/drawing/2014/main" id="{17C480FA-5538-3A33-1756-5B13372864CA}"/>
              </a:ext>
            </a:extLst>
          </p:cNvPr>
          <p:cNvSpPr txBox="1"/>
          <p:nvPr/>
        </p:nvSpPr>
        <p:spPr>
          <a:xfrm>
            <a:off x="3898757" y="5993896"/>
            <a:ext cx="2830831" cy="461665"/>
          </a:xfrm>
          <a:prstGeom prst="rect">
            <a:avLst/>
          </a:prstGeom>
          <a:noFill/>
        </p:spPr>
        <p:txBody>
          <a:bodyPr wrap="square" rtlCol="0">
            <a:spAutoFit/>
          </a:bodyPr>
          <a:lstStyle/>
          <a:p>
            <a:pPr algn="ctr"/>
            <a:r>
              <a:rPr lang="vi-VN" sz="2400" dirty="0">
                <a:cs typeface="Arial" panose="020B0604020202020204" pitchFamily="34" charset="0"/>
              </a:rPr>
              <a:t>Etylbenzen </a:t>
            </a:r>
            <a:endParaRPr lang="en-US" sz="2400" dirty="0">
              <a:cs typeface="Arial" panose="020B0604020202020204" pitchFamily="34" charset="0"/>
            </a:endParaRPr>
          </a:p>
        </p:txBody>
      </p:sp>
      <p:sp>
        <p:nvSpPr>
          <p:cNvPr id="20" name="TextBox 19">
            <a:extLst>
              <a:ext uri="{FF2B5EF4-FFF2-40B4-BE49-F238E27FC236}">
                <a16:creationId xmlns:a16="http://schemas.microsoft.com/office/drawing/2014/main" id="{581B955C-CD38-B461-2E52-46888A2EF8F0}"/>
              </a:ext>
            </a:extLst>
          </p:cNvPr>
          <p:cNvSpPr txBox="1"/>
          <p:nvPr/>
        </p:nvSpPr>
        <p:spPr>
          <a:xfrm>
            <a:off x="7067381" y="5995239"/>
            <a:ext cx="2830831" cy="461665"/>
          </a:xfrm>
          <a:prstGeom prst="rect">
            <a:avLst/>
          </a:prstGeom>
          <a:noFill/>
        </p:spPr>
        <p:txBody>
          <a:bodyPr wrap="square" rtlCol="0">
            <a:spAutoFit/>
          </a:bodyPr>
          <a:lstStyle/>
          <a:p>
            <a:pPr algn="ctr"/>
            <a:r>
              <a:rPr lang="vi-VN" sz="2400" dirty="0">
                <a:cs typeface="Arial" panose="020B0604020202020204" pitchFamily="34" charset="0"/>
              </a:rPr>
              <a:t>Propylbenzen </a:t>
            </a:r>
            <a:endParaRPr lang="en-US" sz="2400" dirty="0">
              <a:cs typeface="Arial" panose="020B0604020202020204" pitchFamily="34" charset="0"/>
            </a:endParaRPr>
          </a:p>
        </p:txBody>
      </p:sp>
    </p:spTree>
    <p:extLst>
      <p:ext uri="{BB962C8B-B14F-4D97-AF65-F5344CB8AC3E}">
        <p14:creationId xmlns:p14="http://schemas.microsoft.com/office/powerpoint/2010/main" val="4225404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2156605" cy="474452"/>
          </a:xfrm>
          <a:prstGeom prst="roundRect">
            <a:avLst/>
          </a:prstGeom>
          <a:solidFill>
            <a:srgbClr val="B32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 Danh pháp</a:t>
            </a:r>
          </a:p>
        </p:txBody>
      </p:sp>
      <p:grpSp>
        <p:nvGrpSpPr>
          <p:cNvPr id="21" name="Group 20">
            <a:extLst>
              <a:ext uri="{FF2B5EF4-FFF2-40B4-BE49-F238E27FC236}">
                <a16:creationId xmlns:a16="http://schemas.microsoft.com/office/drawing/2014/main" id="{6351FF81-AF4B-A2DC-8E92-C3BCA8A874C0}"/>
              </a:ext>
            </a:extLst>
          </p:cNvPr>
          <p:cNvGrpSpPr/>
          <p:nvPr/>
        </p:nvGrpSpPr>
        <p:grpSpPr>
          <a:xfrm>
            <a:off x="1699321" y="3674636"/>
            <a:ext cx="2995093" cy="2729032"/>
            <a:chOff x="1182582" y="3516414"/>
            <a:chExt cx="2995093" cy="2729032"/>
          </a:xfrm>
        </p:grpSpPr>
        <p:pic>
          <p:nvPicPr>
            <p:cNvPr id="22" name="Picture 2" descr="Benzol | SpringerLink">
              <a:extLst>
                <a:ext uri="{FF2B5EF4-FFF2-40B4-BE49-F238E27FC236}">
                  <a16:creationId xmlns:a16="http://schemas.microsoft.com/office/drawing/2014/main" id="{27904522-386A-2714-01EE-101AEDA03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2" y="4115886"/>
              <a:ext cx="1331161" cy="151786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431C32BA-9B55-75A0-B4E6-75645F34A991}"/>
                </a:ext>
              </a:extLst>
            </p:cNvPr>
            <p:cNvCxnSpPr>
              <a:cxnSpLocks/>
            </p:cNvCxnSpPr>
            <p:nvPr/>
          </p:nvCxnSpPr>
          <p:spPr>
            <a:xfrm flipH="1" flipV="1">
              <a:off x="2437983" y="3978079"/>
              <a:ext cx="8231" cy="204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718FFF4-66C6-B964-A798-C4A7939A0CE5}"/>
                </a:ext>
              </a:extLst>
            </p:cNvPr>
            <p:cNvSpPr txBox="1"/>
            <p:nvPr/>
          </p:nvSpPr>
          <p:spPr>
            <a:xfrm>
              <a:off x="1978381" y="3516414"/>
              <a:ext cx="935664"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cxnSp>
          <p:nvCxnSpPr>
            <p:cNvPr id="25" name="Straight Connector 24">
              <a:extLst>
                <a:ext uri="{FF2B5EF4-FFF2-40B4-BE49-F238E27FC236}">
                  <a16:creationId xmlns:a16="http://schemas.microsoft.com/office/drawing/2014/main" id="{B54F6A5D-9EA6-A314-5AD3-4D64F12BA705}"/>
                </a:ext>
              </a:extLst>
            </p:cNvPr>
            <p:cNvCxnSpPr>
              <a:cxnSpLocks/>
            </p:cNvCxnSpPr>
            <p:nvPr/>
          </p:nvCxnSpPr>
          <p:spPr>
            <a:xfrm flipH="1">
              <a:off x="3057478" y="4419177"/>
              <a:ext cx="208684" cy="114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D233680-6C4E-DDAD-6BD7-3DD3E186B195}"/>
                </a:ext>
              </a:extLst>
            </p:cNvPr>
            <p:cNvSpPr txBox="1"/>
            <p:nvPr/>
          </p:nvSpPr>
          <p:spPr>
            <a:xfrm>
              <a:off x="3242011" y="4115886"/>
              <a:ext cx="935664"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cxnSp>
          <p:nvCxnSpPr>
            <p:cNvPr id="27" name="Straight Connector 26">
              <a:extLst>
                <a:ext uri="{FF2B5EF4-FFF2-40B4-BE49-F238E27FC236}">
                  <a16:creationId xmlns:a16="http://schemas.microsoft.com/office/drawing/2014/main" id="{2DB97958-8001-47AC-A0C4-1F2187C9F802}"/>
                </a:ext>
              </a:extLst>
            </p:cNvPr>
            <p:cNvCxnSpPr>
              <a:cxnSpLocks/>
              <a:endCxn id="29" idx="0"/>
            </p:cNvCxnSpPr>
            <p:nvPr/>
          </p:nvCxnSpPr>
          <p:spPr>
            <a:xfrm flipH="1">
              <a:off x="2443192" y="5586514"/>
              <a:ext cx="3696" cy="1972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CA99F9F-A778-39AE-26D9-B05CF91B8F02}"/>
                </a:ext>
              </a:extLst>
            </p:cNvPr>
            <p:cNvSpPr txBox="1"/>
            <p:nvPr/>
          </p:nvSpPr>
          <p:spPr>
            <a:xfrm>
              <a:off x="2039137" y="5783781"/>
              <a:ext cx="808109"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sp>
          <p:nvSpPr>
            <p:cNvPr id="30" name="TextBox 29">
              <a:extLst>
                <a:ext uri="{FF2B5EF4-FFF2-40B4-BE49-F238E27FC236}">
                  <a16:creationId xmlns:a16="http://schemas.microsoft.com/office/drawing/2014/main" id="{66242B71-53B5-BDF5-D0B6-868269C6CC0B}"/>
                </a:ext>
              </a:extLst>
            </p:cNvPr>
            <p:cNvSpPr txBox="1"/>
            <p:nvPr/>
          </p:nvSpPr>
          <p:spPr>
            <a:xfrm>
              <a:off x="1695911" y="3898796"/>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1</a:t>
              </a:r>
              <a:endParaRPr lang="en-US" sz="2000" b="1" dirty="0">
                <a:solidFill>
                  <a:srgbClr val="110CEE"/>
                </a:solidFill>
                <a:cs typeface="Arial" panose="020B0604020202020204" pitchFamily="34" charset="0"/>
              </a:endParaRPr>
            </a:p>
          </p:txBody>
        </p:sp>
        <p:sp>
          <p:nvSpPr>
            <p:cNvPr id="31" name="TextBox 30">
              <a:extLst>
                <a:ext uri="{FF2B5EF4-FFF2-40B4-BE49-F238E27FC236}">
                  <a16:creationId xmlns:a16="http://schemas.microsoft.com/office/drawing/2014/main" id="{F9455A2C-C976-BB34-AC2A-A2FE50F29C79}"/>
                </a:ext>
              </a:extLst>
            </p:cNvPr>
            <p:cNvSpPr txBox="1"/>
            <p:nvPr/>
          </p:nvSpPr>
          <p:spPr>
            <a:xfrm>
              <a:off x="2635730" y="4058522"/>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2</a:t>
              </a:r>
              <a:endParaRPr lang="en-US" sz="2000" b="1" dirty="0">
                <a:solidFill>
                  <a:srgbClr val="110CEE"/>
                </a:solidFill>
                <a:cs typeface="Arial" panose="020B0604020202020204" pitchFamily="34" charset="0"/>
              </a:endParaRPr>
            </a:p>
          </p:txBody>
        </p:sp>
        <p:sp>
          <p:nvSpPr>
            <p:cNvPr id="32" name="TextBox 31">
              <a:extLst>
                <a:ext uri="{FF2B5EF4-FFF2-40B4-BE49-F238E27FC236}">
                  <a16:creationId xmlns:a16="http://schemas.microsoft.com/office/drawing/2014/main" id="{5E8BDB15-F2B8-D485-469F-746528C8386C}"/>
                </a:ext>
              </a:extLst>
            </p:cNvPr>
            <p:cNvSpPr txBox="1"/>
            <p:nvPr/>
          </p:nvSpPr>
          <p:spPr>
            <a:xfrm>
              <a:off x="2709070" y="5130464"/>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3</a:t>
              </a:r>
              <a:endParaRPr lang="en-US" sz="2000" b="1" dirty="0">
                <a:solidFill>
                  <a:srgbClr val="110CEE"/>
                </a:solidFill>
                <a:cs typeface="Arial" panose="020B0604020202020204" pitchFamily="34" charset="0"/>
              </a:endParaRPr>
            </a:p>
          </p:txBody>
        </p:sp>
        <p:sp>
          <p:nvSpPr>
            <p:cNvPr id="33" name="TextBox 32">
              <a:extLst>
                <a:ext uri="{FF2B5EF4-FFF2-40B4-BE49-F238E27FC236}">
                  <a16:creationId xmlns:a16="http://schemas.microsoft.com/office/drawing/2014/main" id="{F5052C4A-4076-C05E-4640-1D17AE3EE0EE}"/>
                </a:ext>
              </a:extLst>
            </p:cNvPr>
            <p:cNvSpPr txBox="1"/>
            <p:nvPr/>
          </p:nvSpPr>
          <p:spPr>
            <a:xfrm>
              <a:off x="1787445" y="5518413"/>
              <a:ext cx="407575"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4</a:t>
              </a:r>
              <a:endParaRPr lang="en-US" sz="2000" b="1" dirty="0">
                <a:solidFill>
                  <a:srgbClr val="110CEE"/>
                </a:solidFill>
                <a:cs typeface="Arial" panose="020B0604020202020204" pitchFamily="34" charset="0"/>
              </a:endParaRPr>
            </a:p>
          </p:txBody>
        </p:sp>
        <p:sp>
          <p:nvSpPr>
            <p:cNvPr id="34" name="TextBox 33">
              <a:extLst>
                <a:ext uri="{FF2B5EF4-FFF2-40B4-BE49-F238E27FC236}">
                  <a16:creationId xmlns:a16="http://schemas.microsoft.com/office/drawing/2014/main" id="{EFA8E577-1048-D3FF-B951-A7C4EFBE044E}"/>
                </a:ext>
              </a:extLst>
            </p:cNvPr>
            <p:cNvSpPr txBox="1"/>
            <p:nvPr/>
          </p:nvSpPr>
          <p:spPr>
            <a:xfrm>
              <a:off x="1189395" y="5166803"/>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5</a:t>
              </a:r>
              <a:endParaRPr lang="en-US" sz="2000" b="1" dirty="0">
                <a:solidFill>
                  <a:srgbClr val="110CEE"/>
                </a:solidFill>
                <a:cs typeface="Arial" panose="020B0604020202020204" pitchFamily="34" charset="0"/>
              </a:endParaRPr>
            </a:p>
          </p:txBody>
        </p:sp>
        <p:sp>
          <p:nvSpPr>
            <p:cNvPr id="35" name="TextBox 34">
              <a:extLst>
                <a:ext uri="{FF2B5EF4-FFF2-40B4-BE49-F238E27FC236}">
                  <a16:creationId xmlns:a16="http://schemas.microsoft.com/office/drawing/2014/main" id="{03F7E2F6-4493-7793-246D-D2216270E10A}"/>
                </a:ext>
              </a:extLst>
            </p:cNvPr>
            <p:cNvSpPr txBox="1"/>
            <p:nvPr/>
          </p:nvSpPr>
          <p:spPr>
            <a:xfrm>
              <a:off x="1182582" y="4332326"/>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6</a:t>
              </a:r>
              <a:endParaRPr lang="en-US" sz="2000" b="1" dirty="0">
                <a:solidFill>
                  <a:srgbClr val="110CEE"/>
                </a:solidFill>
                <a:cs typeface="Arial" panose="020B0604020202020204" pitchFamily="34" charset="0"/>
              </a:endParaRPr>
            </a:p>
          </p:txBody>
        </p:sp>
      </p:grpSp>
      <p:sp>
        <p:nvSpPr>
          <p:cNvPr id="36" name="TextBox 35">
            <a:extLst>
              <a:ext uri="{FF2B5EF4-FFF2-40B4-BE49-F238E27FC236}">
                <a16:creationId xmlns:a16="http://schemas.microsoft.com/office/drawing/2014/main" id="{2AC2F74C-BD9B-633D-D5E4-DAB4FFFC1B92}"/>
              </a:ext>
            </a:extLst>
          </p:cNvPr>
          <p:cNvSpPr txBox="1"/>
          <p:nvPr/>
        </p:nvSpPr>
        <p:spPr>
          <a:xfrm>
            <a:off x="362486" y="1756557"/>
            <a:ext cx="11349581" cy="1824346"/>
          </a:xfrm>
          <a:prstGeom prst="rect">
            <a:avLst/>
          </a:prstGeom>
          <a:noFill/>
        </p:spPr>
        <p:txBody>
          <a:bodyPr wrap="square">
            <a:spAutoFit/>
          </a:bodyPr>
          <a:lstStyle/>
          <a:p>
            <a:pPr algn="just">
              <a:lnSpc>
                <a:spcPct val="120000"/>
              </a:lnSpc>
            </a:pPr>
            <a:r>
              <a:rPr lang="vi-VN" sz="2400" dirty="0">
                <a:cs typeface="Arial" panose="020B0604020202020204" pitchFamily="34" charset="0"/>
              </a:rPr>
              <a:t>         Nếu vòng benzen liên kết với hai hay nhiều nhóm ankyl thì trong tên gọi </a:t>
            </a:r>
            <a:r>
              <a:rPr lang="vi-VN" sz="2400" b="1" dirty="0">
                <a:solidFill>
                  <a:srgbClr val="110CEE"/>
                </a:solidFill>
                <a:cs typeface="Arial" panose="020B0604020202020204" pitchFamily="34" charset="0"/>
              </a:rPr>
              <a:t>cần chỉ rõ vị trí </a:t>
            </a:r>
            <a:r>
              <a:rPr lang="vi-VN" sz="2400" dirty="0">
                <a:cs typeface="Arial" panose="020B0604020202020204" pitchFamily="34" charset="0"/>
              </a:rPr>
              <a:t>của các nhóm ankyl trong vòng benzen. Ta đánh số các nguyên tử cacbon của vòng benzen sao </a:t>
            </a:r>
            <a:r>
              <a:rPr lang="vi-VN" sz="2400" b="1" dirty="0">
                <a:solidFill>
                  <a:srgbClr val="FF0000"/>
                </a:solidFill>
                <a:cs typeface="Arial" panose="020B0604020202020204" pitchFamily="34" charset="0"/>
              </a:rPr>
              <a:t>cho tổng số chỉ vị trí các nhánh là nhỏ nhất</a:t>
            </a:r>
            <a:r>
              <a:rPr lang="vi-VN" sz="2400" dirty="0">
                <a:cs typeface="Arial" panose="020B0604020202020204" pitchFamily="34" charset="0"/>
              </a:rPr>
              <a:t>. Các nhóm thế được gọi theo thứ tự chữ cái đầu tên gốc ankyl.</a:t>
            </a:r>
            <a:endParaRPr lang="en-US" sz="2400" dirty="0">
              <a:cs typeface="Arial" panose="020B0604020202020204" pitchFamily="34" charset="0"/>
            </a:endParaRPr>
          </a:p>
        </p:txBody>
      </p:sp>
      <p:grpSp>
        <p:nvGrpSpPr>
          <p:cNvPr id="37" name="Group 36">
            <a:extLst>
              <a:ext uri="{FF2B5EF4-FFF2-40B4-BE49-F238E27FC236}">
                <a16:creationId xmlns:a16="http://schemas.microsoft.com/office/drawing/2014/main" id="{30EBC681-7161-9F12-1D3D-95940B98D228}"/>
              </a:ext>
            </a:extLst>
          </p:cNvPr>
          <p:cNvGrpSpPr/>
          <p:nvPr/>
        </p:nvGrpSpPr>
        <p:grpSpPr>
          <a:xfrm>
            <a:off x="6588381" y="3655819"/>
            <a:ext cx="2912566" cy="2739680"/>
            <a:chOff x="1184262" y="3516414"/>
            <a:chExt cx="2912566" cy="2739680"/>
          </a:xfrm>
        </p:grpSpPr>
        <p:pic>
          <p:nvPicPr>
            <p:cNvPr id="38" name="Picture 2" descr="Benzol | SpringerLink">
              <a:extLst>
                <a:ext uri="{FF2B5EF4-FFF2-40B4-BE49-F238E27FC236}">
                  <a16:creationId xmlns:a16="http://schemas.microsoft.com/office/drawing/2014/main" id="{82928308-A848-9CD6-8A4C-04FE8ED24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2" y="4115886"/>
              <a:ext cx="1331161" cy="1517869"/>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B6431C9B-39C2-3D9B-6069-9D8D26ED1729}"/>
                </a:ext>
              </a:extLst>
            </p:cNvPr>
            <p:cNvCxnSpPr>
              <a:cxnSpLocks/>
            </p:cNvCxnSpPr>
            <p:nvPr/>
          </p:nvCxnSpPr>
          <p:spPr>
            <a:xfrm flipH="1" flipV="1">
              <a:off x="2437983" y="3978079"/>
              <a:ext cx="8231" cy="204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626EAF9-5CFD-299A-5750-8E9EF8C59BFD}"/>
                </a:ext>
              </a:extLst>
            </p:cNvPr>
            <p:cNvSpPr txBox="1"/>
            <p:nvPr/>
          </p:nvSpPr>
          <p:spPr>
            <a:xfrm>
              <a:off x="1978381" y="3516414"/>
              <a:ext cx="935664"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cxnSp>
          <p:nvCxnSpPr>
            <p:cNvPr id="41" name="Straight Connector 40">
              <a:extLst>
                <a:ext uri="{FF2B5EF4-FFF2-40B4-BE49-F238E27FC236}">
                  <a16:creationId xmlns:a16="http://schemas.microsoft.com/office/drawing/2014/main" id="{C499717B-F241-6F77-6A8F-2080D515B1D3}"/>
                </a:ext>
              </a:extLst>
            </p:cNvPr>
            <p:cNvCxnSpPr>
              <a:cxnSpLocks/>
            </p:cNvCxnSpPr>
            <p:nvPr/>
          </p:nvCxnSpPr>
          <p:spPr>
            <a:xfrm flipH="1">
              <a:off x="3057478" y="4419177"/>
              <a:ext cx="208684" cy="114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3E88F7C-C4B9-C8A5-ED09-BE056A10A8C9}"/>
                </a:ext>
              </a:extLst>
            </p:cNvPr>
            <p:cNvSpPr txBox="1"/>
            <p:nvPr/>
          </p:nvSpPr>
          <p:spPr>
            <a:xfrm>
              <a:off x="3242011" y="4115886"/>
              <a:ext cx="854817"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cxnSp>
          <p:nvCxnSpPr>
            <p:cNvPr id="43" name="Straight Connector 42">
              <a:extLst>
                <a:ext uri="{FF2B5EF4-FFF2-40B4-BE49-F238E27FC236}">
                  <a16:creationId xmlns:a16="http://schemas.microsoft.com/office/drawing/2014/main" id="{A8B6983F-35C1-A40F-8297-D6A76B613E13}"/>
                </a:ext>
              </a:extLst>
            </p:cNvPr>
            <p:cNvCxnSpPr>
              <a:cxnSpLocks/>
              <a:endCxn id="44" idx="0"/>
            </p:cNvCxnSpPr>
            <p:nvPr/>
          </p:nvCxnSpPr>
          <p:spPr>
            <a:xfrm flipH="1">
              <a:off x="2445017" y="5596942"/>
              <a:ext cx="1195" cy="1974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A884AB2-C58C-BD34-94D1-D6D2D71D85D9}"/>
                </a:ext>
              </a:extLst>
            </p:cNvPr>
            <p:cNvSpPr txBox="1"/>
            <p:nvPr/>
          </p:nvSpPr>
          <p:spPr>
            <a:xfrm>
              <a:off x="2056973" y="5794429"/>
              <a:ext cx="776088"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sp>
          <p:nvSpPr>
            <p:cNvPr id="45" name="TextBox 44">
              <a:extLst>
                <a:ext uri="{FF2B5EF4-FFF2-40B4-BE49-F238E27FC236}">
                  <a16:creationId xmlns:a16="http://schemas.microsoft.com/office/drawing/2014/main" id="{D9A6DC3F-BE11-C104-C87A-13104CC22A0C}"/>
                </a:ext>
              </a:extLst>
            </p:cNvPr>
            <p:cNvSpPr txBox="1"/>
            <p:nvPr/>
          </p:nvSpPr>
          <p:spPr>
            <a:xfrm>
              <a:off x="1695911" y="3866953"/>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1</a:t>
              </a:r>
              <a:endParaRPr lang="en-US" sz="2000" b="1" dirty="0">
                <a:solidFill>
                  <a:srgbClr val="110CEE"/>
                </a:solidFill>
                <a:cs typeface="Arial" panose="020B0604020202020204" pitchFamily="34" charset="0"/>
              </a:endParaRPr>
            </a:p>
          </p:txBody>
        </p:sp>
        <p:sp>
          <p:nvSpPr>
            <p:cNvPr id="46" name="TextBox 45">
              <a:extLst>
                <a:ext uri="{FF2B5EF4-FFF2-40B4-BE49-F238E27FC236}">
                  <a16:creationId xmlns:a16="http://schemas.microsoft.com/office/drawing/2014/main" id="{55CBBC92-69D3-FCEB-9BB0-46348504E0A9}"/>
                </a:ext>
              </a:extLst>
            </p:cNvPr>
            <p:cNvSpPr txBox="1"/>
            <p:nvPr/>
          </p:nvSpPr>
          <p:spPr>
            <a:xfrm>
              <a:off x="1184262" y="4276307"/>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2</a:t>
              </a:r>
              <a:endParaRPr lang="en-US" sz="2000" b="1" dirty="0">
                <a:solidFill>
                  <a:srgbClr val="110CEE"/>
                </a:solidFill>
                <a:cs typeface="Arial" panose="020B0604020202020204" pitchFamily="34" charset="0"/>
              </a:endParaRPr>
            </a:p>
          </p:txBody>
        </p:sp>
        <p:sp>
          <p:nvSpPr>
            <p:cNvPr id="47" name="TextBox 46">
              <a:extLst>
                <a:ext uri="{FF2B5EF4-FFF2-40B4-BE49-F238E27FC236}">
                  <a16:creationId xmlns:a16="http://schemas.microsoft.com/office/drawing/2014/main" id="{F4621A20-2785-03C6-FD4C-1D4FC81F0D80}"/>
                </a:ext>
              </a:extLst>
            </p:cNvPr>
            <p:cNvSpPr txBox="1"/>
            <p:nvPr/>
          </p:nvSpPr>
          <p:spPr>
            <a:xfrm>
              <a:off x="1231773" y="5166803"/>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3</a:t>
              </a:r>
              <a:endParaRPr lang="en-US" sz="2000" b="1" dirty="0">
                <a:solidFill>
                  <a:srgbClr val="110CEE"/>
                </a:solidFill>
                <a:cs typeface="Arial" panose="020B0604020202020204" pitchFamily="34" charset="0"/>
              </a:endParaRPr>
            </a:p>
          </p:txBody>
        </p:sp>
        <p:sp>
          <p:nvSpPr>
            <p:cNvPr id="48" name="TextBox 47">
              <a:extLst>
                <a:ext uri="{FF2B5EF4-FFF2-40B4-BE49-F238E27FC236}">
                  <a16:creationId xmlns:a16="http://schemas.microsoft.com/office/drawing/2014/main" id="{AF97C44F-5A90-739D-3E9F-C3D1BB9B1307}"/>
                </a:ext>
              </a:extLst>
            </p:cNvPr>
            <p:cNvSpPr txBox="1"/>
            <p:nvPr/>
          </p:nvSpPr>
          <p:spPr>
            <a:xfrm>
              <a:off x="2530933" y="5596942"/>
              <a:ext cx="368079"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4</a:t>
              </a:r>
              <a:endParaRPr lang="en-US" sz="2000" b="1" dirty="0">
                <a:solidFill>
                  <a:srgbClr val="110CEE"/>
                </a:solidFill>
                <a:cs typeface="Arial" panose="020B0604020202020204" pitchFamily="34" charset="0"/>
              </a:endParaRPr>
            </a:p>
          </p:txBody>
        </p:sp>
        <p:sp>
          <p:nvSpPr>
            <p:cNvPr id="49" name="TextBox 48">
              <a:extLst>
                <a:ext uri="{FF2B5EF4-FFF2-40B4-BE49-F238E27FC236}">
                  <a16:creationId xmlns:a16="http://schemas.microsoft.com/office/drawing/2014/main" id="{8A0490B6-11A8-68D2-172C-C21352F7173F}"/>
                </a:ext>
              </a:extLst>
            </p:cNvPr>
            <p:cNvSpPr txBox="1"/>
            <p:nvPr/>
          </p:nvSpPr>
          <p:spPr>
            <a:xfrm>
              <a:off x="2775595" y="5130464"/>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5</a:t>
              </a:r>
              <a:endParaRPr lang="en-US" sz="2000" b="1" dirty="0">
                <a:solidFill>
                  <a:srgbClr val="110CEE"/>
                </a:solidFill>
                <a:cs typeface="Arial" panose="020B0604020202020204" pitchFamily="34" charset="0"/>
              </a:endParaRPr>
            </a:p>
          </p:txBody>
        </p:sp>
        <p:sp>
          <p:nvSpPr>
            <p:cNvPr id="50" name="TextBox 49">
              <a:extLst>
                <a:ext uri="{FF2B5EF4-FFF2-40B4-BE49-F238E27FC236}">
                  <a16:creationId xmlns:a16="http://schemas.microsoft.com/office/drawing/2014/main" id="{62783DD8-865A-46E7-8334-8CB3E86D0D5E}"/>
                </a:ext>
              </a:extLst>
            </p:cNvPr>
            <p:cNvSpPr txBox="1"/>
            <p:nvPr/>
          </p:nvSpPr>
          <p:spPr>
            <a:xfrm>
              <a:off x="2643961" y="4067008"/>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6</a:t>
              </a:r>
              <a:endParaRPr lang="en-US" sz="2000" b="1" dirty="0">
                <a:solidFill>
                  <a:srgbClr val="110CEE"/>
                </a:solidFill>
                <a:cs typeface="Arial" panose="020B0604020202020204" pitchFamily="34" charset="0"/>
              </a:endParaRPr>
            </a:p>
          </p:txBody>
        </p:sp>
      </p:grpSp>
      <p:sp>
        <p:nvSpPr>
          <p:cNvPr id="51" name="Multiplication Sign 50">
            <a:extLst>
              <a:ext uri="{FF2B5EF4-FFF2-40B4-BE49-F238E27FC236}">
                <a16:creationId xmlns:a16="http://schemas.microsoft.com/office/drawing/2014/main" id="{1F94C011-D1F4-F5ED-14A3-1ABC1CC6F06A}"/>
              </a:ext>
            </a:extLst>
          </p:cNvPr>
          <p:cNvSpPr/>
          <p:nvPr/>
        </p:nvSpPr>
        <p:spPr>
          <a:xfrm>
            <a:off x="6925329" y="3600816"/>
            <a:ext cx="1833546" cy="2771978"/>
          </a:xfrm>
          <a:prstGeom prst="mathMultiply">
            <a:avLst/>
          </a:prstGeom>
          <a:solidFill>
            <a:srgbClr val="FFB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7FCA48AF-7D72-F9BD-920D-6F6190543503}"/>
              </a:ext>
            </a:extLst>
          </p:cNvPr>
          <p:cNvSpPr txBox="1"/>
          <p:nvPr/>
        </p:nvSpPr>
        <p:spPr>
          <a:xfrm>
            <a:off x="3134752" y="5949093"/>
            <a:ext cx="3734673" cy="461665"/>
          </a:xfrm>
          <a:prstGeom prst="rect">
            <a:avLst/>
          </a:prstGeom>
          <a:noFill/>
        </p:spPr>
        <p:txBody>
          <a:bodyPr wrap="square" rtlCol="0">
            <a:spAutoFit/>
          </a:bodyPr>
          <a:lstStyle/>
          <a:p>
            <a:pPr algn="ctr"/>
            <a:r>
              <a:rPr lang="vi-VN" sz="2400" dirty="0">
                <a:cs typeface="Arial" panose="020B0604020202020204" pitchFamily="34" charset="0"/>
              </a:rPr>
              <a:t>Số thứ tự nhánh 1,2,4</a:t>
            </a:r>
            <a:endParaRPr lang="en-US" sz="2400" dirty="0">
              <a:cs typeface="Arial" panose="020B0604020202020204" pitchFamily="34" charset="0"/>
            </a:endParaRPr>
          </a:p>
        </p:txBody>
      </p:sp>
      <p:sp>
        <p:nvSpPr>
          <p:cNvPr id="53" name="TextBox 52">
            <a:extLst>
              <a:ext uri="{FF2B5EF4-FFF2-40B4-BE49-F238E27FC236}">
                <a16:creationId xmlns:a16="http://schemas.microsoft.com/office/drawing/2014/main" id="{1B0E72B9-8051-CF0E-5C75-5F4F176B9A68}"/>
              </a:ext>
            </a:extLst>
          </p:cNvPr>
          <p:cNvSpPr txBox="1"/>
          <p:nvPr/>
        </p:nvSpPr>
        <p:spPr>
          <a:xfrm>
            <a:off x="8293084" y="5925793"/>
            <a:ext cx="3734673" cy="461665"/>
          </a:xfrm>
          <a:prstGeom prst="rect">
            <a:avLst/>
          </a:prstGeom>
          <a:noFill/>
        </p:spPr>
        <p:txBody>
          <a:bodyPr wrap="square" rtlCol="0">
            <a:spAutoFit/>
          </a:bodyPr>
          <a:lstStyle/>
          <a:p>
            <a:pPr algn="ctr"/>
            <a:r>
              <a:rPr lang="vi-VN" sz="2400" dirty="0">
                <a:cs typeface="Arial" panose="020B0604020202020204" pitchFamily="34" charset="0"/>
              </a:rPr>
              <a:t>Số thứ tự nhánh 1,4,6</a:t>
            </a:r>
            <a:endParaRPr lang="en-US" sz="2400" dirty="0">
              <a:cs typeface="Arial" panose="020B0604020202020204" pitchFamily="34" charset="0"/>
            </a:endParaRPr>
          </a:p>
        </p:txBody>
      </p:sp>
    </p:spTree>
    <p:extLst>
      <p:ext uri="{BB962C8B-B14F-4D97-AF65-F5344CB8AC3E}">
        <p14:creationId xmlns:p14="http://schemas.microsoft.com/office/powerpoint/2010/main" val="183283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1000"/>
                                        <p:tgtEl>
                                          <p:spTgt spid="53"/>
                                        </p:tgtEl>
                                      </p:cBhvr>
                                    </p:animEffect>
                                    <p:anim calcmode="lin" valueType="num">
                                      <p:cBhvr>
                                        <p:cTn id="27" dur="1000" fill="hold"/>
                                        <p:tgtEl>
                                          <p:spTgt spid="53"/>
                                        </p:tgtEl>
                                        <p:attrNameLst>
                                          <p:attrName>ppt_x</p:attrName>
                                        </p:attrNameLst>
                                      </p:cBhvr>
                                      <p:tavLst>
                                        <p:tav tm="0">
                                          <p:val>
                                            <p:strVal val="#ppt_x"/>
                                          </p:val>
                                        </p:tav>
                                        <p:tav tm="100000">
                                          <p:val>
                                            <p:strVal val="#ppt_x"/>
                                          </p:val>
                                        </p:tav>
                                      </p:tavLst>
                                    </p:anim>
                                    <p:anim calcmode="lin" valueType="num">
                                      <p:cBhvr>
                                        <p:cTn id="2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ppt_w</p:attrName>
                                        </p:attrNameLst>
                                      </p:cBhvr>
                                      <p:tavLst>
                                        <p:tav tm="0">
                                          <p:val>
                                            <p:fltVal val="0"/>
                                          </p:val>
                                        </p:tav>
                                        <p:tav tm="100000">
                                          <p:val>
                                            <p:strVal val="#ppt_w"/>
                                          </p:val>
                                        </p:tav>
                                      </p:tavLst>
                                    </p:anim>
                                    <p:anim calcmode="lin" valueType="num">
                                      <p:cBhvr>
                                        <p:cTn id="34" dur="500" fill="hold"/>
                                        <p:tgtEl>
                                          <p:spTgt spid="51"/>
                                        </p:tgtEl>
                                        <p:attrNameLst>
                                          <p:attrName>ppt_h</p:attrName>
                                        </p:attrNameLst>
                                      </p:cBhvr>
                                      <p:tavLst>
                                        <p:tav tm="0">
                                          <p:val>
                                            <p:fltVal val="0"/>
                                          </p:val>
                                        </p:tav>
                                        <p:tav tm="100000">
                                          <p:val>
                                            <p:strVal val="#ppt_h"/>
                                          </p:val>
                                        </p:tav>
                                      </p:tavLst>
                                    </p:anim>
                                    <p:animEffect transition="in" filter="fade">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2156605" cy="474452"/>
          </a:xfrm>
          <a:prstGeom prst="roundRect">
            <a:avLst/>
          </a:prstGeom>
          <a:solidFill>
            <a:srgbClr val="B32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 Danh pháp</a:t>
            </a:r>
          </a:p>
        </p:txBody>
      </p:sp>
      <p:grpSp>
        <p:nvGrpSpPr>
          <p:cNvPr id="2" name="Group 1">
            <a:extLst>
              <a:ext uri="{FF2B5EF4-FFF2-40B4-BE49-F238E27FC236}">
                <a16:creationId xmlns:a16="http://schemas.microsoft.com/office/drawing/2014/main" id="{18935B1C-26EB-4F51-9653-F64435598DEE}"/>
              </a:ext>
            </a:extLst>
          </p:cNvPr>
          <p:cNvGrpSpPr/>
          <p:nvPr/>
        </p:nvGrpSpPr>
        <p:grpSpPr>
          <a:xfrm>
            <a:off x="454927" y="2249427"/>
            <a:ext cx="2868443" cy="2450609"/>
            <a:chOff x="1182582" y="3516414"/>
            <a:chExt cx="2868443" cy="2450609"/>
          </a:xfrm>
        </p:grpSpPr>
        <p:pic>
          <p:nvPicPr>
            <p:cNvPr id="3" name="Picture 2" descr="Benzol | SpringerLink">
              <a:extLst>
                <a:ext uri="{FF2B5EF4-FFF2-40B4-BE49-F238E27FC236}">
                  <a16:creationId xmlns:a16="http://schemas.microsoft.com/office/drawing/2014/main" id="{60912C97-B42A-ABDC-CEF9-396504FA3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2" y="4115886"/>
              <a:ext cx="1331161" cy="15178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A4868441-30A5-A4CD-406F-3946CE3A38DD}"/>
                </a:ext>
              </a:extLst>
            </p:cNvPr>
            <p:cNvCxnSpPr>
              <a:cxnSpLocks/>
              <a:endCxn id="8" idx="2"/>
            </p:cNvCxnSpPr>
            <p:nvPr/>
          </p:nvCxnSpPr>
          <p:spPr>
            <a:xfrm flipH="1" flipV="1">
              <a:off x="2446213" y="3978079"/>
              <a:ext cx="1" cy="204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5FCFE13-8CA3-20CF-F0D4-C40FC60A0BA5}"/>
                </a:ext>
              </a:extLst>
            </p:cNvPr>
            <p:cNvSpPr txBox="1"/>
            <p:nvPr/>
          </p:nvSpPr>
          <p:spPr>
            <a:xfrm>
              <a:off x="1978381" y="3516414"/>
              <a:ext cx="935663"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cxnSp>
          <p:nvCxnSpPr>
            <p:cNvPr id="9" name="Straight Connector 8">
              <a:extLst>
                <a:ext uri="{FF2B5EF4-FFF2-40B4-BE49-F238E27FC236}">
                  <a16:creationId xmlns:a16="http://schemas.microsoft.com/office/drawing/2014/main" id="{EA765727-70AB-88B1-4615-50D06F0AC059}"/>
                </a:ext>
              </a:extLst>
            </p:cNvPr>
            <p:cNvCxnSpPr>
              <a:cxnSpLocks/>
            </p:cNvCxnSpPr>
            <p:nvPr/>
          </p:nvCxnSpPr>
          <p:spPr>
            <a:xfrm flipH="1">
              <a:off x="3057478" y="4419177"/>
              <a:ext cx="208684" cy="114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906408-E08D-0DDE-B451-965EBD01F759}"/>
                </a:ext>
              </a:extLst>
            </p:cNvPr>
            <p:cNvSpPr txBox="1"/>
            <p:nvPr/>
          </p:nvSpPr>
          <p:spPr>
            <a:xfrm>
              <a:off x="3242011" y="4115886"/>
              <a:ext cx="809014"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sp>
          <p:nvSpPr>
            <p:cNvPr id="11" name="TextBox 10">
              <a:extLst>
                <a:ext uri="{FF2B5EF4-FFF2-40B4-BE49-F238E27FC236}">
                  <a16:creationId xmlns:a16="http://schemas.microsoft.com/office/drawing/2014/main" id="{1F3C7E9E-4D9E-074D-6BF9-666850026DC3}"/>
                </a:ext>
              </a:extLst>
            </p:cNvPr>
            <p:cNvSpPr txBox="1"/>
            <p:nvPr/>
          </p:nvSpPr>
          <p:spPr>
            <a:xfrm>
              <a:off x="1947997" y="3898317"/>
              <a:ext cx="399427"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1</a:t>
              </a:r>
              <a:endParaRPr lang="en-US" sz="2000" b="1" dirty="0">
                <a:solidFill>
                  <a:srgbClr val="110CEE"/>
                </a:solidFill>
                <a:cs typeface="Arial" panose="020B0604020202020204" pitchFamily="34" charset="0"/>
              </a:endParaRPr>
            </a:p>
          </p:txBody>
        </p:sp>
        <p:sp>
          <p:nvSpPr>
            <p:cNvPr id="12" name="TextBox 11">
              <a:extLst>
                <a:ext uri="{FF2B5EF4-FFF2-40B4-BE49-F238E27FC236}">
                  <a16:creationId xmlns:a16="http://schemas.microsoft.com/office/drawing/2014/main" id="{E707026C-225C-E147-D8D6-E9BE35D071DA}"/>
                </a:ext>
              </a:extLst>
            </p:cNvPr>
            <p:cNvSpPr txBox="1"/>
            <p:nvPr/>
          </p:nvSpPr>
          <p:spPr>
            <a:xfrm>
              <a:off x="2635730" y="4058522"/>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2</a:t>
              </a:r>
              <a:endParaRPr lang="en-US" sz="2000" b="1" dirty="0">
                <a:solidFill>
                  <a:srgbClr val="110CEE"/>
                </a:solidFill>
                <a:cs typeface="Arial" panose="020B0604020202020204" pitchFamily="34" charset="0"/>
              </a:endParaRPr>
            </a:p>
          </p:txBody>
        </p:sp>
        <p:sp>
          <p:nvSpPr>
            <p:cNvPr id="13" name="TextBox 12">
              <a:extLst>
                <a:ext uri="{FF2B5EF4-FFF2-40B4-BE49-F238E27FC236}">
                  <a16:creationId xmlns:a16="http://schemas.microsoft.com/office/drawing/2014/main" id="{91DF5403-92AA-6E31-247C-ACBD86A4A833}"/>
                </a:ext>
              </a:extLst>
            </p:cNvPr>
            <p:cNvSpPr txBox="1"/>
            <p:nvPr/>
          </p:nvSpPr>
          <p:spPr>
            <a:xfrm>
              <a:off x="2709070" y="5130464"/>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3</a:t>
              </a:r>
              <a:endParaRPr lang="en-US" sz="2000" b="1" dirty="0">
                <a:solidFill>
                  <a:srgbClr val="110CEE"/>
                </a:solidFill>
                <a:cs typeface="Arial" panose="020B0604020202020204" pitchFamily="34" charset="0"/>
              </a:endParaRPr>
            </a:p>
          </p:txBody>
        </p:sp>
        <p:sp>
          <p:nvSpPr>
            <p:cNvPr id="14" name="TextBox 13">
              <a:extLst>
                <a:ext uri="{FF2B5EF4-FFF2-40B4-BE49-F238E27FC236}">
                  <a16:creationId xmlns:a16="http://schemas.microsoft.com/office/drawing/2014/main" id="{B2D922A4-1D73-1BCF-6618-823DE56E7307}"/>
                </a:ext>
              </a:extLst>
            </p:cNvPr>
            <p:cNvSpPr txBox="1"/>
            <p:nvPr/>
          </p:nvSpPr>
          <p:spPr>
            <a:xfrm>
              <a:off x="2163743" y="5566913"/>
              <a:ext cx="520320"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4</a:t>
              </a:r>
              <a:endParaRPr lang="en-US" sz="2000" b="1" dirty="0">
                <a:solidFill>
                  <a:srgbClr val="110CEE"/>
                </a:solidFill>
                <a:cs typeface="Arial" panose="020B0604020202020204" pitchFamily="34" charset="0"/>
              </a:endParaRPr>
            </a:p>
          </p:txBody>
        </p:sp>
        <p:sp>
          <p:nvSpPr>
            <p:cNvPr id="15" name="TextBox 14">
              <a:extLst>
                <a:ext uri="{FF2B5EF4-FFF2-40B4-BE49-F238E27FC236}">
                  <a16:creationId xmlns:a16="http://schemas.microsoft.com/office/drawing/2014/main" id="{3DF592B2-5D27-3E7C-A594-55170E045AE4}"/>
                </a:ext>
              </a:extLst>
            </p:cNvPr>
            <p:cNvSpPr txBox="1"/>
            <p:nvPr/>
          </p:nvSpPr>
          <p:spPr>
            <a:xfrm>
              <a:off x="1189395" y="5166803"/>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5</a:t>
              </a:r>
              <a:endParaRPr lang="en-US" sz="2000" b="1" dirty="0">
                <a:solidFill>
                  <a:srgbClr val="110CEE"/>
                </a:solidFill>
                <a:cs typeface="Arial" panose="020B0604020202020204" pitchFamily="34" charset="0"/>
              </a:endParaRPr>
            </a:p>
          </p:txBody>
        </p:sp>
        <p:sp>
          <p:nvSpPr>
            <p:cNvPr id="16" name="TextBox 15">
              <a:extLst>
                <a:ext uri="{FF2B5EF4-FFF2-40B4-BE49-F238E27FC236}">
                  <a16:creationId xmlns:a16="http://schemas.microsoft.com/office/drawing/2014/main" id="{6D17E291-3C54-B6A8-0991-EF1040A9B38C}"/>
                </a:ext>
              </a:extLst>
            </p:cNvPr>
            <p:cNvSpPr txBox="1"/>
            <p:nvPr/>
          </p:nvSpPr>
          <p:spPr>
            <a:xfrm>
              <a:off x="1182582" y="4332326"/>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6</a:t>
              </a:r>
              <a:endParaRPr lang="en-US" sz="2000" b="1" dirty="0">
                <a:solidFill>
                  <a:srgbClr val="110CEE"/>
                </a:solidFill>
                <a:cs typeface="Arial" panose="020B0604020202020204" pitchFamily="34" charset="0"/>
              </a:endParaRPr>
            </a:p>
          </p:txBody>
        </p:sp>
      </p:grpSp>
      <p:cxnSp>
        <p:nvCxnSpPr>
          <p:cNvPr id="17" name="Connector: Curved 16">
            <a:extLst>
              <a:ext uri="{FF2B5EF4-FFF2-40B4-BE49-F238E27FC236}">
                <a16:creationId xmlns:a16="http://schemas.microsoft.com/office/drawing/2014/main" id="{D224603D-D7AE-A6A0-792F-6BA6785F5BB6}"/>
              </a:ext>
            </a:extLst>
          </p:cNvPr>
          <p:cNvCxnSpPr>
            <a:cxnSpLocks/>
          </p:cNvCxnSpPr>
          <p:nvPr/>
        </p:nvCxnSpPr>
        <p:spPr>
          <a:xfrm>
            <a:off x="2022408" y="2342838"/>
            <a:ext cx="657349" cy="461665"/>
          </a:xfrm>
          <a:prstGeom prst="curvedConnector3">
            <a:avLst>
              <a:gd name="adj1" fmla="val 142157"/>
            </a:avLst>
          </a:prstGeom>
          <a:ln w="28575">
            <a:solidFill>
              <a:srgbClr val="110CE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1B40546-811D-408B-245F-4244B5E164ED}"/>
              </a:ext>
            </a:extLst>
          </p:cNvPr>
          <p:cNvSpPr txBox="1"/>
          <p:nvPr/>
        </p:nvSpPr>
        <p:spPr>
          <a:xfrm>
            <a:off x="1081614" y="1897245"/>
            <a:ext cx="3734673" cy="458139"/>
          </a:xfrm>
          <a:prstGeom prst="rect">
            <a:avLst/>
          </a:prstGeom>
          <a:noFill/>
        </p:spPr>
        <p:txBody>
          <a:bodyPr wrap="square" rtlCol="0">
            <a:spAutoFit/>
          </a:bodyPr>
          <a:lstStyle/>
          <a:p>
            <a:pPr algn="ctr">
              <a:lnSpc>
                <a:spcPct val="130000"/>
              </a:lnSpc>
            </a:pPr>
            <a:r>
              <a:rPr lang="vi-VN" sz="2000" dirty="0">
                <a:cs typeface="Arial" panose="020B0604020202020204" pitchFamily="34" charset="0"/>
              </a:rPr>
              <a:t>Vị trí </a:t>
            </a:r>
            <a:r>
              <a:rPr lang="vi-VN" sz="2000" i="1" dirty="0">
                <a:solidFill>
                  <a:srgbClr val="FF0000"/>
                </a:solidFill>
                <a:cs typeface="Arial" panose="020B0604020202020204" pitchFamily="34" charset="0"/>
              </a:rPr>
              <a:t>ortho</a:t>
            </a:r>
            <a:endParaRPr lang="en-US" sz="2000" i="1" dirty="0">
              <a:solidFill>
                <a:srgbClr val="FF0000"/>
              </a:solidFill>
              <a:cs typeface="Arial" panose="020B0604020202020204" pitchFamily="34" charset="0"/>
            </a:endParaRPr>
          </a:p>
        </p:txBody>
      </p:sp>
      <p:grpSp>
        <p:nvGrpSpPr>
          <p:cNvPr id="19" name="Group 18">
            <a:extLst>
              <a:ext uri="{FF2B5EF4-FFF2-40B4-BE49-F238E27FC236}">
                <a16:creationId xmlns:a16="http://schemas.microsoft.com/office/drawing/2014/main" id="{AC8331A0-F013-AB19-0384-736323222F35}"/>
              </a:ext>
            </a:extLst>
          </p:cNvPr>
          <p:cNvGrpSpPr/>
          <p:nvPr/>
        </p:nvGrpSpPr>
        <p:grpSpPr>
          <a:xfrm>
            <a:off x="4516643" y="2240144"/>
            <a:ext cx="2800729" cy="2450609"/>
            <a:chOff x="1182582" y="3516414"/>
            <a:chExt cx="2800729" cy="2450609"/>
          </a:xfrm>
        </p:grpSpPr>
        <p:pic>
          <p:nvPicPr>
            <p:cNvPr id="20" name="Picture 2" descr="Benzol | SpringerLink">
              <a:extLst>
                <a:ext uri="{FF2B5EF4-FFF2-40B4-BE49-F238E27FC236}">
                  <a16:creationId xmlns:a16="http://schemas.microsoft.com/office/drawing/2014/main" id="{ED4E7680-1C2C-8D12-E8A1-F09D627B4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2" y="4115886"/>
              <a:ext cx="1331161" cy="1517869"/>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CB6AD20D-6E65-7E15-D440-D40914C714EE}"/>
                </a:ext>
              </a:extLst>
            </p:cNvPr>
            <p:cNvCxnSpPr>
              <a:cxnSpLocks/>
            </p:cNvCxnSpPr>
            <p:nvPr/>
          </p:nvCxnSpPr>
          <p:spPr>
            <a:xfrm flipH="1" flipV="1">
              <a:off x="2437983" y="3978079"/>
              <a:ext cx="8231" cy="204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1BA0C03-3D31-24C1-03BB-63C47816057B}"/>
                </a:ext>
              </a:extLst>
            </p:cNvPr>
            <p:cNvSpPr txBox="1"/>
            <p:nvPr/>
          </p:nvSpPr>
          <p:spPr>
            <a:xfrm>
              <a:off x="1978381" y="3516414"/>
              <a:ext cx="935664"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cxnSp>
          <p:nvCxnSpPr>
            <p:cNvPr id="56" name="Straight Connector 55">
              <a:extLst>
                <a:ext uri="{FF2B5EF4-FFF2-40B4-BE49-F238E27FC236}">
                  <a16:creationId xmlns:a16="http://schemas.microsoft.com/office/drawing/2014/main" id="{22655479-206B-C80D-328C-FAE38D5FE6E1}"/>
                </a:ext>
              </a:extLst>
            </p:cNvPr>
            <p:cNvCxnSpPr>
              <a:cxnSpLocks/>
            </p:cNvCxnSpPr>
            <p:nvPr/>
          </p:nvCxnSpPr>
          <p:spPr>
            <a:xfrm flipH="1" flipV="1">
              <a:off x="3063466" y="5229516"/>
              <a:ext cx="203925" cy="2385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DFCC2AA-0930-CBD0-1D7C-D25E52BB5398}"/>
                </a:ext>
              </a:extLst>
            </p:cNvPr>
            <p:cNvSpPr txBox="1"/>
            <p:nvPr/>
          </p:nvSpPr>
          <p:spPr>
            <a:xfrm>
              <a:off x="3196514" y="5313594"/>
              <a:ext cx="786797"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sp>
          <p:nvSpPr>
            <p:cNvPr id="58" name="TextBox 57">
              <a:extLst>
                <a:ext uri="{FF2B5EF4-FFF2-40B4-BE49-F238E27FC236}">
                  <a16:creationId xmlns:a16="http://schemas.microsoft.com/office/drawing/2014/main" id="{751095A8-75BF-BE1E-8319-9680F9827FE2}"/>
                </a:ext>
              </a:extLst>
            </p:cNvPr>
            <p:cNvSpPr txBox="1"/>
            <p:nvPr/>
          </p:nvSpPr>
          <p:spPr>
            <a:xfrm>
              <a:off x="1695911" y="3898796"/>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1</a:t>
              </a:r>
              <a:endParaRPr lang="en-US" sz="2000" b="1" dirty="0">
                <a:solidFill>
                  <a:srgbClr val="110CEE"/>
                </a:solidFill>
                <a:cs typeface="Arial" panose="020B0604020202020204" pitchFamily="34" charset="0"/>
              </a:endParaRPr>
            </a:p>
          </p:txBody>
        </p:sp>
        <p:sp>
          <p:nvSpPr>
            <p:cNvPr id="59" name="TextBox 58">
              <a:extLst>
                <a:ext uri="{FF2B5EF4-FFF2-40B4-BE49-F238E27FC236}">
                  <a16:creationId xmlns:a16="http://schemas.microsoft.com/office/drawing/2014/main" id="{1B44ABC1-7F93-2BC8-D792-77DBB2B3206E}"/>
                </a:ext>
              </a:extLst>
            </p:cNvPr>
            <p:cNvSpPr txBox="1"/>
            <p:nvPr/>
          </p:nvSpPr>
          <p:spPr>
            <a:xfrm>
              <a:off x="2739224" y="4328643"/>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2</a:t>
              </a:r>
              <a:endParaRPr lang="en-US" sz="2000" b="1" dirty="0">
                <a:solidFill>
                  <a:srgbClr val="110CEE"/>
                </a:solidFill>
                <a:cs typeface="Arial" panose="020B0604020202020204" pitchFamily="34" charset="0"/>
              </a:endParaRPr>
            </a:p>
          </p:txBody>
        </p:sp>
        <p:sp>
          <p:nvSpPr>
            <p:cNvPr id="60" name="TextBox 59">
              <a:extLst>
                <a:ext uri="{FF2B5EF4-FFF2-40B4-BE49-F238E27FC236}">
                  <a16:creationId xmlns:a16="http://schemas.microsoft.com/office/drawing/2014/main" id="{74425973-EEE8-91C4-2D7E-BD635BB9B3E6}"/>
                </a:ext>
              </a:extLst>
            </p:cNvPr>
            <p:cNvSpPr txBox="1"/>
            <p:nvPr/>
          </p:nvSpPr>
          <p:spPr>
            <a:xfrm>
              <a:off x="2770487" y="4920916"/>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3</a:t>
              </a:r>
              <a:endParaRPr lang="en-US" sz="2000" b="1" dirty="0">
                <a:solidFill>
                  <a:srgbClr val="110CEE"/>
                </a:solidFill>
                <a:cs typeface="Arial" panose="020B0604020202020204" pitchFamily="34" charset="0"/>
              </a:endParaRPr>
            </a:p>
          </p:txBody>
        </p:sp>
        <p:sp>
          <p:nvSpPr>
            <p:cNvPr id="61" name="TextBox 60">
              <a:extLst>
                <a:ext uri="{FF2B5EF4-FFF2-40B4-BE49-F238E27FC236}">
                  <a16:creationId xmlns:a16="http://schemas.microsoft.com/office/drawing/2014/main" id="{D8269CBB-9D06-0BE3-E588-908DE62172AD}"/>
                </a:ext>
              </a:extLst>
            </p:cNvPr>
            <p:cNvSpPr txBox="1"/>
            <p:nvPr/>
          </p:nvSpPr>
          <p:spPr>
            <a:xfrm>
              <a:off x="2163743" y="5566913"/>
              <a:ext cx="520320"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4</a:t>
              </a:r>
              <a:endParaRPr lang="en-US" sz="2000" b="1" dirty="0">
                <a:solidFill>
                  <a:srgbClr val="110CEE"/>
                </a:solidFill>
                <a:cs typeface="Arial" panose="020B0604020202020204" pitchFamily="34" charset="0"/>
              </a:endParaRPr>
            </a:p>
          </p:txBody>
        </p:sp>
        <p:sp>
          <p:nvSpPr>
            <p:cNvPr id="62" name="TextBox 61">
              <a:extLst>
                <a:ext uri="{FF2B5EF4-FFF2-40B4-BE49-F238E27FC236}">
                  <a16:creationId xmlns:a16="http://schemas.microsoft.com/office/drawing/2014/main" id="{E4C4432E-B8D7-31CE-DAA4-D778AADD44A6}"/>
                </a:ext>
              </a:extLst>
            </p:cNvPr>
            <p:cNvSpPr txBox="1"/>
            <p:nvPr/>
          </p:nvSpPr>
          <p:spPr>
            <a:xfrm>
              <a:off x="1189395" y="5166803"/>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5</a:t>
              </a:r>
              <a:endParaRPr lang="en-US" sz="2000" b="1" dirty="0">
                <a:solidFill>
                  <a:srgbClr val="110CEE"/>
                </a:solidFill>
                <a:cs typeface="Arial" panose="020B0604020202020204" pitchFamily="34" charset="0"/>
              </a:endParaRPr>
            </a:p>
          </p:txBody>
        </p:sp>
        <p:sp>
          <p:nvSpPr>
            <p:cNvPr id="63" name="TextBox 62">
              <a:extLst>
                <a:ext uri="{FF2B5EF4-FFF2-40B4-BE49-F238E27FC236}">
                  <a16:creationId xmlns:a16="http://schemas.microsoft.com/office/drawing/2014/main" id="{12090FE0-7AC7-9F56-7522-5C0951DF2385}"/>
                </a:ext>
              </a:extLst>
            </p:cNvPr>
            <p:cNvSpPr txBox="1"/>
            <p:nvPr/>
          </p:nvSpPr>
          <p:spPr>
            <a:xfrm>
              <a:off x="1182582" y="4332326"/>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6</a:t>
              </a:r>
              <a:endParaRPr lang="en-US" sz="2000" b="1" dirty="0">
                <a:solidFill>
                  <a:srgbClr val="110CEE"/>
                </a:solidFill>
                <a:cs typeface="Arial" panose="020B0604020202020204" pitchFamily="34" charset="0"/>
              </a:endParaRPr>
            </a:p>
          </p:txBody>
        </p:sp>
      </p:grpSp>
      <p:sp>
        <p:nvSpPr>
          <p:cNvPr id="64" name="Freeform: Shape 63">
            <a:extLst>
              <a:ext uri="{FF2B5EF4-FFF2-40B4-BE49-F238E27FC236}">
                <a16:creationId xmlns:a16="http://schemas.microsoft.com/office/drawing/2014/main" id="{F876692D-609E-BAE3-24F1-EBCE23EB82EC}"/>
              </a:ext>
            </a:extLst>
          </p:cNvPr>
          <p:cNvSpPr/>
          <p:nvPr/>
        </p:nvSpPr>
        <p:spPr>
          <a:xfrm rot="586924">
            <a:off x="6026674" y="2633633"/>
            <a:ext cx="1348357" cy="1361592"/>
          </a:xfrm>
          <a:custGeom>
            <a:avLst/>
            <a:gdLst>
              <a:gd name="connsiteX0" fmla="*/ 0 w 1348357"/>
              <a:gd name="connsiteY0" fmla="*/ 287172 h 1361592"/>
              <a:gd name="connsiteX1" fmla="*/ 1325880 w 1348357"/>
              <a:gd name="connsiteY1" fmla="*/ 70002 h 1361592"/>
              <a:gd name="connsiteX2" fmla="*/ 868680 w 1348357"/>
              <a:gd name="connsiteY2" fmla="*/ 1361592 h 1361592"/>
              <a:gd name="connsiteX3" fmla="*/ 868680 w 1348357"/>
              <a:gd name="connsiteY3" fmla="*/ 1361592 h 1361592"/>
            </a:gdLst>
            <a:ahLst/>
            <a:cxnLst>
              <a:cxn ang="0">
                <a:pos x="connsiteX0" y="connsiteY0"/>
              </a:cxn>
              <a:cxn ang="0">
                <a:pos x="connsiteX1" y="connsiteY1"/>
              </a:cxn>
              <a:cxn ang="0">
                <a:pos x="connsiteX2" y="connsiteY2"/>
              </a:cxn>
              <a:cxn ang="0">
                <a:pos x="connsiteX3" y="connsiteY3"/>
              </a:cxn>
            </a:cxnLst>
            <a:rect l="l" t="t" r="r" b="b"/>
            <a:pathLst>
              <a:path w="1348357" h="1361592">
                <a:moveTo>
                  <a:pt x="0" y="287172"/>
                </a:moveTo>
                <a:cubicBezTo>
                  <a:pt x="590550" y="89052"/>
                  <a:pt x="1181100" y="-109068"/>
                  <a:pt x="1325880" y="70002"/>
                </a:cubicBezTo>
                <a:cubicBezTo>
                  <a:pt x="1470660" y="249072"/>
                  <a:pt x="868680" y="1361592"/>
                  <a:pt x="868680" y="1361592"/>
                </a:cubicBezTo>
                <a:lnTo>
                  <a:pt x="868680" y="1361592"/>
                </a:lnTo>
              </a:path>
            </a:pathLst>
          </a:custGeom>
          <a:noFill/>
          <a:ln w="28575">
            <a:solidFill>
              <a:srgbClr val="110CEE"/>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1C8B2B10-85E3-93E3-362E-B7FF14744D5E}"/>
              </a:ext>
            </a:extLst>
          </p:cNvPr>
          <p:cNvSpPr txBox="1"/>
          <p:nvPr/>
        </p:nvSpPr>
        <p:spPr>
          <a:xfrm>
            <a:off x="5193928" y="2171278"/>
            <a:ext cx="3734673" cy="458139"/>
          </a:xfrm>
          <a:prstGeom prst="rect">
            <a:avLst/>
          </a:prstGeom>
          <a:noFill/>
        </p:spPr>
        <p:txBody>
          <a:bodyPr wrap="square" rtlCol="0">
            <a:spAutoFit/>
          </a:bodyPr>
          <a:lstStyle/>
          <a:p>
            <a:pPr algn="ctr">
              <a:lnSpc>
                <a:spcPct val="130000"/>
              </a:lnSpc>
            </a:pPr>
            <a:r>
              <a:rPr lang="vi-VN" sz="2000" dirty="0">
                <a:cs typeface="Arial" panose="020B0604020202020204" pitchFamily="34" charset="0"/>
              </a:rPr>
              <a:t>Vị trí </a:t>
            </a:r>
            <a:r>
              <a:rPr lang="vi-VN" sz="2000" i="1" dirty="0">
                <a:solidFill>
                  <a:srgbClr val="FF0000"/>
                </a:solidFill>
                <a:cs typeface="Arial" panose="020B0604020202020204" pitchFamily="34" charset="0"/>
              </a:rPr>
              <a:t>meta</a:t>
            </a:r>
            <a:endParaRPr lang="en-US" sz="2000" i="1" dirty="0">
              <a:solidFill>
                <a:srgbClr val="FF0000"/>
              </a:solidFill>
              <a:cs typeface="Arial" panose="020B0604020202020204" pitchFamily="34" charset="0"/>
            </a:endParaRPr>
          </a:p>
        </p:txBody>
      </p:sp>
      <p:sp>
        <p:nvSpPr>
          <p:cNvPr id="66" name="TextBox 65">
            <a:extLst>
              <a:ext uri="{FF2B5EF4-FFF2-40B4-BE49-F238E27FC236}">
                <a16:creationId xmlns:a16="http://schemas.microsoft.com/office/drawing/2014/main" id="{4994DC8F-20AD-35A2-F89F-46C8379EF65E}"/>
              </a:ext>
            </a:extLst>
          </p:cNvPr>
          <p:cNvSpPr txBox="1"/>
          <p:nvPr/>
        </p:nvSpPr>
        <p:spPr>
          <a:xfrm>
            <a:off x="3890627" y="5237696"/>
            <a:ext cx="3734673" cy="1002582"/>
          </a:xfrm>
          <a:prstGeom prst="rect">
            <a:avLst/>
          </a:prstGeom>
          <a:noFill/>
        </p:spPr>
        <p:txBody>
          <a:bodyPr wrap="square" rtlCol="0">
            <a:spAutoFit/>
          </a:bodyPr>
          <a:lstStyle/>
          <a:p>
            <a:pPr algn="ctr">
              <a:lnSpc>
                <a:spcPct val="130000"/>
              </a:lnSpc>
            </a:pPr>
            <a:r>
              <a:rPr lang="vi-VN" sz="2400" dirty="0">
                <a:latin typeface="Arial" panose="020B0604020202020204" pitchFamily="34" charset="0"/>
                <a:cs typeface="Arial" panose="020B0604020202020204" pitchFamily="34" charset="0"/>
              </a:rPr>
              <a:t>1,3 </a:t>
            </a:r>
            <a:r>
              <a:rPr lang="vi-VN"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d</a:t>
            </a:r>
            <a:r>
              <a:rPr lang="vi-VN" sz="2400">
                <a:latin typeface="Arial" panose="020B0604020202020204" pitchFamily="34" charset="0"/>
                <a:cs typeface="Arial" panose="020B0604020202020204" pitchFamily="34" charset="0"/>
              </a:rPr>
              <a:t>imet</a:t>
            </a:r>
            <a:r>
              <a:rPr lang="en-US" sz="2400">
                <a:latin typeface="Arial" panose="020B0604020202020204" pitchFamily="34" charset="0"/>
                <a:cs typeface="Arial" panose="020B0604020202020204" pitchFamily="34" charset="0"/>
              </a:rPr>
              <a:t>h</a:t>
            </a:r>
            <a:r>
              <a:rPr lang="vi-VN" sz="2400">
                <a:latin typeface="Arial" panose="020B0604020202020204" pitchFamily="34" charset="0"/>
                <a:cs typeface="Arial" panose="020B0604020202020204" pitchFamily="34" charset="0"/>
              </a:rPr>
              <a:t>ylbenzen</a:t>
            </a:r>
            <a:r>
              <a:rPr lang="en-US" sz="2400">
                <a:latin typeface="Arial" panose="020B0604020202020204" pitchFamily="34" charset="0"/>
                <a:cs typeface="Arial" panose="020B0604020202020204" pitchFamily="34" charset="0"/>
              </a:rPr>
              <a:t>e</a:t>
            </a:r>
            <a:endParaRPr lang="vi-VN" sz="2400" dirty="0">
              <a:latin typeface="Arial" panose="020B0604020202020204" pitchFamily="34" charset="0"/>
              <a:cs typeface="Arial" panose="020B0604020202020204" pitchFamily="34" charset="0"/>
            </a:endParaRPr>
          </a:p>
          <a:p>
            <a:pPr algn="ctr">
              <a:lnSpc>
                <a:spcPct val="130000"/>
              </a:lnSpc>
            </a:pPr>
            <a:r>
              <a:rPr lang="vi-VN" sz="2400" i="1" dirty="0">
                <a:latin typeface="Arial" panose="020B0604020202020204" pitchFamily="34" charset="0"/>
                <a:cs typeface="Arial" panose="020B0604020202020204" pitchFamily="34" charset="0"/>
              </a:rPr>
              <a:t>m</a:t>
            </a:r>
            <a:r>
              <a:rPr lang="vi-VN" sz="2400" dirty="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d</a:t>
            </a:r>
            <a:r>
              <a:rPr lang="vi-VN" sz="2400">
                <a:latin typeface="Arial" panose="020B0604020202020204" pitchFamily="34" charset="0"/>
                <a:cs typeface="Arial" panose="020B0604020202020204" pitchFamily="34" charset="0"/>
              </a:rPr>
              <a:t>imet</a:t>
            </a:r>
            <a:r>
              <a:rPr lang="en-US" sz="2400">
                <a:latin typeface="Arial" panose="020B0604020202020204" pitchFamily="34" charset="0"/>
                <a:cs typeface="Arial" panose="020B0604020202020204" pitchFamily="34" charset="0"/>
              </a:rPr>
              <a:t>h</a:t>
            </a:r>
            <a:r>
              <a:rPr lang="vi-VN" sz="2400">
                <a:latin typeface="Arial" panose="020B0604020202020204" pitchFamily="34" charset="0"/>
                <a:cs typeface="Arial" panose="020B0604020202020204" pitchFamily="34" charset="0"/>
              </a:rPr>
              <a:t>ylbenzen</a:t>
            </a:r>
            <a:r>
              <a:rPr lang="en-US" sz="2400">
                <a:latin typeface="Arial" panose="020B0604020202020204" pitchFamily="34" charset="0"/>
                <a:cs typeface="Arial" panose="020B0604020202020204" pitchFamily="34" charset="0"/>
              </a:rPr>
              <a:t>e</a:t>
            </a:r>
            <a:endParaRPr lang="en-US" sz="2400" dirty="0">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AABD4AFF-F59A-4B40-E84B-705565D8BCD3}"/>
              </a:ext>
            </a:extLst>
          </p:cNvPr>
          <p:cNvGrpSpPr/>
          <p:nvPr/>
        </p:nvGrpSpPr>
        <p:grpSpPr>
          <a:xfrm>
            <a:off x="8596664" y="2416860"/>
            <a:ext cx="2492306" cy="2745435"/>
            <a:chOff x="1182582" y="3516414"/>
            <a:chExt cx="2492306" cy="2745435"/>
          </a:xfrm>
        </p:grpSpPr>
        <p:pic>
          <p:nvPicPr>
            <p:cNvPr id="68" name="Picture 2" descr="Benzol | SpringerLink">
              <a:extLst>
                <a:ext uri="{FF2B5EF4-FFF2-40B4-BE49-F238E27FC236}">
                  <a16:creationId xmlns:a16="http://schemas.microsoft.com/office/drawing/2014/main" id="{617D3125-D8FD-FDB8-43C6-E67152E0D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2" y="4115886"/>
              <a:ext cx="1331161" cy="1517869"/>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Connector 68">
              <a:extLst>
                <a:ext uri="{FF2B5EF4-FFF2-40B4-BE49-F238E27FC236}">
                  <a16:creationId xmlns:a16="http://schemas.microsoft.com/office/drawing/2014/main" id="{5443E948-7752-5712-E129-534A1887E5C9}"/>
                </a:ext>
              </a:extLst>
            </p:cNvPr>
            <p:cNvCxnSpPr>
              <a:cxnSpLocks/>
            </p:cNvCxnSpPr>
            <p:nvPr/>
          </p:nvCxnSpPr>
          <p:spPr>
            <a:xfrm flipH="1" flipV="1">
              <a:off x="2437983" y="3978079"/>
              <a:ext cx="8231" cy="204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9EBF1D5-208E-9B69-581D-51325F9F7BE3}"/>
                </a:ext>
              </a:extLst>
            </p:cNvPr>
            <p:cNvSpPr txBox="1"/>
            <p:nvPr/>
          </p:nvSpPr>
          <p:spPr>
            <a:xfrm>
              <a:off x="1978381" y="3516414"/>
              <a:ext cx="935664"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cxnSp>
          <p:nvCxnSpPr>
            <p:cNvPr id="71" name="Straight Connector 70">
              <a:extLst>
                <a:ext uri="{FF2B5EF4-FFF2-40B4-BE49-F238E27FC236}">
                  <a16:creationId xmlns:a16="http://schemas.microsoft.com/office/drawing/2014/main" id="{81074A80-3CE5-938D-BDEC-8DF2F9EE342B}"/>
                </a:ext>
              </a:extLst>
            </p:cNvPr>
            <p:cNvCxnSpPr>
              <a:cxnSpLocks/>
              <a:stCxn id="76" idx="3"/>
            </p:cNvCxnSpPr>
            <p:nvPr/>
          </p:nvCxnSpPr>
          <p:spPr>
            <a:xfrm flipH="1" flipV="1">
              <a:off x="2437983" y="5561648"/>
              <a:ext cx="8229" cy="2395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8669564-A2E6-A509-BBF1-B020F3B5A690}"/>
                </a:ext>
              </a:extLst>
            </p:cNvPr>
            <p:cNvSpPr txBox="1"/>
            <p:nvPr/>
          </p:nvSpPr>
          <p:spPr>
            <a:xfrm>
              <a:off x="2186052" y="5800184"/>
              <a:ext cx="818649" cy="461665"/>
            </a:xfrm>
            <a:prstGeom prst="rect">
              <a:avLst/>
            </a:prstGeom>
            <a:noFill/>
          </p:spPr>
          <p:txBody>
            <a:bodyPr wrap="square" rtlCol="0">
              <a:spAutoFit/>
            </a:bodyPr>
            <a:lstStyle/>
            <a:p>
              <a:pPr algn="ctr"/>
              <a:r>
                <a:rPr lang="vi-VN" sz="2400" b="1" dirty="0">
                  <a:cs typeface="Arial" panose="020B0604020202020204" pitchFamily="34" charset="0"/>
                </a:rPr>
                <a:t>CH</a:t>
              </a:r>
              <a:r>
                <a:rPr lang="vi-VN" sz="2400" b="1" baseline="-25000" dirty="0">
                  <a:cs typeface="Arial" panose="020B0604020202020204" pitchFamily="34" charset="0"/>
                </a:rPr>
                <a:t>3</a:t>
              </a:r>
              <a:endParaRPr lang="en-US" sz="2400" b="1" dirty="0">
                <a:cs typeface="Arial" panose="020B0604020202020204" pitchFamily="34" charset="0"/>
              </a:endParaRPr>
            </a:p>
          </p:txBody>
        </p:sp>
        <p:sp>
          <p:nvSpPr>
            <p:cNvPr id="73" name="TextBox 72">
              <a:extLst>
                <a:ext uri="{FF2B5EF4-FFF2-40B4-BE49-F238E27FC236}">
                  <a16:creationId xmlns:a16="http://schemas.microsoft.com/office/drawing/2014/main" id="{805F197C-EA6C-311E-7AE5-A54A0FC58C02}"/>
                </a:ext>
              </a:extLst>
            </p:cNvPr>
            <p:cNvSpPr txBox="1"/>
            <p:nvPr/>
          </p:nvSpPr>
          <p:spPr>
            <a:xfrm>
              <a:off x="1695911" y="3898796"/>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1</a:t>
              </a:r>
              <a:endParaRPr lang="en-US" sz="2000" b="1" dirty="0">
                <a:solidFill>
                  <a:srgbClr val="110CEE"/>
                </a:solidFill>
                <a:cs typeface="Arial" panose="020B0604020202020204" pitchFamily="34" charset="0"/>
              </a:endParaRPr>
            </a:p>
          </p:txBody>
        </p:sp>
        <p:sp>
          <p:nvSpPr>
            <p:cNvPr id="74" name="TextBox 73">
              <a:extLst>
                <a:ext uri="{FF2B5EF4-FFF2-40B4-BE49-F238E27FC236}">
                  <a16:creationId xmlns:a16="http://schemas.microsoft.com/office/drawing/2014/main" id="{5E21BF4F-E1B2-CF7A-E89B-36DDAD9F3A80}"/>
                </a:ext>
              </a:extLst>
            </p:cNvPr>
            <p:cNvSpPr txBox="1"/>
            <p:nvPr/>
          </p:nvSpPr>
          <p:spPr>
            <a:xfrm>
              <a:off x="2739224" y="4328643"/>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2</a:t>
              </a:r>
              <a:endParaRPr lang="en-US" sz="2000" b="1" dirty="0">
                <a:solidFill>
                  <a:srgbClr val="110CEE"/>
                </a:solidFill>
                <a:cs typeface="Arial" panose="020B0604020202020204" pitchFamily="34" charset="0"/>
              </a:endParaRPr>
            </a:p>
          </p:txBody>
        </p:sp>
        <p:sp>
          <p:nvSpPr>
            <p:cNvPr id="75" name="TextBox 74">
              <a:extLst>
                <a:ext uri="{FF2B5EF4-FFF2-40B4-BE49-F238E27FC236}">
                  <a16:creationId xmlns:a16="http://schemas.microsoft.com/office/drawing/2014/main" id="{D04A94AB-58DE-00EE-45E7-37FEC36A180E}"/>
                </a:ext>
              </a:extLst>
            </p:cNvPr>
            <p:cNvSpPr txBox="1"/>
            <p:nvPr/>
          </p:nvSpPr>
          <p:spPr>
            <a:xfrm>
              <a:off x="2728682" y="5038570"/>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3</a:t>
              </a:r>
              <a:endParaRPr lang="en-US" sz="2000" b="1" dirty="0">
                <a:solidFill>
                  <a:srgbClr val="110CEE"/>
                </a:solidFill>
                <a:cs typeface="Arial" panose="020B0604020202020204" pitchFamily="34" charset="0"/>
              </a:endParaRPr>
            </a:p>
          </p:txBody>
        </p:sp>
        <p:sp>
          <p:nvSpPr>
            <p:cNvPr id="76" name="TextBox 75">
              <a:extLst>
                <a:ext uri="{FF2B5EF4-FFF2-40B4-BE49-F238E27FC236}">
                  <a16:creationId xmlns:a16="http://schemas.microsoft.com/office/drawing/2014/main" id="{179A8F9C-490E-EE8F-CDE3-50EFF97E8D50}"/>
                </a:ext>
              </a:extLst>
            </p:cNvPr>
            <p:cNvSpPr txBox="1"/>
            <p:nvPr/>
          </p:nvSpPr>
          <p:spPr>
            <a:xfrm>
              <a:off x="1925892" y="5601170"/>
              <a:ext cx="520320"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4</a:t>
              </a:r>
              <a:endParaRPr lang="en-US" sz="2000" b="1" dirty="0">
                <a:solidFill>
                  <a:srgbClr val="110CEE"/>
                </a:solidFill>
                <a:cs typeface="Arial" panose="020B0604020202020204" pitchFamily="34" charset="0"/>
              </a:endParaRPr>
            </a:p>
          </p:txBody>
        </p:sp>
        <p:sp>
          <p:nvSpPr>
            <p:cNvPr id="77" name="TextBox 76">
              <a:extLst>
                <a:ext uri="{FF2B5EF4-FFF2-40B4-BE49-F238E27FC236}">
                  <a16:creationId xmlns:a16="http://schemas.microsoft.com/office/drawing/2014/main" id="{D91ACA1A-55FA-B12F-38C9-B0531BDA9CE6}"/>
                </a:ext>
              </a:extLst>
            </p:cNvPr>
            <p:cNvSpPr txBox="1"/>
            <p:nvPr/>
          </p:nvSpPr>
          <p:spPr>
            <a:xfrm>
              <a:off x="1189395" y="5166803"/>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5</a:t>
              </a:r>
              <a:endParaRPr lang="en-US" sz="2000" b="1" dirty="0">
                <a:solidFill>
                  <a:srgbClr val="110CEE"/>
                </a:solidFill>
                <a:cs typeface="Arial" panose="020B0604020202020204" pitchFamily="34" charset="0"/>
              </a:endParaRPr>
            </a:p>
          </p:txBody>
        </p:sp>
        <p:sp>
          <p:nvSpPr>
            <p:cNvPr id="78" name="TextBox 77">
              <a:extLst>
                <a:ext uri="{FF2B5EF4-FFF2-40B4-BE49-F238E27FC236}">
                  <a16:creationId xmlns:a16="http://schemas.microsoft.com/office/drawing/2014/main" id="{A834E8B3-F9E7-A063-9DF4-C6F657D06E0E}"/>
                </a:ext>
              </a:extLst>
            </p:cNvPr>
            <p:cNvSpPr txBox="1"/>
            <p:nvPr/>
          </p:nvSpPr>
          <p:spPr>
            <a:xfrm>
              <a:off x="1182582" y="4332326"/>
              <a:ext cx="935664" cy="400110"/>
            </a:xfrm>
            <a:prstGeom prst="rect">
              <a:avLst/>
            </a:prstGeom>
            <a:noFill/>
          </p:spPr>
          <p:txBody>
            <a:bodyPr wrap="square" rtlCol="0">
              <a:spAutoFit/>
            </a:bodyPr>
            <a:lstStyle/>
            <a:p>
              <a:pPr algn="ctr"/>
              <a:r>
                <a:rPr lang="vi-VN" sz="2000" b="1" dirty="0">
                  <a:solidFill>
                    <a:srgbClr val="110CEE"/>
                  </a:solidFill>
                  <a:cs typeface="Arial" panose="020B0604020202020204" pitchFamily="34" charset="0"/>
                </a:rPr>
                <a:t>6</a:t>
              </a:r>
              <a:endParaRPr lang="en-US" sz="2000" b="1" dirty="0">
                <a:solidFill>
                  <a:srgbClr val="110CEE"/>
                </a:solidFill>
                <a:cs typeface="Arial" panose="020B0604020202020204" pitchFamily="34" charset="0"/>
              </a:endParaRPr>
            </a:p>
          </p:txBody>
        </p:sp>
      </p:grpSp>
      <p:cxnSp>
        <p:nvCxnSpPr>
          <p:cNvPr id="79" name="Straight Connector 78">
            <a:extLst>
              <a:ext uri="{FF2B5EF4-FFF2-40B4-BE49-F238E27FC236}">
                <a16:creationId xmlns:a16="http://schemas.microsoft.com/office/drawing/2014/main" id="{1E4D0532-E3F5-FD39-01DA-DD0CDBE2DCFB}"/>
              </a:ext>
            </a:extLst>
          </p:cNvPr>
          <p:cNvCxnSpPr/>
          <p:nvPr/>
        </p:nvCxnSpPr>
        <p:spPr>
          <a:xfrm>
            <a:off x="3726009" y="1935197"/>
            <a:ext cx="0" cy="43543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0309241-CB9B-6543-23A7-41676DC9B7C0}"/>
              </a:ext>
            </a:extLst>
          </p:cNvPr>
          <p:cNvCxnSpPr/>
          <p:nvPr/>
        </p:nvCxnSpPr>
        <p:spPr>
          <a:xfrm>
            <a:off x="7987412" y="1961302"/>
            <a:ext cx="0" cy="43543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Freeform: Shape 80">
            <a:extLst>
              <a:ext uri="{FF2B5EF4-FFF2-40B4-BE49-F238E27FC236}">
                <a16:creationId xmlns:a16="http://schemas.microsoft.com/office/drawing/2014/main" id="{76A7E9C1-951E-B7E0-BA83-FB8EA216A9F3}"/>
              </a:ext>
            </a:extLst>
          </p:cNvPr>
          <p:cNvSpPr/>
          <p:nvPr/>
        </p:nvSpPr>
        <p:spPr>
          <a:xfrm rot="1663945">
            <a:off x="9614013" y="2877444"/>
            <a:ext cx="1511474" cy="1846283"/>
          </a:xfrm>
          <a:custGeom>
            <a:avLst/>
            <a:gdLst>
              <a:gd name="connsiteX0" fmla="*/ 0 w 1348357"/>
              <a:gd name="connsiteY0" fmla="*/ 287172 h 1361592"/>
              <a:gd name="connsiteX1" fmla="*/ 1325880 w 1348357"/>
              <a:gd name="connsiteY1" fmla="*/ 70002 h 1361592"/>
              <a:gd name="connsiteX2" fmla="*/ 868680 w 1348357"/>
              <a:gd name="connsiteY2" fmla="*/ 1361592 h 1361592"/>
              <a:gd name="connsiteX3" fmla="*/ 868680 w 1348357"/>
              <a:gd name="connsiteY3" fmla="*/ 1361592 h 1361592"/>
            </a:gdLst>
            <a:ahLst/>
            <a:cxnLst>
              <a:cxn ang="0">
                <a:pos x="connsiteX0" y="connsiteY0"/>
              </a:cxn>
              <a:cxn ang="0">
                <a:pos x="connsiteX1" y="connsiteY1"/>
              </a:cxn>
              <a:cxn ang="0">
                <a:pos x="connsiteX2" y="connsiteY2"/>
              </a:cxn>
              <a:cxn ang="0">
                <a:pos x="connsiteX3" y="connsiteY3"/>
              </a:cxn>
            </a:cxnLst>
            <a:rect l="l" t="t" r="r" b="b"/>
            <a:pathLst>
              <a:path w="1348357" h="1361592">
                <a:moveTo>
                  <a:pt x="0" y="287172"/>
                </a:moveTo>
                <a:cubicBezTo>
                  <a:pt x="590550" y="89052"/>
                  <a:pt x="1181100" y="-109068"/>
                  <a:pt x="1325880" y="70002"/>
                </a:cubicBezTo>
                <a:cubicBezTo>
                  <a:pt x="1470660" y="249072"/>
                  <a:pt x="868680" y="1361592"/>
                  <a:pt x="868680" y="1361592"/>
                </a:cubicBezTo>
                <a:lnTo>
                  <a:pt x="868680" y="1361592"/>
                </a:lnTo>
              </a:path>
            </a:pathLst>
          </a:custGeom>
          <a:noFill/>
          <a:ln w="28575">
            <a:solidFill>
              <a:srgbClr val="110CEE"/>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04D6D131-26DD-CAAA-F463-D0EF9A95544B}"/>
              </a:ext>
            </a:extLst>
          </p:cNvPr>
          <p:cNvSpPr txBox="1"/>
          <p:nvPr/>
        </p:nvSpPr>
        <p:spPr>
          <a:xfrm>
            <a:off x="8285969" y="5234665"/>
            <a:ext cx="3734673" cy="1002582"/>
          </a:xfrm>
          <a:prstGeom prst="rect">
            <a:avLst/>
          </a:prstGeom>
          <a:noFill/>
        </p:spPr>
        <p:txBody>
          <a:bodyPr wrap="square" rtlCol="0">
            <a:spAutoFit/>
          </a:bodyPr>
          <a:lstStyle/>
          <a:p>
            <a:pPr algn="ctr">
              <a:lnSpc>
                <a:spcPct val="130000"/>
              </a:lnSpc>
            </a:pPr>
            <a:r>
              <a:rPr lang="vi-VN" sz="2400" dirty="0">
                <a:latin typeface="Arial" panose="020B0604020202020204" pitchFamily="34" charset="0"/>
                <a:cs typeface="Arial" panose="020B0604020202020204" pitchFamily="34" charset="0"/>
              </a:rPr>
              <a:t>1,4 </a:t>
            </a:r>
            <a:r>
              <a:rPr lang="vi-VN"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d</a:t>
            </a:r>
            <a:r>
              <a:rPr lang="vi-VN" sz="2400">
                <a:latin typeface="Arial" panose="020B0604020202020204" pitchFamily="34" charset="0"/>
                <a:cs typeface="Arial" panose="020B0604020202020204" pitchFamily="34" charset="0"/>
              </a:rPr>
              <a:t>imet</a:t>
            </a:r>
            <a:r>
              <a:rPr lang="en-US" sz="2400">
                <a:latin typeface="Arial" panose="020B0604020202020204" pitchFamily="34" charset="0"/>
                <a:cs typeface="Arial" panose="020B0604020202020204" pitchFamily="34" charset="0"/>
              </a:rPr>
              <a:t>h</a:t>
            </a:r>
            <a:r>
              <a:rPr lang="vi-VN" sz="2400">
                <a:latin typeface="Arial" panose="020B0604020202020204" pitchFamily="34" charset="0"/>
                <a:cs typeface="Arial" panose="020B0604020202020204" pitchFamily="34" charset="0"/>
              </a:rPr>
              <a:t>ylbenzen</a:t>
            </a:r>
            <a:r>
              <a:rPr lang="en-US" sz="2400">
                <a:latin typeface="Arial" panose="020B0604020202020204" pitchFamily="34" charset="0"/>
                <a:cs typeface="Arial" panose="020B0604020202020204" pitchFamily="34" charset="0"/>
              </a:rPr>
              <a:t>e</a:t>
            </a:r>
            <a:endParaRPr lang="vi-VN" sz="2400" dirty="0">
              <a:latin typeface="Arial" panose="020B0604020202020204" pitchFamily="34" charset="0"/>
              <a:cs typeface="Arial" panose="020B0604020202020204" pitchFamily="34" charset="0"/>
            </a:endParaRPr>
          </a:p>
          <a:p>
            <a:pPr algn="ctr">
              <a:lnSpc>
                <a:spcPct val="130000"/>
              </a:lnSpc>
            </a:pPr>
            <a:r>
              <a:rPr lang="vi-VN" sz="2400" i="1" dirty="0">
                <a:latin typeface="Arial" panose="020B0604020202020204" pitchFamily="34" charset="0"/>
                <a:cs typeface="Arial" panose="020B0604020202020204" pitchFamily="34" charset="0"/>
              </a:rPr>
              <a:t>p</a:t>
            </a:r>
            <a:r>
              <a:rPr lang="vi-VN" sz="2400" dirty="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d</a:t>
            </a:r>
            <a:r>
              <a:rPr lang="vi-VN" sz="2400">
                <a:latin typeface="Arial" panose="020B0604020202020204" pitchFamily="34" charset="0"/>
                <a:cs typeface="Arial" panose="020B0604020202020204" pitchFamily="34" charset="0"/>
              </a:rPr>
              <a:t>imet</a:t>
            </a:r>
            <a:r>
              <a:rPr lang="en-US" sz="2400">
                <a:latin typeface="Arial" panose="020B0604020202020204" pitchFamily="34" charset="0"/>
                <a:cs typeface="Arial" panose="020B0604020202020204" pitchFamily="34" charset="0"/>
              </a:rPr>
              <a:t>h</a:t>
            </a:r>
            <a:r>
              <a:rPr lang="vi-VN" sz="2400">
                <a:latin typeface="Arial" panose="020B0604020202020204" pitchFamily="34" charset="0"/>
                <a:cs typeface="Arial" panose="020B0604020202020204" pitchFamily="34" charset="0"/>
              </a:rPr>
              <a:t>ylbenzen</a:t>
            </a:r>
            <a:r>
              <a:rPr lang="en-US" sz="2400">
                <a:latin typeface="Arial" panose="020B0604020202020204" pitchFamily="34" charset="0"/>
                <a:cs typeface="Arial" panose="020B0604020202020204" pitchFamily="34" charset="0"/>
              </a:rPr>
              <a:t>e</a:t>
            </a:r>
            <a:endParaRPr lang="en-US" sz="2400" dirty="0">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27335D6A-8F33-154A-6C66-3D7C6D6EDD14}"/>
              </a:ext>
            </a:extLst>
          </p:cNvPr>
          <p:cNvSpPr txBox="1"/>
          <p:nvPr/>
        </p:nvSpPr>
        <p:spPr>
          <a:xfrm>
            <a:off x="10032551" y="2535738"/>
            <a:ext cx="2138931" cy="450829"/>
          </a:xfrm>
          <a:prstGeom prst="rect">
            <a:avLst/>
          </a:prstGeom>
          <a:noFill/>
        </p:spPr>
        <p:txBody>
          <a:bodyPr wrap="square" rtlCol="0">
            <a:spAutoFit/>
          </a:bodyPr>
          <a:lstStyle/>
          <a:p>
            <a:pPr algn="ctr">
              <a:lnSpc>
                <a:spcPct val="130000"/>
              </a:lnSpc>
            </a:pPr>
            <a:r>
              <a:rPr lang="vi-VN" sz="2000" dirty="0">
                <a:latin typeface="Arial" panose="020B0604020202020204" pitchFamily="34" charset="0"/>
                <a:cs typeface="Arial" panose="020B0604020202020204" pitchFamily="34" charset="0"/>
              </a:rPr>
              <a:t>Vị trí </a:t>
            </a:r>
            <a:r>
              <a:rPr lang="vi-VN" sz="2000" i="1" dirty="0">
                <a:solidFill>
                  <a:srgbClr val="FF0000"/>
                </a:solidFill>
                <a:latin typeface="Arial" panose="020B0604020202020204" pitchFamily="34" charset="0"/>
                <a:cs typeface="Arial" panose="020B0604020202020204" pitchFamily="34" charset="0"/>
              </a:rPr>
              <a:t>para</a:t>
            </a:r>
            <a:endParaRPr lang="en-US" sz="20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655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500" fill="hold"/>
                                        <p:tgtEl>
                                          <p:spTgt spid="64"/>
                                        </p:tgtEl>
                                        <p:attrNameLst>
                                          <p:attrName>ppt_w</p:attrName>
                                        </p:attrNameLst>
                                      </p:cBhvr>
                                      <p:tavLst>
                                        <p:tav tm="0">
                                          <p:val>
                                            <p:fltVal val="0"/>
                                          </p:val>
                                        </p:tav>
                                        <p:tav tm="100000">
                                          <p:val>
                                            <p:strVal val="#ppt_w"/>
                                          </p:val>
                                        </p:tav>
                                      </p:tavLst>
                                    </p:anim>
                                    <p:anim calcmode="lin" valueType="num">
                                      <p:cBhvr>
                                        <p:cTn id="12" dur="500" fill="hold"/>
                                        <p:tgtEl>
                                          <p:spTgt spid="64"/>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p:cTn id="15" dur="500" fill="hold"/>
                                        <p:tgtEl>
                                          <p:spTgt spid="81"/>
                                        </p:tgtEl>
                                        <p:attrNameLst>
                                          <p:attrName>ppt_w</p:attrName>
                                        </p:attrNameLst>
                                      </p:cBhvr>
                                      <p:tavLst>
                                        <p:tav tm="0">
                                          <p:val>
                                            <p:fltVal val="0"/>
                                          </p:val>
                                        </p:tav>
                                        <p:tav tm="100000">
                                          <p:val>
                                            <p:strVal val="#ppt_w"/>
                                          </p:val>
                                        </p:tav>
                                      </p:tavLst>
                                    </p:anim>
                                    <p:anim calcmode="lin" valueType="num">
                                      <p:cBhvr>
                                        <p:cTn id="16" dur="500" fill="hold"/>
                                        <p:tgtEl>
                                          <p:spTgt spid="81"/>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p:cTn id="26" dur="500" fill="hold"/>
                                        <p:tgtEl>
                                          <p:spTgt spid="65"/>
                                        </p:tgtEl>
                                        <p:attrNameLst>
                                          <p:attrName>ppt_w</p:attrName>
                                        </p:attrNameLst>
                                      </p:cBhvr>
                                      <p:tavLst>
                                        <p:tav tm="0">
                                          <p:val>
                                            <p:fltVal val="0"/>
                                          </p:val>
                                        </p:tav>
                                        <p:tav tm="100000">
                                          <p:val>
                                            <p:strVal val="#ppt_w"/>
                                          </p:val>
                                        </p:tav>
                                      </p:tavLst>
                                    </p:anim>
                                    <p:anim calcmode="lin" valueType="num">
                                      <p:cBhvr>
                                        <p:cTn id="27" dur="500" fill="hold"/>
                                        <p:tgtEl>
                                          <p:spTgt spid="65"/>
                                        </p:tgtEl>
                                        <p:attrNameLst>
                                          <p:attrName>ppt_h</p:attrName>
                                        </p:attrNameLst>
                                      </p:cBhvr>
                                      <p:tavLst>
                                        <p:tav tm="0">
                                          <p:val>
                                            <p:fltVal val="0"/>
                                          </p:val>
                                        </p:tav>
                                        <p:tav tm="100000">
                                          <p:val>
                                            <p:strVal val="#ppt_h"/>
                                          </p:val>
                                        </p:tav>
                                      </p:tavLst>
                                    </p:anim>
                                    <p:animEffect transition="in" filter="fade">
                                      <p:cBhvr>
                                        <p:cTn id="28" dur="500"/>
                                        <p:tgtEl>
                                          <p:spTgt spid="6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p:cTn id="31" dur="500" fill="hold"/>
                                        <p:tgtEl>
                                          <p:spTgt spid="85"/>
                                        </p:tgtEl>
                                        <p:attrNameLst>
                                          <p:attrName>ppt_w</p:attrName>
                                        </p:attrNameLst>
                                      </p:cBhvr>
                                      <p:tavLst>
                                        <p:tav tm="0">
                                          <p:val>
                                            <p:fltVal val="0"/>
                                          </p:val>
                                        </p:tav>
                                        <p:tav tm="100000">
                                          <p:val>
                                            <p:strVal val="#ppt_w"/>
                                          </p:val>
                                        </p:tav>
                                      </p:tavLst>
                                    </p:anim>
                                    <p:anim calcmode="lin" valueType="num">
                                      <p:cBhvr>
                                        <p:cTn id="32" dur="500" fill="hold"/>
                                        <p:tgtEl>
                                          <p:spTgt spid="85"/>
                                        </p:tgtEl>
                                        <p:attrNameLst>
                                          <p:attrName>ppt_h</p:attrName>
                                        </p:attrNameLst>
                                      </p:cBhvr>
                                      <p:tavLst>
                                        <p:tav tm="0">
                                          <p:val>
                                            <p:fltVal val="0"/>
                                          </p:val>
                                        </p:tav>
                                        <p:tav tm="100000">
                                          <p:val>
                                            <p:strVal val="#ppt_h"/>
                                          </p:val>
                                        </p:tav>
                                      </p:tavLst>
                                    </p:anim>
                                    <p:animEffect transition="in" filter="fade">
                                      <p:cBhvr>
                                        <p:cTn id="33" dur="500"/>
                                        <p:tgtEl>
                                          <p:spTgt spid="8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p:cTn id="38" dur="500" fill="hold"/>
                                        <p:tgtEl>
                                          <p:spTgt spid="66"/>
                                        </p:tgtEl>
                                        <p:attrNameLst>
                                          <p:attrName>ppt_w</p:attrName>
                                        </p:attrNameLst>
                                      </p:cBhvr>
                                      <p:tavLst>
                                        <p:tav tm="0">
                                          <p:val>
                                            <p:fltVal val="0"/>
                                          </p:val>
                                        </p:tav>
                                        <p:tav tm="100000">
                                          <p:val>
                                            <p:strVal val="#ppt_w"/>
                                          </p:val>
                                        </p:tav>
                                      </p:tavLst>
                                    </p:anim>
                                    <p:anim calcmode="lin" valueType="num">
                                      <p:cBhvr>
                                        <p:cTn id="39" dur="500" fill="hold"/>
                                        <p:tgtEl>
                                          <p:spTgt spid="66"/>
                                        </p:tgtEl>
                                        <p:attrNameLst>
                                          <p:attrName>ppt_h</p:attrName>
                                        </p:attrNameLst>
                                      </p:cBhvr>
                                      <p:tavLst>
                                        <p:tav tm="0">
                                          <p:val>
                                            <p:fltVal val="0"/>
                                          </p:val>
                                        </p:tav>
                                        <p:tav tm="100000">
                                          <p:val>
                                            <p:strVal val="#ppt_h"/>
                                          </p:val>
                                        </p:tav>
                                      </p:tavLst>
                                    </p:anim>
                                    <p:animEffect transition="in" filter="fade">
                                      <p:cBhvr>
                                        <p:cTn id="40" dur="500"/>
                                        <p:tgtEl>
                                          <p:spTgt spid="6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anim calcmode="lin" valueType="num">
                                      <p:cBhvr>
                                        <p:cTn id="43" dur="500" fill="hold"/>
                                        <p:tgtEl>
                                          <p:spTgt spid="82"/>
                                        </p:tgtEl>
                                        <p:attrNameLst>
                                          <p:attrName>ppt_w</p:attrName>
                                        </p:attrNameLst>
                                      </p:cBhvr>
                                      <p:tavLst>
                                        <p:tav tm="0">
                                          <p:val>
                                            <p:fltVal val="0"/>
                                          </p:val>
                                        </p:tav>
                                        <p:tav tm="100000">
                                          <p:val>
                                            <p:strVal val="#ppt_w"/>
                                          </p:val>
                                        </p:tav>
                                      </p:tavLst>
                                    </p:anim>
                                    <p:anim calcmode="lin" valueType="num">
                                      <p:cBhvr>
                                        <p:cTn id="44" dur="500" fill="hold"/>
                                        <p:tgtEl>
                                          <p:spTgt spid="82"/>
                                        </p:tgtEl>
                                        <p:attrNameLst>
                                          <p:attrName>ppt_h</p:attrName>
                                        </p:attrNameLst>
                                      </p:cBhvr>
                                      <p:tavLst>
                                        <p:tav tm="0">
                                          <p:val>
                                            <p:fltVal val="0"/>
                                          </p:val>
                                        </p:tav>
                                        <p:tav tm="100000">
                                          <p:val>
                                            <p:strVal val="#ppt_h"/>
                                          </p:val>
                                        </p:tav>
                                      </p:tavLst>
                                    </p:anim>
                                    <p:animEffect transition="in" filter="fade">
                                      <p:cBhvr>
                                        <p:cTn id="4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4" grpId="0" animBg="1"/>
      <p:bldP spid="65" grpId="0"/>
      <p:bldP spid="66" grpId="0"/>
      <p:bldP spid="81" grpId="0" animBg="1"/>
      <p:bldP spid="82" grpId="0"/>
      <p:bldP spid="8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1EACAA-D2DD-4FB7-A990-AADD54B9F9C0}"/>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5" name="Trapezoid 4">
              <a:extLst>
                <a:ext uri="{FF2B5EF4-FFF2-40B4-BE49-F238E27FC236}">
                  <a16:creationId xmlns:a16="http://schemas.microsoft.com/office/drawing/2014/main" id="{7F3C2F5E-F7E1-4366-B54D-D734954D078D}"/>
                </a:ext>
              </a:extLst>
            </p:cNvPr>
            <p:cNvSpPr/>
            <p:nvPr/>
          </p:nvSpPr>
          <p:spPr>
            <a:xfrm flipH="1" flipV="1">
              <a:off x="1959979" y="152397"/>
              <a:ext cx="8561408"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34E67A-F602-4968-AE09-F2F632CE5E85}"/>
                </a:ext>
              </a:extLst>
            </p:cNvPr>
            <p:cNvSpPr txBox="1"/>
            <p:nvPr/>
          </p:nvSpPr>
          <p:spPr>
            <a:xfrm>
              <a:off x="2395958" y="249708"/>
              <a:ext cx="7928661" cy="509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I. KHÁI NIỆM VÀ DANH PHÁP</a:t>
              </a:r>
              <a:endParaRPr kumimoji="0" lang="en-US" sz="2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Rounded Corners 27">
            <a:extLst>
              <a:ext uri="{FF2B5EF4-FFF2-40B4-BE49-F238E27FC236}">
                <a16:creationId xmlns:a16="http://schemas.microsoft.com/office/drawing/2014/main" id="{8467D273-5FCC-ADD1-EA40-373754A9BF4A}"/>
              </a:ext>
            </a:extLst>
          </p:cNvPr>
          <p:cNvSpPr/>
          <p:nvPr/>
        </p:nvSpPr>
        <p:spPr>
          <a:xfrm>
            <a:off x="586595" y="1119013"/>
            <a:ext cx="2156605" cy="474452"/>
          </a:xfrm>
          <a:prstGeom prst="roundRect">
            <a:avLst/>
          </a:prstGeom>
          <a:solidFill>
            <a:srgbClr val="B32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 Danh pháp</a:t>
            </a:r>
          </a:p>
        </p:txBody>
      </p:sp>
      <p:grpSp>
        <p:nvGrpSpPr>
          <p:cNvPr id="21" name="Group 20">
            <a:extLst>
              <a:ext uri="{FF2B5EF4-FFF2-40B4-BE49-F238E27FC236}">
                <a16:creationId xmlns:a16="http://schemas.microsoft.com/office/drawing/2014/main" id="{884489C8-C88A-B016-0CDE-B2ED3F125E85}"/>
              </a:ext>
            </a:extLst>
          </p:cNvPr>
          <p:cNvGrpSpPr/>
          <p:nvPr/>
        </p:nvGrpSpPr>
        <p:grpSpPr>
          <a:xfrm>
            <a:off x="1185167" y="1885392"/>
            <a:ext cx="10257652" cy="1652566"/>
            <a:chOff x="1296262" y="2201587"/>
            <a:chExt cx="10257652" cy="1652566"/>
          </a:xfrm>
        </p:grpSpPr>
        <p:cxnSp>
          <p:nvCxnSpPr>
            <p:cNvPr id="22" name="Straight Connector 21">
              <a:extLst>
                <a:ext uri="{FF2B5EF4-FFF2-40B4-BE49-F238E27FC236}">
                  <a16:creationId xmlns:a16="http://schemas.microsoft.com/office/drawing/2014/main" id="{94DB4289-0467-6E4F-FAAC-E2AEEA79CB97}"/>
                </a:ext>
              </a:extLst>
            </p:cNvPr>
            <p:cNvCxnSpPr>
              <a:cxnSpLocks/>
            </p:cNvCxnSpPr>
            <p:nvPr/>
          </p:nvCxnSpPr>
          <p:spPr>
            <a:xfrm>
              <a:off x="4649637" y="3353441"/>
              <a:ext cx="0" cy="2689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A738FD-C132-D429-578A-ADF359C37520}"/>
                </a:ext>
              </a:extLst>
            </p:cNvPr>
            <p:cNvCxnSpPr>
              <a:cxnSpLocks/>
            </p:cNvCxnSpPr>
            <p:nvPr/>
          </p:nvCxnSpPr>
          <p:spPr>
            <a:xfrm>
              <a:off x="4710022" y="3356336"/>
              <a:ext cx="0" cy="2689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AutoShape 8" descr="lab icon 512x512px (ico, png, icns) - free download | Icons101.com">
              <a:extLst>
                <a:ext uri="{FF2B5EF4-FFF2-40B4-BE49-F238E27FC236}">
                  <a16:creationId xmlns:a16="http://schemas.microsoft.com/office/drawing/2014/main" id="{31D8157D-E437-3B49-4FA6-292685B92A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a:extLst>
                <a:ext uri="{FF2B5EF4-FFF2-40B4-BE49-F238E27FC236}">
                  <a16:creationId xmlns:a16="http://schemas.microsoft.com/office/drawing/2014/main" id="{097802B2-01BF-120F-7CB8-CC9950B76EC5}"/>
                </a:ext>
              </a:extLst>
            </p:cNvPr>
            <p:cNvGrpSpPr/>
            <p:nvPr/>
          </p:nvGrpSpPr>
          <p:grpSpPr>
            <a:xfrm>
              <a:off x="1296262" y="2201587"/>
              <a:ext cx="10257652" cy="1652566"/>
              <a:chOff x="543700" y="2253357"/>
              <a:chExt cx="10257652" cy="1652566"/>
            </a:xfrm>
          </p:grpSpPr>
          <p:grpSp>
            <p:nvGrpSpPr>
              <p:cNvPr id="31" name="Group 30">
                <a:extLst>
                  <a:ext uri="{FF2B5EF4-FFF2-40B4-BE49-F238E27FC236}">
                    <a16:creationId xmlns:a16="http://schemas.microsoft.com/office/drawing/2014/main" id="{14AE6C6A-16A2-3C30-BAA7-4F0F34DB6561}"/>
                  </a:ext>
                </a:extLst>
              </p:cNvPr>
              <p:cNvGrpSpPr/>
              <p:nvPr/>
            </p:nvGrpSpPr>
            <p:grpSpPr>
              <a:xfrm>
                <a:off x="543700" y="2253357"/>
                <a:ext cx="10257650" cy="1652566"/>
                <a:chOff x="543700" y="2253357"/>
                <a:chExt cx="10257650" cy="1652566"/>
              </a:xfrm>
            </p:grpSpPr>
            <p:sp>
              <p:nvSpPr>
                <p:cNvPr id="37" name="Rectangle: Single Corner Rounded 36">
                  <a:extLst>
                    <a:ext uri="{FF2B5EF4-FFF2-40B4-BE49-F238E27FC236}">
                      <a16:creationId xmlns:a16="http://schemas.microsoft.com/office/drawing/2014/main" id="{4F1CC9AB-9EEA-D754-1B45-0D8BFF1D35DB}"/>
                    </a:ext>
                  </a:extLst>
                </p:cNvPr>
                <p:cNvSpPr/>
                <p:nvPr/>
              </p:nvSpPr>
              <p:spPr>
                <a:xfrm flipH="1">
                  <a:off x="552087" y="2261747"/>
                  <a:ext cx="10249263" cy="1644176"/>
                </a:xfrm>
                <a:prstGeom prst="round1Rect">
                  <a:avLst>
                    <a:gd name="adj" fmla="val 0"/>
                  </a:avLst>
                </a:prstGeom>
                <a:solidFill>
                  <a:srgbClr val="EFD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180E842A-6E3D-5F08-AE06-EA8E5FF36207}"/>
                    </a:ext>
                  </a:extLst>
                </p:cNvPr>
                <p:cNvCxnSpPr>
                  <a:cxnSpLocks/>
                </p:cNvCxnSpPr>
                <p:nvPr/>
              </p:nvCxnSpPr>
              <p:spPr>
                <a:xfrm>
                  <a:off x="543700" y="2261746"/>
                  <a:ext cx="10257650" cy="1"/>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1767F8-0063-EA18-2BF5-1A71D6667120}"/>
                    </a:ext>
                  </a:extLst>
                </p:cNvPr>
                <p:cNvCxnSpPr>
                  <a:cxnSpLocks/>
                </p:cNvCxnSpPr>
                <p:nvPr/>
              </p:nvCxnSpPr>
              <p:spPr>
                <a:xfrm>
                  <a:off x="552093" y="2253357"/>
                  <a:ext cx="0" cy="1652566"/>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8F771A1E-BCBE-0163-068D-4DFB771DC530}"/>
                  </a:ext>
                </a:extLst>
              </p:cNvPr>
              <p:cNvSpPr txBox="1"/>
              <p:nvPr/>
            </p:nvSpPr>
            <p:spPr>
              <a:xfrm>
                <a:off x="749070" y="2371226"/>
                <a:ext cx="10052282" cy="1381147"/>
              </a:xfrm>
              <a:prstGeom prst="rect">
                <a:avLst/>
              </a:prstGeom>
              <a:noFill/>
            </p:spPr>
            <p:txBody>
              <a:bodyPr wrap="square" rtlCol="0">
                <a:spAutoFit/>
              </a:bodyPr>
              <a:lstStyle/>
              <a:p>
                <a:pPr algn="just">
                  <a:lnSpc>
                    <a:spcPct val="120000"/>
                  </a:lnSpc>
                </a:pPr>
                <a:r>
                  <a:rPr lang="en-US" sz="2400">
                    <a:latin typeface="Arial" panose="020B0604020202020204" pitchFamily="34" charset="0"/>
                    <a:cs typeface="Arial" panose="020B0604020202020204" pitchFamily="34" charset="0"/>
                  </a:rPr>
                  <a:t>1. Viết công thức cấu tạo và gọi tên các hydrocarbon thơm có công thức phân tử C</a:t>
                </a:r>
                <a:r>
                  <a:rPr lang="en-US" sz="2400" baseline="-25000">
                    <a:latin typeface="Arial" panose="020B0604020202020204" pitchFamily="34" charset="0"/>
                    <a:cs typeface="Arial" panose="020B0604020202020204" pitchFamily="34" charset="0"/>
                  </a:rPr>
                  <a:t>8</a:t>
                </a:r>
                <a:r>
                  <a:rPr lang="en-US" sz="2400">
                    <a:latin typeface="Arial" panose="020B0604020202020204" pitchFamily="34" charset="0"/>
                    <a:cs typeface="Arial" panose="020B0604020202020204" pitchFamily="34" charset="0"/>
                  </a:rPr>
                  <a:t>H</a:t>
                </a:r>
                <a:r>
                  <a:rPr lang="en-US" sz="2400" baseline="-25000">
                    <a:latin typeface="Arial" panose="020B0604020202020204" pitchFamily="34" charset="0"/>
                    <a:cs typeface="Arial" panose="020B0604020202020204" pitchFamily="34" charset="0"/>
                  </a:rPr>
                  <a:t>10</a:t>
                </a:r>
                <a:r>
                  <a:rPr lang="en-US" sz="2400">
                    <a:latin typeface="Arial" panose="020B0604020202020204" pitchFamily="34" charset="0"/>
                    <a:cs typeface="Arial" panose="020B0604020202020204" pitchFamily="34" charset="0"/>
                  </a:rPr>
                  <a:t>. Trong các chất trên, cho biết chất nào là đồng phân về số lượng các gốc alkyl gắn với vòng benzene của </a:t>
                </a:r>
                <a:r>
                  <a:rPr lang="en-US" sz="2400" i="1">
                    <a:latin typeface="Arial" panose="020B0604020202020204" pitchFamily="34" charset="0"/>
                    <a:cs typeface="Arial" panose="020B0604020202020204" pitchFamily="34" charset="0"/>
                  </a:rPr>
                  <a:t>o</a:t>
                </a:r>
                <a:r>
                  <a:rPr lang="en-US" sz="2400">
                    <a:latin typeface="Arial" panose="020B0604020202020204" pitchFamily="34" charset="0"/>
                    <a:cs typeface="Arial" panose="020B0604020202020204" pitchFamily="34" charset="0"/>
                  </a:rPr>
                  <a:t>-xylene.</a:t>
                </a:r>
              </a:p>
            </p:txBody>
          </p:sp>
        </p:grpSp>
      </p:grpSp>
      <p:sp>
        <p:nvSpPr>
          <p:cNvPr id="40" name="Rectangle: Rounded Corners 39">
            <a:extLst>
              <a:ext uri="{FF2B5EF4-FFF2-40B4-BE49-F238E27FC236}">
                <a16:creationId xmlns:a16="http://schemas.microsoft.com/office/drawing/2014/main" id="{6A4E05F9-956C-F342-00B1-8849E04CD1F0}"/>
              </a:ext>
            </a:extLst>
          </p:cNvPr>
          <p:cNvSpPr/>
          <p:nvPr/>
        </p:nvSpPr>
        <p:spPr>
          <a:xfrm>
            <a:off x="5381946" y="3742928"/>
            <a:ext cx="1428108" cy="387913"/>
          </a:xfrm>
          <a:prstGeom prst="roundRect">
            <a:avLst>
              <a:gd name="adj" fmla="val 50000"/>
            </a:avLst>
          </a:prstGeom>
          <a:gradFill flip="none" rotWithShape="1">
            <a:gsLst>
              <a:gs pos="0">
                <a:schemeClr val="accent1">
                  <a:lumMod val="5000"/>
                  <a:lumOff val="95000"/>
                </a:schemeClr>
              </a:gs>
              <a:gs pos="74000">
                <a:srgbClr val="C1BDE9"/>
              </a:gs>
              <a:gs pos="100000">
                <a:srgbClr val="C1BDE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45764648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2DFF2D-EA41-4CBE-9659-C2917E488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2" name="Title 1">
            <a:extLst>
              <a:ext uri="{FF2B5EF4-FFF2-40B4-BE49-F238E27FC236}">
                <a16:creationId xmlns:a16="http://schemas.microsoft.com/office/drawing/2014/main" id="{FDC2A02F-E685-496B-9F81-91EA7C07BC13}"/>
              </a:ext>
            </a:extLst>
          </p:cNvPr>
          <p:cNvSpPr>
            <a:spLocks noGrp="1"/>
          </p:cNvSpPr>
          <p:nvPr>
            <p:ph type="ctrTitle"/>
          </p:nvPr>
        </p:nvSpPr>
        <p:spPr>
          <a:xfrm>
            <a:off x="1281180" y="2248249"/>
            <a:ext cx="5015638" cy="845399"/>
          </a:xfrm>
        </p:spPr>
        <p:txBody>
          <a:bodyPr vert="horz" wrap="square" lIns="0" tIns="0" rIns="0" bIns="0" rtlCol="0" anchor="b" anchorCtr="0">
            <a:normAutofit/>
          </a:bodyPr>
          <a:lstStyle/>
          <a:p>
            <a:r>
              <a:rPr lang="vi-VN" sz="4800" b="1">
                <a:solidFill>
                  <a:srgbClr val="FFFF00"/>
                </a:solidFill>
                <a:latin typeface="Arial" panose="020B0604020202020204" pitchFamily="34" charset="0"/>
                <a:cs typeface="Arial" panose="020B0604020202020204" pitchFamily="34" charset="0"/>
              </a:rPr>
              <a:t>Phần </a:t>
            </a:r>
            <a:r>
              <a:rPr lang="en-US" sz="4800" b="1">
                <a:solidFill>
                  <a:srgbClr val="FFFF00"/>
                </a:solidFill>
                <a:latin typeface="Arial" panose="020B0604020202020204" pitchFamily="34" charset="0"/>
                <a:cs typeface="Arial" panose="020B0604020202020204" pitchFamily="34" charset="0"/>
              </a:rPr>
              <a:t>II</a:t>
            </a:r>
            <a:endParaRPr lang="en-US" sz="4800" b="1" dirty="0">
              <a:solidFill>
                <a:srgbClr val="FFFF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643EDDB-4358-4B38-B807-3D1C8B3E72EE}"/>
              </a:ext>
            </a:extLst>
          </p:cNvPr>
          <p:cNvSpPr>
            <a:spLocks noGrp="1"/>
          </p:cNvSpPr>
          <p:nvPr>
            <p:ph type="subTitle" idx="1"/>
          </p:nvPr>
        </p:nvSpPr>
        <p:spPr>
          <a:xfrm>
            <a:off x="199004" y="3083227"/>
            <a:ext cx="7179991" cy="1031574"/>
          </a:xfrm>
        </p:spPr>
        <p:txBody>
          <a:bodyPr vert="horz" wrap="square" lIns="0" tIns="0" rIns="0" bIns="0" rtlCol="0" anchor="b" anchorCtr="0">
            <a:normAutofit/>
          </a:bodyPr>
          <a:lstStyle/>
          <a:p>
            <a:pPr>
              <a:spcBef>
                <a:spcPct val="0"/>
              </a:spcBef>
            </a:pPr>
            <a:r>
              <a:rPr lang="vi-VN" sz="5400" b="1" cap="all" spc="-100" dirty="0">
                <a:solidFill>
                  <a:schemeClr val="tx1"/>
                </a:solidFill>
                <a:latin typeface="Arial" panose="020B0604020202020204" pitchFamily="34" charset="0"/>
                <a:ea typeface="+mj-ea"/>
                <a:cs typeface="Arial" panose="020B0604020202020204" pitchFamily="34" charset="0"/>
              </a:rPr>
              <a:t>TÍNH CHẤT VẬT LÍ</a:t>
            </a:r>
          </a:p>
        </p:txBody>
      </p:sp>
      <p:pic>
        <p:nvPicPr>
          <p:cNvPr id="4" name="Picture 3" descr="White and blue silky cloth">
            <a:extLst>
              <a:ext uri="{FF2B5EF4-FFF2-40B4-BE49-F238E27FC236}">
                <a16:creationId xmlns:a16="http://schemas.microsoft.com/office/drawing/2014/main" id="{E7350531-D573-A4B4-7641-723F88528939}"/>
              </a:ext>
            </a:extLst>
          </p:cNvPr>
          <p:cNvPicPr>
            <a:picLocks noChangeAspect="1"/>
          </p:cNvPicPr>
          <p:nvPr/>
        </p:nvPicPr>
        <p:blipFill rotWithShape="1">
          <a:blip r:embed="rId2"/>
          <a:srcRect l="45088"/>
          <a:stretch/>
        </p:blipFill>
        <p:spPr>
          <a:xfrm>
            <a:off x="6529067" y="10"/>
            <a:ext cx="5662935" cy="6857990"/>
          </a:xfrm>
          <a:custGeom>
            <a:avLst/>
            <a:gdLst/>
            <a:ahLst/>
            <a:cxnLst/>
            <a:rect l="l" t="t" r="r" b="b"/>
            <a:pathLst>
              <a:path w="5662935" h="6858000">
                <a:moveTo>
                  <a:pt x="598332" y="0"/>
                </a:moveTo>
                <a:lnTo>
                  <a:pt x="5662935" y="0"/>
                </a:lnTo>
                <a:lnTo>
                  <a:pt x="5662935" y="6858000"/>
                </a:lnTo>
                <a:lnTo>
                  <a:pt x="0" y="6858000"/>
                </a:lnTo>
                <a:lnTo>
                  <a:pt x="78957" y="6777438"/>
                </a:lnTo>
                <a:cubicBezTo>
                  <a:pt x="291624" y="6544265"/>
                  <a:pt x="490445" y="6275955"/>
                  <a:pt x="672224" y="5969316"/>
                </a:cubicBezTo>
                <a:cubicBezTo>
                  <a:pt x="914597" y="5515036"/>
                  <a:pt x="1066080" y="5030470"/>
                  <a:pt x="1217563" y="4515619"/>
                </a:cubicBezTo>
                <a:cubicBezTo>
                  <a:pt x="1338748" y="3970483"/>
                  <a:pt x="1399341" y="3516203"/>
                  <a:pt x="1399341" y="3061922"/>
                </a:cubicBezTo>
                <a:cubicBezTo>
                  <a:pt x="1399341" y="1948936"/>
                  <a:pt x="1190580" y="1021447"/>
                  <a:pt x="773055" y="279455"/>
                </a:cubicBezTo>
                <a:close/>
              </a:path>
            </a:pathLst>
          </a:custGeom>
        </p:spPr>
      </p:pic>
    </p:spTree>
    <p:extLst>
      <p:ext uri="{BB962C8B-B14F-4D97-AF65-F5344CB8AC3E}">
        <p14:creationId xmlns:p14="http://schemas.microsoft.com/office/powerpoint/2010/main" val="3355900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58768C-070B-CA98-20E9-2565D58524F9}"/>
              </a:ext>
            </a:extLst>
          </p:cNvPr>
          <p:cNvGrpSpPr/>
          <p:nvPr/>
        </p:nvGrpSpPr>
        <p:grpSpPr>
          <a:xfrm>
            <a:off x="1815296" y="0"/>
            <a:ext cx="8561408" cy="704127"/>
            <a:chOff x="1959979" y="152397"/>
            <a:chExt cx="8561408" cy="704127"/>
          </a:xfrm>
          <a:solidFill>
            <a:schemeClr val="bg1"/>
          </a:solidFill>
          <a:effectLst>
            <a:outerShdw blurRad="50800" dist="38100" dir="5400000" sx="101000" sy="101000" algn="t" rotWithShape="0">
              <a:prstClr val="black">
                <a:alpha val="40000"/>
              </a:prstClr>
            </a:outerShdw>
          </a:effectLst>
        </p:grpSpPr>
        <p:sp>
          <p:nvSpPr>
            <p:cNvPr id="6" name="Trapezoid 5">
              <a:extLst>
                <a:ext uri="{FF2B5EF4-FFF2-40B4-BE49-F238E27FC236}">
                  <a16:creationId xmlns:a16="http://schemas.microsoft.com/office/drawing/2014/main" id="{383BC939-34F5-816C-4747-00031747C007}"/>
                </a:ext>
              </a:extLst>
            </p:cNvPr>
            <p:cNvSpPr/>
            <p:nvPr/>
          </p:nvSpPr>
          <p:spPr>
            <a:xfrm flipH="1" flipV="1">
              <a:off x="1959979" y="152397"/>
              <a:ext cx="8561408" cy="704127"/>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TextBox 6">
              <a:extLst>
                <a:ext uri="{FF2B5EF4-FFF2-40B4-BE49-F238E27FC236}">
                  <a16:creationId xmlns:a16="http://schemas.microsoft.com/office/drawing/2014/main" id="{AFBCAB47-CEA6-DAC2-6308-E6237DC75BB3}"/>
                </a:ext>
              </a:extLst>
            </p:cNvPr>
            <p:cNvSpPr txBox="1"/>
            <p:nvPr/>
          </p:nvSpPr>
          <p:spPr>
            <a:xfrm>
              <a:off x="2395958" y="249708"/>
              <a:ext cx="7928661"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157A">
                      <a:lumMod val="75000"/>
                    </a:srgbClr>
                  </a:solidFill>
                  <a:effectLst/>
                  <a:uLnTx/>
                  <a:uFillTx/>
                  <a:latin typeface="Arial" panose="020B0604020202020204" pitchFamily="34" charset="0"/>
                  <a:ea typeface="微软雅黑"/>
                  <a:cs typeface="+mn-cs"/>
                </a:rPr>
                <a:t>II. TÍNH CHẤT VẬT LÍ</a:t>
              </a:r>
              <a:endParaRPr kumimoji="0" lang="en-US" sz="2800" b="1" i="0" u="none" strike="noStrike" kern="1200" cap="none" spc="0" normalizeH="0" baseline="0" noProof="0">
                <a:ln>
                  <a:noFill/>
                </a:ln>
                <a:solidFill>
                  <a:srgbClr val="EA157A">
                    <a:lumMod val="75000"/>
                  </a:srgbClr>
                </a:solidFill>
                <a:effectLst/>
                <a:uLnTx/>
                <a:uFillTx/>
                <a:latin typeface="Calibri" panose="020F0502020204030204"/>
                <a:ea typeface="微软雅黑"/>
                <a:cs typeface="+mn-cs"/>
              </a:endParaRPr>
            </a:p>
          </p:txBody>
        </p:sp>
      </p:grpSp>
      <p:grpSp>
        <p:nvGrpSpPr>
          <p:cNvPr id="21" name="Group 20">
            <a:extLst>
              <a:ext uri="{FF2B5EF4-FFF2-40B4-BE49-F238E27FC236}">
                <a16:creationId xmlns:a16="http://schemas.microsoft.com/office/drawing/2014/main" id="{566CE12D-F6E7-CC08-029A-B8BDBA02D138}"/>
              </a:ext>
            </a:extLst>
          </p:cNvPr>
          <p:cNvGrpSpPr/>
          <p:nvPr/>
        </p:nvGrpSpPr>
        <p:grpSpPr>
          <a:xfrm>
            <a:off x="1172183" y="947256"/>
            <a:ext cx="9800617" cy="5135719"/>
            <a:chOff x="1172183" y="947256"/>
            <a:chExt cx="9800617" cy="5135719"/>
          </a:xfrm>
        </p:grpSpPr>
        <p:grpSp>
          <p:nvGrpSpPr>
            <p:cNvPr id="17" name="Group 16">
              <a:extLst>
                <a:ext uri="{FF2B5EF4-FFF2-40B4-BE49-F238E27FC236}">
                  <a16:creationId xmlns:a16="http://schemas.microsoft.com/office/drawing/2014/main" id="{CBDF4B97-DE55-CDA6-0D1B-390A68894A1F}"/>
                </a:ext>
              </a:extLst>
            </p:cNvPr>
            <p:cNvGrpSpPr/>
            <p:nvPr/>
          </p:nvGrpSpPr>
          <p:grpSpPr>
            <a:xfrm>
              <a:off x="1565404" y="1255147"/>
              <a:ext cx="9407396" cy="4827828"/>
              <a:chOff x="1185842" y="1440542"/>
              <a:chExt cx="9407396" cy="4827828"/>
            </a:xfrm>
          </p:grpSpPr>
          <p:sp>
            <p:nvSpPr>
              <p:cNvPr id="4" name="Rectangle: Rounded Corners 3">
                <a:extLst>
                  <a:ext uri="{FF2B5EF4-FFF2-40B4-BE49-F238E27FC236}">
                    <a16:creationId xmlns:a16="http://schemas.microsoft.com/office/drawing/2014/main" id="{D60598D5-4A1D-7911-B1EF-824A53EE5FB9}"/>
                  </a:ext>
                </a:extLst>
              </p:cNvPr>
              <p:cNvSpPr/>
              <p:nvPr/>
            </p:nvSpPr>
            <p:spPr>
              <a:xfrm>
                <a:off x="1185842" y="1440543"/>
                <a:ext cx="9407396" cy="1332848"/>
              </a:xfrm>
              <a:prstGeom prst="roundRect">
                <a:avLst>
                  <a:gd name="adj" fmla="val 0"/>
                </a:avLst>
              </a:prstGeom>
              <a:solidFill>
                <a:srgbClr val="E0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11" name="Straight Connector 10">
                <a:extLst>
                  <a:ext uri="{FF2B5EF4-FFF2-40B4-BE49-F238E27FC236}">
                    <a16:creationId xmlns:a16="http://schemas.microsoft.com/office/drawing/2014/main" id="{2EF1C7B5-1F72-862C-D3D9-CCC3AA09CDA8}"/>
                  </a:ext>
                </a:extLst>
              </p:cNvPr>
              <p:cNvCxnSpPr>
                <a:cxnSpLocks/>
              </p:cNvCxnSpPr>
              <p:nvPr/>
            </p:nvCxnSpPr>
            <p:spPr>
              <a:xfrm>
                <a:off x="1185842" y="1440542"/>
                <a:ext cx="9407396" cy="0"/>
              </a:xfrm>
              <a:prstGeom prst="line">
                <a:avLst/>
              </a:prstGeom>
              <a:ln w="38100">
                <a:solidFill>
                  <a:srgbClr val="8853A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9A2731-2018-D527-5177-2BEBDC924055}"/>
                  </a:ext>
                </a:extLst>
              </p:cNvPr>
              <p:cNvSpPr txBox="1"/>
              <p:nvPr/>
            </p:nvSpPr>
            <p:spPr>
              <a:xfrm>
                <a:off x="1433327" y="1748434"/>
                <a:ext cx="9004635" cy="93794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rPr>
                  <a:t>1. Trên nhãn chai chứa benzene trong phòng thí nghiệm thường có một số biểu tượng sau:</a:t>
                </a:r>
              </a:p>
            </p:txBody>
          </p:sp>
          <p:sp>
            <p:nvSpPr>
              <p:cNvPr id="13" name="TextBox 12">
                <a:extLst>
                  <a:ext uri="{FF2B5EF4-FFF2-40B4-BE49-F238E27FC236}">
                    <a16:creationId xmlns:a16="http://schemas.microsoft.com/office/drawing/2014/main" id="{C6605665-4F85-A9DA-BB1C-878B3CE5CA14}"/>
                  </a:ext>
                </a:extLst>
              </p:cNvPr>
              <p:cNvSpPr txBox="1"/>
              <p:nvPr/>
            </p:nvSpPr>
            <p:spPr>
              <a:xfrm>
                <a:off x="1185842" y="5773619"/>
                <a:ext cx="9252119" cy="494751"/>
              </a:xfrm>
              <a:prstGeom prst="rect">
                <a:avLst/>
              </a:prstGeom>
              <a:solidFill>
                <a:srgbClr val="E0D2EC"/>
              </a:solid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rPr>
                  <a:t>Cho biết cần chú ý gì khi sử dụng benzene.</a:t>
                </a:r>
              </a:p>
            </p:txBody>
          </p:sp>
        </p:grpSp>
        <p:pic>
          <p:nvPicPr>
            <p:cNvPr id="8194" name="Picture 2">
              <a:extLst>
                <a:ext uri="{FF2B5EF4-FFF2-40B4-BE49-F238E27FC236}">
                  <a16:creationId xmlns:a16="http://schemas.microsoft.com/office/drawing/2014/main" id="{5D685464-AE15-2D1F-E9CC-294C1E1FC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234" y="2736473"/>
              <a:ext cx="2703274" cy="270327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iểu tượng nguy hiểm đối với hóa chất gây ung th...">
              <a:extLst>
                <a:ext uri="{FF2B5EF4-FFF2-40B4-BE49-F238E27FC236}">
                  <a16:creationId xmlns:a16="http://schemas.microsoft.com/office/drawing/2014/main" id="{83966F6F-FA51-2744-84FC-F176E18D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64" y="2620653"/>
              <a:ext cx="2857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CD537B6C-99B3-B1D3-CFE6-F8CCD9574389}"/>
                </a:ext>
              </a:extLst>
            </p:cNvPr>
            <p:cNvCxnSpPr>
              <a:cxnSpLocks/>
            </p:cNvCxnSpPr>
            <p:nvPr/>
          </p:nvCxnSpPr>
          <p:spPr>
            <a:xfrm>
              <a:off x="1565404" y="1255147"/>
              <a:ext cx="0" cy="4827828"/>
            </a:xfrm>
            <a:prstGeom prst="line">
              <a:avLst/>
            </a:prstGeom>
            <a:ln w="38100">
              <a:solidFill>
                <a:srgbClr val="8853AC"/>
              </a:solidFill>
            </a:ln>
          </p:spPr>
          <p:style>
            <a:lnRef idx="1">
              <a:schemeClr val="accent1"/>
            </a:lnRef>
            <a:fillRef idx="0">
              <a:schemeClr val="accent1"/>
            </a:fillRef>
            <a:effectRef idx="0">
              <a:schemeClr val="accent1"/>
            </a:effectRef>
            <a:fontRef idx="minor">
              <a:schemeClr val="tx1"/>
            </a:fontRef>
          </p:style>
        </p:cxnSp>
        <p:pic>
          <p:nvPicPr>
            <p:cNvPr id="20" name="Picture 2" descr="Phương Trình Hoá Học - Ứng dụng trên Google Play">
              <a:extLst>
                <a:ext uri="{FF2B5EF4-FFF2-40B4-BE49-F238E27FC236}">
                  <a16:creationId xmlns:a16="http://schemas.microsoft.com/office/drawing/2014/main" id="{88F0504B-388A-2FF7-356E-AFFA21E2616D}"/>
                </a:ext>
              </a:extLst>
            </p:cNvPr>
            <p:cNvPicPr>
              <a:picLocks noChangeAspect="1" noChangeArrowheads="1"/>
            </p:cNvPicPr>
            <p:nvPr/>
          </p:nvPicPr>
          <p:blipFill>
            <a:blip r:embed="rId4">
              <a:duotone>
                <a:prstClr val="black"/>
                <a:srgbClr val="8853AC">
                  <a:tint val="45000"/>
                  <a:satMod val="400000"/>
                </a:srgbClr>
              </a:duotone>
              <a:extLst>
                <a:ext uri="{28A0092B-C50C-407E-A947-70E740481C1C}">
                  <a14:useLocalDpi xmlns:a14="http://schemas.microsoft.com/office/drawing/2010/main" val="0"/>
                </a:ext>
              </a:extLst>
            </a:blip>
            <a:srcRect/>
            <a:stretch>
              <a:fillRect/>
            </a:stretch>
          </p:blipFill>
          <p:spPr bwMode="auto">
            <a:xfrm>
              <a:off x="1172183" y="947256"/>
              <a:ext cx="786442" cy="786442"/>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Chemistry folder by centpushups on DeviantArt">
            <a:extLst>
              <a:ext uri="{FF2B5EF4-FFF2-40B4-BE49-F238E27FC236}">
                <a16:creationId xmlns:a16="http://schemas.microsoft.com/office/drawing/2014/main" id="{85E1973F-6DBB-8F5C-80E6-87B560805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432228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844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275F3C"/>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58768C-070B-CA98-20E9-2565D58524F9}"/>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6" name="Trapezoid 5">
              <a:extLst>
                <a:ext uri="{FF2B5EF4-FFF2-40B4-BE49-F238E27FC236}">
                  <a16:creationId xmlns:a16="http://schemas.microsoft.com/office/drawing/2014/main" id="{383BC939-34F5-816C-4747-00031747C007}"/>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TextBox 6">
              <a:extLst>
                <a:ext uri="{FF2B5EF4-FFF2-40B4-BE49-F238E27FC236}">
                  <a16:creationId xmlns:a16="http://schemas.microsoft.com/office/drawing/2014/main" id="{AFBCAB47-CEA6-DAC2-6308-E6237DC75BB3}"/>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微软雅黑"/>
                  <a:cs typeface="+mn-cs"/>
                </a:rPr>
                <a:t>II. TÍNH CHẤT VẬT LÍ</a:t>
              </a:r>
              <a:endParaRPr kumimoji="0" lang="en-US" sz="2800" b="1" i="0" u="none" strike="noStrike" kern="1200" cap="none" spc="0" normalizeH="0" baseline="0" noProof="0">
                <a:ln>
                  <a:noFill/>
                </a:ln>
                <a:effectLst/>
                <a:uLnTx/>
                <a:uFillTx/>
                <a:latin typeface="Calibri" panose="020F0502020204030204"/>
                <a:ea typeface="微软雅黑"/>
                <a:cs typeface="+mn-cs"/>
              </a:endParaRPr>
            </a:p>
          </p:txBody>
        </p:sp>
      </p:grpSp>
      <p:pic>
        <p:nvPicPr>
          <p:cNvPr id="11" name="Picture 4" descr="Glass Of Water 4 Clip Art at Clker.com - vector clip art online, royalty  free &amp; public domain">
            <a:extLst>
              <a:ext uri="{FF2B5EF4-FFF2-40B4-BE49-F238E27FC236}">
                <a16:creationId xmlns:a16="http://schemas.microsoft.com/office/drawing/2014/main" id="{A6E93038-1436-6A58-F704-C5772D9C0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706" y="1400393"/>
            <a:ext cx="2239747" cy="4249776"/>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B3D5C1C4-EF0A-733C-893A-74A383EF65A4}"/>
              </a:ext>
            </a:extLst>
          </p:cNvPr>
          <p:cNvSpPr/>
          <p:nvPr/>
        </p:nvSpPr>
        <p:spPr>
          <a:xfrm>
            <a:off x="9607481" y="4415136"/>
            <a:ext cx="1538446" cy="414395"/>
          </a:xfrm>
          <a:prstGeom prst="ellipse">
            <a:avLst/>
          </a:prstGeom>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a:t>Benzen</a:t>
            </a:r>
          </a:p>
        </p:txBody>
      </p:sp>
      <p:grpSp>
        <p:nvGrpSpPr>
          <p:cNvPr id="16" name="Group 15">
            <a:extLst>
              <a:ext uri="{FF2B5EF4-FFF2-40B4-BE49-F238E27FC236}">
                <a16:creationId xmlns:a16="http://schemas.microsoft.com/office/drawing/2014/main" id="{EA69CB69-4F9E-7E44-B91A-3FA861E09AB0}"/>
              </a:ext>
            </a:extLst>
          </p:cNvPr>
          <p:cNvGrpSpPr/>
          <p:nvPr/>
        </p:nvGrpSpPr>
        <p:grpSpPr>
          <a:xfrm>
            <a:off x="9665319" y="5063753"/>
            <a:ext cx="1233577" cy="1282682"/>
            <a:chOff x="3273262" y="4746834"/>
            <a:chExt cx="1233577" cy="1282682"/>
          </a:xfrm>
        </p:grpSpPr>
        <p:cxnSp>
          <p:nvCxnSpPr>
            <p:cNvPr id="17" name="Straight Arrow Connector 16">
              <a:extLst>
                <a:ext uri="{FF2B5EF4-FFF2-40B4-BE49-F238E27FC236}">
                  <a16:creationId xmlns:a16="http://schemas.microsoft.com/office/drawing/2014/main" id="{F72BC0A5-5A6C-FC6D-C836-2A8CA19D6E94}"/>
                </a:ext>
              </a:extLst>
            </p:cNvPr>
            <p:cNvCxnSpPr>
              <a:cxnSpLocks/>
            </p:cNvCxnSpPr>
            <p:nvPr/>
          </p:nvCxnSpPr>
          <p:spPr>
            <a:xfrm flipH="1">
              <a:off x="3787879" y="4746834"/>
              <a:ext cx="204345" cy="729457"/>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A3D79C8-C6F3-D890-B136-C89DFE55793A}"/>
                </a:ext>
              </a:extLst>
            </p:cNvPr>
            <p:cNvSpPr txBox="1"/>
            <p:nvPr/>
          </p:nvSpPr>
          <p:spPr>
            <a:xfrm>
              <a:off x="3273262" y="5567851"/>
              <a:ext cx="1233577" cy="461665"/>
            </a:xfrm>
            <a:prstGeom prst="rect">
              <a:avLst/>
            </a:prstGeom>
            <a:noFill/>
          </p:spPr>
          <p:txBody>
            <a:bodyPr wrap="square" rtlCol="0">
              <a:spAutoFit/>
            </a:bodyPr>
            <a:lstStyle/>
            <a:p>
              <a:r>
                <a:rPr lang="en-US" sz="2400" b="1">
                  <a:solidFill>
                    <a:schemeClr val="bg1"/>
                  </a:solidFill>
                </a:rPr>
                <a:t>Nước</a:t>
              </a:r>
            </a:p>
          </p:txBody>
        </p:sp>
      </p:grpSp>
      <p:sp>
        <p:nvSpPr>
          <p:cNvPr id="30" name="Rectangle 29">
            <a:extLst>
              <a:ext uri="{FF2B5EF4-FFF2-40B4-BE49-F238E27FC236}">
                <a16:creationId xmlns:a16="http://schemas.microsoft.com/office/drawing/2014/main" id="{EA5C9D62-BCAA-5585-6054-C73F0A80C774}"/>
              </a:ext>
            </a:extLst>
          </p:cNvPr>
          <p:cNvSpPr/>
          <p:nvPr/>
        </p:nvSpPr>
        <p:spPr>
          <a:xfrm>
            <a:off x="432547" y="1389962"/>
            <a:ext cx="8561408" cy="4526472"/>
          </a:xfrm>
          <a:prstGeom prst="rect">
            <a:avLst/>
          </a:prstGeom>
          <a:pattFill prst="lgGrid">
            <a:fgClr>
              <a:schemeClr val="bg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90337B-161C-BD65-3923-409806D118FD}"/>
              </a:ext>
            </a:extLst>
          </p:cNvPr>
          <p:cNvSpPr/>
          <p:nvPr/>
        </p:nvSpPr>
        <p:spPr>
          <a:xfrm>
            <a:off x="566706" y="1523617"/>
            <a:ext cx="8293089" cy="4249777"/>
          </a:xfrm>
          <a:prstGeom prst="rect">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 name="TextBox 8192">
            <a:extLst>
              <a:ext uri="{FF2B5EF4-FFF2-40B4-BE49-F238E27FC236}">
                <a16:creationId xmlns:a16="http://schemas.microsoft.com/office/drawing/2014/main" id="{F72B39FF-8428-B014-11DA-C183B70CBB67}"/>
              </a:ext>
            </a:extLst>
          </p:cNvPr>
          <p:cNvSpPr txBox="1"/>
          <p:nvPr/>
        </p:nvSpPr>
        <p:spPr>
          <a:xfrm>
            <a:off x="746198" y="1692392"/>
            <a:ext cx="8198244" cy="3875228"/>
          </a:xfrm>
          <a:prstGeom prst="rect">
            <a:avLst/>
          </a:prstGeom>
          <a:noFill/>
        </p:spPr>
        <p:txBody>
          <a:bodyPr wrap="square" rtlCol="0">
            <a:spAutoFit/>
          </a:bodyPr>
          <a:lstStyle/>
          <a:p>
            <a:pPr>
              <a:lnSpc>
                <a:spcPct val="130000"/>
              </a:lnSpc>
              <a:spcAft>
                <a:spcPts val="600"/>
              </a:spcAft>
            </a:pPr>
            <a:r>
              <a:rPr lang="en-US" sz="2200">
                <a:latin typeface="Tahoma" panose="020B0604030504040204" pitchFamily="34" charset="0"/>
                <a:ea typeface="Tahoma" panose="020B0604030504040204" pitchFamily="34" charset="0"/>
                <a:cs typeface="Tahoma" panose="020B0604030504040204" pitchFamily="34" charset="0"/>
              </a:rPr>
              <a:t>● </a:t>
            </a:r>
            <a:r>
              <a:rPr lang="en-US" sz="2200">
                <a:latin typeface="Arial" panose="020B0604020202020204" pitchFamily="34" charset="0"/>
                <a:cs typeface="Arial" panose="020B0604020202020204" pitchFamily="34" charset="0"/>
              </a:rPr>
              <a:t>Hydrocarbon trong dãy đồng đẳng của benzene là </a:t>
            </a:r>
            <a:r>
              <a:rPr lang="en-US" sz="2200" b="1">
                <a:solidFill>
                  <a:srgbClr val="FF0000"/>
                </a:solidFill>
                <a:latin typeface="Arial" panose="020B0604020202020204" pitchFamily="34" charset="0"/>
                <a:cs typeface="Arial" panose="020B0604020202020204" pitchFamily="34" charset="0"/>
              </a:rPr>
              <a:t>chất lỏng hoặc chất rắn</a:t>
            </a:r>
            <a:r>
              <a:rPr lang="en-US" sz="2200" b="1">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ở điều kiện thường.</a:t>
            </a:r>
          </a:p>
          <a:p>
            <a:pPr>
              <a:lnSpc>
                <a:spcPct val="130000"/>
              </a:lnSpc>
              <a:spcAft>
                <a:spcPts val="600"/>
              </a:spcAft>
            </a:pPr>
            <a:r>
              <a:rPr lang="en-US" sz="2200">
                <a:latin typeface="Tahoma" panose="020B0604030504040204" pitchFamily="34" charset="0"/>
                <a:ea typeface="Tahoma" panose="020B0604030504040204" pitchFamily="34" charset="0"/>
                <a:cs typeface="Tahoma" panose="020B0604030504040204" pitchFamily="34" charset="0"/>
              </a:rPr>
              <a:t>● </a:t>
            </a:r>
            <a:r>
              <a:rPr lang="en-US" sz="2200">
                <a:latin typeface="Arial" panose="020B0604020202020204" pitchFamily="34" charset="0"/>
                <a:cs typeface="Arial" panose="020B0604020202020204" pitchFamily="34" charset="0"/>
              </a:rPr>
              <a:t>Các hợp chất có </a:t>
            </a:r>
            <a:r>
              <a:rPr lang="en-US" sz="2200" b="1">
                <a:solidFill>
                  <a:srgbClr val="FF0000"/>
                </a:solidFill>
                <a:latin typeface="Arial" panose="020B0604020202020204" pitchFamily="34" charset="0"/>
                <a:cs typeface="Arial" panose="020B0604020202020204" pitchFamily="34" charset="0"/>
              </a:rPr>
              <a:t>mùi đặc trưng, nhẹ hơn </a:t>
            </a:r>
            <a:r>
              <a:rPr lang="en-US" sz="2200">
                <a:latin typeface="Arial" panose="020B0604020202020204" pitchFamily="34" charset="0"/>
                <a:cs typeface="Arial" panose="020B0604020202020204" pitchFamily="34" charset="0"/>
              </a:rPr>
              <a:t>nước và </a:t>
            </a:r>
            <a:r>
              <a:rPr lang="en-US" sz="2200" b="1">
                <a:solidFill>
                  <a:srgbClr val="FF0000"/>
                </a:solidFill>
                <a:latin typeface="Arial" panose="020B0604020202020204" pitchFamily="34" charset="0"/>
                <a:cs typeface="Arial" panose="020B0604020202020204" pitchFamily="34" charset="0"/>
              </a:rPr>
              <a:t>kém tan </a:t>
            </a:r>
            <a:r>
              <a:rPr lang="en-US" sz="2200">
                <a:latin typeface="Arial" panose="020B0604020202020204" pitchFamily="34" charset="0"/>
                <a:cs typeface="Arial" panose="020B0604020202020204" pitchFamily="34" charset="0"/>
              </a:rPr>
              <a:t>trong nước.</a:t>
            </a:r>
          </a:p>
          <a:p>
            <a:pPr>
              <a:lnSpc>
                <a:spcPct val="130000"/>
              </a:lnSpc>
              <a:spcAft>
                <a:spcPts val="600"/>
              </a:spcAft>
            </a:pPr>
            <a:r>
              <a:rPr lang="en-US" sz="2200">
                <a:latin typeface="Tahoma" panose="020B0604030504040204" pitchFamily="34" charset="0"/>
                <a:ea typeface="Tahoma" panose="020B0604030504040204" pitchFamily="34" charset="0"/>
                <a:cs typeface="Tahoma" panose="020B0604030504040204" pitchFamily="34" charset="0"/>
              </a:rPr>
              <a:t>● </a:t>
            </a:r>
            <a:r>
              <a:rPr lang="en-US" sz="2200">
                <a:latin typeface="Arial" panose="020B0604020202020204" pitchFamily="34" charset="0"/>
                <a:cs typeface="Arial" panose="020B0604020202020204" pitchFamily="34" charset="0"/>
              </a:rPr>
              <a:t>Làm </a:t>
            </a:r>
            <a:r>
              <a:rPr lang="en-US" sz="2200" b="1">
                <a:solidFill>
                  <a:srgbClr val="FF0000"/>
                </a:solidFill>
                <a:latin typeface="Arial" panose="020B0604020202020204" pitchFamily="34" charset="0"/>
                <a:cs typeface="Arial" panose="020B0604020202020204" pitchFamily="34" charset="0"/>
              </a:rPr>
              <a:t>dung môi hoà tan </a:t>
            </a:r>
            <a:r>
              <a:rPr lang="en-US" sz="2200">
                <a:latin typeface="Arial" panose="020B0604020202020204" pitchFamily="34" charset="0"/>
                <a:cs typeface="Arial" panose="020B0604020202020204" pitchFamily="34" charset="0"/>
              </a:rPr>
              <a:t>các chất hữu cơ.</a:t>
            </a:r>
          </a:p>
          <a:p>
            <a:pPr>
              <a:lnSpc>
                <a:spcPct val="130000"/>
              </a:lnSpc>
              <a:spcAft>
                <a:spcPts val="600"/>
              </a:spcAft>
            </a:pPr>
            <a:r>
              <a:rPr lang="en-US" sz="2200">
                <a:latin typeface="Tahoma" panose="020B0604030504040204" pitchFamily="34" charset="0"/>
                <a:ea typeface="Tahoma" panose="020B0604030504040204" pitchFamily="34" charset="0"/>
                <a:cs typeface="Tahoma" panose="020B0604030504040204" pitchFamily="34" charset="0"/>
              </a:rPr>
              <a:t>● </a:t>
            </a:r>
            <a:r>
              <a:rPr lang="en-US" sz="2200" b="1">
                <a:solidFill>
                  <a:srgbClr val="FF0000"/>
                </a:solidFill>
                <a:latin typeface="Arial" panose="020B0604020202020204" pitchFamily="34" charset="0"/>
                <a:cs typeface="Arial" panose="020B0604020202020204" pitchFamily="34" charset="0"/>
              </a:rPr>
              <a:t>Độ tan </a:t>
            </a:r>
            <a:r>
              <a:rPr lang="en-US" sz="2200">
                <a:latin typeface="Arial" panose="020B0604020202020204" pitchFamily="34" charset="0"/>
                <a:cs typeface="Arial" panose="020B0604020202020204" pitchFamily="34" charset="0"/>
              </a:rPr>
              <a:t>hydrocarbon thơm thường </a:t>
            </a:r>
            <a:r>
              <a:rPr lang="en-US" sz="2200" b="1">
                <a:solidFill>
                  <a:srgbClr val="FF0000"/>
                </a:solidFill>
                <a:latin typeface="Arial" panose="020B0604020202020204" pitchFamily="34" charset="0"/>
                <a:cs typeface="Arial" panose="020B0604020202020204" pitchFamily="34" charset="0"/>
              </a:rPr>
              <a:t>&gt;</a:t>
            </a:r>
            <a:r>
              <a:rPr lang="en-US" sz="2200" b="1">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các hydrocarbon khác.</a:t>
            </a:r>
          </a:p>
          <a:p>
            <a:pPr>
              <a:lnSpc>
                <a:spcPct val="130000"/>
              </a:lnSpc>
              <a:spcAft>
                <a:spcPts val="600"/>
              </a:spcAft>
            </a:pPr>
            <a:r>
              <a:rPr lang="en-US" sz="2200">
                <a:latin typeface="Tahoma" panose="020B0604030504040204" pitchFamily="34" charset="0"/>
                <a:ea typeface="Tahoma" panose="020B0604030504040204" pitchFamily="34" charset="0"/>
                <a:cs typeface="Tahoma" panose="020B0604030504040204" pitchFamily="34" charset="0"/>
              </a:rPr>
              <a:t>● </a:t>
            </a:r>
            <a:r>
              <a:rPr lang="en-US" sz="2200">
                <a:latin typeface="Arial" panose="020B0604020202020204" pitchFamily="34" charset="0"/>
                <a:cs typeface="Arial" panose="020B0604020202020204" pitchFamily="34" charset="0"/>
              </a:rPr>
              <a:t>Hydrocarbon thơm </a:t>
            </a:r>
            <a:r>
              <a:rPr lang="en-US" sz="2200" b="1">
                <a:solidFill>
                  <a:srgbClr val="FF0000"/>
                </a:solidFill>
                <a:latin typeface="Arial" panose="020B0604020202020204" pitchFamily="34" charset="0"/>
                <a:cs typeface="Arial" panose="020B0604020202020204" pitchFamily="34" charset="0"/>
              </a:rPr>
              <a:t>tác động đến sức khoẻ </a:t>
            </a:r>
            <a:r>
              <a:rPr lang="en-US" sz="2200">
                <a:latin typeface="Arial" panose="020B0604020202020204" pitchFamily="34" charset="0"/>
                <a:cs typeface="Arial" panose="020B0604020202020204" pitchFamily="34" charset="0"/>
              </a:rPr>
              <a:t>con người qua hít thở không khí bị ô nhiễm (trạm xăng dầu, khói thuốc lá).</a:t>
            </a:r>
          </a:p>
        </p:txBody>
      </p:sp>
    </p:spTree>
    <p:extLst>
      <p:ext uri="{BB962C8B-B14F-4D97-AF65-F5344CB8AC3E}">
        <p14:creationId xmlns:p14="http://schemas.microsoft.com/office/powerpoint/2010/main" val="1583046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B700252E-68EA-876E-FCAD-7EB4C5F22407}"/>
              </a:ext>
            </a:extLst>
          </p:cNvPr>
          <p:cNvGraphicFramePr>
            <a:graphicFrameLocks noGrp="1"/>
          </p:cNvGraphicFramePr>
          <p:nvPr>
            <p:extLst>
              <p:ext uri="{D42A27DB-BD31-4B8C-83A1-F6EECF244321}">
                <p14:modId xmlns:p14="http://schemas.microsoft.com/office/powerpoint/2010/main" val="1391377261"/>
              </p:ext>
            </p:extLst>
          </p:nvPr>
        </p:nvGraphicFramePr>
        <p:xfrm>
          <a:off x="351740" y="932156"/>
          <a:ext cx="11488519" cy="5646198"/>
        </p:xfrm>
        <a:graphic>
          <a:graphicData uri="http://schemas.openxmlformats.org/drawingml/2006/table">
            <a:tbl>
              <a:tblPr firstRow="1" bandRow="1">
                <a:tableStyleId>{5940675A-B579-460E-94D1-54222C63F5DA}</a:tableStyleId>
              </a:tblPr>
              <a:tblGrid>
                <a:gridCol w="1818020">
                  <a:extLst>
                    <a:ext uri="{9D8B030D-6E8A-4147-A177-3AD203B41FA5}">
                      <a16:colId xmlns:a16="http://schemas.microsoft.com/office/drawing/2014/main" val="1597926013"/>
                    </a:ext>
                  </a:extLst>
                </a:gridCol>
                <a:gridCol w="2722762">
                  <a:extLst>
                    <a:ext uri="{9D8B030D-6E8A-4147-A177-3AD203B41FA5}">
                      <a16:colId xmlns:a16="http://schemas.microsoft.com/office/drawing/2014/main" val="2617518392"/>
                    </a:ext>
                  </a:extLst>
                </a:gridCol>
                <a:gridCol w="1993997">
                  <a:extLst>
                    <a:ext uri="{9D8B030D-6E8A-4147-A177-3AD203B41FA5}">
                      <a16:colId xmlns:a16="http://schemas.microsoft.com/office/drawing/2014/main" val="2314323355"/>
                    </a:ext>
                  </a:extLst>
                </a:gridCol>
                <a:gridCol w="2838707">
                  <a:extLst>
                    <a:ext uri="{9D8B030D-6E8A-4147-A177-3AD203B41FA5}">
                      <a16:colId xmlns:a16="http://schemas.microsoft.com/office/drawing/2014/main" val="3850671519"/>
                    </a:ext>
                  </a:extLst>
                </a:gridCol>
                <a:gridCol w="1146383">
                  <a:extLst>
                    <a:ext uri="{9D8B030D-6E8A-4147-A177-3AD203B41FA5}">
                      <a16:colId xmlns:a16="http://schemas.microsoft.com/office/drawing/2014/main" val="1789016225"/>
                    </a:ext>
                  </a:extLst>
                </a:gridCol>
                <a:gridCol w="968650">
                  <a:extLst>
                    <a:ext uri="{9D8B030D-6E8A-4147-A177-3AD203B41FA5}">
                      <a16:colId xmlns:a16="http://schemas.microsoft.com/office/drawing/2014/main" val="506587044"/>
                    </a:ext>
                  </a:extLst>
                </a:gridCol>
              </a:tblGrid>
              <a:tr h="1021606">
                <a:tc>
                  <a:txBody>
                    <a:bodyPr/>
                    <a:lstStyle/>
                    <a:p>
                      <a:pPr algn="ctr">
                        <a:lnSpc>
                          <a:spcPct val="130000"/>
                        </a:lnSpc>
                      </a:pPr>
                      <a:r>
                        <a:rPr lang="en-US" sz="2200" b="1"/>
                        <a:t>Công thức phân tử</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Công thức cấu tạo</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Tên thông thường</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Tên hệ thống</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t</a:t>
                      </a:r>
                      <a:r>
                        <a:rPr lang="en-US" sz="2200" b="1" baseline="-25000"/>
                        <a:t>nc</a:t>
                      </a:r>
                      <a:r>
                        <a:rPr lang="en-US" sz="2200" b="1" baseline="0"/>
                        <a:t> (</a:t>
                      </a:r>
                      <a:r>
                        <a:rPr lang="en-US" sz="2200" b="1" baseline="30000"/>
                        <a:t>0</a:t>
                      </a:r>
                      <a:r>
                        <a:rPr lang="en-US" sz="2200" b="1" baseline="0"/>
                        <a:t>C)</a:t>
                      </a:r>
                      <a:endParaRPr lang="en-US" sz="2200" b="1"/>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t</a:t>
                      </a:r>
                      <a:r>
                        <a:rPr lang="en-US" sz="2200" b="1" baseline="-25000"/>
                        <a:t>s</a:t>
                      </a:r>
                      <a:r>
                        <a:rPr lang="en-US" sz="2200" b="1" baseline="0"/>
                        <a:t>(</a:t>
                      </a:r>
                      <a:r>
                        <a:rPr lang="en-US" sz="2200" b="1" baseline="30000"/>
                        <a:t>0</a:t>
                      </a:r>
                      <a:r>
                        <a:rPr lang="en-US" sz="2200" b="1" baseline="0"/>
                        <a:t>C)</a:t>
                      </a:r>
                      <a:endParaRPr lang="en-US" sz="2200" b="1"/>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19325728"/>
                  </a:ext>
                </a:extLst>
              </a:tr>
              <a:tr h="780561">
                <a:tc>
                  <a:txBody>
                    <a:bodyPr/>
                    <a:lstStyle/>
                    <a:p>
                      <a:pPr algn="ctr">
                        <a:lnSpc>
                          <a:spcPct val="130000"/>
                        </a:lnSpc>
                      </a:pPr>
                      <a:r>
                        <a:rPr lang="en-US" sz="2200" b="0"/>
                        <a:t>C</a:t>
                      </a:r>
                      <a:r>
                        <a:rPr lang="en-US" sz="2200" b="0" baseline="-25000"/>
                        <a:t>6</a:t>
                      </a:r>
                      <a:r>
                        <a:rPr lang="en-US" sz="2200" b="0" baseline="0"/>
                        <a:t>H</a:t>
                      </a:r>
                      <a:r>
                        <a:rPr lang="en-US" sz="2200" b="0" baseline="-25000"/>
                        <a:t>6</a:t>
                      </a: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benzen</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Benzene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5,5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80,1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2330136"/>
                  </a:ext>
                </a:extLst>
              </a:tr>
              <a:tr h="905522">
                <a:tc>
                  <a:txBody>
                    <a:bodyPr/>
                    <a:lstStyle/>
                    <a:p>
                      <a:pPr algn="ctr">
                        <a:lnSpc>
                          <a:spcPct val="130000"/>
                        </a:lnSpc>
                      </a:pPr>
                      <a:r>
                        <a:rPr lang="en-US" sz="2200" b="0"/>
                        <a:t>C</a:t>
                      </a:r>
                      <a:r>
                        <a:rPr lang="en-US" sz="2200" b="0" baseline="-25000"/>
                        <a:t>7</a:t>
                      </a:r>
                      <a:r>
                        <a:rPr lang="en-US" sz="2200" b="0" baseline="0"/>
                        <a:t>H</a:t>
                      </a:r>
                      <a:r>
                        <a:rPr lang="en-US" sz="2200" b="0" baseline="-25000"/>
                        <a:t>8</a:t>
                      </a: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toluene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Methylbenzene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-95,0 </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110,6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32114893"/>
                  </a:ext>
                </a:extLst>
              </a:tr>
              <a:tr h="1429305">
                <a:tc>
                  <a:txBody>
                    <a:bodyPr/>
                    <a:lstStyle/>
                    <a:p>
                      <a:pPr algn="ctr">
                        <a:lnSpc>
                          <a:spcPct val="130000"/>
                        </a:lnSpc>
                      </a:pPr>
                      <a:r>
                        <a:rPr lang="en-US" sz="2200" b="0"/>
                        <a:t>C</a:t>
                      </a:r>
                      <a:r>
                        <a:rPr lang="en-US" sz="2200" b="0" baseline="-25000"/>
                        <a:t>8</a:t>
                      </a:r>
                      <a:r>
                        <a:rPr lang="en-US" sz="2200" b="0" baseline="0"/>
                        <a:t>H</a:t>
                      </a:r>
                      <a:r>
                        <a:rPr lang="en-US" sz="2200" b="0" baseline="-25000"/>
                        <a:t>10</a:t>
                      </a: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Ethylbenzene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-95,0</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136,2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252171606"/>
                  </a:ext>
                </a:extLst>
              </a:tr>
              <a:tr h="1509204">
                <a:tc>
                  <a:txBody>
                    <a:bodyPr/>
                    <a:lstStyle/>
                    <a:p>
                      <a:pPr algn="ctr">
                        <a:lnSpc>
                          <a:spcPct val="130000"/>
                        </a:lnSpc>
                      </a:pPr>
                      <a:r>
                        <a:rPr lang="en-US" sz="2200" b="0"/>
                        <a:t>C</a:t>
                      </a:r>
                      <a:r>
                        <a:rPr lang="en-US" sz="2200" b="0" baseline="-25000"/>
                        <a:t>8</a:t>
                      </a:r>
                      <a:r>
                        <a:rPr lang="en-US" sz="2200" b="0" baseline="0"/>
                        <a:t>H</a:t>
                      </a:r>
                      <a:r>
                        <a:rPr lang="en-US" sz="2200" b="0" baseline="-25000"/>
                        <a:t>10</a:t>
                      </a: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i="1"/>
                        <a:t>o</a:t>
                      </a:r>
                      <a:r>
                        <a:rPr lang="en-US" sz="2200" b="0"/>
                        <a:t>-xylene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1,2-dimethylbenzene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-25,2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144,4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63496085"/>
                  </a:ext>
                </a:extLst>
              </a:tr>
            </a:tbl>
          </a:graphicData>
        </a:graphic>
      </p:graphicFrame>
      <p:pic>
        <p:nvPicPr>
          <p:cNvPr id="9" name="Picture 2">
            <a:extLst>
              <a:ext uri="{FF2B5EF4-FFF2-40B4-BE49-F238E27FC236}">
                <a16:creationId xmlns:a16="http://schemas.microsoft.com/office/drawing/2014/main" id="{C3435244-023F-80D4-7674-A3C3D6E3F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272" y="1984459"/>
            <a:ext cx="553343" cy="66809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2566A86-2A3E-8833-1C56-9844E75DA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3272" y="2797301"/>
            <a:ext cx="1270518" cy="8159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rite all the possible isomers for a benzene derivative having the  molecular formula C8H10 .">
            <a:extLst>
              <a:ext uri="{FF2B5EF4-FFF2-40B4-BE49-F238E27FC236}">
                <a16:creationId xmlns:a16="http://schemas.microsoft.com/office/drawing/2014/main" id="{4DDA1EEB-570C-624C-31F8-F9C42BB45D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2" t="44660" r="68293" b="21788"/>
          <a:stretch/>
        </p:blipFill>
        <p:spPr bwMode="auto">
          <a:xfrm>
            <a:off x="3183272" y="5118361"/>
            <a:ext cx="1410655" cy="135541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thylbenzene 100-41-4 | Tokyo Chemical Industry Co., Ltd.(APAC)">
            <a:extLst>
              <a:ext uri="{FF2B5EF4-FFF2-40B4-BE49-F238E27FC236}">
                <a16:creationId xmlns:a16="http://schemas.microsoft.com/office/drawing/2014/main" id="{1E6C8DF9-74AE-2D40-B123-37671269E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3272" y="3704857"/>
            <a:ext cx="1308926" cy="13089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427FAC3-2F5D-A004-010D-97ECE7EF1127}"/>
              </a:ext>
            </a:extLst>
          </p:cNvPr>
          <p:cNvSpPr txBox="1"/>
          <p:nvPr/>
        </p:nvSpPr>
        <p:spPr>
          <a:xfrm>
            <a:off x="0" y="279646"/>
            <a:ext cx="12192000" cy="430887"/>
          </a:xfrm>
          <a:prstGeom prst="rect">
            <a:avLst/>
          </a:prstGeom>
          <a:noFill/>
        </p:spPr>
        <p:txBody>
          <a:bodyPr wrap="square" rtlCol="0">
            <a:spAutoFit/>
          </a:bodyPr>
          <a:lstStyle/>
          <a:p>
            <a:pPr algn="ctr"/>
            <a:r>
              <a:rPr lang="en-US" sz="2200" b="1"/>
              <a:t>Bảng. </a:t>
            </a:r>
            <a:r>
              <a:rPr lang="en-US" sz="2200"/>
              <a:t>Tên gọi và tính chất vật lí của một số hydrocarbon thơm</a:t>
            </a:r>
          </a:p>
        </p:txBody>
      </p:sp>
    </p:spTree>
    <p:extLst>
      <p:ext uri="{BB962C8B-B14F-4D97-AF65-F5344CB8AC3E}">
        <p14:creationId xmlns:p14="http://schemas.microsoft.com/office/powerpoint/2010/main" val="1175104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4">
            <a:extLst>
              <a:ext uri="{FF2B5EF4-FFF2-40B4-BE49-F238E27FC236}">
                <a16:creationId xmlns:a16="http://schemas.microsoft.com/office/drawing/2014/main" id="{928FC8C9-ABB7-4D3D-A619-8D225D0E9344}"/>
              </a:ext>
            </a:extLst>
          </p:cNvPr>
          <p:cNvSpPr txBox="1">
            <a:spLocks/>
          </p:cNvSpPr>
          <p:nvPr/>
        </p:nvSpPr>
        <p:spPr bwMode="auto">
          <a:xfrm>
            <a:off x="295941" y="461473"/>
            <a:ext cx="10249984" cy="296752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eaLnBrk="1" hangingPunct="1">
              <a:buClr>
                <a:srgbClr val="0563C1"/>
              </a:buClr>
              <a:buNone/>
              <a:defRPr/>
            </a:pPr>
            <a:r>
              <a:rPr lang="vi-VN" sz="4000" b="1">
                <a:solidFill>
                  <a:schemeClr val="bg1"/>
                </a:solidFill>
                <a:latin typeface="Arial" panose="020B0604020202020204" pitchFamily="34" charset="0"/>
                <a:cs typeface="Arial" panose="020B0604020202020204" pitchFamily="34" charset="0"/>
              </a:rPr>
              <a:t>Bài </a:t>
            </a:r>
            <a:r>
              <a:rPr lang="en-US" sz="4000" b="1">
                <a:solidFill>
                  <a:schemeClr val="bg1"/>
                </a:solidFill>
                <a:latin typeface="Arial" panose="020B0604020202020204" pitchFamily="34" charset="0"/>
                <a:cs typeface="Arial" panose="020B0604020202020204" pitchFamily="34" charset="0"/>
              </a:rPr>
              <a:t>14</a:t>
            </a:r>
            <a:endParaRPr lang="vi-VN" sz="4000" b="1"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0563C1"/>
              </a:buClr>
              <a:buSzPct val="70000"/>
              <a:buFont typeface="Wingdings" pitchFamily="2" charset="2"/>
              <a:buNone/>
              <a:tabLst/>
              <a:defRPr/>
            </a:pPr>
            <a:r>
              <a:rPr kumimoji="0" 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ARENE </a:t>
            </a:r>
          </a:p>
          <a:p>
            <a:pPr marL="0" marR="0" lvl="0" indent="0" algn="ctr" defTabSz="914400" rtl="0" eaLnBrk="1" fontAlgn="base" latinLnBrk="0" hangingPunct="1">
              <a:lnSpc>
                <a:spcPct val="100000"/>
              </a:lnSpc>
              <a:spcBef>
                <a:spcPct val="20000"/>
              </a:spcBef>
              <a:spcAft>
                <a:spcPct val="0"/>
              </a:spcAft>
              <a:buClr>
                <a:srgbClr val="0563C1"/>
              </a:buClr>
              <a:buSzPct val="70000"/>
              <a:buFont typeface="Wingdings" pitchFamily="2" charset="2"/>
              <a:buNone/>
              <a:tabLst/>
              <a:defRPr/>
            </a:pPr>
            <a:r>
              <a:rPr kumimoji="0" lang="en-US" sz="4800" b="1" i="0" u="none" strike="noStrike" kern="1200" cap="none" spc="0" normalizeH="0" baseline="0" noProof="0">
                <a:ln>
                  <a:noFill/>
                </a:ln>
                <a:solidFill>
                  <a:schemeClr val="bg1"/>
                </a:solidFill>
                <a:effectLst>
                  <a:outerShdw blurRad="38100" dist="38100" dir="2700000" algn="tl">
                    <a:srgbClr val="000000"/>
                  </a:outerShdw>
                </a:effectLst>
                <a:uLnTx/>
                <a:uFillTx/>
                <a:latin typeface="Arial" panose="020B0604020202020204" pitchFamily="34" charset="0"/>
                <a:cs typeface="Arial" panose="020B0604020202020204" pitchFamily="34" charset="0"/>
              </a:rPr>
              <a:t>(HYDROCARBON THƠM)</a:t>
            </a:r>
            <a:endParaRPr kumimoji="0" lang="en-US" sz="48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TextBox 1">
            <a:extLst>
              <a:ext uri="{FF2B5EF4-FFF2-40B4-BE49-F238E27FC236}">
                <a16:creationId xmlns:a16="http://schemas.microsoft.com/office/drawing/2014/main" id="{24B0B67F-C4F2-498C-BBA4-0C92A939083D}"/>
              </a:ext>
            </a:extLst>
          </p:cNvPr>
          <p:cNvSpPr txBox="1">
            <a:spLocks noChangeArrowheads="1"/>
          </p:cNvSpPr>
          <p:nvPr/>
        </p:nvSpPr>
        <p:spPr bwMode="auto">
          <a:xfrm>
            <a:off x="1940252" y="5792755"/>
            <a:ext cx="339857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VNI-Times" pitchFamily="2" charset="0"/>
              </a:defRPr>
            </a:lvl1pPr>
            <a:lvl2pPr marL="742950" indent="-285750">
              <a:defRPr sz="3200">
                <a:solidFill>
                  <a:schemeClr val="tx1"/>
                </a:solidFill>
                <a:latin typeface="VNI-Times" pitchFamily="2" charset="0"/>
              </a:defRPr>
            </a:lvl2pPr>
            <a:lvl3pPr marL="1143000" indent="-228600">
              <a:defRPr sz="3200">
                <a:solidFill>
                  <a:schemeClr val="tx1"/>
                </a:solidFill>
                <a:latin typeface="VNI-Times" pitchFamily="2" charset="0"/>
              </a:defRPr>
            </a:lvl3pPr>
            <a:lvl4pPr marL="1600200" indent="-228600">
              <a:defRPr sz="3200">
                <a:solidFill>
                  <a:schemeClr val="tx1"/>
                </a:solidFill>
                <a:latin typeface="VNI-Times" pitchFamily="2" charset="0"/>
              </a:defRPr>
            </a:lvl4pPr>
            <a:lvl5pPr marL="2057400" indent="-22860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Giáo viên</a:t>
            </a:r>
            <a:r>
              <a:rPr kumimoji="0" lang="en-US" sz="2400" b="0"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8" name="图片 9">
            <a:extLst>
              <a:ext uri="{FF2B5EF4-FFF2-40B4-BE49-F238E27FC236}">
                <a16:creationId xmlns:a16="http://schemas.microsoft.com/office/drawing/2014/main" id="{762FE9E9-EDBC-482F-81ED-76E12404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663" y="2079157"/>
            <a:ext cx="3024336" cy="4790270"/>
          </a:xfrm>
          <a:prstGeom prst="rect">
            <a:avLst/>
          </a:prstGeom>
          <a:effectLst>
            <a:outerShdw blurRad="50800" dist="38100" dir="2700000" algn="tl" rotWithShape="0">
              <a:prstClr val="black">
                <a:alpha val="40000"/>
              </a:prstClr>
            </a:outerShdw>
          </a:effectLst>
        </p:spPr>
      </p:pic>
      <p:grpSp>
        <p:nvGrpSpPr>
          <p:cNvPr id="9" name="Group 550">
            <a:extLst>
              <a:ext uri="{FF2B5EF4-FFF2-40B4-BE49-F238E27FC236}">
                <a16:creationId xmlns:a16="http://schemas.microsoft.com/office/drawing/2014/main" id="{4DA3EB0B-147F-4A95-A426-D7AC632EE5C1}"/>
              </a:ext>
            </a:extLst>
          </p:cNvPr>
          <p:cNvGrpSpPr>
            <a:grpSpLocks/>
          </p:cNvGrpSpPr>
          <p:nvPr/>
        </p:nvGrpSpPr>
        <p:grpSpPr bwMode="auto">
          <a:xfrm>
            <a:off x="10590041" y="849241"/>
            <a:ext cx="1687981" cy="1632974"/>
            <a:chOff x="295" y="3475"/>
            <a:chExt cx="1407" cy="1407"/>
          </a:xfrm>
        </p:grpSpPr>
        <p:sp>
          <p:nvSpPr>
            <p:cNvPr id="10" name="Oval 551">
              <a:extLst>
                <a:ext uri="{FF2B5EF4-FFF2-40B4-BE49-F238E27FC236}">
                  <a16:creationId xmlns:a16="http://schemas.microsoft.com/office/drawing/2014/main" id="{E22CA216-0356-4360-9D7F-6548F653A5BA}"/>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nvGrpSpPr>
            <p:cNvPr id="11" name="Group 552">
              <a:extLst>
                <a:ext uri="{FF2B5EF4-FFF2-40B4-BE49-F238E27FC236}">
                  <a16:creationId xmlns:a16="http://schemas.microsoft.com/office/drawing/2014/main" id="{3D1ED4ED-968C-463F-A8A8-9DB78B1FCFC3}"/>
                </a:ext>
              </a:extLst>
            </p:cNvPr>
            <p:cNvGrpSpPr>
              <a:grpSpLocks/>
            </p:cNvGrpSpPr>
            <p:nvPr/>
          </p:nvGrpSpPr>
          <p:grpSpPr bwMode="auto">
            <a:xfrm>
              <a:off x="476" y="3657"/>
              <a:ext cx="1050" cy="1050"/>
              <a:chOff x="-6056" y="-2208"/>
              <a:chExt cx="2208" cy="2208"/>
            </a:xfrm>
          </p:grpSpPr>
          <p:sp>
            <p:nvSpPr>
              <p:cNvPr id="12" name="Oval 553">
                <a:extLst>
                  <a:ext uri="{FF2B5EF4-FFF2-40B4-BE49-F238E27FC236}">
                    <a16:creationId xmlns:a16="http://schemas.microsoft.com/office/drawing/2014/main" id="{F0855F70-9B25-492D-A3CF-D9680DB5EAE9}"/>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nvGrpSpPr>
              <p:cNvPr id="13" name="Group 554">
                <a:extLst>
                  <a:ext uri="{FF2B5EF4-FFF2-40B4-BE49-F238E27FC236}">
                    <a16:creationId xmlns:a16="http://schemas.microsoft.com/office/drawing/2014/main" id="{C079BC0A-F575-436A-816F-66CA8E4DE41A}"/>
                  </a:ext>
                </a:extLst>
              </p:cNvPr>
              <p:cNvGrpSpPr>
                <a:grpSpLocks/>
              </p:cNvGrpSpPr>
              <p:nvPr/>
            </p:nvGrpSpPr>
            <p:grpSpPr bwMode="auto">
              <a:xfrm>
                <a:off x="-6056" y="-2208"/>
                <a:ext cx="2208" cy="2208"/>
                <a:chOff x="-4060" y="-879"/>
                <a:chExt cx="2208" cy="2208"/>
              </a:xfrm>
            </p:grpSpPr>
            <p:grpSp>
              <p:nvGrpSpPr>
                <p:cNvPr id="14" name="Group 555">
                  <a:extLst>
                    <a:ext uri="{FF2B5EF4-FFF2-40B4-BE49-F238E27FC236}">
                      <a16:creationId xmlns:a16="http://schemas.microsoft.com/office/drawing/2014/main" id="{3D049D93-E550-44C1-9976-FF999C8D6C29}"/>
                    </a:ext>
                  </a:extLst>
                </p:cNvPr>
                <p:cNvGrpSpPr>
                  <a:grpSpLocks/>
                </p:cNvGrpSpPr>
                <p:nvPr/>
              </p:nvGrpSpPr>
              <p:grpSpPr bwMode="auto">
                <a:xfrm>
                  <a:off x="-4060" y="-879"/>
                  <a:ext cx="2208" cy="2208"/>
                  <a:chOff x="-3924" y="-788"/>
                  <a:chExt cx="2208" cy="2208"/>
                </a:xfrm>
              </p:grpSpPr>
              <p:grpSp>
                <p:nvGrpSpPr>
                  <p:cNvPr id="30" name="Group 556">
                    <a:extLst>
                      <a:ext uri="{FF2B5EF4-FFF2-40B4-BE49-F238E27FC236}">
                        <a16:creationId xmlns:a16="http://schemas.microsoft.com/office/drawing/2014/main" id="{E4474D15-9ED1-4C08-B0B3-20A5D7647151}"/>
                      </a:ext>
                    </a:extLst>
                  </p:cNvPr>
                  <p:cNvGrpSpPr>
                    <a:grpSpLocks noChangeAspect="1"/>
                  </p:cNvGrpSpPr>
                  <p:nvPr/>
                </p:nvGrpSpPr>
                <p:grpSpPr bwMode="auto">
                  <a:xfrm>
                    <a:off x="-3924" y="-788"/>
                    <a:ext cx="2208" cy="2202"/>
                    <a:chOff x="168" y="696"/>
                    <a:chExt cx="1429" cy="1429"/>
                  </a:xfrm>
                </p:grpSpPr>
                <p:grpSp>
                  <p:nvGrpSpPr>
                    <p:cNvPr id="38" name="Group 557">
                      <a:extLst>
                        <a:ext uri="{FF2B5EF4-FFF2-40B4-BE49-F238E27FC236}">
                          <a16:creationId xmlns:a16="http://schemas.microsoft.com/office/drawing/2014/main" id="{992A8F24-5F6E-4DEB-BF04-DCBC8F7B98FA}"/>
                        </a:ext>
                      </a:extLst>
                    </p:cNvPr>
                    <p:cNvGrpSpPr>
                      <a:grpSpLocks noChangeAspect="1"/>
                    </p:cNvGrpSpPr>
                    <p:nvPr/>
                  </p:nvGrpSpPr>
                  <p:grpSpPr bwMode="auto">
                    <a:xfrm>
                      <a:off x="854" y="696"/>
                      <a:ext cx="56" cy="1429"/>
                      <a:chOff x="845" y="696"/>
                      <a:chExt cx="56" cy="1429"/>
                    </a:xfrm>
                  </p:grpSpPr>
                  <p:sp>
                    <p:nvSpPr>
                      <p:cNvPr id="42" name="AutoShape 558">
                        <a:extLst>
                          <a:ext uri="{FF2B5EF4-FFF2-40B4-BE49-F238E27FC236}">
                            <a16:creationId xmlns:a16="http://schemas.microsoft.com/office/drawing/2014/main" id="{2521580A-4753-43AC-BA6F-90F5A93CDB6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sp>
                    <p:nvSpPr>
                      <p:cNvPr id="43" name="AutoShape 559">
                        <a:extLst>
                          <a:ext uri="{FF2B5EF4-FFF2-40B4-BE49-F238E27FC236}">
                            <a16:creationId xmlns:a16="http://schemas.microsoft.com/office/drawing/2014/main" id="{749068BD-674D-43D1-B1AB-4146A224DFB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grpSp>
                  <p:nvGrpSpPr>
                    <p:cNvPr id="39" name="Group 560">
                      <a:extLst>
                        <a:ext uri="{FF2B5EF4-FFF2-40B4-BE49-F238E27FC236}">
                          <a16:creationId xmlns:a16="http://schemas.microsoft.com/office/drawing/2014/main" id="{7A0BD04F-B6A9-43DA-8ED7-9C85E1980202}"/>
                        </a:ext>
                      </a:extLst>
                    </p:cNvPr>
                    <p:cNvGrpSpPr>
                      <a:grpSpLocks noChangeAspect="1"/>
                    </p:cNvGrpSpPr>
                    <p:nvPr/>
                  </p:nvGrpSpPr>
                  <p:grpSpPr bwMode="auto">
                    <a:xfrm rot="5400000">
                      <a:off x="855" y="696"/>
                      <a:ext cx="56" cy="1429"/>
                      <a:chOff x="845" y="696"/>
                      <a:chExt cx="56" cy="1429"/>
                    </a:xfrm>
                  </p:grpSpPr>
                  <p:sp>
                    <p:nvSpPr>
                      <p:cNvPr id="40" name="AutoShape 561">
                        <a:extLst>
                          <a:ext uri="{FF2B5EF4-FFF2-40B4-BE49-F238E27FC236}">
                            <a16:creationId xmlns:a16="http://schemas.microsoft.com/office/drawing/2014/main" id="{DE64F1F5-7F7E-48C3-A583-A4CDE4A3998F}"/>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sp>
                    <p:nvSpPr>
                      <p:cNvPr id="41" name="AutoShape 562">
                        <a:extLst>
                          <a:ext uri="{FF2B5EF4-FFF2-40B4-BE49-F238E27FC236}">
                            <a16:creationId xmlns:a16="http://schemas.microsoft.com/office/drawing/2014/main" id="{C9B0E4E9-23CE-436E-821E-BDE848F9CBC3}"/>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grpSp>
              <p:grpSp>
                <p:nvGrpSpPr>
                  <p:cNvPr id="31" name="Group 563">
                    <a:extLst>
                      <a:ext uri="{FF2B5EF4-FFF2-40B4-BE49-F238E27FC236}">
                        <a16:creationId xmlns:a16="http://schemas.microsoft.com/office/drawing/2014/main" id="{37CDEF6B-D873-47BA-8307-A71C2C986157}"/>
                      </a:ext>
                    </a:extLst>
                  </p:cNvPr>
                  <p:cNvGrpSpPr>
                    <a:grpSpLocks noChangeAspect="1"/>
                  </p:cNvGrpSpPr>
                  <p:nvPr/>
                </p:nvGrpSpPr>
                <p:grpSpPr bwMode="auto">
                  <a:xfrm rot="2700000">
                    <a:off x="-3927" y="-785"/>
                    <a:ext cx="2208" cy="2202"/>
                    <a:chOff x="168" y="696"/>
                    <a:chExt cx="1429" cy="1429"/>
                  </a:xfrm>
                </p:grpSpPr>
                <p:grpSp>
                  <p:nvGrpSpPr>
                    <p:cNvPr id="32" name="Group 564">
                      <a:extLst>
                        <a:ext uri="{FF2B5EF4-FFF2-40B4-BE49-F238E27FC236}">
                          <a16:creationId xmlns:a16="http://schemas.microsoft.com/office/drawing/2014/main" id="{CF7ACD61-153A-42CD-B37B-C4DCE5AB8378}"/>
                        </a:ext>
                      </a:extLst>
                    </p:cNvPr>
                    <p:cNvGrpSpPr>
                      <a:grpSpLocks noChangeAspect="1"/>
                    </p:cNvGrpSpPr>
                    <p:nvPr/>
                  </p:nvGrpSpPr>
                  <p:grpSpPr bwMode="auto">
                    <a:xfrm>
                      <a:off x="854" y="696"/>
                      <a:ext cx="56" cy="1429"/>
                      <a:chOff x="845" y="696"/>
                      <a:chExt cx="56" cy="1429"/>
                    </a:xfrm>
                  </p:grpSpPr>
                  <p:sp>
                    <p:nvSpPr>
                      <p:cNvPr id="36" name="AutoShape 565">
                        <a:extLst>
                          <a:ext uri="{FF2B5EF4-FFF2-40B4-BE49-F238E27FC236}">
                            <a16:creationId xmlns:a16="http://schemas.microsoft.com/office/drawing/2014/main" id="{C085D2BF-3A58-4655-A0BC-A27DB94B975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sp>
                    <p:nvSpPr>
                      <p:cNvPr id="37" name="AutoShape 566">
                        <a:extLst>
                          <a:ext uri="{FF2B5EF4-FFF2-40B4-BE49-F238E27FC236}">
                            <a16:creationId xmlns:a16="http://schemas.microsoft.com/office/drawing/2014/main" id="{B2987810-DBB5-4C1E-8F99-4E6FA2175191}"/>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grpSp>
                  <p:nvGrpSpPr>
                    <p:cNvPr id="33" name="Group 567">
                      <a:extLst>
                        <a:ext uri="{FF2B5EF4-FFF2-40B4-BE49-F238E27FC236}">
                          <a16:creationId xmlns:a16="http://schemas.microsoft.com/office/drawing/2014/main" id="{00FE5CDC-B36C-4887-9EE9-3160758EFCB8}"/>
                        </a:ext>
                      </a:extLst>
                    </p:cNvPr>
                    <p:cNvGrpSpPr>
                      <a:grpSpLocks noChangeAspect="1"/>
                    </p:cNvGrpSpPr>
                    <p:nvPr/>
                  </p:nvGrpSpPr>
                  <p:grpSpPr bwMode="auto">
                    <a:xfrm rot="5400000">
                      <a:off x="855" y="696"/>
                      <a:ext cx="56" cy="1429"/>
                      <a:chOff x="845" y="696"/>
                      <a:chExt cx="56" cy="1429"/>
                    </a:xfrm>
                  </p:grpSpPr>
                  <p:sp>
                    <p:nvSpPr>
                      <p:cNvPr id="34" name="AutoShape 568">
                        <a:extLst>
                          <a:ext uri="{FF2B5EF4-FFF2-40B4-BE49-F238E27FC236}">
                            <a16:creationId xmlns:a16="http://schemas.microsoft.com/office/drawing/2014/main" id="{05EF7C8E-8145-4B2F-B4DE-6674BA200B3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sp>
                    <p:nvSpPr>
                      <p:cNvPr id="35" name="AutoShape 569">
                        <a:extLst>
                          <a:ext uri="{FF2B5EF4-FFF2-40B4-BE49-F238E27FC236}">
                            <a16:creationId xmlns:a16="http://schemas.microsoft.com/office/drawing/2014/main" id="{A0E92562-5C23-4FB4-81CB-40A298B20A7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grpSp>
            </p:grpSp>
            <p:grpSp>
              <p:nvGrpSpPr>
                <p:cNvPr id="15" name="Group 570">
                  <a:extLst>
                    <a:ext uri="{FF2B5EF4-FFF2-40B4-BE49-F238E27FC236}">
                      <a16:creationId xmlns:a16="http://schemas.microsoft.com/office/drawing/2014/main" id="{C5629BF7-2952-4077-B290-946E6EE60708}"/>
                    </a:ext>
                  </a:extLst>
                </p:cNvPr>
                <p:cNvGrpSpPr>
                  <a:grpSpLocks/>
                </p:cNvGrpSpPr>
                <p:nvPr/>
              </p:nvGrpSpPr>
              <p:grpSpPr bwMode="auto">
                <a:xfrm rot="1320000">
                  <a:off x="-3742" y="-520"/>
                  <a:ext cx="1546" cy="1546"/>
                  <a:chOff x="-3924" y="-788"/>
                  <a:chExt cx="2208" cy="2208"/>
                </a:xfrm>
              </p:grpSpPr>
              <p:grpSp>
                <p:nvGrpSpPr>
                  <p:cNvPr id="16" name="Group 571">
                    <a:extLst>
                      <a:ext uri="{FF2B5EF4-FFF2-40B4-BE49-F238E27FC236}">
                        <a16:creationId xmlns:a16="http://schemas.microsoft.com/office/drawing/2014/main" id="{157DFA9D-37E8-45B6-A57C-10FE36E22CF7}"/>
                      </a:ext>
                    </a:extLst>
                  </p:cNvPr>
                  <p:cNvGrpSpPr>
                    <a:grpSpLocks noChangeAspect="1"/>
                  </p:cNvGrpSpPr>
                  <p:nvPr/>
                </p:nvGrpSpPr>
                <p:grpSpPr bwMode="auto">
                  <a:xfrm>
                    <a:off x="-3924" y="-788"/>
                    <a:ext cx="2208" cy="2202"/>
                    <a:chOff x="168" y="696"/>
                    <a:chExt cx="1429" cy="1429"/>
                  </a:xfrm>
                </p:grpSpPr>
                <p:grpSp>
                  <p:nvGrpSpPr>
                    <p:cNvPr id="24" name="Group 572">
                      <a:extLst>
                        <a:ext uri="{FF2B5EF4-FFF2-40B4-BE49-F238E27FC236}">
                          <a16:creationId xmlns:a16="http://schemas.microsoft.com/office/drawing/2014/main" id="{381E25E6-1078-45DE-A3FA-93387E7A1F9E}"/>
                        </a:ext>
                      </a:extLst>
                    </p:cNvPr>
                    <p:cNvGrpSpPr>
                      <a:grpSpLocks noChangeAspect="1"/>
                    </p:cNvGrpSpPr>
                    <p:nvPr/>
                  </p:nvGrpSpPr>
                  <p:grpSpPr bwMode="auto">
                    <a:xfrm>
                      <a:off x="854" y="696"/>
                      <a:ext cx="56" cy="1429"/>
                      <a:chOff x="845" y="696"/>
                      <a:chExt cx="56" cy="1429"/>
                    </a:xfrm>
                  </p:grpSpPr>
                  <p:sp>
                    <p:nvSpPr>
                      <p:cNvPr id="28" name="AutoShape 573">
                        <a:extLst>
                          <a:ext uri="{FF2B5EF4-FFF2-40B4-BE49-F238E27FC236}">
                            <a16:creationId xmlns:a16="http://schemas.microsoft.com/office/drawing/2014/main" id="{8314DAFA-5256-432E-88B6-583B0B96CE4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sp>
                    <p:nvSpPr>
                      <p:cNvPr id="29" name="AutoShape 574">
                        <a:extLst>
                          <a:ext uri="{FF2B5EF4-FFF2-40B4-BE49-F238E27FC236}">
                            <a16:creationId xmlns:a16="http://schemas.microsoft.com/office/drawing/2014/main" id="{EAA7DA78-B2C6-44C6-9E54-AC2EA8161F46}"/>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grpSp>
                  <p:nvGrpSpPr>
                    <p:cNvPr id="25" name="Group 575">
                      <a:extLst>
                        <a:ext uri="{FF2B5EF4-FFF2-40B4-BE49-F238E27FC236}">
                          <a16:creationId xmlns:a16="http://schemas.microsoft.com/office/drawing/2014/main" id="{2B44F350-1A6E-47C3-A74A-91B49FD6E8D9}"/>
                        </a:ext>
                      </a:extLst>
                    </p:cNvPr>
                    <p:cNvGrpSpPr>
                      <a:grpSpLocks noChangeAspect="1"/>
                    </p:cNvGrpSpPr>
                    <p:nvPr/>
                  </p:nvGrpSpPr>
                  <p:grpSpPr bwMode="auto">
                    <a:xfrm rot="5400000">
                      <a:off x="855" y="696"/>
                      <a:ext cx="56" cy="1429"/>
                      <a:chOff x="845" y="696"/>
                      <a:chExt cx="56" cy="1429"/>
                    </a:xfrm>
                  </p:grpSpPr>
                  <p:sp>
                    <p:nvSpPr>
                      <p:cNvPr id="26" name="AutoShape 576">
                        <a:extLst>
                          <a:ext uri="{FF2B5EF4-FFF2-40B4-BE49-F238E27FC236}">
                            <a16:creationId xmlns:a16="http://schemas.microsoft.com/office/drawing/2014/main" id="{E59D5C94-A6D7-40E7-B945-750A38A9976F}"/>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sp>
                    <p:nvSpPr>
                      <p:cNvPr id="27" name="AutoShape 577">
                        <a:extLst>
                          <a:ext uri="{FF2B5EF4-FFF2-40B4-BE49-F238E27FC236}">
                            <a16:creationId xmlns:a16="http://schemas.microsoft.com/office/drawing/2014/main" id="{953E1AA5-0B99-4B99-9E5F-1F06E3C78C5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grpSp>
              <p:grpSp>
                <p:nvGrpSpPr>
                  <p:cNvPr id="17" name="Group 578">
                    <a:extLst>
                      <a:ext uri="{FF2B5EF4-FFF2-40B4-BE49-F238E27FC236}">
                        <a16:creationId xmlns:a16="http://schemas.microsoft.com/office/drawing/2014/main" id="{F32F630A-54BE-45F7-B8B0-21225FF0C66C}"/>
                      </a:ext>
                    </a:extLst>
                  </p:cNvPr>
                  <p:cNvGrpSpPr>
                    <a:grpSpLocks noChangeAspect="1"/>
                  </p:cNvGrpSpPr>
                  <p:nvPr/>
                </p:nvGrpSpPr>
                <p:grpSpPr bwMode="auto">
                  <a:xfrm rot="2700000">
                    <a:off x="-3927" y="-785"/>
                    <a:ext cx="2208" cy="2202"/>
                    <a:chOff x="168" y="696"/>
                    <a:chExt cx="1429" cy="1429"/>
                  </a:xfrm>
                </p:grpSpPr>
                <p:grpSp>
                  <p:nvGrpSpPr>
                    <p:cNvPr id="18" name="Group 579">
                      <a:extLst>
                        <a:ext uri="{FF2B5EF4-FFF2-40B4-BE49-F238E27FC236}">
                          <a16:creationId xmlns:a16="http://schemas.microsoft.com/office/drawing/2014/main" id="{896D8C49-85AB-40FA-B6D8-13472804D8CA}"/>
                        </a:ext>
                      </a:extLst>
                    </p:cNvPr>
                    <p:cNvGrpSpPr>
                      <a:grpSpLocks noChangeAspect="1"/>
                    </p:cNvGrpSpPr>
                    <p:nvPr/>
                  </p:nvGrpSpPr>
                  <p:grpSpPr bwMode="auto">
                    <a:xfrm>
                      <a:off x="854" y="696"/>
                      <a:ext cx="56" cy="1429"/>
                      <a:chOff x="845" y="696"/>
                      <a:chExt cx="56" cy="1429"/>
                    </a:xfrm>
                  </p:grpSpPr>
                  <p:sp>
                    <p:nvSpPr>
                      <p:cNvPr id="22" name="AutoShape 580">
                        <a:extLst>
                          <a:ext uri="{FF2B5EF4-FFF2-40B4-BE49-F238E27FC236}">
                            <a16:creationId xmlns:a16="http://schemas.microsoft.com/office/drawing/2014/main" id="{9590DE1E-C2C2-49BF-9223-0ED19EA34D8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sp>
                    <p:nvSpPr>
                      <p:cNvPr id="23" name="AutoShape 581">
                        <a:extLst>
                          <a:ext uri="{FF2B5EF4-FFF2-40B4-BE49-F238E27FC236}">
                            <a16:creationId xmlns:a16="http://schemas.microsoft.com/office/drawing/2014/main" id="{DD2968DC-B8AD-4056-ABB5-90CCA74286D0}"/>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grpSp>
                  <p:nvGrpSpPr>
                    <p:cNvPr id="19" name="Group 582">
                      <a:extLst>
                        <a:ext uri="{FF2B5EF4-FFF2-40B4-BE49-F238E27FC236}">
                          <a16:creationId xmlns:a16="http://schemas.microsoft.com/office/drawing/2014/main" id="{94B2B763-9834-453B-A620-81D5C5053440}"/>
                        </a:ext>
                      </a:extLst>
                    </p:cNvPr>
                    <p:cNvGrpSpPr>
                      <a:grpSpLocks noChangeAspect="1"/>
                    </p:cNvGrpSpPr>
                    <p:nvPr/>
                  </p:nvGrpSpPr>
                  <p:grpSpPr bwMode="auto">
                    <a:xfrm rot="5400000">
                      <a:off x="855" y="696"/>
                      <a:ext cx="56" cy="1429"/>
                      <a:chOff x="845" y="696"/>
                      <a:chExt cx="56" cy="1429"/>
                    </a:xfrm>
                  </p:grpSpPr>
                  <p:sp>
                    <p:nvSpPr>
                      <p:cNvPr id="20" name="AutoShape 583">
                        <a:extLst>
                          <a:ext uri="{FF2B5EF4-FFF2-40B4-BE49-F238E27FC236}">
                            <a16:creationId xmlns:a16="http://schemas.microsoft.com/office/drawing/2014/main" id="{467207EF-7EC9-4599-A2CF-F42ACB100AAD}"/>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sp>
                    <p:nvSpPr>
                      <p:cNvPr id="21" name="AutoShape 584">
                        <a:extLst>
                          <a:ext uri="{FF2B5EF4-FFF2-40B4-BE49-F238E27FC236}">
                            <a16:creationId xmlns:a16="http://schemas.microsoft.com/office/drawing/2014/main" id="{C3C1DE1F-6487-4DAD-A3A9-9BE590ABF7D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black"/>
                          </a:solidFill>
                          <a:effectLst/>
                          <a:uLnTx/>
                          <a:uFillTx/>
                          <a:latin typeface="Calibri" panose="020F0502020204030204"/>
                          <a:ea typeface="华文彩云" pitchFamily="2" charset="-122"/>
                          <a:cs typeface="+mn-cs"/>
                        </a:endParaRPr>
                      </a:p>
                    </p:txBody>
                  </p:sp>
                </p:grpSp>
              </p:grpSp>
            </p:grpSp>
          </p:grpSp>
        </p:grpSp>
      </p:grpSp>
      <p:pic>
        <p:nvPicPr>
          <p:cNvPr id="46" name="nhac nen dai cho clip">
            <a:hlinkClick r:id="" action="ppaction://media"/>
            <a:extLst>
              <a:ext uri="{FF2B5EF4-FFF2-40B4-BE49-F238E27FC236}">
                <a16:creationId xmlns:a16="http://schemas.microsoft.com/office/drawing/2014/main" id="{B17E89C3-3A1C-4969-B03A-911BDA5FEE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7625" y="609600"/>
            <a:ext cx="609600" cy="609600"/>
          </a:xfrm>
          <a:prstGeom prst="rect">
            <a:avLst/>
          </a:prstGeom>
        </p:spPr>
      </p:pic>
      <p:pic>
        <p:nvPicPr>
          <p:cNvPr id="53" name="Picture 6" descr="C:\Users\Nhan\Desktop\Benzene-aromaticity-3D-balls.png">
            <a:extLst>
              <a:ext uri="{FF2B5EF4-FFF2-40B4-BE49-F238E27FC236}">
                <a16:creationId xmlns:a16="http://schemas.microsoft.com/office/drawing/2014/main" id="{C411301E-ED3C-4DC1-9FD9-CB09BFD21692}"/>
              </a:ext>
            </a:extLst>
          </p:cNvPr>
          <p:cNvPicPr>
            <a:picLocks noChangeAspect="1" noChangeArrowheads="1"/>
          </p:cNvPicPr>
          <p:nvPr/>
        </p:nvPicPr>
        <p:blipFill>
          <a:blip r:embed="rId7"/>
          <a:srcRect/>
          <a:stretch>
            <a:fillRect/>
          </a:stretch>
        </p:blipFill>
        <p:spPr bwMode="auto">
          <a:xfrm>
            <a:off x="4595628" y="3432416"/>
            <a:ext cx="2093866" cy="2364324"/>
          </a:xfrm>
          <a:prstGeom prst="rect">
            <a:avLst/>
          </a:prstGeom>
          <a:noFill/>
          <a:effectLst>
            <a:outerShdw blurRad="203200" dist="38100" dir="11760000" algn="ctr" rotWithShape="0">
              <a:srgbClr val="000000">
                <a:alpha val="39000"/>
              </a:srgbClr>
            </a:outerShdw>
          </a:effectLst>
        </p:spPr>
      </p:pic>
      <p:sp>
        <p:nvSpPr>
          <p:cNvPr id="5" name="Rectangle 4">
            <a:extLst>
              <a:ext uri="{FF2B5EF4-FFF2-40B4-BE49-F238E27FC236}">
                <a16:creationId xmlns:a16="http://schemas.microsoft.com/office/drawing/2014/main" id="{27CB9073-7388-4099-A7A5-02E0FFC1AF22}"/>
              </a:ext>
            </a:extLst>
          </p:cNvPr>
          <p:cNvSpPr/>
          <p:nvPr/>
        </p:nvSpPr>
        <p:spPr>
          <a:xfrm>
            <a:off x="1" y="0"/>
            <a:ext cx="1745980" cy="68580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87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6" presetClass="emph" presetSubtype="0" fill="hold" nodeType="withEffect">
                                  <p:stCondLst>
                                    <p:cond delay="0"/>
                                  </p:stCondLst>
                                  <p:childTnLst>
                                    <p:animScale>
                                      <p:cBhvr>
                                        <p:cTn id="20" dur="2000" fill="hold"/>
                                        <p:tgtEl>
                                          <p:spTgt spid="9"/>
                                        </p:tgtEl>
                                      </p:cBhvr>
                                      <p:by x="400000" y="400000"/>
                                    </p:animScale>
                                  </p:childTnLst>
                                </p:cTn>
                              </p:par>
                              <p:par>
                                <p:cTn id="21" presetID="6" presetClass="emph" presetSubtype="0" autoRev="1" fill="hold" nodeType="withEffect">
                                  <p:stCondLst>
                                    <p:cond delay="300"/>
                                  </p:stCondLst>
                                  <p:childTnLst>
                                    <p:animScale>
                                      <p:cBhvr>
                                        <p:cTn id="22" dur="3000" fill="hold"/>
                                        <p:tgtEl>
                                          <p:spTgt spid="9"/>
                                        </p:tgtEl>
                                      </p:cBhvr>
                                      <p:by x="400000" y="400000"/>
                                    </p:animScale>
                                  </p:childTnLst>
                                </p:cTn>
                              </p:par>
                              <p:par>
                                <p:cTn id="23" presetID="10" presetClass="exit" presetSubtype="0" fill="hold" nodeType="withEffect">
                                  <p:stCondLst>
                                    <p:cond delay="0"/>
                                  </p:stCondLst>
                                  <p:childTnLst>
                                    <p:animEffect transition="out" filter="fade">
                                      <p:cBhvr>
                                        <p:cTn id="24" dur="4600"/>
                                        <p:tgtEl>
                                          <p:spTgt spid="9"/>
                                        </p:tgtEl>
                                      </p:cBhvr>
                                    </p:animEffect>
                                    <p:set>
                                      <p:cBhvr>
                                        <p:cTn id="25" dur="1" fill="hold">
                                          <p:stCondLst>
                                            <p:cond delay="4599"/>
                                          </p:stCondLst>
                                        </p:cTn>
                                        <p:tgtEl>
                                          <p:spTgt spid="9"/>
                                        </p:tgtEl>
                                        <p:attrNameLst>
                                          <p:attrName>style.visibility</p:attrName>
                                        </p:attrNameLst>
                                      </p:cBhvr>
                                      <p:to>
                                        <p:strVal val="hidden"/>
                                      </p:to>
                                    </p:set>
                                  </p:childTnLst>
                                </p:cTn>
                              </p:par>
                              <p:par>
                                <p:cTn id="26" presetID="1" presetClass="mediacall" presetSubtype="0" fill="hold" nodeType="withEffect">
                                  <p:stCondLst>
                                    <p:cond delay="0"/>
                                  </p:stCondLst>
                                  <p:childTnLst>
                                    <p:cmd type="call" cmd="playFrom(0.0)">
                                      <p:cBhvr>
                                        <p:cTn id="27" dur="196884" fill="hold"/>
                                        <p:tgtEl>
                                          <p:spTgt spid="46"/>
                                        </p:tgtEl>
                                      </p:cBhvr>
                                    </p:cmd>
                                  </p:childTnLst>
                                </p:cTn>
                              </p:par>
                              <p:par>
                                <p:cTn id="28" presetID="8" presetClass="emph" presetSubtype="0" repeatCount="indefinite" fill="hold" nodeType="withEffect">
                                  <p:stCondLst>
                                    <p:cond delay="0"/>
                                  </p:stCondLst>
                                  <p:childTnLst>
                                    <p:animRot by="21600000">
                                      <p:cBhvr>
                                        <p:cTn id="29" dur="3000" fill="hold"/>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758">
                <p:cTn id="30" fill="hold" display="0">
                  <p:stCondLst>
                    <p:cond delay="indefinite"/>
                  </p:stCondLst>
                  <p:endCondLst>
                    <p:cond evt="onStopAudio" delay="0">
                      <p:tgtEl>
                        <p:sldTgt/>
                      </p:tgtEl>
                    </p:cond>
                  </p:endCondLst>
                </p:cTn>
                <p:tgtEl>
                  <p:spTgt spid="4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B700252E-68EA-876E-FCAD-7EB4C5F22407}"/>
              </a:ext>
            </a:extLst>
          </p:cNvPr>
          <p:cNvGraphicFramePr>
            <a:graphicFrameLocks noGrp="1"/>
          </p:cNvGraphicFramePr>
          <p:nvPr>
            <p:extLst>
              <p:ext uri="{D42A27DB-BD31-4B8C-83A1-F6EECF244321}">
                <p14:modId xmlns:p14="http://schemas.microsoft.com/office/powerpoint/2010/main" val="1649839504"/>
              </p:ext>
            </p:extLst>
          </p:nvPr>
        </p:nvGraphicFramePr>
        <p:xfrm>
          <a:off x="351740" y="958787"/>
          <a:ext cx="11488519" cy="4980372"/>
        </p:xfrm>
        <a:graphic>
          <a:graphicData uri="http://schemas.openxmlformats.org/drawingml/2006/table">
            <a:tbl>
              <a:tblPr firstRow="1" bandRow="1">
                <a:tableStyleId>{5940675A-B579-460E-94D1-54222C63F5DA}</a:tableStyleId>
              </a:tblPr>
              <a:tblGrid>
                <a:gridCol w="1818020">
                  <a:extLst>
                    <a:ext uri="{9D8B030D-6E8A-4147-A177-3AD203B41FA5}">
                      <a16:colId xmlns:a16="http://schemas.microsoft.com/office/drawing/2014/main" val="1597926013"/>
                    </a:ext>
                  </a:extLst>
                </a:gridCol>
                <a:gridCol w="2722762">
                  <a:extLst>
                    <a:ext uri="{9D8B030D-6E8A-4147-A177-3AD203B41FA5}">
                      <a16:colId xmlns:a16="http://schemas.microsoft.com/office/drawing/2014/main" val="2617518392"/>
                    </a:ext>
                  </a:extLst>
                </a:gridCol>
                <a:gridCol w="1993997">
                  <a:extLst>
                    <a:ext uri="{9D8B030D-6E8A-4147-A177-3AD203B41FA5}">
                      <a16:colId xmlns:a16="http://schemas.microsoft.com/office/drawing/2014/main" val="2314323355"/>
                    </a:ext>
                  </a:extLst>
                </a:gridCol>
                <a:gridCol w="2838707">
                  <a:extLst>
                    <a:ext uri="{9D8B030D-6E8A-4147-A177-3AD203B41FA5}">
                      <a16:colId xmlns:a16="http://schemas.microsoft.com/office/drawing/2014/main" val="3850671519"/>
                    </a:ext>
                  </a:extLst>
                </a:gridCol>
                <a:gridCol w="1146383">
                  <a:extLst>
                    <a:ext uri="{9D8B030D-6E8A-4147-A177-3AD203B41FA5}">
                      <a16:colId xmlns:a16="http://schemas.microsoft.com/office/drawing/2014/main" val="1789016225"/>
                    </a:ext>
                  </a:extLst>
                </a:gridCol>
                <a:gridCol w="968650">
                  <a:extLst>
                    <a:ext uri="{9D8B030D-6E8A-4147-A177-3AD203B41FA5}">
                      <a16:colId xmlns:a16="http://schemas.microsoft.com/office/drawing/2014/main" val="506587044"/>
                    </a:ext>
                  </a:extLst>
                </a:gridCol>
              </a:tblGrid>
              <a:tr h="1021606">
                <a:tc>
                  <a:txBody>
                    <a:bodyPr/>
                    <a:lstStyle/>
                    <a:p>
                      <a:pPr algn="ctr">
                        <a:lnSpc>
                          <a:spcPct val="130000"/>
                        </a:lnSpc>
                      </a:pPr>
                      <a:r>
                        <a:rPr lang="en-US" sz="2200" b="1"/>
                        <a:t>Công thức phân tử</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Công thức cấu tạo</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Tên thông thường</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Tên hệ thống</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t</a:t>
                      </a:r>
                      <a:r>
                        <a:rPr lang="en-US" sz="2200" b="1" baseline="-25000"/>
                        <a:t>nc</a:t>
                      </a:r>
                      <a:r>
                        <a:rPr lang="en-US" sz="2200" b="1" baseline="0"/>
                        <a:t> (</a:t>
                      </a:r>
                      <a:r>
                        <a:rPr lang="en-US" sz="2200" b="1" baseline="30000"/>
                        <a:t>0</a:t>
                      </a:r>
                      <a:r>
                        <a:rPr lang="en-US" sz="2200" b="1" baseline="0"/>
                        <a:t>C)</a:t>
                      </a:r>
                      <a:endParaRPr lang="en-US" sz="2200" b="1"/>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30000"/>
                        </a:lnSpc>
                      </a:pPr>
                      <a:r>
                        <a:rPr lang="en-US" sz="2200" b="1"/>
                        <a:t>t</a:t>
                      </a:r>
                      <a:r>
                        <a:rPr lang="en-US" sz="2200" b="1" baseline="-25000"/>
                        <a:t>s</a:t>
                      </a:r>
                      <a:r>
                        <a:rPr lang="en-US" sz="2200" b="1" baseline="0"/>
                        <a:t>(</a:t>
                      </a:r>
                      <a:r>
                        <a:rPr lang="en-US" sz="2200" b="1" baseline="30000"/>
                        <a:t>0</a:t>
                      </a:r>
                      <a:r>
                        <a:rPr lang="en-US" sz="2200" b="1" baseline="0"/>
                        <a:t>C)</a:t>
                      </a:r>
                      <a:endParaRPr lang="en-US" sz="2200" b="1"/>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19325728"/>
                  </a:ext>
                </a:extLst>
              </a:tr>
              <a:tr h="1757104">
                <a:tc>
                  <a:txBody>
                    <a:bodyPr/>
                    <a:lstStyle/>
                    <a:p>
                      <a:pPr marL="0" marR="0" lvl="0" indent="0" algn="ctr" defTabSz="1213719" rtl="0" eaLnBrk="1" fontAlgn="auto" latinLnBrk="0" hangingPunct="1">
                        <a:lnSpc>
                          <a:spcPct val="130000"/>
                        </a:lnSpc>
                        <a:spcBef>
                          <a:spcPts val="0"/>
                        </a:spcBef>
                        <a:spcAft>
                          <a:spcPts val="0"/>
                        </a:spcAft>
                        <a:buClrTx/>
                        <a:buSzTx/>
                        <a:buFontTx/>
                        <a:buNone/>
                        <a:tabLst/>
                        <a:defRPr/>
                      </a:pPr>
                      <a:r>
                        <a:rPr lang="en-US" sz="2200" b="0"/>
                        <a:t>C</a:t>
                      </a:r>
                      <a:r>
                        <a:rPr lang="en-US" sz="2200" b="0" baseline="-25000"/>
                        <a:t>8</a:t>
                      </a:r>
                      <a:r>
                        <a:rPr lang="en-US" sz="2200" b="0" baseline="0"/>
                        <a:t>H</a:t>
                      </a:r>
                      <a:r>
                        <a:rPr lang="en-US" sz="2200" b="0" baseline="-25000"/>
                        <a:t>10</a:t>
                      </a: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i="1"/>
                        <a:t>m</a:t>
                      </a:r>
                      <a:r>
                        <a:rPr lang="en-US" sz="2200" b="0"/>
                        <a:t>-xylene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lvl="0" indent="0" algn="ctr" defTabSz="1213719" rtl="0" eaLnBrk="1" fontAlgn="auto" latinLnBrk="0" hangingPunct="1">
                        <a:lnSpc>
                          <a:spcPct val="130000"/>
                        </a:lnSpc>
                        <a:spcBef>
                          <a:spcPts val="0"/>
                        </a:spcBef>
                        <a:spcAft>
                          <a:spcPts val="0"/>
                        </a:spcAft>
                        <a:buClrTx/>
                        <a:buSzTx/>
                        <a:buFontTx/>
                        <a:buNone/>
                        <a:tabLst/>
                        <a:defRPr/>
                      </a:pPr>
                      <a:r>
                        <a:rPr lang="en-US" sz="2200" b="0"/>
                        <a:t>1,3-dimethylbenzene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-47,9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139,1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856547481"/>
                  </a:ext>
                </a:extLst>
              </a:tr>
              <a:tr h="2201662">
                <a:tc>
                  <a:txBody>
                    <a:bodyPr/>
                    <a:lstStyle/>
                    <a:p>
                      <a:pPr marL="0" marR="0" lvl="0" indent="0" algn="ctr" defTabSz="1213719" rtl="0" eaLnBrk="1" fontAlgn="auto" latinLnBrk="0" hangingPunct="1">
                        <a:lnSpc>
                          <a:spcPct val="130000"/>
                        </a:lnSpc>
                        <a:spcBef>
                          <a:spcPts val="0"/>
                        </a:spcBef>
                        <a:spcAft>
                          <a:spcPts val="0"/>
                        </a:spcAft>
                        <a:buClrTx/>
                        <a:buSzTx/>
                        <a:buFontTx/>
                        <a:buNone/>
                        <a:tabLst/>
                        <a:defRPr/>
                      </a:pPr>
                      <a:r>
                        <a:rPr lang="en-US" sz="2200" b="0"/>
                        <a:t>C</a:t>
                      </a:r>
                      <a:r>
                        <a:rPr lang="en-US" sz="2200" b="0" baseline="-25000"/>
                        <a:t>8</a:t>
                      </a:r>
                      <a:r>
                        <a:rPr lang="en-US" sz="2200" b="0" baseline="0"/>
                        <a:t>H</a:t>
                      </a:r>
                      <a:r>
                        <a:rPr lang="en-US" sz="2200" b="0" baseline="-25000"/>
                        <a:t>10</a:t>
                      </a: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endParaRPr lang="en-US" sz="2200" b="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i="1"/>
                        <a:t>p</a:t>
                      </a:r>
                      <a:r>
                        <a:rPr lang="en-US" sz="2200" b="0"/>
                        <a:t>-xylene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lvl="0" indent="0" algn="ctr" defTabSz="1213719" rtl="0" eaLnBrk="1" fontAlgn="auto" latinLnBrk="0" hangingPunct="1">
                        <a:lnSpc>
                          <a:spcPct val="130000"/>
                        </a:lnSpc>
                        <a:spcBef>
                          <a:spcPts val="0"/>
                        </a:spcBef>
                        <a:spcAft>
                          <a:spcPts val="0"/>
                        </a:spcAft>
                        <a:buClrTx/>
                        <a:buSzTx/>
                        <a:buFontTx/>
                        <a:buNone/>
                        <a:tabLst/>
                        <a:defRPr/>
                      </a:pPr>
                      <a:r>
                        <a:rPr lang="en-US" sz="2200" b="0"/>
                        <a:t>1,4-dimethylbenzene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13,3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30000"/>
                        </a:lnSpc>
                      </a:pPr>
                      <a:r>
                        <a:rPr lang="en-US" sz="2200" b="0"/>
                        <a:t>138,4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515743219"/>
                  </a:ext>
                </a:extLst>
              </a:tr>
            </a:tbl>
          </a:graphicData>
        </a:graphic>
      </p:graphicFrame>
      <p:pic>
        <p:nvPicPr>
          <p:cNvPr id="4102" name="Picture 6" descr="Write all the possible isomers for a benzene derivative having the  molecular formula C8H10 .">
            <a:extLst>
              <a:ext uri="{FF2B5EF4-FFF2-40B4-BE49-F238E27FC236}">
                <a16:creationId xmlns:a16="http://schemas.microsoft.com/office/drawing/2014/main" id="{5D147272-41DE-7E74-6D1B-13EE5F5A83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89" t="45049" r="32025" b="19482"/>
          <a:stretch/>
        </p:blipFill>
        <p:spPr bwMode="auto">
          <a:xfrm>
            <a:off x="3169938" y="2036718"/>
            <a:ext cx="1567500" cy="15675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Write all the possible isomers for a benzene derivative having the  molecular formula C8H10 .">
            <a:extLst>
              <a:ext uri="{FF2B5EF4-FFF2-40B4-BE49-F238E27FC236}">
                <a16:creationId xmlns:a16="http://schemas.microsoft.com/office/drawing/2014/main" id="{BF2D69F4-8124-3941-FF82-8E0E83C787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619" t="44272" r="6229" b="10420"/>
          <a:stretch/>
        </p:blipFill>
        <p:spPr bwMode="auto">
          <a:xfrm>
            <a:off x="3169938" y="3781772"/>
            <a:ext cx="1029956" cy="21080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9F9041-24B9-2F7C-CEED-5AE38713AC05}"/>
              </a:ext>
            </a:extLst>
          </p:cNvPr>
          <p:cNvSpPr txBox="1"/>
          <p:nvPr/>
        </p:nvSpPr>
        <p:spPr>
          <a:xfrm>
            <a:off x="0" y="279646"/>
            <a:ext cx="12192000" cy="430887"/>
          </a:xfrm>
          <a:prstGeom prst="rect">
            <a:avLst/>
          </a:prstGeom>
          <a:noFill/>
        </p:spPr>
        <p:txBody>
          <a:bodyPr wrap="square" rtlCol="0">
            <a:spAutoFit/>
          </a:bodyPr>
          <a:lstStyle/>
          <a:p>
            <a:pPr algn="ctr"/>
            <a:r>
              <a:rPr lang="en-US" sz="2200" b="1"/>
              <a:t>Bảng. </a:t>
            </a:r>
            <a:r>
              <a:rPr lang="en-US" sz="2200"/>
              <a:t>Tên gọi và tính chất vật lí của một số hydrocarbon thơm</a:t>
            </a:r>
          </a:p>
        </p:txBody>
      </p:sp>
    </p:spTree>
    <p:extLst>
      <p:ext uri="{BB962C8B-B14F-4D97-AF65-F5344CB8AC3E}">
        <p14:creationId xmlns:p14="http://schemas.microsoft.com/office/powerpoint/2010/main" val="2906469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58768C-070B-CA98-20E9-2565D58524F9}"/>
              </a:ext>
            </a:extLst>
          </p:cNvPr>
          <p:cNvGrpSpPr/>
          <p:nvPr/>
        </p:nvGrpSpPr>
        <p:grpSpPr>
          <a:xfrm>
            <a:off x="1815296" y="0"/>
            <a:ext cx="8561408" cy="704127"/>
            <a:chOff x="1959979" y="152397"/>
            <a:chExt cx="8561408" cy="704127"/>
          </a:xfrm>
          <a:solidFill>
            <a:schemeClr val="bg1"/>
          </a:solidFill>
          <a:effectLst>
            <a:outerShdw blurRad="50800" dist="38100" dir="5400000" sx="101000" sy="101000" algn="t" rotWithShape="0">
              <a:prstClr val="black">
                <a:alpha val="40000"/>
              </a:prstClr>
            </a:outerShdw>
          </a:effectLst>
        </p:grpSpPr>
        <p:sp>
          <p:nvSpPr>
            <p:cNvPr id="6" name="Trapezoid 5">
              <a:extLst>
                <a:ext uri="{FF2B5EF4-FFF2-40B4-BE49-F238E27FC236}">
                  <a16:creationId xmlns:a16="http://schemas.microsoft.com/office/drawing/2014/main" id="{383BC939-34F5-816C-4747-00031747C007}"/>
                </a:ext>
              </a:extLst>
            </p:cNvPr>
            <p:cNvSpPr/>
            <p:nvPr/>
          </p:nvSpPr>
          <p:spPr>
            <a:xfrm flipH="1" flipV="1">
              <a:off x="1959979" y="152397"/>
              <a:ext cx="8561408" cy="704127"/>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TextBox 6">
              <a:extLst>
                <a:ext uri="{FF2B5EF4-FFF2-40B4-BE49-F238E27FC236}">
                  <a16:creationId xmlns:a16="http://schemas.microsoft.com/office/drawing/2014/main" id="{AFBCAB47-CEA6-DAC2-6308-E6237DC75BB3}"/>
                </a:ext>
              </a:extLst>
            </p:cNvPr>
            <p:cNvSpPr txBox="1"/>
            <p:nvPr/>
          </p:nvSpPr>
          <p:spPr>
            <a:xfrm>
              <a:off x="2395958" y="249708"/>
              <a:ext cx="7928661"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157A">
                      <a:lumMod val="75000"/>
                    </a:srgbClr>
                  </a:solidFill>
                  <a:effectLst/>
                  <a:uLnTx/>
                  <a:uFillTx/>
                  <a:latin typeface="Arial" panose="020B0604020202020204" pitchFamily="34" charset="0"/>
                  <a:ea typeface="微软雅黑"/>
                  <a:cs typeface="+mn-cs"/>
                </a:rPr>
                <a:t>II. TÍNH CHẤT VẬT LÍ</a:t>
              </a:r>
              <a:endParaRPr kumimoji="0" lang="en-US" sz="2800" b="1" i="0" u="none" strike="noStrike" kern="1200" cap="none" spc="0" normalizeH="0" baseline="0" noProof="0">
                <a:ln>
                  <a:noFill/>
                </a:ln>
                <a:solidFill>
                  <a:srgbClr val="EA157A">
                    <a:lumMod val="75000"/>
                  </a:srgbClr>
                </a:solidFill>
                <a:effectLst/>
                <a:uLnTx/>
                <a:uFillTx/>
                <a:latin typeface="Calibri" panose="020F0502020204030204"/>
                <a:ea typeface="微软雅黑"/>
                <a:cs typeface="+mn-cs"/>
              </a:endParaRPr>
            </a:p>
          </p:txBody>
        </p:sp>
      </p:grpSp>
      <p:grpSp>
        <p:nvGrpSpPr>
          <p:cNvPr id="17" name="Group 16">
            <a:extLst>
              <a:ext uri="{FF2B5EF4-FFF2-40B4-BE49-F238E27FC236}">
                <a16:creationId xmlns:a16="http://schemas.microsoft.com/office/drawing/2014/main" id="{CBDF4B97-DE55-CDA6-0D1B-390A68894A1F}"/>
              </a:ext>
            </a:extLst>
          </p:cNvPr>
          <p:cNvGrpSpPr/>
          <p:nvPr/>
        </p:nvGrpSpPr>
        <p:grpSpPr>
          <a:xfrm>
            <a:off x="1195691" y="1788259"/>
            <a:ext cx="9800617" cy="2964896"/>
            <a:chOff x="792621" y="1132651"/>
            <a:chExt cx="9800617" cy="2964896"/>
          </a:xfrm>
        </p:grpSpPr>
        <p:sp>
          <p:nvSpPr>
            <p:cNvPr id="4" name="Rectangle: Rounded Corners 3">
              <a:extLst>
                <a:ext uri="{FF2B5EF4-FFF2-40B4-BE49-F238E27FC236}">
                  <a16:creationId xmlns:a16="http://schemas.microsoft.com/office/drawing/2014/main" id="{D60598D5-4A1D-7911-B1EF-824A53EE5FB9}"/>
                </a:ext>
              </a:extLst>
            </p:cNvPr>
            <p:cNvSpPr/>
            <p:nvPr/>
          </p:nvSpPr>
          <p:spPr>
            <a:xfrm>
              <a:off x="1185842" y="1440543"/>
              <a:ext cx="9407396" cy="2657004"/>
            </a:xfrm>
            <a:prstGeom prst="roundRect">
              <a:avLst>
                <a:gd name="adj" fmla="val 6036"/>
              </a:avLst>
            </a:prstGeom>
            <a:solidFill>
              <a:srgbClr val="E0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11" name="Straight Connector 10">
              <a:extLst>
                <a:ext uri="{FF2B5EF4-FFF2-40B4-BE49-F238E27FC236}">
                  <a16:creationId xmlns:a16="http://schemas.microsoft.com/office/drawing/2014/main" id="{2EF1C7B5-1F72-862C-D3D9-CCC3AA09CDA8}"/>
                </a:ext>
              </a:extLst>
            </p:cNvPr>
            <p:cNvCxnSpPr/>
            <p:nvPr/>
          </p:nvCxnSpPr>
          <p:spPr>
            <a:xfrm>
              <a:off x="1185842" y="1440542"/>
              <a:ext cx="2268747" cy="0"/>
            </a:xfrm>
            <a:prstGeom prst="line">
              <a:avLst/>
            </a:prstGeom>
            <a:ln w="38100">
              <a:solidFill>
                <a:srgbClr val="8853A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543AD3-0B93-0E50-6AC2-A97F573248B8}"/>
                </a:ext>
              </a:extLst>
            </p:cNvPr>
            <p:cNvCxnSpPr>
              <a:cxnSpLocks/>
            </p:cNvCxnSpPr>
            <p:nvPr/>
          </p:nvCxnSpPr>
          <p:spPr>
            <a:xfrm>
              <a:off x="1185842" y="1440542"/>
              <a:ext cx="0" cy="1794363"/>
            </a:xfrm>
            <a:prstGeom prst="line">
              <a:avLst/>
            </a:prstGeom>
            <a:ln w="38100">
              <a:solidFill>
                <a:srgbClr val="8853AC"/>
              </a:solidFill>
            </a:ln>
          </p:spPr>
          <p:style>
            <a:lnRef idx="1">
              <a:schemeClr val="accent1"/>
            </a:lnRef>
            <a:fillRef idx="0">
              <a:schemeClr val="accent1"/>
            </a:fillRef>
            <a:effectRef idx="0">
              <a:schemeClr val="accent1"/>
            </a:effectRef>
            <a:fontRef idx="minor">
              <a:schemeClr val="tx1"/>
            </a:fontRef>
          </p:style>
        </p:cxnSp>
        <p:pic>
          <p:nvPicPr>
            <p:cNvPr id="14" name="Picture 2" descr="Phương Trình Hoá Học - Ứng dụng trên Google Play">
              <a:extLst>
                <a:ext uri="{FF2B5EF4-FFF2-40B4-BE49-F238E27FC236}">
                  <a16:creationId xmlns:a16="http://schemas.microsoft.com/office/drawing/2014/main" id="{1F91A40F-BDFB-A7CA-7CDD-390607091A13}"/>
                </a:ext>
              </a:extLst>
            </p:cNvPr>
            <p:cNvPicPr>
              <a:picLocks noChangeAspect="1" noChangeArrowheads="1"/>
            </p:cNvPicPr>
            <p:nvPr/>
          </p:nvPicPr>
          <p:blipFill>
            <a:blip r:embed="rId2">
              <a:duotone>
                <a:prstClr val="black"/>
                <a:srgbClr val="8853AC">
                  <a:tint val="45000"/>
                  <a:satMod val="400000"/>
                </a:srgbClr>
              </a:duotone>
              <a:extLst>
                <a:ext uri="{28A0092B-C50C-407E-A947-70E740481C1C}">
                  <a14:useLocalDpi xmlns:a14="http://schemas.microsoft.com/office/drawing/2010/main" val="0"/>
                </a:ext>
              </a:extLst>
            </a:blip>
            <a:srcRect/>
            <a:stretch>
              <a:fillRect/>
            </a:stretch>
          </p:blipFill>
          <p:spPr bwMode="auto">
            <a:xfrm>
              <a:off x="792621" y="1132651"/>
              <a:ext cx="786442" cy="7864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E9A2731-2018-D527-5177-2BEBDC924055}"/>
                </a:ext>
              </a:extLst>
            </p:cNvPr>
            <p:cNvSpPr txBox="1"/>
            <p:nvPr/>
          </p:nvSpPr>
          <p:spPr>
            <a:xfrm>
              <a:off x="1433327" y="1748434"/>
              <a:ext cx="9004635" cy="226754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rPr>
                <a:t>2. Vì sao khu vực có trạm xăng dầu, khu vực có nhiều xe cơ giới qua lại, nơi có khói thuốc lá,…lại được xem là nơi có nguồn hydrocarbon thơm gây tổn hại đến sức khoẻ con người? Hãy tìm hiểu và kể tên một số hydrocarbon thơm thường có trong không khí ở các khu vực trên.</a:t>
              </a:r>
            </a:p>
          </p:txBody>
        </p:sp>
      </p:grpSp>
      <p:pic>
        <p:nvPicPr>
          <p:cNvPr id="13316" name="Picture 4" descr="Chemistry folder by centpushups on DeviantArt">
            <a:extLst>
              <a:ext uri="{FF2B5EF4-FFF2-40B4-BE49-F238E27FC236}">
                <a16:creationId xmlns:a16="http://schemas.microsoft.com/office/drawing/2014/main" id="{A0DE42D6-ADA9-5430-9EEE-E6C02A79F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432228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003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58768C-070B-CA98-20E9-2565D58524F9}"/>
              </a:ext>
            </a:extLst>
          </p:cNvPr>
          <p:cNvGrpSpPr/>
          <p:nvPr/>
        </p:nvGrpSpPr>
        <p:grpSpPr>
          <a:xfrm>
            <a:off x="1815296" y="0"/>
            <a:ext cx="8561408" cy="704127"/>
            <a:chOff x="1959979" y="152397"/>
            <a:chExt cx="8561408" cy="704127"/>
          </a:xfrm>
          <a:solidFill>
            <a:schemeClr val="bg1"/>
          </a:solidFill>
          <a:effectLst>
            <a:outerShdw blurRad="50800" dist="38100" dir="5400000" sx="101000" sy="101000" algn="t" rotWithShape="0">
              <a:prstClr val="black">
                <a:alpha val="40000"/>
              </a:prstClr>
            </a:outerShdw>
          </a:effectLst>
        </p:grpSpPr>
        <p:sp>
          <p:nvSpPr>
            <p:cNvPr id="6" name="Trapezoid 5">
              <a:extLst>
                <a:ext uri="{FF2B5EF4-FFF2-40B4-BE49-F238E27FC236}">
                  <a16:creationId xmlns:a16="http://schemas.microsoft.com/office/drawing/2014/main" id="{383BC939-34F5-816C-4747-00031747C007}"/>
                </a:ext>
              </a:extLst>
            </p:cNvPr>
            <p:cNvSpPr/>
            <p:nvPr/>
          </p:nvSpPr>
          <p:spPr>
            <a:xfrm flipH="1" flipV="1">
              <a:off x="1959979" y="152397"/>
              <a:ext cx="8561408" cy="704127"/>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TextBox 6">
              <a:extLst>
                <a:ext uri="{FF2B5EF4-FFF2-40B4-BE49-F238E27FC236}">
                  <a16:creationId xmlns:a16="http://schemas.microsoft.com/office/drawing/2014/main" id="{AFBCAB47-CEA6-DAC2-6308-E6237DC75BB3}"/>
                </a:ext>
              </a:extLst>
            </p:cNvPr>
            <p:cNvSpPr txBox="1"/>
            <p:nvPr/>
          </p:nvSpPr>
          <p:spPr>
            <a:xfrm>
              <a:off x="2395958" y="249708"/>
              <a:ext cx="7928661"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157A">
                      <a:lumMod val="75000"/>
                    </a:srgbClr>
                  </a:solidFill>
                  <a:effectLst/>
                  <a:uLnTx/>
                  <a:uFillTx/>
                  <a:latin typeface="Arial" panose="020B0604020202020204" pitchFamily="34" charset="0"/>
                  <a:ea typeface="微软雅黑"/>
                  <a:cs typeface="+mn-cs"/>
                </a:rPr>
                <a:t>II. TÍNH CHẤT VẬT LÍ</a:t>
              </a:r>
              <a:endParaRPr kumimoji="0" lang="en-US" sz="2800" b="1" i="0" u="none" strike="noStrike" kern="1200" cap="none" spc="0" normalizeH="0" baseline="0" noProof="0">
                <a:ln>
                  <a:noFill/>
                </a:ln>
                <a:solidFill>
                  <a:srgbClr val="EA157A">
                    <a:lumMod val="75000"/>
                  </a:srgbClr>
                </a:solidFill>
                <a:effectLst/>
                <a:uLnTx/>
                <a:uFillTx/>
                <a:latin typeface="Calibri" panose="020F0502020204030204"/>
                <a:ea typeface="微软雅黑"/>
                <a:cs typeface="+mn-cs"/>
              </a:endParaRPr>
            </a:p>
          </p:txBody>
        </p:sp>
      </p:grpSp>
      <p:sp>
        <p:nvSpPr>
          <p:cNvPr id="3" name="Rectangle 2">
            <a:extLst>
              <a:ext uri="{FF2B5EF4-FFF2-40B4-BE49-F238E27FC236}">
                <a16:creationId xmlns:a16="http://schemas.microsoft.com/office/drawing/2014/main" id="{33D57A00-5DA5-67D9-589A-F2888F1220F9}"/>
              </a:ext>
            </a:extLst>
          </p:cNvPr>
          <p:cNvSpPr/>
          <p:nvPr/>
        </p:nvSpPr>
        <p:spPr>
          <a:xfrm>
            <a:off x="713793" y="1859622"/>
            <a:ext cx="11003623" cy="4633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Chemistry folder by centpushups on DeviantArt">
            <a:extLst>
              <a:ext uri="{FF2B5EF4-FFF2-40B4-BE49-F238E27FC236}">
                <a16:creationId xmlns:a16="http://schemas.microsoft.com/office/drawing/2014/main" id="{83E21A23-5959-DA0F-6C97-C62B98DFA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4322289"/>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AD1D891C-D980-ED65-FFB8-DA50247A4ED1}"/>
              </a:ext>
            </a:extLst>
          </p:cNvPr>
          <p:cNvSpPr/>
          <p:nvPr/>
        </p:nvSpPr>
        <p:spPr>
          <a:xfrm>
            <a:off x="5381946" y="2087247"/>
            <a:ext cx="1428108" cy="387913"/>
          </a:xfrm>
          <a:prstGeom prst="roundRect">
            <a:avLst>
              <a:gd name="adj" fmla="val 50000"/>
            </a:avLst>
          </a:prstGeom>
          <a:gradFill flip="none" rotWithShape="1">
            <a:gsLst>
              <a:gs pos="0">
                <a:schemeClr val="accent1">
                  <a:lumMod val="5000"/>
                  <a:lumOff val="95000"/>
                </a:schemeClr>
              </a:gs>
              <a:gs pos="74000">
                <a:srgbClr val="C1BDE9"/>
              </a:gs>
              <a:gs pos="100000">
                <a:srgbClr val="C1BDE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Tree>
    <p:extLst>
      <p:ext uri="{BB962C8B-B14F-4D97-AF65-F5344CB8AC3E}">
        <p14:creationId xmlns:p14="http://schemas.microsoft.com/office/powerpoint/2010/main" val="327624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34B3AC"/>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58768C-070B-CA98-20E9-2565D58524F9}"/>
              </a:ext>
            </a:extLst>
          </p:cNvPr>
          <p:cNvGrpSpPr/>
          <p:nvPr/>
        </p:nvGrpSpPr>
        <p:grpSpPr>
          <a:xfrm>
            <a:off x="1815296" y="0"/>
            <a:ext cx="8561408" cy="704127"/>
            <a:chOff x="1959979" y="152397"/>
            <a:chExt cx="8561408" cy="704127"/>
          </a:xfrm>
          <a:solidFill>
            <a:schemeClr val="bg1"/>
          </a:solidFill>
          <a:effectLst>
            <a:outerShdw blurRad="50800" dist="38100" dir="5400000" sx="101000" sy="101000" algn="t" rotWithShape="0">
              <a:prstClr val="black">
                <a:alpha val="40000"/>
              </a:prstClr>
            </a:outerShdw>
          </a:effectLst>
        </p:grpSpPr>
        <p:sp>
          <p:nvSpPr>
            <p:cNvPr id="6" name="Trapezoid 5">
              <a:extLst>
                <a:ext uri="{FF2B5EF4-FFF2-40B4-BE49-F238E27FC236}">
                  <a16:creationId xmlns:a16="http://schemas.microsoft.com/office/drawing/2014/main" id="{383BC939-34F5-816C-4747-00031747C007}"/>
                </a:ext>
              </a:extLst>
            </p:cNvPr>
            <p:cNvSpPr/>
            <p:nvPr/>
          </p:nvSpPr>
          <p:spPr>
            <a:xfrm flipH="1" flipV="1">
              <a:off x="1959979" y="152397"/>
              <a:ext cx="8561408" cy="704127"/>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TextBox 6">
              <a:extLst>
                <a:ext uri="{FF2B5EF4-FFF2-40B4-BE49-F238E27FC236}">
                  <a16:creationId xmlns:a16="http://schemas.microsoft.com/office/drawing/2014/main" id="{AFBCAB47-CEA6-DAC2-6308-E6237DC75BB3}"/>
                </a:ext>
              </a:extLst>
            </p:cNvPr>
            <p:cNvSpPr txBox="1"/>
            <p:nvPr/>
          </p:nvSpPr>
          <p:spPr>
            <a:xfrm>
              <a:off x="2395958" y="249708"/>
              <a:ext cx="7928661"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157A">
                      <a:lumMod val="75000"/>
                    </a:srgbClr>
                  </a:solidFill>
                  <a:effectLst/>
                  <a:uLnTx/>
                  <a:uFillTx/>
                  <a:latin typeface="Arial" panose="020B0604020202020204" pitchFamily="34" charset="0"/>
                  <a:ea typeface="微软雅黑"/>
                  <a:cs typeface="+mn-cs"/>
                </a:rPr>
                <a:t>II. TÍNH CHẤT VẬT LÍ</a:t>
              </a:r>
              <a:endParaRPr kumimoji="0" lang="en-US" sz="2800" b="1" i="0" u="none" strike="noStrike" kern="1200" cap="none" spc="0" normalizeH="0" baseline="0" noProof="0">
                <a:ln>
                  <a:noFill/>
                </a:ln>
                <a:solidFill>
                  <a:srgbClr val="EA157A">
                    <a:lumMod val="75000"/>
                  </a:srgbClr>
                </a:solidFill>
                <a:effectLst/>
                <a:uLnTx/>
                <a:uFillTx/>
                <a:latin typeface="Calibri" panose="020F0502020204030204"/>
                <a:ea typeface="微软雅黑"/>
                <a:cs typeface="+mn-cs"/>
              </a:endParaRPr>
            </a:p>
          </p:txBody>
        </p:sp>
      </p:grpSp>
      <p:pic>
        <p:nvPicPr>
          <p:cNvPr id="2050" name="Picture 2" descr="Hình nền Nền Tảng Thiết Kế Vector Của Nhà Khoa Học Với Thiết Bị Chuẩn độ Hóa  Học, Phòng Thí Nghiệm, Thí Nghiệm, Hóa Chất Background Vector để tải xuống  miễn phí -">
            <a:extLst>
              <a:ext uri="{FF2B5EF4-FFF2-40B4-BE49-F238E27FC236}">
                <a16:creationId xmlns:a16="http://schemas.microsoft.com/office/drawing/2014/main" id="{54591C78-F1FC-BF80-2C13-8066DA1C1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352" y="4230553"/>
            <a:ext cx="5613647" cy="263139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4E9F97F2-33E6-6509-7994-AB49C71602D4}"/>
              </a:ext>
            </a:extLst>
          </p:cNvPr>
          <p:cNvGrpSpPr/>
          <p:nvPr/>
        </p:nvGrpSpPr>
        <p:grpSpPr>
          <a:xfrm>
            <a:off x="635363" y="1518083"/>
            <a:ext cx="9980353" cy="3639521"/>
            <a:chOff x="3757378" y="3670433"/>
            <a:chExt cx="7772987" cy="2645422"/>
          </a:xfrm>
        </p:grpSpPr>
        <p:sp>
          <p:nvSpPr>
            <p:cNvPr id="20" name="Rectangle: Rounded Corners 19">
              <a:extLst>
                <a:ext uri="{FF2B5EF4-FFF2-40B4-BE49-F238E27FC236}">
                  <a16:creationId xmlns:a16="http://schemas.microsoft.com/office/drawing/2014/main" id="{D7F73C2E-ED74-B8DE-254B-A0E99BB8001D}"/>
                </a:ext>
              </a:extLst>
            </p:cNvPr>
            <p:cNvSpPr/>
            <p:nvPr/>
          </p:nvSpPr>
          <p:spPr>
            <a:xfrm rot="21407346">
              <a:off x="3927168" y="3686999"/>
              <a:ext cx="7603197" cy="2628856"/>
            </a:xfrm>
            <a:prstGeom prst="roundRect">
              <a:avLst>
                <a:gd name="adj" fmla="val 4777"/>
              </a:avLst>
            </a:prstGeom>
            <a:solidFill>
              <a:srgbClr val="ACB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D03E378-BD54-DC7D-D627-DC6A26D4D4D5}"/>
                </a:ext>
              </a:extLst>
            </p:cNvPr>
            <p:cNvSpPr/>
            <p:nvPr/>
          </p:nvSpPr>
          <p:spPr>
            <a:xfrm>
              <a:off x="4071667" y="3837191"/>
              <a:ext cx="7272548" cy="2375653"/>
            </a:xfrm>
            <a:prstGeom prst="roundRect">
              <a:avLst>
                <a:gd name="adj" fmla="val 6739"/>
              </a:avLst>
            </a:prstGeom>
            <a:solidFill>
              <a:schemeClr val="bg1"/>
            </a:solidFill>
            <a:ln w="19050">
              <a:solidFill>
                <a:srgbClr val="2E6F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F7E05C5-98E3-1192-7D4D-11CB557A5D9C}"/>
                </a:ext>
              </a:extLst>
            </p:cNvPr>
            <p:cNvSpPr/>
            <p:nvPr/>
          </p:nvSpPr>
          <p:spPr>
            <a:xfrm>
              <a:off x="3757378" y="3670433"/>
              <a:ext cx="1522124" cy="334872"/>
            </a:xfrm>
            <a:prstGeom prst="roundRect">
              <a:avLst>
                <a:gd name="adj" fmla="val 50000"/>
              </a:avLst>
            </a:prstGeom>
            <a:solidFill>
              <a:srgbClr val="2E6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Em có biết </a:t>
              </a:r>
            </a:p>
          </p:txBody>
        </p:sp>
        <p:sp>
          <p:nvSpPr>
            <p:cNvPr id="23" name="TextBox 22">
              <a:extLst>
                <a:ext uri="{FF2B5EF4-FFF2-40B4-BE49-F238E27FC236}">
                  <a16:creationId xmlns:a16="http://schemas.microsoft.com/office/drawing/2014/main" id="{70CA9577-2650-E455-7D6A-D4C938FDAD55}"/>
                </a:ext>
              </a:extLst>
            </p:cNvPr>
            <p:cNvSpPr txBox="1"/>
            <p:nvPr/>
          </p:nvSpPr>
          <p:spPr>
            <a:xfrm>
              <a:off x="4185159" y="4005304"/>
              <a:ext cx="7005808" cy="2124690"/>
            </a:xfrm>
            <a:prstGeom prst="rect">
              <a:avLst/>
            </a:prstGeom>
            <a:noFill/>
          </p:spPr>
          <p:txBody>
            <a:bodyPr wrap="square" rtlCol="0">
              <a:spAutoFit/>
            </a:bodyPr>
            <a:lstStyle/>
            <a:p>
              <a:pPr algn="just">
                <a:lnSpc>
                  <a:spcPct val="130000"/>
                </a:lnSpc>
              </a:pPr>
              <a:r>
                <a:rPr lang="en-US" sz="2400">
                  <a:latin typeface="Arial" panose="020B0604020202020204" pitchFamily="34" charset="0"/>
                  <a:cs typeface="Arial" panose="020B0604020202020204" pitchFamily="34" charset="0"/>
                </a:rPr>
                <a:t>Một số hydrocarbon “giống benzene” khi được tìm ra đều có mùi thơm nên chúng được gọi là các hợp chất thơm. Nhiều hydrocarbon thuộc loại này được tìm ra sau đó không có mùi thơm, thậm chí nhiều chất có mùi khó chịu. Đến nay, khi đề cập đến “hydrocarbon thơm” người ta chủ yếu muốn nói đến tính chất hoá học thay vì mùi của chúng.</a:t>
              </a:r>
            </a:p>
          </p:txBody>
        </p:sp>
      </p:grpSp>
    </p:spTree>
    <p:extLst>
      <p:ext uri="{BB962C8B-B14F-4D97-AF65-F5344CB8AC3E}">
        <p14:creationId xmlns:p14="http://schemas.microsoft.com/office/powerpoint/2010/main" val="4231565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2DFF2D-EA41-4CBE-9659-C2917E488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2" name="Title 1">
            <a:extLst>
              <a:ext uri="{FF2B5EF4-FFF2-40B4-BE49-F238E27FC236}">
                <a16:creationId xmlns:a16="http://schemas.microsoft.com/office/drawing/2014/main" id="{FDC2A02F-E685-496B-9F81-91EA7C07BC13}"/>
              </a:ext>
            </a:extLst>
          </p:cNvPr>
          <p:cNvSpPr>
            <a:spLocks noGrp="1"/>
          </p:cNvSpPr>
          <p:nvPr>
            <p:ph type="ctrTitle"/>
          </p:nvPr>
        </p:nvSpPr>
        <p:spPr>
          <a:xfrm>
            <a:off x="1281180" y="2248249"/>
            <a:ext cx="5015638" cy="845399"/>
          </a:xfrm>
        </p:spPr>
        <p:txBody>
          <a:bodyPr vert="horz" wrap="square" lIns="0" tIns="0" rIns="0" bIns="0" rtlCol="0" anchor="b" anchorCtr="0">
            <a:normAutofit/>
          </a:bodyPr>
          <a:lstStyle/>
          <a:p>
            <a:r>
              <a:rPr lang="vi-VN" sz="4800" b="1">
                <a:solidFill>
                  <a:srgbClr val="FFFF00"/>
                </a:solidFill>
                <a:latin typeface="Arial" panose="020B0604020202020204" pitchFamily="34" charset="0"/>
                <a:cs typeface="Arial" panose="020B0604020202020204" pitchFamily="34" charset="0"/>
              </a:rPr>
              <a:t>Phần </a:t>
            </a:r>
            <a:r>
              <a:rPr lang="en-US" sz="4800" b="1">
                <a:solidFill>
                  <a:srgbClr val="FFFF00"/>
                </a:solidFill>
                <a:latin typeface="Arial" panose="020B0604020202020204" pitchFamily="34" charset="0"/>
                <a:cs typeface="Arial" panose="020B0604020202020204" pitchFamily="34" charset="0"/>
              </a:rPr>
              <a:t>III</a:t>
            </a:r>
            <a:endParaRPr lang="en-US" sz="4800" b="1" dirty="0">
              <a:solidFill>
                <a:srgbClr val="FFFF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643EDDB-4358-4B38-B807-3D1C8B3E72EE}"/>
              </a:ext>
            </a:extLst>
          </p:cNvPr>
          <p:cNvSpPr>
            <a:spLocks noGrp="1"/>
          </p:cNvSpPr>
          <p:nvPr>
            <p:ph type="subTitle" idx="1"/>
          </p:nvPr>
        </p:nvSpPr>
        <p:spPr>
          <a:xfrm>
            <a:off x="199004" y="3083227"/>
            <a:ext cx="7179991" cy="1031574"/>
          </a:xfrm>
        </p:spPr>
        <p:txBody>
          <a:bodyPr vert="horz" wrap="square" lIns="0" tIns="0" rIns="0" bIns="0" rtlCol="0" anchor="b" anchorCtr="0">
            <a:normAutofit/>
          </a:bodyPr>
          <a:lstStyle/>
          <a:p>
            <a:pPr>
              <a:spcBef>
                <a:spcPct val="0"/>
              </a:spcBef>
            </a:pPr>
            <a:r>
              <a:rPr lang="vi-VN" sz="5400" b="1" cap="all" spc="-100" dirty="0">
                <a:solidFill>
                  <a:schemeClr val="tx1"/>
                </a:solidFill>
                <a:latin typeface="Arial" panose="020B0604020202020204" pitchFamily="34" charset="0"/>
                <a:ea typeface="+mj-ea"/>
                <a:cs typeface="Arial" panose="020B0604020202020204" pitchFamily="34" charset="0"/>
              </a:rPr>
              <a:t>TÍNH </a:t>
            </a:r>
            <a:r>
              <a:rPr lang="vi-VN" sz="5400" b="1" cap="all" spc="-100">
                <a:solidFill>
                  <a:schemeClr val="tx1"/>
                </a:solidFill>
                <a:latin typeface="Arial" panose="020B0604020202020204" pitchFamily="34" charset="0"/>
                <a:ea typeface="+mj-ea"/>
                <a:cs typeface="Arial" panose="020B0604020202020204" pitchFamily="34" charset="0"/>
              </a:rPr>
              <a:t>CHẤT </a:t>
            </a:r>
            <a:r>
              <a:rPr lang="en-US" sz="5400" b="1" cap="all" spc="-100">
                <a:solidFill>
                  <a:schemeClr val="tx1"/>
                </a:solidFill>
                <a:latin typeface="Arial" panose="020B0604020202020204" pitchFamily="34" charset="0"/>
                <a:ea typeface="+mj-ea"/>
                <a:cs typeface="Arial" panose="020B0604020202020204" pitchFamily="34" charset="0"/>
              </a:rPr>
              <a:t>HOÁ HỌC</a:t>
            </a:r>
            <a:endParaRPr lang="vi-VN" sz="5400" b="1" cap="all" spc="-100" dirty="0">
              <a:solidFill>
                <a:schemeClr val="tx1"/>
              </a:solidFill>
              <a:latin typeface="Arial" panose="020B0604020202020204" pitchFamily="34" charset="0"/>
              <a:ea typeface="+mj-ea"/>
              <a:cs typeface="Arial" panose="020B0604020202020204" pitchFamily="34" charset="0"/>
            </a:endParaRPr>
          </a:p>
        </p:txBody>
      </p:sp>
      <p:pic>
        <p:nvPicPr>
          <p:cNvPr id="4" name="Picture 3" descr="White and blue silky cloth">
            <a:extLst>
              <a:ext uri="{FF2B5EF4-FFF2-40B4-BE49-F238E27FC236}">
                <a16:creationId xmlns:a16="http://schemas.microsoft.com/office/drawing/2014/main" id="{E7350531-D573-A4B4-7641-723F88528939}"/>
              </a:ext>
            </a:extLst>
          </p:cNvPr>
          <p:cNvPicPr>
            <a:picLocks noChangeAspect="1"/>
          </p:cNvPicPr>
          <p:nvPr/>
        </p:nvPicPr>
        <p:blipFill rotWithShape="1">
          <a:blip r:embed="rId2"/>
          <a:srcRect l="45088"/>
          <a:stretch/>
        </p:blipFill>
        <p:spPr>
          <a:xfrm>
            <a:off x="6529067" y="10"/>
            <a:ext cx="5662935" cy="6857990"/>
          </a:xfrm>
          <a:custGeom>
            <a:avLst/>
            <a:gdLst/>
            <a:ahLst/>
            <a:cxnLst/>
            <a:rect l="l" t="t" r="r" b="b"/>
            <a:pathLst>
              <a:path w="5662935" h="6858000">
                <a:moveTo>
                  <a:pt x="598332" y="0"/>
                </a:moveTo>
                <a:lnTo>
                  <a:pt x="5662935" y="0"/>
                </a:lnTo>
                <a:lnTo>
                  <a:pt x="5662935" y="6858000"/>
                </a:lnTo>
                <a:lnTo>
                  <a:pt x="0" y="6858000"/>
                </a:lnTo>
                <a:lnTo>
                  <a:pt x="78957" y="6777438"/>
                </a:lnTo>
                <a:cubicBezTo>
                  <a:pt x="291624" y="6544265"/>
                  <a:pt x="490445" y="6275955"/>
                  <a:pt x="672224" y="5969316"/>
                </a:cubicBezTo>
                <a:cubicBezTo>
                  <a:pt x="914597" y="5515036"/>
                  <a:pt x="1066080" y="5030470"/>
                  <a:pt x="1217563" y="4515619"/>
                </a:cubicBezTo>
                <a:cubicBezTo>
                  <a:pt x="1338748" y="3970483"/>
                  <a:pt x="1399341" y="3516203"/>
                  <a:pt x="1399341" y="3061922"/>
                </a:cubicBezTo>
                <a:cubicBezTo>
                  <a:pt x="1399341" y="1948936"/>
                  <a:pt x="1190580" y="1021447"/>
                  <a:pt x="773055" y="279455"/>
                </a:cubicBezTo>
                <a:close/>
              </a:path>
            </a:pathLst>
          </a:custGeom>
        </p:spPr>
      </p:pic>
    </p:spTree>
    <p:extLst>
      <p:ext uri="{BB962C8B-B14F-4D97-AF65-F5344CB8AC3E}">
        <p14:creationId xmlns:p14="http://schemas.microsoft.com/office/powerpoint/2010/main" val="4250071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6" name="Group 38">
            <a:extLst>
              <a:ext uri="{FF2B5EF4-FFF2-40B4-BE49-F238E27FC236}">
                <a16:creationId xmlns:a16="http://schemas.microsoft.com/office/drawing/2014/main" id="{A5AC29C0-C196-4C5B-8AA3-4EA1229B6AFF}"/>
              </a:ext>
            </a:extLst>
          </p:cNvPr>
          <p:cNvGrpSpPr>
            <a:grpSpLocks/>
          </p:cNvGrpSpPr>
          <p:nvPr/>
        </p:nvGrpSpPr>
        <p:grpSpPr bwMode="auto">
          <a:xfrm>
            <a:off x="1708273" y="3183658"/>
            <a:ext cx="1524033" cy="1762252"/>
            <a:chOff x="921370" y="3678449"/>
            <a:chExt cx="836103" cy="966674"/>
          </a:xfrm>
        </p:grpSpPr>
        <p:sp>
          <p:nvSpPr>
            <p:cNvPr id="7" name="AutoShape 11">
              <a:extLst>
                <a:ext uri="{FF2B5EF4-FFF2-40B4-BE49-F238E27FC236}">
                  <a16:creationId xmlns:a16="http://schemas.microsoft.com/office/drawing/2014/main" id="{838DF4E2-93A8-4DA6-B0F0-312E27D3BF58}"/>
                </a:ext>
              </a:extLst>
            </p:cNvPr>
            <p:cNvSpPr>
              <a:spLocks noChangeArrowheads="1"/>
            </p:cNvSpPr>
            <p:nvPr/>
          </p:nvSpPr>
          <p:spPr bwMode="auto">
            <a:xfrm rot="-5400000">
              <a:off x="856085" y="3743734"/>
              <a:ext cx="966674" cy="836103"/>
            </a:xfrm>
            <a:prstGeom prst="hexagon">
              <a:avLst>
                <a:gd name="adj" fmla="val 28904"/>
                <a:gd name="vf" fmla="val 115470"/>
              </a:avLst>
            </a:prstGeom>
            <a:noFill/>
            <a:ln w="762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Oval 12">
              <a:extLst>
                <a:ext uri="{FF2B5EF4-FFF2-40B4-BE49-F238E27FC236}">
                  <a16:creationId xmlns:a16="http://schemas.microsoft.com/office/drawing/2014/main" id="{17BB42B2-6189-4A16-8509-547158E1A5D6}"/>
                </a:ext>
              </a:extLst>
            </p:cNvPr>
            <p:cNvSpPr>
              <a:spLocks noChangeArrowheads="1"/>
            </p:cNvSpPr>
            <p:nvPr/>
          </p:nvSpPr>
          <p:spPr bwMode="auto">
            <a:xfrm>
              <a:off x="1031348" y="3863994"/>
              <a:ext cx="604743" cy="604744"/>
            </a:xfrm>
            <a:prstGeom prst="ellipse">
              <a:avLst/>
            </a:prstGeom>
            <a:noFill/>
            <a:ln w="762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extBox 46">
            <a:extLst>
              <a:ext uri="{FF2B5EF4-FFF2-40B4-BE49-F238E27FC236}">
                <a16:creationId xmlns:a16="http://schemas.microsoft.com/office/drawing/2014/main" id="{2CED898B-7408-4513-BECF-AA37B7E78EC4}"/>
              </a:ext>
            </a:extLst>
          </p:cNvPr>
          <p:cNvSpPr txBox="1">
            <a:spLocks noChangeArrowheads="1"/>
          </p:cNvSpPr>
          <p:nvPr/>
        </p:nvSpPr>
        <p:spPr bwMode="auto">
          <a:xfrm>
            <a:off x="2470290" y="5144116"/>
            <a:ext cx="7912658" cy="100258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Vòng benzen có hệ liên hợp </a:t>
            </a:r>
            <a:r>
              <a:rPr kumimoji="0" lang="el-GR"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π</a:t>
            </a:r>
            <a:r>
              <a:rPr kumimoji="0" lang="el-GR"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bền vững hơn nhiều so với liên kết </a:t>
            </a:r>
            <a:r>
              <a:rPr kumimoji="0" lang="el-GR"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π</a:t>
            </a:r>
            <a:r>
              <a:rPr kumimoji="0" lang="el-GR"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của anken</a:t>
            </a:r>
          </a:p>
        </p:txBody>
      </p:sp>
      <p:cxnSp>
        <p:nvCxnSpPr>
          <p:cNvPr id="11" name="Straight Arrow Connector 10">
            <a:extLst>
              <a:ext uri="{FF2B5EF4-FFF2-40B4-BE49-F238E27FC236}">
                <a16:creationId xmlns:a16="http://schemas.microsoft.com/office/drawing/2014/main" id="{CED4CE4F-279D-42AA-B263-5B52329736F7}"/>
              </a:ext>
            </a:extLst>
          </p:cNvPr>
          <p:cNvCxnSpPr/>
          <p:nvPr/>
        </p:nvCxnSpPr>
        <p:spPr>
          <a:xfrm flipV="1">
            <a:off x="3011053" y="2347389"/>
            <a:ext cx="766763" cy="976313"/>
          </a:xfrm>
          <a:prstGeom prst="straightConnector1">
            <a:avLst/>
          </a:prstGeom>
          <a:ln w="5715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45">
            <a:extLst>
              <a:ext uri="{FF2B5EF4-FFF2-40B4-BE49-F238E27FC236}">
                <a16:creationId xmlns:a16="http://schemas.microsoft.com/office/drawing/2014/main" id="{F4F28594-9D1F-44DD-9E57-6917CFA278F5}"/>
              </a:ext>
            </a:extLst>
          </p:cNvPr>
          <p:cNvSpPr txBox="1">
            <a:spLocks noChangeArrowheads="1"/>
          </p:cNvSpPr>
          <p:nvPr/>
        </p:nvSpPr>
        <p:spPr bwMode="auto">
          <a:xfrm>
            <a:off x="3733698" y="1766077"/>
            <a:ext cx="5783164" cy="584775"/>
          </a:xfrm>
          <a:prstGeom prst="rect">
            <a:avLst/>
          </a:prstGeom>
          <a:noFill/>
          <a:ln w="19050">
            <a:noFill/>
            <a:miter lim="800000"/>
            <a:headEnd/>
            <a:tailEnd/>
          </a:ln>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A2D1">
                    <a:lumMod val="75000"/>
                  </a:srgbClr>
                </a:solidFill>
                <a:effectLst/>
                <a:uLnTx/>
                <a:uFillTx/>
                <a:latin typeface="Arial" panose="020B0604020202020204" pitchFamily="34" charset="0"/>
                <a:cs typeface="Arial" panose="020B0604020202020204" pitchFamily="34" charset="0"/>
              </a:rPr>
              <a:t>Tính chất của nhân thơm</a:t>
            </a:r>
          </a:p>
        </p:txBody>
      </p:sp>
      <p:sp>
        <p:nvSpPr>
          <p:cNvPr id="19" name="TextBox 47">
            <a:extLst>
              <a:ext uri="{FF2B5EF4-FFF2-40B4-BE49-F238E27FC236}">
                <a16:creationId xmlns:a16="http://schemas.microsoft.com/office/drawing/2014/main" id="{6D3F60CF-478E-4483-8D61-881A97C5E587}"/>
              </a:ext>
            </a:extLst>
          </p:cNvPr>
          <p:cNvSpPr txBox="1">
            <a:spLocks noChangeArrowheads="1"/>
          </p:cNvSpPr>
          <p:nvPr/>
        </p:nvSpPr>
        <p:spPr bwMode="auto">
          <a:xfrm>
            <a:off x="5935387" y="2819351"/>
            <a:ext cx="4462025" cy="461665"/>
          </a:xfrm>
          <a:prstGeom prst="rect">
            <a:avLst/>
          </a:prstGeom>
          <a:solidFill>
            <a:schemeClr val="accent3">
              <a:lumMod val="20000"/>
              <a:lumOff val="80000"/>
            </a:schemeClr>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Dễ thế (1)</a:t>
            </a:r>
          </a:p>
        </p:txBody>
      </p:sp>
      <p:sp>
        <p:nvSpPr>
          <p:cNvPr id="20" name="TextBox 48">
            <a:extLst>
              <a:ext uri="{FF2B5EF4-FFF2-40B4-BE49-F238E27FC236}">
                <a16:creationId xmlns:a16="http://schemas.microsoft.com/office/drawing/2014/main" id="{BDA96992-D753-4F29-B725-ABC48A3C1331}"/>
              </a:ext>
            </a:extLst>
          </p:cNvPr>
          <p:cNvSpPr txBox="1">
            <a:spLocks noChangeArrowheads="1"/>
          </p:cNvSpPr>
          <p:nvPr/>
        </p:nvSpPr>
        <p:spPr bwMode="auto">
          <a:xfrm>
            <a:off x="5938562" y="3588870"/>
            <a:ext cx="4458850" cy="461665"/>
          </a:xfrm>
          <a:prstGeom prst="rect">
            <a:avLst/>
          </a:prstGeom>
          <a:solidFill>
            <a:schemeClr val="accent1">
              <a:lumMod val="20000"/>
              <a:lumOff val="80000"/>
            </a:schemeClr>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Khó cộng (2)</a:t>
            </a:r>
          </a:p>
        </p:txBody>
      </p:sp>
      <p:sp>
        <p:nvSpPr>
          <p:cNvPr id="21" name="TextBox 49">
            <a:extLst>
              <a:ext uri="{FF2B5EF4-FFF2-40B4-BE49-F238E27FC236}">
                <a16:creationId xmlns:a16="http://schemas.microsoft.com/office/drawing/2014/main" id="{03343141-7188-404E-A16C-E4571615D9B7}"/>
              </a:ext>
            </a:extLst>
          </p:cNvPr>
          <p:cNvSpPr txBox="1">
            <a:spLocks noChangeArrowheads="1"/>
          </p:cNvSpPr>
          <p:nvPr/>
        </p:nvSpPr>
        <p:spPr bwMode="auto">
          <a:xfrm>
            <a:off x="5943324" y="4393527"/>
            <a:ext cx="4454088" cy="461665"/>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Bền với chất oxi hóa (3)</a:t>
            </a:r>
          </a:p>
        </p:txBody>
      </p:sp>
      <p:sp>
        <p:nvSpPr>
          <p:cNvPr id="22" name="Round Same Side Corner Rectangle 15">
            <a:extLst>
              <a:ext uri="{FF2B5EF4-FFF2-40B4-BE49-F238E27FC236}">
                <a16:creationId xmlns:a16="http://schemas.microsoft.com/office/drawing/2014/main" id="{22AAC736-9627-47EA-B6BE-F44C31B5FF9A}"/>
              </a:ext>
            </a:extLst>
          </p:cNvPr>
          <p:cNvSpPr/>
          <p:nvPr/>
        </p:nvSpPr>
        <p:spPr>
          <a:xfrm rot="16200000">
            <a:off x="3738644" y="2859399"/>
            <a:ext cx="2133600" cy="1922464"/>
          </a:xfrm>
          <a:prstGeom prst="round2SameRect">
            <a:avLst>
              <a:gd name="adj1" fmla="val 50000"/>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0A9C886-1E1C-45A0-9948-A69BB1DE1E6C}"/>
              </a:ext>
            </a:extLst>
          </p:cNvPr>
          <p:cNvSpPr txBox="1"/>
          <p:nvPr/>
        </p:nvSpPr>
        <p:spPr>
          <a:xfrm>
            <a:off x="3844212" y="3281016"/>
            <a:ext cx="1860272"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TÍNH</a:t>
            </a:r>
            <a:br>
              <a:rPr kumimoji="0" lang="vi-VN"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vi-VN"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THƠM</a:t>
            </a:r>
          </a:p>
        </p:txBody>
      </p:sp>
      <p:sp>
        <p:nvSpPr>
          <p:cNvPr id="24" name="TextBox 28">
            <a:extLst>
              <a:ext uri="{FF2B5EF4-FFF2-40B4-BE49-F238E27FC236}">
                <a16:creationId xmlns:a16="http://schemas.microsoft.com/office/drawing/2014/main" id="{28032A2B-18E3-452B-B391-24BDFDCD9A72}"/>
              </a:ext>
            </a:extLst>
          </p:cNvPr>
          <p:cNvSpPr txBox="1">
            <a:spLocks noChangeArrowheads="1"/>
          </p:cNvSpPr>
          <p:nvPr/>
        </p:nvSpPr>
        <p:spPr bwMode="auto">
          <a:xfrm>
            <a:off x="3240043" y="541055"/>
            <a:ext cx="5711916" cy="584775"/>
          </a:xfrm>
          <a:prstGeom prst="rect">
            <a:avLst/>
          </a:prstGeom>
          <a:noFill/>
          <a:ln w="19050">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rPr>
              <a:t>Tính chất của </a:t>
            </a:r>
            <a:r>
              <a:rPr kumimoji="0" lang="vi-VN" sz="3200" b="1" i="0" u="none" strike="noStrike" kern="1200" cap="none" spc="0" normalizeH="0" baseline="0" noProof="0">
                <a:ln>
                  <a:noFill/>
                </a:ln>
                <a:solidFill>
                  <a:srgbClr val="110CEE"/>
                </a:solidFill>
                <a:effectLst/>
                <a:uLnTx/>
                <a:uFillTx/>
                <a:latin typeface="Arial" panose="020B0604020202020204" pitchFamily="34" charset="0"/>
                <a:cs typeface="Arial" panose="020B0604020202020204" pitchFamily="34" charset="0"/>
              </a:rPr>
              <a:t>nhóm a</a:t>
            </a:r>
            <a:r>
              <a:rPr kumimoji="0" lang="en-US" sz="3200" b="1" i="0" u="none" strike="noStrike" kern="1200" cap="none" spc="0" normalizeH="0" baseline="0" noProof="0">
                <a:ln>
                  <a:noFill/>
                </a:ln>
                <a:solidFill>
                  <a:srgbClr val="110CEE"/>
                </a:solidFill>
                <a:effectLst/>
                <a:uLnTx/>
                <a:uFillTx/>
                <a:latin typeface="Arial" panose="020B0604020202020204" pitchFamily="34" charset="0"/>
                <a:cs typeface="Arial" panose="020B0604020202020204" pitchFamily="34" charset="0"/>
              </a:rPr>
              <a:t>l</a:t>
            </a:r>
            <a:r>
              <a:rPr kumimoji="0" lang="vi-VN" sz="3200" b="1" i="0" u="none" strike="noStrike" kern="1200" cap="none" spc="0" normalizeH="0" baseline="0" noProof="0">
                <a:ln>
                  <a:noFill/>
                </a:ln>
                <a:solidFill>
                  <a:srgbClr val="110CEE"/>
                </a:solidFill>
                <a:effectLst/>
                <a:uLnTx/>
                <a:uFillTx/>
                <a:latin typeface="Arial" panose="020B0604020202020204" pitchFamily="34" charset="0"/>
                <a:cs typeface="Arial" panose="020B0604020202020204" pitchFamily="34" charset="0"/>
              </a:rPr>
              <a:t>kyl</a:t>
            </a:r>
            <a:endParaRPr kumimoji="0" lang="vi-VN" sz="32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7590292-F5B1-40EE-97FE-74ABB9A9C297}"/>
              </a:ext>
            </a:extLst>
          </p:cNvPr>
          <p:cNvGrpSpPr/>
          <p:nvPr/>
        </p:nvGrpSpPr>
        <p:grpSpPr>
          <a:xfrm>
            <a:off x="2210541" y="1815537"/>
            <a:ext cx="1562511" cy="1357487"/>
            <a:chOff x="893380" y="2483065"/>
            <a:chExt cx="1562511" cy="1357487"/>
          </a:xfrm>
        </p:grpSpPr>
        <p:sp>
          <p:nvSpPr>
            <p:cNvPr id="26" name="Line 13">
              <a:extLst>
                <a:ext uri="{FF2B5EF4-FFF2-40B4-BE49-F238E27FC236}">
                  <a16:creationId xmlns:a16="http://schemas.microsoft.com/office/drawing/2014/main" id="{4EDEA507-68A6-42E1-8CA9-8B9756F2D7FE}"/>
                </a:ext>
              </a:extLst>
            </p:cNvPr>
            <p:cNvSpPr>
              <a:spLocks noChangeShapeType="1"/>
            </p:cNvSpPr>
            <p:nvPr/>
          </p:nvSpPr>
          <p:spPr bwMode="auto">
            <a:xfrm>
              <a:off x="1160885" y="3239215"/>
              <a:ext cx="0" cy="601337"/>
            </a:xfrm>
            <a:prstGeom prst="line">
              <a:avLst/>
            </a:prstGeom>
            <a:noFill/>
            <a:ln w="762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1">
              <a:extLst>
                <a:ext uri="{FF2B5EF4-FFF2-40B4-BE49-F238E27FC236}">
                  <a16:creationId xmlns:a16="http://schemas.microsoft.com/office/drawing/2014/main" id="{0F4A2CE1-C02E-4713-A932-421299D0CDA6}"/>
                </a:ext>
              </a:extLst>
            </p:cNvPr>
            <p:cNvSpPr txBox="1">
              <a:spLocks noChangeArrowheads="1"/>
            </p:cNvSpPr>
            <p:nvPr/>
          </p:nvSpPr>
          <p:spPr bwMode="auto">
            <a:xfrm>
              <a:off x="893380" y="2483065"/>
              <a:ext cx="1562511" cy="923925"/>
            </a:xfrm>
            <a:prstGeom prst="rect">
              <a:avLst/>
            </a:prstGeom>
            <a:noFill/>
            <a:ln w="76200">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R</a:t>
              </a:r>
              <a:endParaRPr kumimoji="0" lang="en-US" sz="5400" b="1" i="0" u="none" strike="noStrike" kern="120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endParaRPr>
            </a:p>
          </p:txBody>
        </p:sp>
      </p:grpSp>
      <p:cxnSp>
        <p:nvCxnSpPr>
          <p:cNvPr id="28" name="Straight Arrow Connector 27">
            <a:extLst>
              <a:ext uri="{FF2B5EF4-FFF2-40B4-BE49-F238E27FC236}">
                <a16:creationId xmlns:a16="http://schemas.microsoft.com/office/drawing/2014/main" id="{71568D60-76A9-4447-8F44-D128FBAC6AE1}"/>
              </a:ext>
            </a:extLst>
          </p:cNvPr>
          <p:cNvCxnSpPr/>
          <p:nvPr/>
        </p:nvCxnSpPr>
        <p:spPr>
          <a:xfrm rot="5400000" flipH="1" flipV="1">
            <a:off x="2363745" y="990343"/>
            <a:ext cx="990599" cy="761997"/>
          </a:xfrm>
          <a:prstGeom prst="straightConnector1">
            <a:avLst/>
          </a:prstGeom>
          <a:ln w="57150">
            <a:solidFill>
              <a:srgbClr val="110C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9FE8427-BC00-44B9-B030-4F7E9E425C48}"/>
              </a:ext>
            </a:extLst>
          </p:cNvPr>
          <p:cNvSpPr/>
          <p:nvPr/>
        </p:nvSpPr>
        <p:spPr>
          <a:xfrm>
            <a:off x="0" y="6279839"/>
            <a:ext cx="12192000" cy="60248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9632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ppt_x"/>
                                          </p:val>
                                        </p:tav>
                                      </p:tavLst>
                                    </p:anim>
                                    <p:anim calcmode="lin" valueType="num">
                                      <p:cBhvr additive="base">
                                        <p:cTn id="17" dur="500"/>
                                        <p:tgtEl>
                                          <p:spTgt spid="9"/>
                                        </p:tgtEl>
                                        <p:attrNameLst>
                                          <p:attrName>ppt_y</p:attrName>
                                        </p:attrNameLst>
                                      </p:cBhvr>
                                      <p:tavLst>
                                        <p:tav tm="0">
                                          <p:val>
                                            <p:strVal val="ppt_y"/>
                                          </p:val>
                                        </p:tav>
                                        <p:tav tm="100000">
                                          <p:val>
                                            <p:strVal val="1+ppt_h/2"/>
                                          </p:val>
                                        </p:tav>
                                      </p:tavLst>
                                    </p:anim>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 calcmode="lin" valueType="num">
                                      <p:cBhvr>
                                        <p:cTn id="42" dur="1000" fill="hold"/>
                                        <p:tgtEl>
                                          <p:spTgt spid="19"/>
                                        </p:tgtEl>
                                        <p:attrNameLst>
                                          <p:attrName>style.rotation</p:attrName>
                                        </p:attrNameLst>
                                      </p:cBhvr>
                                      <p:tavLst>
                                        <p:tav tm="0">
                                          <p:val>
                                            <p:fltVal val="90"/>
                                          </p:val>
                                        </p:tav>
                                        <p:tav tm="100000">
                                          <p:val>
                                            <p:fltVal val="0"/>
                                          </p:val>
                                        </p:tav>
                                      </p:tavLst>
                                    </p:anim>
                                    <p:animEffect transition="in" filter="fade">
                                      <p:cBhvr>
                                        <p:cTn id="43" dur="10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ppt_w</p:attrName>
                                        </p:attrNameLst>
                                      </p:cBhvr>
                                      <p:tavLst>
                                        <p:tav tm="0">
                                          <p:val>
                                            <p:fltVal val="0"/>
                                          </p:val>
                                        </p:tav>
                                        <p:tav tm="100000">
                                          <p:val>
                                            <p:strVal val="#ppt_w"/>
                                          </p:val>
                                        </p:tav>
                                      </p:tavLst>
                                    </p:anim>
                                    <p:anim calcmode="lin" valueType="num">
                                      <p:cBhvr>
                                        <p:cTn id="49" dur="1000" fill="hold"/>
                                        <p:tgtEl>
                                          <p:spTgt spid="20"/>
                                        </p:tgtEl>
                                        <p:attrNameLst>
                                          <p:attrName>ppt_h</p:attrName>
                                        </p:attrNameLst>
                                      </p:cBhvr>
                                      <p:tavLst>
                                        <p:tav tm="0">
                                          <p:val>
                                            <p:fltVal val="0"/>
                                          </p:val>
                                        </p:tav>
                                        <p:tav tm="100000">
                                          <p:val>
                                            <p:strVal val="#ppt_h"/>
                                          </p:val>
                                        </p:tav>
                                      </p:tavLst>
                                    </p:anim>
                                    <p:anim calcmode="lin" valueType="num">
                                      <p:cBhvr>
                                        <p:cTn id="50" dur="1000" fill="hold"/>
                                        <p:tgtEl>
                                          <p:spTgt spid="20"/>
                                        </p:tgtEl>
                                        <p:attrNameLst>
                                          <p:attrName>style.rotation</p:attrName>
                                        </p:attrNameLst>
                                      </p:cBhvr>
                                      <p:tavLst>
                                        <p:tav tm="0">
                                          <p:val>
                                            <p:fltVal val="90"/>
                                          </p:val>
                                        </p:tav>
                                        <p:tav tm="100000">
                                          <p:val>
                                            <p:fltVal val="0"/>
                                          </p:val>
                                        </p:tav>
                                      </p:tavLst>
                                    </p:anim>
                                    <p:animEffect transition="in" filter="fade">
                                      <p:cBhvr>
                                        <p:cTn id="51" dur="1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1000" fill="hold"/>
                                        <p:tgtEl>
                                          <p:spTgt spid="21"/>
                                        </p:tgtEl>
                                        <p:attrNameLst>
                                          <p:attrName>ppt_w</p:attrName>
                                        </p:attrNameLst>
                                      </p:cBhvr>
                                      <p:tavLst>
                                        <p:tav tm="0">
                                          <p:val>
                                            <p:fltVal val="0"/>
                                          </p:val>
                                        </p:tav>
                                        <p:tav tm="100000">
                                          <p:val>
                                            <p:strVal val="#ppt_w"/>
                                          </p:val>
                                        </p:tav>
                                      </p:tavLst>
                                    </p:anim>
                                    <p:anim calcmode="lin" valueType="num">
                                      <p:cBhvr>
                                        <p:cTn id="57" dur="1000" fill="hold"/>
                                        <p:tgtEl>
                                          <p:spTgt spid="21"/>
                                        </p:tgtEl>
                                        <p:attrNameLst>
                                          <p:attrName>ppt_h</p:attrName>
                                        </p:attrNameLst>
                                      </p:cBhvr>
                                      <p:tavLst>
                                        <p:tav tm="0">
                                          <p:val>
                                            <p:fltVal val="0"/>
                                          </p:val>
                                        </p:tav>
                                        <p:tav tm="100000">
                                          <p:val>
                                            <p:strVal val="#ppt_h"/>
                                          </p:val>
                                        </p:tav>
                                      </p:tavLst>
                                    </p:anim>
                                    <p:anim calcmode="lin" valueType="num">
                                      <p:cBhvr>
                                        <p:cTn id="58" dur="1000" fill="hold"/>
                                        <p:tgtEl>
                                          <p:spTgt spid="21"/>
                                        </p:tgtEl>
                                        <p:attrNameLst>
                                          <p:attrName>style.rotation</p:attrName>
                                        </p:attrNameLst>
                                      </p:cBhvr>
                                      <p:tavLst>
                                        <p:tav tm="0">
                                          <p:val>
                                            <p:fltVal val="90"/>
                                          </p:val>
                                        </p:tav>
                                        <p:tav tm="100000">
                                          <p:val>
                                            <p:fltVal val="0"/>
                                          </p:val>
                                        </p:tav>
                                      </p:tavLst>
                                    </p:anim>
                                    <p:animEffect transition="in" filter="fade">
                                      <p:cBhvr>
                                        <p:cTn id="59" dur="10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checkerboard(across)">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left)">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animBg="1"/>
      <p:bldP spid="19" grpId="0" animBg="1"/>
      <p:bldP spid="20" grpId="0" animBg="1"/>
      <p:bldP spid="21" grpId="0" animBg="1"/>
      <p:bldP spid="23" grpId="0"/>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ECB75883-42D6-4577-886F-3113872A00EA}"/>
              </a:ext>
            </a:extLst>
          </p:cNvPr>
          <p:cNvSpPr txBox="1">
            <a:spLocks noChangeArrowheads="1"/>
          </p:cNvSpPr>
          <p:nvPr/>
        </p:nvSpPr>
        <p:spPr bwMode="auto">
          <a:xfrm>
            <a:off x="6143885" y="1013932"/>
            <a:ext cx="5550195" cy="1699118"/>
          </a:xfrm>
          <a:prstGeom prst="roundRect">
            <a:avLst/>
          </a:prstGeom>
          <a:noFill/>
          <a:ln w="28575">
            <a:solidFill>
              <a:schemeClr val="accent3">
                <a:lumMod val="75000"/>
              </a:schemeClr>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1" i="0" u="none" strike="noStrike" kern="1200" cap="none" spc="0" normalizeH="0" baseline="0" noProof="0" dirty="0">
                <a:ln>
                  <a:noFill/>
                </a:ln>
                <a:solidFill>
                  <a:srgbClr val="00B050"/>
                </a:solidFill>
                <a:effectLst/>
                <a:uLnTx/>
                <a:uFillTx/>
                <a:latin typeface="Arial" panose="020B0604020202020204" pitchFamily="34" charset="0"/>
                <a:ea typeface="新細明體" pitchFamily="18" charset="-120"/>
                <a:cs typeface="Arial" panose="020B0604020202020204" pitchFamily="34" charset="0"/>
              </a:rPr>
              <a:t>DỄ THẾ</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Benzen</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e</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Br</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2</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khan (xt</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FeBr</a:t>
            </a:r>
            <a:r>
              <a:rPr kumimoji="1" lang="en-US" altLang="en-US" sz="2000" b="0" i="0" u="none" strike="noStrike" kern="1200" cap="none" spc="0" normalizeH="0" baseline="-2500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3</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t</a:t>
            </a:r>
            <a:r>
              <a:rPr kumimoji="1" lang="vi-VN" altLang="en-US" sz="2000" b="0" i="0" u="none" strike="noStrike" kern="1200" cap="none" spc="0" normalizeH="0" baseline="30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0</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Toluen</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e</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Br</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2</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khan (xt: </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bột Fe</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Br</a:t>
            </a:r>
            <a:r>
              <a:rPr kumimoji="1" lang="en-US" altLang="en-US" sz="2000" b="0" i="0" u="none" strike="noStrike" kern="1200" cap="none" spc="0" normalizeH="0" baseline="-2500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3</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t</a:t>
            </a:r>
            <a:r>
              <a:rPr kumimoji="1" lang="vi-VN" altLang="en-US" sz="2000" b="0" i="0" u="none" strike="noStrike" kern="1200" cap="none" spc="0" normalizeH="0" baseline="30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0</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Toluen</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e</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Br</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2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khan (t</a:t>
            </a:r>
            <a:r>
              <a:rPr kumimoji="1" lang="vi-VN" altLang="en-US" sz="2000" b="0" i="0" u="none" strike="noStrike" kern="1200" cap="none" spc="0" normalizeH="0" baseline="30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0</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a:t>
            </a:r>
          </a:p>
        </p:txBody>
      </p:sp>
      <p:sp>
        <p:nvSpPr>
          <p:cNvPr id="5" name="Text Box 8">
            <a:extLst>
              <a:ext uri="{FF2B5EF4-FFF2-40B4-BE49-F238E27FC236}">
                <a16:creationId xmlns:a16="http://schemas.microsoft.com/office/drawing/2014/main" id="{FF0E3F46-4AA0-42A0-A122-25B5A02FCE13}"/>
              </a:ext>
            </a:extLst>
          </p:cNvPr>
          <p:cNvSpPr txBox="1">
            <a:spLocks noChangeArrowheads="1"/>
          </p:cNvSpPr>
          <p:nvPr/>
        </p:nvSpPr>
        <p:spPr bwMode="auto">
          <a:xfrm>
            <a:off x="6143885" y="2850068"/>
            <a:ext cx="5550195" cy="1699118"/>
          </a:xfrm>
          <a:prstGeom prst="roundRect">
            <a:avLst/>
          </a:prstGeom>
          <a:noFill/>
          <a:ln w="28575">
            <a:solidFill>
              <a:srgbClr val="0000FF"/>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1" i="0" u="none" strike="noStrike" kern="1200" cap="none" spc="0" normalizeH="0" baseline="0" noProof="0" dirty="0">
                <a:ln>
                  <a:noFill/>
                </a:ln>
                <a:solidFill>
                  <a:srgbClr val="110CEE"/>
                </a:solidFill>
                <a:effectLst/>
                <a:uLnTx/>
                <a:uFillTx/>
                <a:latin typeface="Arial" panose="020B0604020202020204" pitchFamily="34" charset="0"/>
                <a:ea typeface="新細明體" pitchFamily="18" charset="-120"/>
                <a:cs typeface="Arial" panose="020B0604020202020204" pitchFamily="34" charset="0"/>
              </a:rPr>
              <a:t>KHÓ CỘNG</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Benzen</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e</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Br</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2</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(dd)</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Benzen</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e</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Cl</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2</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(ánh sáng)</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Benzen</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e</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H</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2</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(Ni, t</a:t>
            </a:r>
            <a:r>
              <a:rPr kumimoji="1" lang="vi-VN" altLang="en-US" sz="2000" b="0" i="0" u="none" strike="noStrike" kern="1200" cap="none" spc="0" normalizeH="0" baseline="30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0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a:t>
            </a:r>
          </a:p>
        </p:txBody>
      </p:sp>
      <p:sp>
        <p:nvSpPr>
          <p:cNvPr id="6" name="Text Box 11">
            <a:extLst>
              <a:ext uri="{FF2B5EF4-FFF2-40B4-BE49-F238E27FC236}">
                <a16:creationId xmlns:a16="http://schemas.microsoft.com/office/drawing/2014/main" id="{79B7C62A-E834-4333-B508-35DC7CC717FC}"/>
              </a:ext>
            </a:extLst>
          </p:cNvPr>
          <p:cNvSpPr txBox="1">
            <a:spLocks noChangeArrowheads="1"/>
          </p:cNvSpPr>
          <p:nvPr/>
        </p:nvSpPr>
        <p:spPr bwMode="auto">
          <a:xfrm>
            <a:off x="6143885" y="4686205"/>
            <a:ext cx="5550195" cy="1699118"/>
          </a:xfrm>
          <a:prstGeom prst="roundRect">
            <a:avLst/>
          </a:prstGeom>
          <a:noFill/>
          <a:ln w="28575">
            <a:solidFill>
              <a:srgbClr val="FF3300"/>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1" i="0" u="none" strike="noStrike" kern="1200" cap="none" spc="0" normalizeH="0" baseline="0" noProof="0" dirty="0">
                <a:ln>
                  <a:noFill/>
                </a:ln>
                <a:solidFill>
                  <a:srgbClr val="FF0000"/>
                </a:solidFill>
                <a:effectLst/>
                <a:uLnTx/>
                <a:uFillTx/>
                <a:latin typeface="Arial" panose="020B0604020202020204" pitchFamily="34" charset="0"/>
                <a:ea typeface="新細明體" pitchFamily="18" charset="-120"/>
                <a:cs typeface="Arial" panose="020B0604020202020204" pitchFamily="34" charset="0"/>
              </a:rPr>
              <a:t>BỀN VỚI CHẤT OXI HÓA</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Benzen</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e</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KMnO</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4</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(t</a:t>
            </a:r>
            <a:r>
              <a:rPr kumimoji="1" lang="vi-VN" altLang="en-US" sz="2000" b="0" i="0" u="none" strike="noStrike" kern="1200" cap="none" spc="0" normalizeH="0" baseline="30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0</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thường và đun nóng)</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Toluen</a:t>
            </a:r>
            <a:r>
              <a:rPr kumimoji="1" lang="en-US"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e</a:t>
            </a:r>
            <a:r>
              <a:rPr kumimoji="1" lang="vi-VN" altLang="en-US" sz="20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KMnO</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4</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(t</a:t>
            </a:r>
            <a:r>
              <a:rPr kumimoji="1" lang="vi-VN" altLang="en-US" sz="2000" b="0" i="0" u="none" strike="noStrike" kern="1200" cap="none" spc="0" normalizeH="0" baseline="30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0</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thường và đun nóng)</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 C</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n</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H</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2n-6</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  O</a:t>
            </a:r>
            <a:r>
              <a:rPr kumimoji="1" lang="vi-VN" altLang="en-US" sz="2000" b="0" i="0" u="none" strike="noStrike" kern="1200" cap="none" spc="0" normalizeH="0" baseline="-25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2</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 (t</a:t>
            </a:r>
            <a:r>
              <a:rPr kumimoji="1" lang="vi-VN" altLang="en-US" sz="2000" b="0" i="0" u="none" strike="noStrike" kern="1200" cap="none" spc="0" normalizeH="0" baseline="3000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0</a:t>
            </a:r>
            <a:r>
              <a:rPr kumimoji="1" lang="vi-VN" altLang="en-US" sz="2000"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Arial" panose="020B0604020202020204" pitchFamily="34" charset="0"/>
              </a:rPr>
              <a:t>)</a:t>
            </a:r>
          </a:p>
        </p:txBody>
      </p:sp>
      <p:pic>
        <p:nvPicPr>
          <p:cNvPr id="23554" name="Picture 2" descr="Mikro Teknik | Toluen - Mikro Teknik">
            <a:extLst>
              <a:ext uri="{FF2B5EF4-FFF2-40B4-BE49-F238E27FC236}">
                <a16:creationId xmlns:a16="http://schemas.microsoft.com/office/drawing/2014/main" id="{C84827D9-2AF7-4F62-9682-C059E2282A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496" r="25525"/>
          <a:stretch/>
        </p:blipFill>
        <p:spPr bwMode="auto">
          <a:xfrm>
            <a:off x="3737248" y="2138353"/>
            <a:ext cx="1600463" cy="22238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040D28-A2B7-41DF-91DB-54C0D8B52752}"/>
              </a:ext>
            </a:extLst>
          </p:cNvPr>
          <p:cNvSpPr txBox="1"/>
          <p:nvPr/>
        </p:nvSpPr>
        <p:spPr>
          <a:xfrm>
            <a:off x="354420" y="901624"/>
            <a:ext cx="4699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Thực hiện thí nghiệm</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67F16834-B362-40FC-92F5-0110FBCE18E1}"/>
              </a:ext>
            </a:extLst>
          </p:cNvPr>
          <p:cNvSpPr txBox="1"/>
          <p:nvPr/>
        </p:nvSpPr>
        <p:spPr>
          <a:xfrm>
            <a:off x="944916" y="5335709"/>
            <a:ext cx="181044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Benzen</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2400" b="0" i="0" u="none" strike="noStrike" kern="1200" cap="none" spc="0" normalizeH="0" baseline="0" noProof="0" dirty="0">
              <a:ln>
                <a:noFill/>
              </a:ln>
              <a:solidFill>
                <a:srgbClr val="000000"/>
              </a:solidFill>
              <a:effectLst/>
              <a:uLnTx/>
              <a:uFillTx/>
              <a:latin typeface="Avenir Next LT Pro"/>
              <a:ea typeface="+mn-ea"/>
              <a:cs typeface="+mn-cs"/>
            </a:endParaRPr>
          </a:p>
        </p:txBody>
      </p:sp>
      <p:cxnSp>
        <p:nvCxnSpPr>
          <p:cNvPr id="12" name="Straight Connector 11">
            <a:extLst>
              <a:ext uri="{FF2B5EF4-FFF2-40B4-BE49-F238E27FC236}">
                <a16:creationId xmlns:a16="http://schemas.microsoft.com/office/drawing/2014/main" id="{51CFB305-DA7E-4FF2-8C32-F006A1FBFAB6}"/>
              </a:ext>
            </a:extLst>
          </p:cNvPr>
          <p:cNvCxnSpPr>
            <a:cxnSpLocks/>
          </p:cNvCxnSpPr>
          <p:nvPr/>
        </p:nvCxnSpPr>
        <p:spPr>
          <a:xfrm>
            <a:off x="5773479"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D585CC-6A4D-400E-B2A0-005D0798B9EB}"/>
              </a:ext>
            </a:extLst>
          </p:cNvPr>
          <p:cNvSpPr txBox="1"/>
          <p:nvPr/>
        </p:nvSpPr>
        <p:spPr>
          <a:xfrm>
            <a:off x="3243014" y="5335709"/>
            <a:ext cx="181044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Toluen</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2400" b="0" i="0" u="none" strike="noStrike" kern="1200" cap="none" spc="0" normalizeH="0" baseline="0" noProof="0" dirty="0">
              <a:ln>
                <a:noFill/>
              </a:ln>
              <a:solidFill>
                <a:srgbClr val="000000"/>
              </a:solidFill>
              <a:effectLst/>
              <a:uLnTx/>
              <a:uFillTx/>
              <a:latin typeface="Avenir Next LT Pro"/>
              <a:ea typeface="+mn-ea"/>
              <a:cs typeface="+mn-cs"/>
            </a:endParaRPr>
          </a:p>
        </p:txBody>
      </p:sp>
      <p:pic>
        <p:nvPicPr>
          <p:cNvPr id="1026" name="Picture 2" descr="Benzene and worker cancers: 'An American tragedy' – Center for Public  Integrity">
            <a:extLst>
              <a:ext uri="{FF2B5EF4-FFF2-40B4-BE49-F238E27FC236}">
                <a16:creationId xmlns:a16="http://schemas.microsoft.com/office/drawing/2014/main" id="{0080E544-E4B5-83A4-AF2A-AC3AFA4C8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98" y="1534416"/>
            <a:ext cx="2902682" cy="3431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36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7" name="Object 3">
            <a:extLst>
              <a:ext uri="{FF2B5EF4-FFF2-40B4-BE49-F238E27FC236}">
                <a16:creationId xmlns:a16="http://schemas.microsoft.com/office/drawing/2014/main" id="{EB0F3C4E-5441-4D6E-831B-45301435AF1A}"/>
              </a:ext>
            </a:extLst>
          </p:cNvPr>
          <p:cNvGraphicFramePr>
            <a:graphicFrameLocks noChangeAspect="1"/>
          </p:cNvGraphicFramePr>
          <p:nvPr>
            <p:extLst>
              <p:ext uri="{D42A27DB-BD31-4B8C-83A1-F6EECF244321}">
                <p14:modId xmlns:p14="http://schemas.microsoft.com/office/powerpoint/2010/main" val="1107111214"/>
              </p:ext>
            </p:extLst>
          </p:nvPr>
        </p:nvGraphicFramePr>
        <p:xfrm>
          <a:off x="4035875" y="2378286"/>
          <a:ext cx="2722562" cy="4191000"/>
        </p:xfrm>
        <a:graphic>
          <a:graphicData uri="http://schemas.openxmlformats.org/presentationml/2006/ole">
            <mc:AlternateContent xmlns:mc="http://schemas.openxmlformats.org/markup-compatibility/2006">
              <mc:Choice xmlns:v="urn:schemas-microsoft-com:vml" Requires="v">
                <p:oleObj name="Flash Document" r:id="rId2" imgW="2701440" imgH="3812040" progId="">
                  <p:embed/>
                </p:oleObj>
              </mc:Choice>
              <mc:Fallback>
                <p:oleObj name="Flash Document" r:id="rId2" imgW="2701440" imgH="3812040" progId="">
                  <p:embed/>
                  <p:pic>
                    <p:nvPicPr>
                      <p:cNvPr id="27" name="Object 3">
                        <a:extLst>
                          <a:ext uri="{FF2B5EF4-FFF2-40B4-BE49-F238E27FC236}">
                            <a16:creationId xmlns:a16="http://schemas.microsoft.com/office/drawing/2014/main" id="{EB0F3C4E-5441-4D6E-831B-45301435A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875" y="2378286"/>
                        <a:ext cx="2722562" cy="4191000"/>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127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 name="Object 6">
            <a:extLst>
              <a:ext uri="{FF2B5EF4-FFF2-40B4-BE49-F238E27FC236}">
                <a16:creationId xmlns:a16="http://schemas.microsoft.com/office/drawing/2014/main" id="{8DEA4CD3-B446-4645-8EFF-832C193CEF28}"/>
              </a:ext>
            </a:extLst>
          </p:cNvPr>
          <p:cNvGraphicFramePr>
            <a:graphicFrameLocks noChangeAspect="1"/>
          </p:cNvGraphicFramePr>
          <p:nvPr>
            <p:extLst>
              <p:ext uri="{D42A27DB-BD31-4B8C-83A1-F6EECF244321}">
                <p14:modId xmlns:p14="http://schemas.microsoft.com/office/powerpoint/2010/main" val="3814051839"/>
              </p:ext>
            </p:extLst>
          </p:nvPr>
        </p:nvGraphicFramePr>
        <p:xfrm>
          <a:off x="4320037" y="2835486"/>
          <a:ext cx="1905000" cy="2568575"/>
        </p:xfrm>
        <a:graphic>
          <a:graphicData uri="http://schemas.openxmlformats.org/presentationml/2006/ole">
            <mc:AlternateContent xmlns:mc="http://schemas.openxmlformats.org/markup-compatibility/2006">
              <mc:Choice xmlns:v="urn:schemas-microsoft-com:vml" Requires="v">
                <p:oleObj name="Flash Document" r:id="rId4" imgW="1946880" imgH="2547720" progId="">
                  <p:embed/>
                </p:oleObj>
              </mc:Choice>
              <mc:Fallback>
                <p:oleObj name="Flash Document" r:id="rId4" imgW="1946880" imgH="2547720" progId="">
                  <p:embed/>
                  <p:pic>
                    <p:nvPicPr>
                      <p:cNvPr id="29" name="Object 6">
                        <a:extLst>
                          <a:ext uri="{FF2B5EF4-FFF2-40B4-BE49-F238E27FC236}">
                            <a16:creationId xmlns:a16="http://schemas.microsoft.com/office/drawing/2014/main" id="{8DEA4CD3-B446-4645-8EFF-832C193CE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037" y="2835486"/>
                        <a:ext cx="1905000" cy="2568575"/>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127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2" name="Group 66">
            <a:extLst>
              <a:ext uri="{FF2B5EF4-FFF2-40B4-BE49-F238E27FC236}">
                <a16:creationId xmlns:a16="http://schemas.microsoft.com/office/drawing/2014/main" id="{97A4CB74-4EF7-4CC3-B67C-F9AE60DAD5CA}"/>
              </a:ext>
            </a:extLst>
          </p:cNvPr>
          <p:cNvGrpSpPr>
            <a:grpSpLocks/>
          </p:cNvGrpSpPr>
          <p:nvPr/>
        </p:nvGrpSpPr>
        <p:grpSpPr bwMode="auto">
          <a:xfrm>
            <a:off x="5307462" y="1768686"/>
            <a:ext cx="2995613" cy="3246438"/>
            <a:chOff x="3168" y="-768"/>
            <a:chExt cx="2160" cy="2305"/>
          </a:xfrm>
        </p:grpSpPr>
        <p:graphicFrame>
          <p:nvGraphicFramePr>
            <p:cNvPr id="43" name="Object 67">
              <a:extLst>
                <a:ext uri="{FF2B5EF4-FFF2-40B4-BE49-F238E27FC236}">
                  <a16:creationId xmlns:a16="http://schemas.microsoft.com/office/drawing/2014/main" id="{4F45C447-4A0B-47B8-9E16-DFEAD416E9F8}"/>
                </a:ext>
              </a:extLst>
            </p:cNvPr>
            <p:cNvGraphicFramePr>
              <a:graphicFrameLocks noChangeAspect="1"/>
            </p:cNvGraphicFramePr>
            <p:nvPr/>
          </p:nvGraphicFramePr>
          <p:xfrm>
            <a:off x="3168" y="-62"/>
            <a:ext cx="384" cy="215"/>
          </p:xfrm>
          <a:graphic>
            <a:graphicData uri="http://schemas.openxmlformats.org/presentationml/2006/ole">
              <mc:AlternateContent xmlns:mc="http://schemas.openxmlformats.org/markup-compatibility/2006">
                <mc:Choice xmlns:v="urn:schemas-microsoft-com:vml" Requires="v">
                  <p:oleObj name="Flash Document" r:id="rId6" imgW="603360" imgH="301680" progId="">
                    <p:embed/>
                  </p:oleObj>
                </mc:Choice>
                <mc:Fallback>
                  <p:oleObj name="Flash Document" r:id="rId6" imgW="603360" imgH="301680" progId="">
                    <p:embed/>
                    <p:pic>
                      <p:nvPicPr>
                        <p:cNvPr id="43" name="Object 67">
                          <a:extLst>
                            <a:ext uri="{FF2B5EF4-FFF2-40B4-BE49-F238E27FC236}">
                              <a16:creationId xmlns:a16="http://schemas.microsoft.com/office/drawing/2014/main" id="{4F45C447-4A0B-47B8-9E16-DFEAD416E9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8" y="-62"/>
                          <a:ext cx="384" cy="215"/>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4" name="Group 68">
              <a:extLst>
                <a:ext uri="{FF2B5EF4-FFF2-40B4-BE49-F238E27FC236}">
                  <a16:creationId xmlns:a16="http://schemas.microsoft.com/office/drawing/2014/main" id="{0F2EAD4E-CA77-44B5-85E8-E19D8705B156}"/>
                </a:ext>
              </a:extLst>
            </p:cNvPr>
            <p:cNvGrpSpPr>
              <a:grpSpLocks/>
            </p:cNvGrpSpPr>
            <p:nvPr/>
          </p:nvGrpSpPr>
          <p:grpSpPr bwMode="auto">
            <a:xfrm>
              <a:off x="3312" y="-768"/>
              <a:ext cx="2016" cy="2305"/>
              <a:chOff x="2208" y="240"/>
              <a:chExt cx="2016" cy="2305"/>
            </a:xfrm>
          </p:grpSpPr>
          <p:sp>
            <p:nvSpPr>
              <p:cNvPr id="45" name="Line 69">
                <a:extLst>
                  <a:ext uri="{FF2B5EF4-FFF2-40B4-BE49-F238E27FC236}">
                    <a16:creationId xmlns:a16="http://schemas.microsoft.com/office/drawing/2014/main" id="{888681B4-94E6-4E61-9F96-7DC4BAA090B3}"/>
                  </a:ext>
                </a:extLst>
              </p:cNvPr>
              <p:cNvSpPr>
                <a:spLocks noChangeShapeType="1"/>
              </p:cNvSpPr>
              <p:nvPr/>
            </p:nvSpPr>
            <p:spPr bwMode="auto">
              <a:xfrm>
                <a:off x="2304" y="334"/>
                <a:ext cx="1824" cy="0"/>
              </a:xfrm>
              <a:prstGeom prst="line">
                <a:avLst/>
              </a:prstGeom>
              <a:noFill/>
              <a:ln w="381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Line 70">
                <a:extLst>
                  <a:ext uri="{FF2B5EF4-FFF2-40B4-BE49-F238E27FC236}">
                    <a16:creationId xmlns:a16="http://schemas.microsoft.com/office/drawing/2014/main" id="{3A161D4E-A0FF-45AA-91F4-41423D1B5E11}"/>
                  </a:ext>
                </a:extLst>
              </p:cNvPr>
              <p:cNvSpPr>
                <a:spLocks noChangeShapeType="1"/>
              </p:cNvSpPr>
              <p:nvPr/>
            </p:nvSpPr>
            <p:spPr bwMode="auto">
              <a:xfrm>
                <a:off x="2208" y="334"/>
                <a:ext cx="0" cy="894"/>
              </a:xfrm>
              <a:prstGeom prst="line">
                <a:avLst/>
              </a:prstGeom>
              <a:noFill/>
              <a:ln w="381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Line 71">
                <a:extLst>
                  <a:ext uri="{FF2B5EF4-FFF2-40B4-BE49-F238E27FC236}">
                    <a16:creationId xmlns:a16="http://schemas.microsoft.com/office/drawing/2014/main" id="{2451DE60-52C1-4F3F-A476-CBD2AAFB4280}"/>
                  </a:ext>
                </a:extLst>
              </p:cNvPr>
              <p:cNvSpPr>
                <a:spLocks noChangeShapeType="1"/>
              </p:cNvSpPr>
              <p:nvPr/>
            </p:nvSpPr>
            <p:spPr bwMode="auto">
              <a:xfrm>
                <a:off x="2304" y="336"/>
                <a:ext cx="0" cy="894"/>
              </a:xfrm>
              <a:prstGeom prst="line">
                <a:avLst/>
              </a:prstGeom>
              <a:noFill/>
              <a:ln w="381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Line 72">
                <a:extLst>
                  <a:ext uri="{FF2B5EF4-FFF2-40B4-BE49-F238E27FC236}">
                    <a16:creationId xmlns:a16="http://schemas.microsoft.com/office/drawing/2014/main" id="{6A977536-947D-4760-8AF2-C2C0CAD66C68}"/>
                  </a:ext>
                </a:extLst>
              </p:cNvPr>
              <p:cNvSpPr>
                <a:spLocks noChangeShapeType="1"/>
              </p:cNvSpPr>
              <p:nvPr/>
            </p:nvSpPr>
            <p:spPr bwMode="auto">
              <a:xfrm>
                <a:off x="2304" y="240"/>
                <a:ext cx="1776" cy="0"/>
              </a:xfrm>
              <a:prstGeom prst="line">
                <a:avLst/>
              </a:prstGeom>
              <a:noFill/>
              <a:ln w="381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Line 73">
                <a:extLst>
                  <a:ext uri="{FF2B5EF4-FFF2-40B4-BE49-F238E27FC236}">
                    <a16:creationId xmlns:a16="http://schemas.microsoft.com/office/drawing/2014/main" id="{49A78547-DE68-478E-85FF-C6AC3F947041}"/>
                  </a:ext>
                </a:extLst>
              </p:cNvPr>
              <p:cNvSpPr>
                <a:spLocks noChangeShapeType="1"/>
              </p:cNvSpPr>
              <p:nvPr/>
            </p:nvSpPr>
            <p:spPr bwMode="auto">
              <a:xfrm>
                <a:off x="4224" y="287"/>
                <a:ext cx="0" cy="2257"/>
              </a:xfrm>
              <a:prstGeom prst="line">
                <a:avLst/>
              </a:prstGeom>
              <a:noFill/>
              <a:ln w="381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 name="Line 74">
                <a:extLst>
                  <a:ext uri="{FF2B5EF4-FFF2-40B4-BE49-F238E27FC236}">
                    <a16:creationId xmlns:a16="http://schemas.microsoft.com/office/drawing/2014/main" id="{FC9017E7-1862-48EB-875B-FBFC8FFADAAC}"/>
                  </a:ext>
                </a:extLst>
              </p:cNvPr>
              <p:cNvSpPr>
                <a:spLocks noChangeShapeType="1"/>
              </p:cNvSpPr>
              <p:nvPr/>
            </p:nvSpPr>
            <p:spPr bwMode="auto">
              <a:xfrm>
                <a:off x="4128" y="334"/>
                <a:ext cx="0" cy="2211"/>
              </a:xfrm>
              <a:prstGeom prst="line">
                <a:avLst/>
              </a:prstGeom>
              <a:noFill/>
              <a:ln w="381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Line 75">
                <a:extLst>
                  <a:ext uri="{FF2B5EF4-FFF2-40B4-BE49-F238E27FC236}">
                    <a16:creationId xmlns:a16="http://schemas.microsoft.com/office/drawing/2014/main" id="{1CEB41D5-71D4-4628-8179-322C0297518E}"/>
                  </a:ext>
                </a:extLst>
              </p:cNvPr>
              <p:cNvSpPr>
                <a:spLocks noChangeShapeType="1"/>
              </p:cNvSpPr>
              <p:nvPr/>
            </p:nvSpPr>
            <p:spPr bwMode="auto">
              <a:xfrm>
                <a:off x="4080" y="240"/>
                <a:ext cx="144" cy="47"/>
              </a:xfrm>
              <a:prstGeom prst="line">
                <a:avLst/>
              </a:prstGeom>
              <a:noFill/>
              <a:ln w="381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Line 76">
                <a:extLst>
                  <a:ext uri="{FF2B5EF4-FFF2-40B4-BE49-F238E27FC236}">
                    <a16:creationId xmlns:a16="http://schemas.microsoft.com/office/drawing/2014/main" id="{8AAA6519-CD6C-4579-BDC3-CD842DEEBC38}"/>
                  </a:ext>
                </a:extLst>
              </p:cNvPr>
              <p:cNvSpPr>
                <a:spLocks noChangeShapeType="1"/>
              </p:cNvSpPr>
              <p:nvPr/>
            </p:nvSpPr>
            <p:spPr bwMode="auto">
              <a:xfrm flipV="1">
                <a:off x="2208" y="240"/>
                <a:ext cx="96" cy="94"/>
              </a:xfrm>
              <a:prstGeom prst="line">
                <a:avLst/>
              </a:prstGeom>
              <a:noFill/>
              <a:ln w="381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53" name="Group 77">
            <a:extLst>
              <a:ext uri="{FF2B5EF4-FFF2-40B4-BE49-F238E27FC236}">
                <a16:creationId xmlns:a16="http://schemas.microsoft.com/office/drawing/2014/main" id="{94B74BE0-2316-498D-8BFC-BDCC7A244DB2}"/>
              </a:ext>
            </a:extLst>
          </p:cNvPr>
          <p:cNvGrpSpPr>
            <a:grpSpLocks/>
          </p:cNvGrpSpPr>
          <p:nvPr/>
        </p:nvGrpSpPr>
        <p:grpSpPr bwMode="auto">
          <a:xfrm>
            <a:off x="7388675" y="3826086"/>
            <a:ext cx="1808162" cy="2743200"/>
            <a:chOff x="2736" y="2064"/>
            <a:chExt cx="1139" cy="1728"/>
          </a:xfrm>
        </p:grpSpPr>
        <p:grpSp>
          <p:nvGrpSpPr>
            <p:cNvPr id="54" name="Group 78">
              <a:extLst>
                <a:ext uri="{FF2B5EF4-FFF2-40B4-BE49-F238E27FC236}">
                  <a16:creationId xmlns:a16="http://schemas.microsoft.com/office/drawing/2014/main" id="{4ED02539-05FC-4A55-AC64-21269D71D0BC}"/>
                </a:ext>
              </a:extLst>
            </p:cNvPr>
            <p:cNvGrpSpPr>
              <a:grpSpLocks/>
            </p:cNvGrpSpPr>
            <p:nvPr/>
          </p:nvGrpSpPr>
          <p:grpSpPr bwMode="auto">
            <a:xfrm>
              <a:off x="2736" y="2064"/>
              <a:ext cx="1115" cy="1101"/>
              <a:chOff x="2760" y="1584"/>
              <a:chExt cx="1115" cy="1101"/>
            </a:xfrm>
          </p:grpSpPr>
          <p:sp>
            <p:nvSpPr>
              <p:cNvPr id="82" name="Rectangle 79">
                <a:extLst>
                  <a:ext uri="{FF2B5EF4-FFF2-40B4-BE49-F238E27FC236}">
                    <a16:creationId xmlns:a16="http://schemas.microsoft.com/office/drawing/2014/main" id="{2EF6B040-5728-4769-96A9-C3627FB99C36}"/>
                  </a:ext>
                </a:extLst>
              </p:cNvPr>
              <p:cNvSpPr>
                <a:spLocks noChangeArrowheads="1"/>
              </p:cNvSpPr>
              <p:nvPr/>
            </p:nvSpPr>
            <p:spPr bwMode="auto">
              <a:xfrm>
                <a:off x="3002" y="2420"/>
                <a:ext cx="679" cy="172"/>
              </a:xfrm>
              <a:prstGeom prst="rect">
                <a:avLst/>
              </a:prstGeom>
              <a:solidFill>
                <a:srgbClr val="9900FF">
                  <a:alpha val="95000"/>
                </a:srgbClr>
              </a:solidFill>
              <a:ln w="12700">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83" name="Object 80">
                <a:extLst>
                  <a:ext uri="{FF2B5EF4-FFF2-40B4-BE49-F238E27FC236}">
                    <a16:creationId xmlns:a16="http://schemas.microsoft.com/office/drawing/2014/main" id="{A028D74A-BDCA-4EAC-ABC6-0EADC14543B3}"/>
                  </a:ext>
                </a:extLst>
              </p:cNvPr>
              <p:cNvGraphicFramePr>
                <a:graphicFrameLocks noChangeAspect="1"/>
              </p:cNvGraphicFramePr>
              <p:nvPr/>
            </p:nvGraphicFramePr>
            <p:xfrm>
              <a:off x="2760" y="1584"/>
              <a:ext cx="1115" cy="1101"/>
            </p:xfrm>
            <a:graphic>
              <a:graphicData uri="http://schemas.openxmlformats.org/presentationml/2006/ole">
                <mc:AlternateContent xmlns:mc="http://schemas.openxmlformats.org/markup-compatibility/2006">
                  <mc:Choice xmlns:v="urn:schemas-microsoft-com:vml" Requires="v">
                    <p:oleObj name="Flash Document" r:id="rId8" imgW="871200" imgH="775440" progId="">
                      <p:embed/>
                    </p:oleObj>
                  </mc:Choice>
                  <mc:Fallback>
                    <p:oleObj name="Flash Document" r:id="rId8" imgW="871200" imgH="775440" progId="">
                      <p:embed/>
                      <p:pic>
                        <p:nvPicPr>
                          <p:cNvPr id="83" name="Object 80">
                            <a:extLst>
                              <a:ext uri="{FF2B5EF4-FFF2-40B4-BE49-F238E27FC236}">
                                <a16:creationId xmlns:a16="http://schemas.microsoft.com/office/drawing/2014/main" id="{A028D74A-BDCA-4EAC-ABC6-0EADC14543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0" y="1584"/>
                            <a:ext cx="1115" cy="1101"/>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127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5" name="Group 81">
              <a:extLst>
                <a:ext uri="{FF2B5EF4-FFF2-40B4-BE49-F238E27FC236}">
                  <a16:creationId xmlns:a16="http://schemas.microsoft.com/office/drawing/2014/main" id="{304C3835-F535-4B10-A04E-A0E31F5956D0}"/>
                </a:ext>
              </a:extLst>
            </p:cNvPr>
            <p:cNvGrpSpPr>
              <a:grpSpLocks/>
            </p:cNvGrpSpPr>
            <p:nvPr/>
          </p:nvGrpSpPr>
          <p:grpSpPr bwMode="auto">
            <a:xfrm>
              <a:off x="2880" y="2640"/>
              <a:ext cx="787" cy="436"/>
              <a:chOff x="2640" y="2575"/>
              <a:chExt cx="787" cy="436"/>
            </a:xfrm>
          </p:grpSpPr>
          <p:sp>
            <p:nvSpPr>
              <p:cNvPr id="70" name="Line 82">
                <a:extLst>
                  <a:ext uri="{FF2B5EF4-FFF2-40B4-BE49-F238E27FC236}">
                    <a16:creationId xmlns:a16="http://schemas.microsoft.com/office/drawing/2014/main" id="{AEA33123-CDEB-40B8-A29B-7E684897D11C}"/>
                  </a:ext>
                </a:extLst>
              </p:cNvPr>
              <p:cNvSpPr>
                <a:spLocks noChangeShapeType="1"/>
              </p:cNvSpPr>
              <p:nvPr/>
            </p:nvSpPr>
            <p:spPr bwMode="auto">
              <a:xfrm>
                <a:off x="2640" y="2575"/>
                <a:ext cx="197"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Line 83">
                <a:extLst>
                  <a:ext uri="{FF2B5EF4-FFF2-40B4-BE49-F238E27FC236}">
                    <a16:creationId xmlns:a16="http://schemas.microsoft.com/office/drawing/2014/main" id="{E732EE50-E741-4822-8ED9-1DC24F44A8E4}"/>
                  </a:ext>
                </a:extLst>
              </p:cNvPr>
              <p:cNvSpPr>
                <a:spLocks noChangeShapeType="1"/>
              </p:cNvSpPr>
              <p:nvPr/>
            </p:nvSpPr>
            <p:spPr bwMode="auto">
              <a:xfrm>
                <a:off x="2968" y="2575"/>
                <a:ext cx="131"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 name="Line 84">
                <a:extLst>
                  <a:ext uri="{FF2B5EF4-FFF2-40B4-BE49-F238E27FC236}">
                    <a16:creationId xmlns:a16="http://schemas.microsoft.com/office/drawing/2014/main" id="{C5B3C56C-A48D-43D0-82C7-D81594302D0E}"/>
                  </a:ext>
                </a:extLst>
              </p:cNvPr>
              <p:cNvSpPr>
                <a:spLocks noChangeShapeType="1"/>
              </p:cNvSpPr>
              <p:nvPr/>
            </p:nvSpPr>
            <p:spPr bwMode="auto">
              <a:xfrm>
                <a:off x="3165" y="2575"/>
                <a:ext cx="262"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Line 85">
                <a:extLst>
                  <a:ext uri="{FF2B5EF4-FFF2-40B4-BE49-F238E27FC236}">
                    <a16:creationId xmlns:a16="http://schemas.microsoft.com/office/drawing/2014/main" id="{912E09B3-0761-430B-90FB-D63318852446}"/>
                  </a:ext>
                </a:extLst>
              </p:cNvPr>
              <p:cNvSpPr>
                <a:spLocks noChangeShapeType="1"/>
              </p:cNvSpPr>
              <p:nvPr/>
            </p:nvSpPr>
            <p:spPr bwMode="auto">
              <a:xfrm>
                <a:off x="2640" y="2720"/>
                <a:ext cx="197"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 name="Line 86">
                <a:extLst>
                  <a:ext uri="{FF2B5EF4-FFF2-40B4-BE49-F238E27FC236}">
                    <a16:creationId xmlns:a16="http://schemas.microsoft.com/office/drawing/2014/main" id="{B1F32A7C-8B64-4B9A-8F3D-45C41485814E}"/>
                  </a:ext>
                </a:extLst>
              </p:cNvPr>
              <p:cNvSpPr>
                <a:spLocks noChangeShapeType="1"/>
              </p:cNvSpPr>
              <p:nvPr/>
            </p:nvSpPr>
            <p:spPr bwMode="auto">
              <a:xfrm>
                <a:off x="2902" y="2720"/>
                <a:ext cx="263"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 name="Line 87">
                <a:extLst>
                  <a:ext uri="{FF2B5EF4-FFF2-40B4-BE49-F238E27FC236}">
                    <a16:creationId xmlns:a16="http://schemas.microsoft.com/office/drawing/2014/main" id="{8F31DAD2-3B9F-43DE-B09E-DC443249B748}"/>
                  </a:ext>
                </a:extLst>
              </p:cNvPr>
              <p:cNvSpPr>
                <a:spLocks noChangeShapeType="1"/>
              </p:cNvSpPr>
              <p:nvPr/>
            </p:nvSpPr>
            <p:spPr bwMode="auto">
              <a:xfrm>
                <a:off x="3230" y="2720"/>
                <a:ext cx="197"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Line 88">
                <a:extLst>
                  <a:ext uri="{FF2B5EF4-FFF2-40B4-BE49-F238E27FC236}">
                    <a16:creationId xmlns:a16="http://schemas.microsoft.com/office/drawing/2014/main" id="{4BF3D160-F266-4B45-96D0-D62D7C9F0895}"/>
                  </a:ext>
                </a:extLst>
              </p:cNvPr>
              <p:cNvSpPr>
                <a:spLocks noChangeShapeType="1"/>
              </p:cNvSpPr>
              <p:nvPr/>
            </p:nvSpPr>
            <p:spPr bwMode="auto">
              <a:xfrm>
                <a:off x="3230" y="2880"/>
                <a:ext cx="197"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 name="Line 89">
                <a:extLst>
                  <a:ext uri="{FF2B5EF4-FFF2-40B4-BE49-F238E27FC236}">
                    <a16:creationId xmlns:a16="http://schemas.microsoft.com/office/drawing/2014/main" id="{881E42C8-83DA-4706-BFBD-E73A2D49A4FC}"/>
                  </a:ext>
                </a:extLst>
              </p:cNvPr>
              <p:cNvSpPr>
                <a:spLocks noChangeShapeType="1"/>
              </p:cNvSpPr>
              <p:nvPr/>
            </p:nvSpPr>
            <p:spPr bwMode="auto">
              <a:xfrm>
                <a:off x="2640" y="2866"/>
                <a:ext cx="197"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Line 90">
                <a:extLst>
                  <a:ext uri="{FF2B5EF4-FFF2-40B4-BE49-F238E27FC236}">
                    <a16:creationId xmlns:a16="http://schemas.microsoft.com/office/drawing/2014/main" id="{2BFA8D37-4F29-4C4F-9BDE-3AFF971D6378}"/>
                  </a:ext>
                </a:extLst>
              </p:cNvPr>
              <p:cNvSpPr>
                <a:spLocks noChangeShapeType="1"/>
              </p:cNvSpPr>
              <p:nvPr/>
            </p:nvSpPr>
            <p:spPr bwMode="auto">
              <a:xfrm>
                <a:off x="2640" y="3011"/>
                <a:ext cx="197"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 name="Line 91">
                <a:extLst>
                  <a:ext uri="{FF2B5EF4-FFF2-40B4-BE49-F238E27FC236}">
                    <a16:creationId xmlns:a16="http://schemas.microsoft.com/office/drawing/2014/main" id="{C5FA2A18-D552-4AB8-B003-881EC2228D4A}"/>
                  </a:ext>
                </a:extLst>
              </p:cNvPr>
              <p:cNvSpPr>
                <a:spLocks noChangeShapeType="1"/>
              </p:cNvSpPr>
              <p:nvPr/>
            </p:nvSpPr>
            <p:spPr bwMode="auto">
              <a:xfrm>
                <a:off x="2902" y="2866"/>
                <a:ext cx="197"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 name="Line 92">
                <a:extLst>
                  <a:ext uri="{FF2B5EF4-FFF2-40B4-BE49-F238E27FC236}">
                    <a16:creationId xmlns:a16="http://schemas.microsoft.com/office/drawing/2014/main" id="{D66890F8-C192-4437-9CDB-E6C6887F7D8C}"/>
                  </a:ext>
                </a:extLst>
              </p:cNvPr>
              <p:cNvSpPr>
                <a:spLocks noChangeShapeType="1"/>
              </p:cNvSpPr>
              <p:nvPr/>
            </p:nvSpPr>
            <p:spPr bwMode="auto">
              <a:xfrm>
                <a:off x="3230" y="3011"/>
                <a:ext cx="197"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 name="Line 93">
                <a:extLst>
                  <a:ext uri="{FF2B5EF4-FFF2-40B4-BE49-F238E27FC236}">
                    <a16:creationId xmlns:a16="http://schemas.microsoft.com/office/drawing/2014/main" id="{14A50454-B3EF-49E9-A000-FE684CC3B963}"/>
                  </a:ext>
                </a:extLst>
              </p:cNvPr>
              <p:cNvSpPr>
                <a:spLocks noChangeShapeType="1"/>
              </p:cNvSpPr>
              <p:nvPr/>
            </p:nvSpPr>
            <p:spPr bwMode="auto">
              <a:xfrm>
                <a:off x="2875" y="2949"/>
                <a:ext cx="197"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6" name="Group 94">
              <a:extLst>
                <a:ext uri="{FF2B5EF4-FFF2-40B4-BE49-F238E27FC236}">
                  <a16:creationId xmlns:a16="http://schemas.microsoft.com/office/drawing/2014/main" id="{ABED2122-4FFF-4656-9FD7-5BD91E121587}"/>
                </a:ext>
              </a:extLst>
            </p:cNvPr>
            <p:cNvGrpSpPr>
              <a:grpSpLocks noChangeAspect="1"/>
            </p:cNvGrpSpPr>
            <p:nvPr/>
          </p:nvGrpSpPr>
          <p:grpSpPr bwMode="auto">
            <a:xfrm>
              <a:off x="2760" y="3111"/>
              <a:ext cx="1115" cy="681"/>
              <a:chOff x="3264" y="3216"/>
              <a:chExt cx="1104" cy="480"/>
            </a:xfrm>
          </p:grpSpPr>
          <p:sp>
            <p:nvSpPr>
              <p:cNvPr id="57" name="AutoShape 95">
                <a:extLst>
                  <a:ext uri="{FF2B5EF4-FFF2-40B4-BE49-F238E27FC236}">
                    <a16:creationId xmlns:a16="http://schemas.microsoft.com/office/drawing/2014/main" id="{902DC01D-B6AB-46B7-BB30-9355DF0995BD}"/>
                  </a:ext>
                </a:extLst>
              </p:cNvPr>
              <p:cNvSpPr>
                <a:spLocks noChangeAspect="1" noChangeArrowheads="1" noTextEdit="1"/>
              </p:cNvSpPr>
              <p:nvPr/>
            </p:nvSpPr>
            <p:spPr bwMode="auto">
              <a:xfrm>
                <a:off x="3264" y="3216"/>
                <a:ext cx="1104" cy="48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8" name="Freeform 96">
                <a:extLst>
                  <a:ext uri="{FF2B5EF4-FFF2-40B4-BE49-F238E27FC236}">
                    <a16:creationId xmlns:a16="http://schemas.microsoft.com/office/drawing/2014/main" id="{9A2A34D5-6E1F-4DA8-B4E8-00C0C38F218C}"/>
                  </a:ext>
                </a:extLst>
              </p:cNvPr>
              <p:cNvSpPr>
                <a:spLocks/>
              </p:cNvSpPr>
              <p:nvPr/>
            </p:nvSpPr>
            <p:spPr bwMode="auto">
              <a:xfrm>
                <a:off x="3283" y="3222"/>
                <a:ext cx="1066" cy="28"/>
              </a:xfrm>
              <a:custGeom>
                <a:avLst/>
                <a:gdLst/>
                <a:ahLst/>
                <a:cxnLst>
                  <a:cxn ang="0">
                    <a:pos x="3750" y="330"/>
                  </a:cxn>
                  <a:cxn ang="0">
                    <a:pos x="4266" y="330"/>
                  </a:cxn>
                  <a:cxn ang="0">
                    <a:pos x="4266" y="0"/>
                  </a:cxn>
                  <a:cxn ang="0">
                    <a:pos x="0" y="0"/>
                  </a:cxn>
                  <a:cxn ang="0">
                    <a:pos x="0" y="330"/>
                  </a:cxn>
                  <a:cxn ang="0">
                    <a:pos x="515" y="330"/>
                  </a:cxn>
                  <a:cxn ang="0">
                    <a:pos x="3750" y="330"/>
                  </a:cxn>
                </a:cxnLst>
                <a:rect l="0" t="0" r="r" b="b"/>
                <a:pathLst>
                  <a:path w="4266" h="330">
                    <a:moveTo>
                      <a:pt x="3750" y="330"/>
                    </a:moveTo>
                    <a:lnTo>
                      <a:pt x="4266" y="330"/>
                    </a:lnTo>
                    <a:lnTo>
                      <a:pt x="4266" y="0"/>
                    </a:lnTo>
                    <a:lnTo>
                      <a:pt x="0" y="0"/>
                    </a:lnTo>
                    <a:lnTo>
                      <a:pt x="0" y="330"/>
                    </a:lnTo>
                    <a:lnTo>
                      <a:pt x="515" y="330"/>
                    </a:lnTo>
                    <a:lnTo>
                      <a:pt x="3750" y="330"/>
                    </a:lnTo>
                    <a:close/>
                  </a:path>
                </a:pathLst>
              </a:custGeom>
              <a:solidFill>
                <a:srgbClr val="000000"/>
              </a:solid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Freeform 97">
                <a:extLst>
                  <a:ext uri="{FF2B5EF4-FFF2-40B4-BE49-F238E27FC236}">
                    <a16:creationId xmlns:a16="http://schemas.microsoft.com/office/drawing/2014/main" id="{E08C6572-410D-4A15-9874-95A536CAD963}"/>
                  </a:ext>
                </a:extLst>
              </p:cNvPr>
              <p:cNvSpPr>
                <a:spLocks/>
              </p:cNvSpPr>
              <p:nvPr/>
            </p:nvSpPr>
            <p:spPr bwMode="auto">
              <a:xfrm>
                <a:off x="3283" y="3658"/>
                <a:ext cx="1043" cy="32"/>
              </a:xfrm>
              <a:custGeom>
                <a:avLst/>
                <a:gdLst/>
                <a:ahLst/>
                <a:cxnLst>
                  <a:cxn ang="0">
                    <a:pos x="0" y="0"/>
                  </a:cxn>
                  <a:cxn ang="0">
                    <a:pos x="0" y="377"/>
                  </a:cxn>
                  <a:cxn ang="0">
                    <a:pos x="4171" y="377"/>
                  </a:cxn>
                  <a:cxn ang="0">
                    <a:pos x="4171" y="0"/>
                  </a:cxn>
                  <a:cxn ang="0">
                    <a:pos x="3511" y="0"/>
                  </a:cxn>
                  <a:cxn ang="0">
                    <a:pos x="756" y="0"/>
                  </a:cxn>
                  <a:cxn ang="0">
                    <a:pos x="0" y="0"/>
                  </a:cxn>
                </a:cxnLst>
                <a:rect l="0" t="0" r="r" b="b"/>
                <a:pathLst>
                  <a:path w="4171" h="377">
                    <a:moveTo>
                      <a:pt x="0" y="0"/>
                    </a:moveTo>
                    <a:lnTo>
                      <a:pt x="0" y="377"/>
                    </a:lnTo>
                    <a:lnTo>
                      <a:pt x="4171" y="377"/>
                    </a:lnTo>
                    <a:lnTo>
                      <a:pt x="4171" y="0"/>
                    </a:lnTo>
                    <a:lnTo>
                      <a:pt x="3511" y="0"/>
                    </a:lnTo>
                    <a:lnTo>
                      <a:pt x="756" y="0"/>
                    </a:lnTo>
                    <a:lnTo>
                      <a:pt x="0" y="0"/>
                    </a:lnTo>
                    <a:close/>
                  </a:path>
                </a:pathLst>
              </a:custGeom>
              <a:solidFill>
                <a:srgbClr val="000000"/>
              </a:solid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 name="Freeform 98">
                <a:extLst>
                  <a:ext uri="{FF2B5EF4-FFF2-40B4-BE49-F238E27FC236}">
                    <a16:creationId xmlns:a16="http://schemas.microsoft.com/office/drawing/2014/main" id="{4D953A80-50E3-440E-A5BB-27DE593886FC}"/>
                  </a:ext>
                </a:extLst>
              </p:cNvPr>
              <p:cNvSpPr>
                <a:spLocks/>
              </p:cNvSpPr>
              <p:nvPr/>
            </p:nvSpPr>
            <p:spPr bwMode="auto">
              <a:xfrm>
                <a:off x="3816" y="3301"/>
                <a:ext cx="404" cy="102"/>
              </a:xfrm>
              <a:custGeom>
                <a:avLst/>
                <a:gdLst/>
                <a:ahLst/>
                <a:cxnLst>
                  <a:cxn ang="0">
                    <a:pos x="0" y="1226"/>
                  </a:cxn>
                  <a:cxn ang="0">
                    <a:pos x="1618" y="613"/>
                  </a:cxn>
                  <a:cxn ang="0">
                    <a:pos x="0" y="0"/>
                  </a:cxn>
                </a:cxnLst>
                <a:rect l="0" t="0" r="r" b="b"/>
                <a:pathLst>
                  <a:path w="1618" h="1226">
                    <a:moveTo>
                      <a:pt x="0" y="1226"/>
                    </a:moveTo>
                    <a:lnTo>
                      <a:pt x="1618" y="613"/>
                    </a:lnTo>
                    <a:lnTo>
                      <a:pt x="0" y="0"/>
                    </a:lnTo>
                  </a:path>
                </a:pathLst>
              </a:custGeom>
              <a:noFill/>
              <a:ln w="14288">
                <a:solidFill>
                  <a:srgbClr val="000000"/>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 name="Freeform 99">
                <a:extLst>
                  <a:ext uri="{FF2B5EF4-FFF2-40B4-BE49-F238E27FC236}">
                    <a16:creationId xmlns:a16="http://schemas.microsoft.com/office/drawing/2014/main" id="{21FE44C2-A3E2-4A31-8910-4C2899E16BF5}"/>
                  </a:ext>
                </a:extLst>
              </p:cNvPr>
              <p:cNvSpPr>
                <a:spLocks/>
              </p:cNvSpPr>
              <p:nvPr/>
            </p:nvSpPr>
            <p:spPr bwMode="auto">
              <a:xfrm>
                <a:off x="3412" y="3301"/>
                <a:ext cx="404" cy="102"/>
              </a:xfrm>
              <a:custGeom>
                <a:avLst/>
                <a:gdLst/>
                <a:ahLst/>
                <a:cxnLst>
                  <a:cxn ang="0">
                    <a:pos x="1617" y="1226"/>
                  </a:cxn>
                  <a:cxn ang="0">
                    <a:pos x="0" y="613"/>
                  </a:cxn>
                  <a:cxn ang="0">
                    <a:pos x="1617" y="0"/>
                  </a:cxn>
                </a:cxnLst>
                <a:rect l="0" t="0" r="r" b="b"/>
                <a:pathLst>
                  <a:path w="1617" h="1226">
                    <a:moveTo>
                      <a:pt x="1617" y="1226"/>
                    </a:moveTo>
                    <a:lnTo>
                      <a:pt x="0" y="613"/>
                    </a:lnTo>
                    <a:lnTo>
                      <a:pt x="1617" y="0"/>
                    </a:lnTo>
                  </a:path>
                </a:pathLst>
              </a:custGeom>
              <a:noFill/>
              <a:ln w="14288">
                <a:solidFill>
                  <a:srgbClr val="000000"/>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Line 100">
                <a:extLst>
                  <a:ext uri="{FF2B5EF4-FFF2-40B4-BE49-F238E27FC236}">
                    <a16:creationId xmlns:a16="http://schemas.microsoft.com/office/drawing/2014/main" id="{CC5ECCDC-1B34-436B-9039-2BDC96C03B45}"/>
                  </a:ext>
                </a:extLst>
              </p:cNvPr>
              <p:cNvSpPr>
                <a:spLocks noChangeShapeType="1"/>
              </p:cNvSpPr>
              <p:nvPr/>
            </p:nvSpPr>
            <p:spPr bwMode="auto">
              <a:xfrm flipV="1">
                <a:off x="3472" y="3613"/>
                <a:ext cx="344" cy="45"/>
              </a:xfrm>
              <a:prstGeom prst="line">
                <a:avLst/>
              </a:prstGeom>
              <a:noFill/>
              <a:ln w="14288">
                <a:solidFill>
                  <a:srgbClr val="000000"/>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 name="Freeform 101">
                <a:extLst>
                  <a:ext uri="{FF2B5EF4-FFF2-40B4-BE49-F238E27FC236}">
                    <a16:creationId xmlns:a16="http://schemas.microsoft.com/office/drawing/2014/main" id="{82094627-6F41-45F7-8F0E-2E0083CB4C4B}"/>
                  </a:ext>
                </a:extLst>
              </p:cNvPr>
              <p:cNvSpPr>
                <a:spLocks/>
              </p:cNvSpPr>
              <p:nvPr/>
            </p:nvSpPr>
            <p:spPr bwMode="auto">
              <a:xfrm>
                <a:off x="3412" y="3403"/>
                <a:ext cx="404" cy="104"/>
              </a:xfrm>
              <a:custGeom>
                <a:avLst/>
                <a:gdLst/>
                <a:ahLst/>
                <a:cxnLst>
                  <a:cxn ang="0">
                    <a:pos x="1617" y="1248"/>
                  </a:cxn>
                  <a:cxn ang="0">
                    <a:pos x="0" y="611"/>
                  </a:cxn>
                  <a:cxn ang="0">
                    <a:pos x="1617" y="0"/>
                  </a:cxn>
                </a:cxnLst>
                <a:rect l="0" t="0" r="r" b="b"/>
                <a:pathLst>
                  <a:path w="1617" h="1248">
                    <a:moveTo>
                      <a:pt x="1617" y="1248"/>
                    </a:moveTo>
                    <a:lnTo>
                      <a:pt x="0" y="611"/>
                    </a:lnTo>
                    <a:lnTo>
                      <a:pt x="1617" y="0"/>
                    </a:lnTo>
                  </a:path>
                </a:pathLst>
              </a:custGeom>
              <a:noFill/>
              <a:ln w="14288">
                <a:solidFill>
                  <a:srgbClr val="000000"/>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 name="Freeform 102">
                <a:extLst>
                  <a:ext uri="{FF2B5EF4-FFF2-40B4-BE49-F238E27FC236}">
                    <a16:creationId xmlns:a16="http://schemas.microsoft.com/office/drawing/2014/main" id="{E58BF049-2AC5-43DF-AE84-290D42C58E1C}"/>
                  </a:ext>
                </a:extLst>
              </p:cNvPr>
              <p:cNvSpPr>
                <a:spLocks/>
              </p:cNvSpPr>
              <p:nvPr/>
            </p:nvSpPr>
            <p:spPr bwMode="auto">
              <a:xfrm>
                <a:off x="3412" y="3507"/>
                <a:ext cx="404" cy="106"/>
              </a:xfrm>
              <a:custGeom>
                <a:avLst/>
                <a:gdLst/>
                <a:ahLst/>
                <a:cxnLst>
                  <a:cxn ang="0">
                    <a:pos x="1617" y="1274"/>
                  </a:cxn>
                  <a:cxn ang="0">
                    <a:pos x="0" y="636"/>
                  </a:cxn>
                  <a:cxn ang="0">
                    <a:pos x="1617" y="0"/>
                  </a:cxn>
                </a:cxnLst>
                <a:rect l="0" t="0" r="r" b="b"/>
                <a:pathLst>
                  <a:path w="1617" h="1274">
                    <a:moveTo>
                      <a:pt x="1617" y="1274"/>
                    </a:moveTo>
                    <a:lnTo>
                      <a:pt x="0" y="636"/>
                    </a:lnTo>
                    <a:lnTo>
                      <a:pt x="1617" y="0"/>
                    </a:lnTo>
                  </a:path>
                </a:pathLst>
              </a:custGeom>
              <a:noFill/>
              <a:ln w="14288">
                <a:solidFill>
                  <a:srgbClr val="000000"/>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 name="Line 103">
                <a:extLst>
                  <a:ext uri="{FF2B5EF4-FFF2-40B4-BE49-F238E27FC236}">
                    <a16:creationId xmlns:a16="http://schemas.microsoft.com/office/drawing/2014/main" id="{D6371092-DAB5-408C-8C16-A110791CAB87}"/>
                  </a:ext>
                </a:extLst>
              </p:cNvPr>
              <p:cNvSpPr>
                <a:spLocks noChangeShapeType="1"/>
              </p:cNvSpPr>
              <p:nvPr/>
            </p:nvSpPr>
            <p:spPr bwMode="auto">
              <a:xfrm flipH="1" flipV="1">
                <a:off x="3412" y="3250"/>
                <a:ext cx="404" cy="51"/>
              </a:xfrm>
              <a:prstGeom prst="line">
                <a:avLst/>
              </a:prstGeom>
              <a:noFill/>
              <a:ln w="14288">
                <a:solidFill>
                  <a:srgbClr val="000000"/>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Line 104">
                <a:extLst>
                  <a:ext uri="{FF2B5EF4-FFF2-40B4-BE49-F238E27FC236}">
                    <a16:creationId xmlns:a16="http://schemas.microsoft.com/office/drawing/2014/main" id="{7B9B8578-951E-43A3-A99D-CEA9661B24D9}"/>
                  </a:ext>
                </a:extLst>
              </p:cNvPr>
              <p:cNvSpPr>
                <a:spLocks noChangeShapeType="1"/>
              </p:cNvSpPr>
              <p:nvPr/>
            </p:nvSpPr>
            <p:spPr bwMode="auto">
              <a:xfrm flipV="1">
                <a:off x="3816" y="3250"/>
                <a:ext cx="404" cy="51"/>
              </a:xfrm>
              <a:prstGeom prst="line">
                <a:avLst/>
              </a:prstGeom>
              <a:noFill/>
              <a:ln w="14288">
                <a:solidFill>
                  <a:srgbClr val="000000"/>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Freeform 105">
                <a:extLst>
                  <a:ext uri="{FF2B5EF4-FFF2-40B4-BE49-F238E27FC236}">
                    <a16:creationId xmlns:a16="http://schemas.microsoft.com/office/drawing/2014/main" id="{5C99FD10-2F9F-4004-97D7-D8D305F0826A}"/>
                  </a:ext>
                </a:extLst>
              </p:cNvPr>
              <p:cNvSpPr>
                <a:spLocks/>
              </p:cNvSpPr>
              <p:nvPr/>
            </p:nvSpPr>
            <p:spPr bwMode="auto">
              <a:xfrm>
                <a:off x="3816" y="3403"/>
                <a:ext cx="404" cy="104"/>
              </a:xfrm>
              <a:custGeom>
                <a:avLst/>
                <a:gdLst/>
                <a:ahLst/>
                <a:cxnLst>
                  <a:cxn ang="0">
                    <a:pos x="0" y="1248"/>
                  </a:cxn>
                  <a:cxn ang="0">
                    <a:pos x="1618" y="611"/>
                  </a:cxn>
                  <a:cxn ang="0">
                    <a:pos x="0" y="0"/>
                  </a:cxn>
                </a:cxnLst>
                <a:rect l="0" t="0" r="r" b="b"/>
                <a:pathLst>
                  <a:path w="1618" h="1248">
                    <a:moveTo>
                      <a:pt x="0" y="1248"/>
                    </a:moveTo>
                    <a:lnTo>
                      <a:pt x="1618" y="611"/>
                    </a:lnTo>
                    <a:lnTo>
                      <a:pt x="0" y="0"/>
                    </a:lnTo>
                  </a:path>
                </a:pathLst>
              </a:custGeom>
              <a:noFill/>
              <a:ln w="14288">
                <a:solidFill>
                  <a:srgbClr val="000000"/>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 name="Freeform 106">
                <a:extLst>
                  <a:ext uri="{FF2B5EF4-FFF2-40B4-BE49-F238E27FC236}">
                    <a16:creationId xmlns:a16="http://schemas.microsoft.com/office/drawing/2014/main" id="{C9DD987B-0865-4EE9-9329-41D09DAB8406}"/>
                  </a:ext>
                </a:extLst>
              </p:cNvPr>
              <p:cNvSpPr>
                <a:spLocks/>
              </p:cNvSpPr>
              <p:nvPr/>
            </p:nvSpPr>
            <p:spPr bwMode="auto">
              <a:xfrm>
                <a:off x="3816" y="3507"/>
                <a:ext cx="404" cy="106"/>
              </a:xfrm>
              <a:custGeom>
                <a:avLst/>
                <a:gdLst/>
                <a:ahLst/>
                <a:cxnLst>
                  <a:cxn ang="0">
                    <a:pos x="0" y="1274"/>
                  </a:cxn>
                  <a:cxn ang="0">
                    <a:pos x="1618" y="636"/>
                  </a:cxn>
                  <a:cxn ang="0">
                    <a:pos x="0" y="0"/>
                  </a:cxn>
                </a:cxnLst>
                <a:rect l="0" t="0" r="r" b="b"/>
                <a:pathLst>
                  <a:path w="1618" h="1274">
                    <a:moveTo>
                      <a:pt x="0" y="1274"/>
                    </a:moveTo>
                    <a:lnTo>
                      <a:pt x="1618" y="636"/>
                    </a:lnTo>
                    <a:lnTo>
                      <a:pt x="0" y="0"/>
                    </a:lnTo>
                  </a:path>
                </a:pathLst>
              </a:custGeom>
              <a:noFill/>
              <a:ln w="14288">
                <a:solidFill>
                  <a:srgbClr val="000000"/>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 name="Line 107">
                <a:extLst>
                  <a:ext uri="{FF2B5EF4-FFF2-40B4-BE49-F238E27FC236}">
                    <a16:creationId xmlns:a16="http://schemas.microsoft.com/office/drawing/2014/main" id="{7740BB3B-3EBF-4E55-96B0-1727DC1C2A3A}"/>
                  </a:ext>
                </a:extLst>
              </p:cNvPr>
              <p:cNvSpPr>
                <a:spLocks noChangeShapeType="1"/>
              </p:cNvSpPr>
              <p:nvPr/>
            </p:nvSpPr>
            <p:spPr bwMode="auto">
              <a:xfrm flipH="1" flipV="1">
                <a:off x="3816" y="3613"/>
                <a:ext cx="345" cy="45"/>
              </a:xfrm>
              <a:prstGeom prst="line">
                <a:avLst/>
              </a:prstGeom>
              <a:noFill/>
              <a:ln w="14288">
                <a:solidFill>
                  <a:srgbClr val="000000"/>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84" name="Group 110">
            <a:extLst>
              <a:ext uri="{FF2B5EF4-FFF2-40B4-BE49-F238E27FC236}">
                <a16:creationId xmlns:a16="http://schemas.microsoft.com/office/drawing/2014/main" id="{FCAF88DD-6995-46DC-82AD-828AD6519354}"/>
              </a:ext>
            </a:extLst>
          </p:cNvPr>
          <p:cNvGrpSpPr>
            <a:grpSpLocks/>
          </p:cNvGrpSpPr>
          <p:nvPr/>
        </p:nvGrpSpPr>
        <p:grpSpPr bwMode="auto">
          <a:xfrm>
            <a:off x="5082037" y="4969086"/>
            <a:ext cx="1025525" cy="357188"/>
            <a:chOff x="1200" y="2592"/>
            <a:chExt cx="912" cy="288"/>
          </a:xfrm>
        </p:grpSpPr>
        <p:grpSp>
          <p:nvGrpSpPr>
            <p:cNvPr id="85" name="Group 111">
              <a:extLst>
                <a:ext uri="{FF2B5EF4-FFF2-40B4-BE49-F238E27FC236}">
                  <a16:creationId xmlns:a16="http://schemas.microsoft.com/office/drawing/2014/main" id="{A94E1CDF-A26D-407F-B0A9-CD9468A46A37}"/>
                </a:ext>
              </a:extLst>
            </p:cNvPr>
            <p:cNvGrpSpPr>
              <a:grpSpLocks/>
            </p:cNvGrpSpPr>
            <p:nvPr/>
          </p:nvGrpSpPr>
          <p:grpSpPr bwMode="auto">
            <a:xfrm>
              <a:off x="1200" y="2592"/>
              <a:ext cx="912" cy="96"/>
              <a:chOff x="1296" y="3360"/>
              <a:chExt cx="528" cy="96"/>
            </a:xfrm>
          </p:grpSpPr>
          <p:sp>
            <p:nvSpPr>
              <p:cNvPr id="95" name="Line 112">
                <a:extLst>
                  <a:ext uri="{FF2B5EF4-FFF2-40B4-BE49-F238E27FC236}">
                    <a16:creationId xmlns:a16="http://schemas.microsoft.com/office/drawing/2014/main" id="{04C74590-1731-4451-8E0E-B6C89A07886A}"/>
                  </a:ext>
                </a:extLst>
              </p:cNvPr>
              <p:cNvSpPr>
                <a:spLocks noChangeShapeType="1"/>
              </p:cNvSpPr>
              <p:nvPr/>
            </p:nvSpPr>
            <p:spPr bwMode="auto">
              <a:xfrm>
                <a:off x="1296" y="3360"/>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6" name="Line 113">
                <a:extLst>
                  <a:ext uri="{FF2B5EF4-FFF2-40B4-BE49-F238E27FC236}">
                    <a16:creationId xmlns:a16="http://schemas.microsoft.com/office/drawing/2014/main" id="{22AC5AE6-2728-4534-A4E1-D8D84E6FEDFB}"/>
                  </a:ext>
                </a:extLst>
              </p:cNvPr>
              <p:cNvSpPr>
                <a:spLocks noChangeShapeType="1"/>
              </p:cNvSpPr>
              <p:nvPr/>
            </p:nvSpPr>
            <p:spPr bwMode="auto">
              <a:xfrm>
                <a:off x="1392" y="3456"/>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7" name="Line 114">
                <a:extLst>
                  <a:ext uri="{FF2B5EF4-FFF2-40B4-BE49-F238E27FC236}">
                    <a16:creationId xmlns:a16="http://schemas.microsoft.com/office/drawing/2014/main" id="{88EFD945-1559-41EB-888C-269D2F5C1115}"/>
                  </a:ext>
                </a:extLst>
              </p:cNvPr>
              <p:cNvSpPr>
                <a:spLocks noChangeShapeType="1"/>
              </p:cNvSpPr>
              <p:nvPr/>
            </p:nvSpPr>
            <p:spPr bwMode="auto">
              <a:xfrm>
                <a:off x="1632" y="3360"/>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8" name="Line 115">
                <a:extLst>
                  <a:ext uri="{FF2B5EF4-FFF2-40B4-BE49-F238E27FC236}">
                    <a16:creationId xmlns:a16="http://schemas.microsoft.com/office/drawing/2014/main" id="{94BC949E-62A0-46C9-8074-9E47F4C9FA2A}"/>
                  </a:ext>
                </a:extLst>
              </p:cNvPr>
              <p:cNvSpPr>
                <a:spLocks noChangeShapeType="1"/>
              </p:cNvSpPr>
              <p:nvPr/>
            </p:nvSpPr>
            <p:spPr bwMode="auto">
              <a:xfrm>
                <a:off x="1584" y="3456"/>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9" name="Line 116">
                <a:extLst>
                  <a:ext uri="{FF2B5EF4-FFF2-40B4-BE49-F238E27FC236}">
                    <a16:creationId xmlns:a16="http://schemas.microsoft.com/office/drawing/2014/main" id="{B70C55FC-8891-490A-BCBB-6C6A3E38E212}"/>
                  </a:ext>
                </a:extLst>
              </p:cNvPr>
              <p:cNvSpPr>
                <a:spLocks noChangeShapeType="1"/>
              </p:cNvSpPr>
              <p:nvPr/>
            </p:nvSpPr>
            <p:spPr bwMode="auto">
              <a:xfrm>
                <a:off x="1776" y="3360"/>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0" name="Line 117">
                <a:extLst>
                  <a:ext uri="{FF2B5EF4-FFF2-40B4-BE49-F238E27FC236}">
                    <a16:creationId xmlns:a16="http://schemas.microsoft.com/office/drawing/2014/main" id="{CEAF7BA6-419C-43FE-8065-090DFDED0030}"/>
                  </a:ext>
                </a:extLst>
              </p:cNvPr>
              <p:cNvSpPr>
                <a:spLocks noChangeShapeType="1"/>
              </p:cNvSpPr>
              <p:nvPr/>
            </p:nvSpPr>
            <p:spPr bwMode="auto">
              <a:xfrm>
                <a:off x="1728" y="3456"/>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1" name="Line 118">
                <a:extLst>
                  <a:ext uri="{FF2B5EF4-FFF2-40B4-BE49-F238E27FC236}">
                    <a16:creationId xmlns:a16="http://schemas.microsoft.com/office/drawing/2014/main" id="{27964514-F1F1-4103-ABBF-1AA21E8A7214}"/>
                  </a:ext>
                </a:extLst>
              </p:cNvPr>
              <p:cNvSpPr>
                <a:spLocks noChangeShapeType="1"/>
              </p:cNvSpPr>
              <p:nvPr/>
            </p:nvSpPr>
            <p:spPr bwMode="auto">
              <a:xfrm>
                <a:off x="1296" y="3456"/>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2" name="Line 119">
                <a:extLst>
                  <a:ext uri="{FF2B5EF4-FFF2-40B4-BE49-F238E27FC236}">
                    <a16:creationId xmlns:a16="http://schemas.microsoft.com/office/drawing/2014/main" id="{54E702DB-0D83-4CEB-8DCF-050DEBDD4DA3}"/>
                  </a:ext>
                </a:extLst>
              </p:cNvPr>
              <p:cNvSpPr>
                <a:spLocks noChangeShapeType="1"/>
              </p:cNvSpPr>
              <p:nvPr/>
            </p:nvSpPr>
            <p:spPr bwMode="auto">
              <a:xfrm>
                <a:off x="1440" y="3360"/>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6" name="Group 120">
              <a:extLst>
                <a:ext uri="{FF2B5EF4-FFF2-40B4-BE49-F238E27FC236}">
                  <a16:creationId xmlns:a16="http://schemas.microsoft.com/office/drawing/2014/main" id="{8B856FBA-CCE1-41BF-BFAB-1E5DA997BAAD}"/>
                </a:ext>
              </a:extLst>
            </p:cNvPr>
            <p:cNvGrpSpPr>
              <a:grpSpLocks/>
            </p:cNvGrpSpPr>
            <p:nvPr/>
          </p:nvGrpSpPr>
          <p:grpSpPr bwMode="auto">
            <a:xfrm>
              <a:off x="1296" y="2784"/>
              <a:ext cx="672" cy="96"/>
              <a:chOff x="1296" y="3360"/>
              <a:chExt cx="528" cy="96"/>
            </a:xfrm>
          </p:grpSpPr>
          <p:sp>
            <p:nvSpPr>
              <p:cNvPr id="87" name="Line 121">
                <a:extLst>
                  <a:ext uri="{FF2B5EF4-FFF2-40B4-BE49-F238E27FC236}">
                    <a16:creationId xmlns:a16="http://schemas.microsoft.com/office/drawing/2014/main" id="{E89A4369-7A53-44E3-B2E7-4FC4BED0CB8C}"/>
                  </a:ext>
                </a:extLst>
              </p:cNvPr>
              <p:cNvSpPr>
                <a:spLocks noChangeShapeType="1"/>
              </p:cNvSpPr>
              <p:nvPr/>
            </p:nvSpPr>
            <p:spPr bwMode="auto">
              <a:xfrm>
                <a:off x="1296" y="3360"/>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8" name="Line 122">
                <a:extLst>
                  <a:ext uri="{FF2B5EF4-FFF2-40B4-BE49-F238E27FC236}">
                    <a16:creationId xmlns:a16="http://schemas.microsoft.com/office/drawing/2014/main" id="{0A2F12AD-525F-4971-B528-7B29CC128874}"/>
                  </a:ext>
                </a:extLst>
              </p:cNvPr>
              <p:cNvSpPr>
                <a:spLocks noChangeShapeType="1"/>
              </p:cNvSpPr>
              <p:nvPr/>
            </p:nvSpPr>
            <p:spPr bwMode="auto">
              <a:xfrm>
                <a:off x="1392" y="3456"/>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9" name="Line 123">
                <a:extLst>
                  <a:ext uri="{FF2B5EF4-FFF2-40B4-BE49-F238E27FC236}">
                    <a16:creationId xmlns:a16="http://schemas.microsoft.com/office/drawing/2014/main" id="{504018AB-2A26-45B6-89FE-F1930C666B22}"/>
                  </a:ext>
                </a:extLst>
              </p:cNvPr>
              <p:cNvSpPr>
                <a:spLocks noChangeShapeType="1"/>
              </p:cNvSpPr>
              <p:nvPr/>
            </p:nvSpPr>
            <p:spPr bwMode="auto">
              <a:xfrm>
                <a:off x="1632" y="3360"/>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 name="Line 124">
                <a:extLst>
                  <a:ext uri="{FF2B5EF4-FFF2-40B4-BE49-F238E27FC236}">
                    <a16:creationId xmlns:a16="http://schemas.microsoft.com/office/drawing/2014/main" id="{6F88C4FE-C4A2-455B-B76B-9E024FDAA1D0}"/>
                  </a:ext>
                </a:extLst>
              </p:cNvPr>
              <p:cNvSpPr>
                <a:spLocks noChangeShapeType="1"/>
              </p:cNvSpPr>
              <p:nvPr/>
            </p:nvSpPr>
            <p:spPr bwMode="auto">
              <a:xfrm>
                <a:off x="1584" y="3456"/>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1" name="Line 125">
                <a:extLst>
                  <a:ext uri="{FF2B5EF4-FFF2-40B4-BE49-F238E27FC236}">
                    <a16:creationId xmlns:a16="http://schemas.microsoft.com/office/drawing/2014/main" id="{363CC18A-E055-44C1-AE36-0B1113829D65}"/>
                  </a:ext>
                </a:extLst>
              </p:cNvPr>
              <p:cNvSpPr>
                <a:spLocks noChangeShapeType="1"/>
              </p:cNvSpPr>
              <p:nvPr/>
            </p:nvSpPr>
            <p:spPr bwMode="auto">
              <a:xfrm>
                <a:off x="1776" y="3360"/>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2" name="Line 126">
                <a:extLst>
                  <a:ext uri="{FF2B5EF4-FFF2-40B4-BE49-F238E27FC236}">
                    <a16:creationId xmlns:a16="http://schemas.microsoft.com/office/drawing/2014/main" id="{E0FFA7C6-E8D7-4DEB-AF50-F25A94D5C503}"/>
                  </a:ext>
                </a:extLst>
              </p:cNvPr>
              <p:cNvSpPr>
                <a:spLocks noChangeShapeType="1"/>
              </p:cNvSpPr>
              <p:nvPr/>
            </p:nvSpPr>
            <p:spPr bwMode="auto">
              <a:xfrm>
                <a:off x="1728" y="3456"/>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3" name="Line 127">
                <a:extLst>
                  <a:ext uri="{FF2B5EF4-FFF2-40B4-BE49-F238E27FC236}">
                    <a16:creationId xmlns:a16="http://schemas.microsoft.com/office/drawing/2014/main" id="{3C96B613-6C64-4BAC-9B5B-19B1F90726EE}"/>
                  </a:ext>
                </a:extLst>
              </p:cNvPr>
              <p:cNvSpPr>
                <a:spLocks noChangeShapeType="1"/>
              </p:cNvSpPr>
              <p:nvPr/>
            </p:nvSpPr>
            <p:spPr bwMode="auto">
              <a:xfrm>
                <a:off x="1296" y="3456"/>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4" name="Line 128">
                <a:extLst>
                  <a:ext uri="{FF2B5EF4-FFF2-40B4-BE49-F238E27FC236}">
                    <a16:creationId xmlns:a16="http://schemas.microsoft.com/office/drawing/2014/main" id="{DC45281D-8716-404B-98C3-13286A5DED47}"/>
                  </a:ext>
                </a:extLst>
              </p:cNvPr>
              <p:cNvSpPr>
                <a:spLocks noChangeShapeType="1"/>
              </p:cNvSpPr>
              <p:nvPr/>
            </p:nvSpPr>
            <p:spPr bwMode="auto">
              <a:xfrm>
                <a:off x="1440" y="3360"/>
                <a:ext cx="48" cy="0"/>
              </a:xfrm>
              <a:prstGeom prst="line">
                <a:avLst/>
              </a:prstGeom>
              <a:noFill/>
              <a:ln w="12700">
                <a:solidFill>
                  <a:schemeClr val="tx2"/>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03" name="Line 181">
            <a:extLst>
              <a:ext uri="{FF2B5EF4-FFF2-40B4-BE49-F238E27FC236}">
                <a16:creationId xmlns:a16="http://schemas.microsoft.com/office/drawing/2014/main" id="{155C4946-F1B1-4B22-A0BD-27ABC14A5078}"/>
              </a:ext>
            </a:extLst>
          </p:cNvPr>
          <p:cNvSpPr>
            <a:spLocks noChangeShapeType="1"/>
          </p:cNvSpPr>
          <p:nvPr/>
        </p:nvSpPr>
        <p:spPr bwMode="auto">
          <a:xfrm flipV="1">
            <a:off x="5551639" y="4207086"/>
            <a:ext cx="0" cy="304800"/>
          </a:xfrm>
          <a:prstGeom prst="line">
            <a:avLst/>
          </a:prstGeom>
          <a:noFill/>
          <a:ln w="19050">
            <a:solidFill>
              <a:srgbClr val="FF0066"/>
            </a:solidFill>
            <a:round/>
            <a:headEnd/>
            <a:tailEnd type="triangle" w="med" len="me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4" name="Line 182">
            <a:extLst>
              <a:ext uri="{FF2B5EF4-FFF2-40B4-BE49-F238E27FC236}">
                <a16:creationId xmlns:a16="http://schemas.microsoft.com/office/drawing/2014/main" id="{53BD39D2-292A-4B65-8796-ACDCD70BB1B1}"/>
              </a:ext>
            </a:extLst>
          </p:cNvPr>
          <p:cNvSpPr>
            <a:spLocks noChangeShapeType="1"/>
          </p:cNvSpPr>
          <p:nvPr/>
        </p:nvSpPr>
        <p:spPr bwMode="auto">
          <a:xfrm flipH="1" flipV="1">
            <a:off x="5573054" y="2149686"/>
            <a:ext cx="0" cy="381000"/>
          </a:xfrm>
          <a:prstGeom prst="line">
            <a:avLst/>
          </a:prstGeom>
          <a:noFill/>
          <a:ln w="19050">
            <a:solidFill>
              <a:srgbClr val="FF0066"/>
            </a:solidFill>
            <a:round/>
            <a:headEnd/>
            <a:tailEnd type="triangle" w="med" len="me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5" name="Line 183">
            <a:extLst>
              <a:ext uri="{FF2B5EF4-FFF2-40B4-BE49-F238E27FC236}">
                <a16:creationId xmlns:a16="http://schemas.microsoft.com/office/drawing/2014/main" id="{FAD74CA8-3802-4CD3-AC01-0F41346537CF}"/>
              </a:ext>
            </a:extLst>
          </p:cNvPr>
          <p:cNvSpPr>
            <a:spLocks noChangeShapeType="1"/>
          </p:cNvSpPr>
          <p:nvPr/>
        </p:nvSpPr>
        <p:spPr bwMode="auto">
          <a:xfrm>
            <a:off x="6628262" y="1834253"/>
            <a:ext cx="457200" cy="0"/>
          </a:xfrm>
          <a:prstGeom prst="line">
            <a:avLst/>
          </a:prstGeom>
          <a:noFill/>
          <a:ln w="19050">
            <a:solidFill>
              <a:srgbClr val="FF0066"/>
            </a:solidFill>
            <a:round/>
            <a:headEnd/>
            <a:tailEnd type="triangle" w="med" len="me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6" name="Line 184">
            <a:extLst>
              <a:ext uri="{FF2B5EF4-FFF2-40B4-BE49-F238E27FC236}">
                <a16:creationId xmlns:a16="http://schemas.microsoft.com/office/drawing/2014/main" id="{255B415F-CC03-43AD-9138-CA505FE15407}"/>
              </a:ext>
            </a:extLst>
          </p:cNvPr>
          <p:cNvSpPr>
            <a:spLocks noChangeShapeType="1"/>
          </p:cNvSpPr>
          <p:nvPr/>
        </p:nvSpPr>
        <p:spPr bwMode="auto">
          <a:xfrm>
            <a:off x="8228462" y="2378286"/>
            <a:ext cx="0" cy="304800"/>
          </a:xfrm>
          <a:prstGeom prst="line">
            <a:avLst/>
          </a:prstGeom>
          <a:noFill/>
          <a:ln w="19050">
            <a:solidFill>
              <a:srgbClr val="FF0066"/>
            </a:solidFill>
            <a:round/>
            <a:headEnd/>
            <a:tailEnd type="triangle" w="med" len="me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7" name="Line 185">
            <a:extLst>
              <a:ext uri="{FF2B5EF4-FFF2-40B4-BE49-F238E27FC236}">
                <a16:creationId xmlns:a16="http://schemas.microsoft.com/office/drawing/2014/main" id="{25E72E03-3276-4702-9B0E-C917CA2F9583}"/>
              </a:ext>
            </a:extLst>
          </p:cNvPr>
          <p:cNvSpPr>
            <a:spLocks noChangeShapeType="1"/>
          </p:cNvSpPr>
          <p:nvPr/>
        </p:nvSpPr>
        <p:spPr bwMode="auto">
          <a:xfrm>
            <a:off x="8228462" y="3978486"/>
            <a:ext cx="0" cy="457200"/>
          </a:xfrm>
          <a:prstGeom prst="line">
            <a:avLst/>
          </a:prstGeom>
          <a:noFill/>
          <a:ln w="19050">
            <a:solidFill>
              <a:srgbClr val="FF0066"/>
            </a:solidFill>
            <a:round/>
            <a:headEnd/>
            <a:tailEnd type="triangle" w="med" len="me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08" name="Group 186">
            <a:extLst>
              <a:ext uri="{FF2B5EF4-FFF2-40B4-BE49-F238E27FC236}">
                <a16:creationId xmlns:a16="http://schemas.microsoft.com/office/drawing/2014/main" id="{7FB8FC15-FD00-443A-B0ED-30B664361F59}"/>
              </a:ext>
            </a:extLst>
          </p:cNvPr>
          <p:cNvGrpSpPr>
            <a:grpSpLocks/>
          </p:cNvGrpSpPr>
          <p:nvPr/>
        </p:nvGrpSpPr>
        <p:grpSpPr bwMode="auto">
          <a:xfrm>
            <a:off x="8739637" y="4054686"/>
            <a:ext cx="2438400" cy="838200"/>
            <a:chOff x="3552" y="2064"/>
            <a:chExt cx="1344" cy="384"/>
          </a:xfrm>
        </p:grpSpPr>
        <p:sp>
          <p:nvSpPr>
            <p:cNvPr id="109" name="Line 187">
              <a:extLst>
                <a:ext uri="{FF2B5EF4-FFF2-40B4-BE49-F238E27FC236}">
                  <a16:creationId xmlns:a16="http://schemas.microsoft.com/office/drawing/2014/main" id="{4DD76E5F-7EAD-4670-9534-8989D5D7524C}"/>
                </a:ext>
              </a:extLst>
            </p:cNvPr>
            <p:cNvSpPr>
              <a:spLocks noChangeShapeType="1"/>
            </p:cNvSpPr>
            <p:nvPr/>
          </p:nvSpPr>
          <p:spPr bwMode="auto">
            <a:xfrm flipV="1">
              <a:off x="3552" y="2256"/>
              <a:ext cx="768" cy="192"/>
            </a:xfrm>
            <a:prstGeom prst="line">
              <a:avLst/>
            </a:prstGeom>
            <a:noFill/>
            <a:ln w="12700">
              <a:solidFill>
                <a:schemeClr val="tx1"/>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0" name="Text Box 188">
              <a:extLst>
                <a:ext uri="{FF2B5EF4-FFF2-40B4-BE49-F238E27FC236}">
                  <a16:creationId xmlns:a16="http://schemas.microsoft.com/office/drawing/2014/main" id="{6578B6E4-8F16-4548-9E57-25D66E164D22}"/>
                </a:ext>
              </a:extLst>
            </p:cNvPr>
            <p:cNvSpPr txBox="1">
              <a:spLocks noChangeArrowheads="1"/>
            </p:cNvSpPr>
            <p:nvPr/>
          </p:nvSpPr>
          <p:spPr bwMode="auto">
            <a:xfrm>
              <a:off x="4320" y="2064"/>
              <a:ext cx="576" cy="215"/>
            </a:xfrm>
            <a:prstGeom prst="rect">
              <a:avLst/>
            </a:prstGeom>
            <a:gradFill rotWithShape="1">
              <a:gsLst>
                <a:gs pos="0">
                  <a:srgbClr val="FF0066"/>
                </a:gs>
                <a:gs pos="100000">
                  <a:schemeClr val="bg1"/>
                </a:gs>
              </a:gsLst>
              <a:lin ang="5400000" scaled="1"/>
            </a:gradFill>
            <a:ln w="12700">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9900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H</a:t>
              </a:r>
              <a:r>
                <a:rPr kumimoji="0" lang="en-US" sz="2400" b="1"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2</a:t>
              </a: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a:t>
              </a:r>
            </a:p>
          </p:txBody>
        </p:sp>
      </p:grpSp>
      <p:grpSp>
        <p:nvGrpSpPr>
          <p:cNvPr id="111" name="Group 189">
            <a:extLst>
              <a:ext uri="{FF2B5EF4-FFF2-40B4-BE49-F238E27FC236}">
                <a16:creationId xmlns:a16="http://schemas.microsoft.com/office/drawing/2014/main" id="{21D25BE7-16CA-4F0B-B077-72ACABED24DD}"/>
              </a:ext>
            </a:extLst>
          </p:cNvPr>
          <p:cNvGrpSpPr>
            <a:grpSpLocks/>
          </p:cNvGrpSpPr>
          <p:nvPr/>
        </p:nvGrpSpPr>
        <p:grpSpPr bwMode="auto">
          <a:xfrm>
            <a:off x="5920237" y="3902286"/>
            <a:ext cx="1447800" cy="1066800"/>
            <a:chOff x="1776" y="1872"/>
            <a:chExt cx="912" cy="672"/>
          </a:xfrm>
        </p:grpSpPr>
        <p:sp>
          <p:nvSpPr>
            <p:cNvPr id="112" name="Line 190">
              <a:extLst>
                <a:ext uri="{FF2B5EF4-FFF2-40B4-BE49-F238E27FC236}">
                  <a16:creationId xmlns:a16="http://schemas.microsoft.com/office/drawing/2014/main" id="{174FF4F6-29D1-412E-96F1-7276811EE58F}"/>
                </a:ext>
              </a:extLst>
            </p:cNvPr>
            <p:cNvSpPr>
              <a:spLocks noChangeShapeType="1"/>
            </p:cNvSpPr>
            <p:nvPr/>
          </p:nvSpPr>
          <p:spPr bwMode="auto">
            <a:xfrm flipV="1">
              <a:off x="1776" y="2064"/>
              <a:ext cx="384" cy="480"/>
            </a:xfrm>
            <a:prstGeom prst="line">
              <a:avLst/>
            </a:prstGeom>
            <a:noFill/>
            <a:ln w="12700">
              <a:solidFill>
                <a:schemeClr val="tx1"/>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3" name="Text Box 191">
              <a:extLst>
                <a:ext uri="{FF2B5EF4-FFF2-40B4-BE49-F238E27FC236}">
                  <a16:creationId xmlns:a16="http://schemas.microsoft.com/office/drawing/2014/main" id="{E97D4CF0-E7C3-4259-9FE8-DF3E9D2BB98D}"/>
                </a:ext>
              </a:extLst>
            </p:cNvPr>
            <p:cNvSpPr txBox="1">
              <a:spLocks noChangeArrowheads="1"/>
            </p:cNvSpPr>
            <p:nvPr/>
          </p:nvSpPr>
          <p:spPr bwMode="auto">
            <a:xfrm>
              <a:off x="2064" y="1872"/>
              <a:ext cx="624" cy="604"/>
            </a:xfrm>
            <a:prstGeom prst="rect">
              <a:avLst/>
            </a:prstGeom>
            <a:gradFill rotWithShape="1">
              <a:gsLst>
                <a:gs pos="0">
                  <a:srgbClr val="FF0066"/>
                </a:gs>
                <a:gs pos="100000">
                  <a:schemeClr val="bg1"/>
                </a:gs>
              </a:gsLst>
              <a:lin ang="5400000" scaled="1"/>
            </a:gradFill>
            <a:ln w="12700">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t>
              </a:r>
              <a:r>
                <a:rPr kumimoji="0" lang="en-US" sz="28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6</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a:t>
              </a:r>
              <a:r>
                <a:rPr kumimoji="0" lang="en-US" sz="28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6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a:t>
              </a:r>
              <a:r>
                <a:rPr kumimoji="0" lang="en-US" sz="28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14" name="Group 192">
            <a:extLst>
              <a:ext uri="{FF2B5EF4-FFF2-40B4-BE49-F238E27FC236}">
                <a16:creationId xmlns:a16="http://schemas.microsoft.com/office/drawing/2014/main" id="{651AAA1B-4F2D-4EB2-801C-C6B888829C2A}"/>
              </a:ext>
            </a:extLst>
          </p:cNvPr>
          <p:cNvGrpSpPr>
            <a:grpSpLocks/>
          </p:cNvGrpSpPr>
          <p:nvPr/>
        </p:nvGrpSpPr>
        <p:grpSpPr bwMode="auto">
          <a:xfrm>
            <a:off x="8815837" y="5197686"/>
            <a:ext cx="2880360" cy="531813"/>
            <a:chOff x="3600" y="2640"/>
            <a:chExt cx="1512" cy="335"/>
          </a:xfrm>
        </p:grpSpPr>
        <p:sp>
          <p:nvSpPr>
            <p:cNvPr id="115" name="Line 193">
              <a:extLst>
                <a:ext uri="{FF2B5EF4-FFF2-40B4-BE49-F238E27FC236}">
                  <a16:creationId xmlns:a16="http://schemas.microsoft.com/office/drawing/2014/main" id="{13D4DE6F-20E9-429B-898A-2A1E43DA6260}"/>
                </a:ext>
              </a:extLst>
            </p:cNvPr>
            <p:cNvSpPr>
              <a:spLocks noChangeShapeType="1"/>
            </p:cNvSpPr>
            <p:nvPr/>
          </p:nvSpPr>
          <p:spPr bwMode="auto">
            <a:xfrm>
              <a:off x="3600" y="2640"/>
              <a:ext cx="528" cy="144"/>
            </a:xfrm>
            <a:prstGeom prst="line">
              <a:avLst/>
            </a:prstGeom>
            <a:noFill/>
            <a:ln w="12700">
              <a:solidFill>
                <a:schemeClr val="tx1"/>
              </a:solidFill>
              <a:round/>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6" name="Text Box 194">
              <a:extLst>
                <a:ext uri="{FF2B5EF4-FFF2-40B4-BE49-F238E27FC236}">
                  <a16:creationId xmlns:a16="http://schemas.microsoft.com/office/drawing/2014/main" id="{E70445C1-78DB-40A7-ACE6-438B0C879B02}"/>
                </a:ext>
              </a:extLst>
            </p:cNvPr>
            <p:cNvSpPr txBox="1">
              <a:spLocks noChangeArrowheads="1"/>
            </p:cNvSpPr>
            <p:nvPr/>
          </p:nvSpPr>
          <p:spPr bwMode="auto">
            <a:xfrm>
              <a:off x="4128" y="2640"/>
              <a:ext cx="984" cy="335"/>
            </a:xfrm>
            <a:prstGeom prst="rect">
              <a:avLst/>
            </a:prstGeom>
            <a:gradFill rotWithShape="1">
              <a:gsLst>
                <a:gs pos="0">
                  <a:srgbClr val="FF0066"/>
                </a:gs>
                <a:gs pos="100000">
                  <a:schemeClr val="bg1"/>
                </a:gs>
              </a:gsLst>
              <a:lin ang="5400000" scaled="1"/>
            </a:gradFill>
            <a:ln w="12700">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Quì tím</a:t>
              </a:r>
            </a:p>
          </p:txBody>
        </p:sp>
      </p:grpSp>
      <p:grpSp>
        <p:nvGrpSpPr>
          <p:cNvPr id="117" name="Group 196">
            <a:extLst>
              <a:ext uri="{FF2B5EF4-FFF2-40B4-BE49-F238E27FC236}">
                <a16:creationId xmlns:a16="http://schemas.microsoft.com/office/drawing/2014/main" id="{BDCEC8B0-318C-4442-BBAF-6A8A0F1D328B}"/>
              </a:ext>
            </a:extLst>
          </p:cNvPr>
          <p:cNvGrpSpPr>
            <a:grpSpLocks/>
          </p:cNvGrpSpPr>
          <p:nvPr/>
        </p:nvGrpSpPr>
        <p:grpSpPr bwMode="auto">
          <a:xfrm>
            <a:off x="5158237" y="4816686"/>
            <a:ext cx="762000" cy="1600200"/>
            <a:chOff x="480" y="1584"/>
            <a:chExt cx="690" cy="1499"/>
          </a:xfrm>
        </p:grpSpPr>
        <p:graphicFrame>
          <p:nvGraphicFramePr>
            <p:cNvPr id="118" name="Object 197">
              <a:extLst>
                <a:ext uri="{FF2B5EF4-FFF2-40B4-BE49-F238E27FC236}">
                  <a16:creationId xmlns:a16="http://schemas.microsoft.com/office/drawing/2014/main" id="{64BD28B0-EA8C-4C9F-8361-965A1AC275F1}"/>
                </a:ext>
              </a:extLst>
            </p:cNvPr>
            <p:cNvGraphicFramePr>
              <a:graphicFrameLocks noChangeAspect="1"/>
            </p:cNvGraphicFramePr>
            <p:nvPr/>
          </p:nvGraphicFramePr>
          <p:xfrm>
            <a:off x="480" y="2400"/>
            <a:ext cx="690" cy="683"/>
          </p:xfrm>
          <a:graphic>
            <a:graphicData uri="http://schemas.openxmlformats.org/presentationml/2006/ole">
              <mc:AlternateContent xmlns:mc="http://schemas.openxmlformats.org/markup-compatibility/2006">
                <mc:Choice xmlns:v="urn:schemas-microsoft-com:vml" Requires="v">
                  <p:oleObj name="Flash Document" r:id="rId10" imgW="1095840" imgH="1085040" progId="">
                    <p:embed/>
                  </p:oleObj>
                </mc:Choice>
                <mc:Fallback>
                  <p:oleObj name="Flash Document" r:id="rId10" imgW="1095840" imgH="1085040" progId="">
                    <p:embed/>
                    <p:pic>
                      <p:nvPicPr>
                        <p:cNvPr id="118" name="Object 197">
                          <a:extLst>
                            <a:ext uri="{FF2B5EF4-FFF2-40B4-BE49-F238E27FC236}">
                              <a16:creationId xmlns:a16="http://schemas.microsoft.com/office/drawing/2014/main" id="{64BD28B0-EA8C-4C9F-8361-965A1AC275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 y="2400"/>
                          <a:ext cx="690" cy="683"/>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127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9" name="Picture 198" descr="feu2">
              <a:extLst>
                <a:ext uri="{FF2B5EF4-FFF2-40B4-BE49-F238E27FC236}">
                  <a16:creationId xmlns:a16="http://schemas.microsoft.com/office/drawing/2014/main" id="{1364DBF3-3B18-4573-94C0-560127E40B03}"/>
                </a:ext>
              </a:extLst>
            </p:cNvPr>
            <p:cNvPicPr>
              <a:picLocks noChangeAspect="1" noChangeArrowheads="1" noCrop="1"/>
            </p:cNvPicPr>
            <p:nvPr/>
          </p:nvPicPr>
          <p:blipFill>
            <a:blip r:embed="rId12"/>
            <a:srcRect/>
            <a:stretch>
              <a:fillRect/>
            </a:stretch>
          </p:blipFill>
          <p:spPr bwMode="auto">
            <a:xfrm>
              <a:off x="672" y="1584"/>
              <a:ext cx="336" cy="873"/>
            </a:xfrm>
            <a:prstGeom prst="rect">
              <a:avLst/>
            </a:prstGeom>
            <a:noFill/>
            <a:ln w="9525">
              <a:noFill/>
              <a:miter lim="800000"/>
              <a:headEnd/>
              <a:tailEnd/>
            </a:ln>
          </p:spPr>
        </p:pic>
      </p:grpSp>
      <p:grpSp>
        <p:nvGrpSpPr>
          <p:cNvPr id="2" name="Group 1">
            <a:extLst>
              <a:ext uri="{FF2B5EF4-FFF2-40B4-BE49-F238E27FC236}">
                <a16:creationId xmlns:a16="http://schemas.microsoft.com/office/drawing/2014/main" id="{B8E07514-8793-97CA-0779-210CB387908D}"/>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3" name="Trapezoid 2">
              <a:extLst>
                <a:ext uri="{FF2B5EF4-FFF2-40B4-BE49-F238E27FC236}">
                  <a16:creationId xmlns:a16="http://schemas.microsoft.com/office/drawing/2014/main" id="{7B526DC9-32B1-6973-E592-25B5B7F99E05}"/>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5" name="TextBox 4">
              <a:extLst>
                <a:ext uri="{FF2B5EF4-FFF2-40B4-BE49-F238E27FC236}">
                  <a16:creationId xmlns:a16="http://schemas.microsoft.com/office/drawing/2014/main" id="{D78766D8-9EB1-0A03-2BA9-87A1A7F8F20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11" name="Group 10">
            <a:extLst>
              <a:ext uri="{FF2B5EF4-FFF2-40B4-BE49-F238E27FC236}">
                <a16:creationId xmlns:a16="http://schemas.microsoft.com/office/drawing/2014/main" id="{0A0D436C-11D5-8D45-42F1-64E8061966DF}"/>
              </a:ext>
            </a:extLst>
          </p:cNvPr>
          <p:cNvGrpSpPr/>
          <p:nvPr/>
        </p:nvGrpSpPr>
        <p:grpSpPr>
          <a:xfrm>
            <a:off x="407669" y="957118"/>
            <a:ext cx="1096962" cy="1008062"/>
            <a:chOff x="407669" y="957118"/>
            <a:chExt cx="1096962" cy="1008062"/>
          </a:xfrm>
        </p:grpSpPr>
        <p:pic>
          <p:nvPicPr>
            <p:cNvPr id="12" name="图片 46124" descr="png-0730">
              <a:extLst>
                <a:ext uri="{FF2B5EF4-FFF2-40B4-BE49-F238E27FC236}">
                  <a16:creationId xmlns:a16="http://schemas.microsoft.com/office/drawing/2014/main" id="{993A0889-B770-8BB6-5BBB-383D002D8FDB}"/>
                </a:ext>
              </a:extLst>
            </p:cNvPr>
            <p:cNvPicPr>
              <a:picLocks noChangeAspect="1"/>
            </p:cNvPicPr>
            <p:nvPr/>
          </p:nvPicPr>
          <p:blipFill>
            <a:blip r:embed="rId13"/>
            <a:stretch>
              <a:fillRect/>
            </a:stretch>
          </p:blipFill>
          <p:spPr>
            <a:xfrm>
              <a:off x="407669" y="957118"/>
              <a:ext cx="1096962" cy="1008062"/>
            </a:xfrm>
            <a:prstGeom prst="rect">
              <a:avLst/>
            </a:prstGeom>
            <a:noFill/>
            <a:ln w="9525">
              <a:noFill/>
            </a:ln>
          </p:spPr>
        </p:pic>
        <p:sp>
          <p:nvSpPr>
            <p:cNvPr id="13" name="TextBox 12">
              <a:extLst>
                <a:ext uri="{FF2B5EF4-FFF2-40B4-BE49-F238E27FC236}">
                  <a16:creationId xmlns:a16="http://schemas.microsoft.com/office/drawing/2014/main" id="{234B62CD-9239-B19B-2032-1379B2D440E0}"/>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宋体"/>
                  <a:cs typeface="Arial" panose="020B0604020202020204" pitchFamily="34" charset="0"/>
                </a:rPr>
                <a:t>a</a:t>
              </a:r>
            </a:p>
          </p:txBody>
        </p:sp>
      </p:grpSp>
      <p:sp>
        <p:nvSpPr>
          <p:cNvPr id="14" name="TextBox 13">
            <a:extLst>
              <a:ext uri="{FF2B5EF4-FFF2-40B4-BE49-F238E27FC236}">
                <a16:creationId xmlns:a16="http://schemas.microsoft.com/office/drawing/2014/main" id="{FF617B9D-FA7F-80F8-5922-1CCEE1915BFB}"/>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宋体"/>
                <a:cs typeface="Arial" panose="020B0604020202020204" pitchFamily="34" charset="0"/>
              </a:rPr>
              <a:t>Phản</a:t>
            </a:r>
            <a:r>
              <a:rPr kumimoji="0" lang="en-US" sz="2400" b="1" i="0" u="none" strike="noStrike" kern="1200" cap="none" spc="0" normalizeH="0" noProof="0">
                <a:ln>
                  <a:noFill/>
                </a:ln>
                <a:solidFill>
                  <a:srgbClr val="000000"/>
                </a:solidFill>
                <a:effectLst/>
                <a:uLnTx/>
                <a:uFillTx/>
                <a:latin typeface="Arial" panose="020B0604020202020204" pitchFamily="34" charset="0"/>
                <a:ea typeface="宋体"/>
                <a:cs typeface="Arial" panose="020B0604020202020204" pitchFamily="34" charset="0"/>
              </a:rPr>
              <a:t> ứng thế</a:t>
            </a: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宋体"/>
              <a:cs typeface="Arial" panose="020B0604020202020204" pitchFamily="34" charset="0"/>
            </a:endParaRPr>
          </a:p>
        </p:txBody>
      </p:sp>
      <p:sp>
        <p:nvSpPr>
          <p:cNvPr id="15" name="Rectangle 99">
            <a:extLst>
              <a:ext uri="{FF2B5EF4-FFF2-40B4-BE49-F238E27FC236}">
                <a16:creationId xmlns:a16="http://schemas.microsoft.com/office/drawing/2014/main" id="{4DAE4D5E-CC4C-180F-A93B-8BC7E2DD255D}"/>
              </a:ext>
            </a:extLst>
          </p:cNvPr>
          <p:cNvSpPr>
            <a:spLocks noChangeArrowheads="1"/>
          </p:cNvSpPr>
          <p:nvPr/>
        </p:nvSpPr>
        <p:spPr bwMode="auto">
          <a:xfrm>
            <a:off x="1605634" y="1795675"/>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Arial" panose="020B0604020202020204" pitchFamily="34" charset="0"/>
                <a:cs typeface="Arial" panose="020B0604020202020204" pitchFamily="34" charset="0"/>
              </a:rPr>
              <a:t>►</a:t>
            </a:r>
            <a:r>
              <a:rPr lang="en-US" sz="2400" b="1">
                <a:solidFill>
                  <a:srgbClr val="FF0000"/>
                </a:solidFill>
                <a:latin typeface="Arial" panose="020B0604020202020204" pitchFamily="34" charset="0"/>
                <a:cs typeface="Arial" panose="020B0604020202020204" pitchFamily="34" charset="0"/>
              </a:rPr>
              <a:t>Phản ứng thế halide</a:t>
            </a:r>
            <a:endParaRPr lang="vi-VN"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0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dissolve">
                                      <p:cBhvr>
                                        <p:cTn id="7" dur="500"/>
                                        <p:tgtEl>
                                          <p:spTgt spid="111"/>
                                        </p:tgtEl>
                                      </p:cBhvr>
                                    </p:animEffect>
                                  </p:childTnLst>
                                </p:cTn>
                              </p:par>
                              <p:par>
                                <p:cTn id="8" presetID="9" presetClass="entr" presetSubtype="0"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dissolve">
                                      <p:cBhvr>
                                        <p:cTn id="10" dur="500"/>
                                        <p:tgtEl>
                                          <p:spTgt spid="108"/>
                                        </p:tgtEl>
                                      </p:cBhvr>
                                    </p:animEffect>
                                  </p:childTnLst>
                                </p:cTn>
                              </p:par>
                              <p:par>
                                <p:cTn id="11" presetID="9"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dissolve">
                                      <p:cBhvr>
                                        <p:cTn id="13" dur="500"/>
                                        <p:tgtEl>
                                          <p:spTgt spid="1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randombar(horizontal)">
                                      <p:cBhvr>
                                        <p:cTn id="18" dur="1000"/>
                                        <p:tgtEl>
                                          <p:spTgt spid="117"/>
                                        </p:tgtEl>
                                      </p:cBhvr>
                                    </p:animEffect>
                                  </p:childTnLst>
                                </p:cTn>
                              </p:par>
                            </p:childTnLst>
                          </p:cTn>
                        </p:par>
                        <p:par>
                          <p:cTn id="19" fill="hold">
                            <p:stCondLst>
                              <p:cond delay="1000"/>
                            </p:stCondLst>
                            <p:childTnLst>
                              <p:par>
                                <p:cTn id="20" presetID="22" presetClass="entr" presetSubtype="4" repeatCount="indefinite" fill="hold" grpId="0" nodeType="afterEffect">
                                  <p:stCondLst>
                                    <p:cond delay="0"/>
                                  </p:stCondLst>
                                  <p:endCondLst>
                                    <p:cond evt="onNext" delay="0">
                                      <p:tgtEl>
                                        <p:sldTgt/>
                                      </p:tgtEl>
                                    </p:cond>
                                  </p:end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1000"/>
                                        <p:tgtEl>
                                          <p:spTgt spid="103"/>
                                        </p:tgtEl>
                                      </p:cBhvr>
                                    </p:animEffect>
                                  </p:childTnLst>
                                </p:cTn>
                              </p:par>
                            </p:childTnLst>
                          </p:cTn>
                        </p:par>
                        <p:par>
                          <p:cTn id="23" fill="hold">
                            <p:stCondLst>
                              <p:cond delay="2000"/>
                            </p:stCondLst>
                            <p:childTnLst>
                              <p:par>
                                <p:cTn id="24" presetID="22" presetClass="entr" presetSubtype="4" repeatCount="indefinite" fill="hold" grpId="0" nodeType="afterEffect">
                                  <p:stCondLst>
                                    <p:cond delay="1500"/>
                                  </p:stCondLst>
                                  <p:endCondLst>
                                    <p:cond evt="onNext" delay="0">
                                      <p:tgtEl>
                                        <p:sldTgt/>
                                      </p:tgtEl>
                                    </p:cond>
                                  </p:endCondLst>
                                  <p:childTnLst>
                                    <p:set>
                                      <p:cBhvr>
                                        <p:cTn id="25" dur="1" fill="hold">
                                          <p:stCondLst>
                                            <p:cond delay="0"/>
                                          </p:stCondLst>
                                        </p:cTn>
                                        <p:tgtEl>
                                          <p:spTgt spid="104"/>
                                        </p:tgtEl>
                                        <p:attrNameLst>
                                          <p:attrName>style.visibility</p:attrName>
                                        </p:attrNameLst>
                                      </p:cBhvr>
                                      <p:to>
                                        <p:strVal val="visible"/>
                                      </p:to>
                                    </p:set>
                                    <p:animEffect transition="in" filter="wipe(down)">
                                      <p:cBhvr>
                                        <p:cTn id="26" dur="1000"/>
                                        <p:tgtEl>
                                          <p:spTgt spid="104"/>
                                        </p:tgtEl>
                                      </p:cBhvr>
                                    </p:animEffect>
                                  </p:childTnLst>
                                </p:cTn>
                              </p:par>
                            </p:childTnLst>
                          </p:cTn>
                        </p:par>
                        <p:par>
                          <p:cTn id="27" fill="hold">
                            <p:stCondLst>
                              <p:cond delay="4500"/>
                            </p:stCondLst>
                            <p:childTnLst>
                              <p:par>
                                <p:cTn id="28" presetID="22" presetClass="entr" presetSubtype="4" repeatCount="indefinite" fill="hold" grpId="0" nodeType="afterEffect">
                                  <p:stCondLst>
                                    <p:cond delay="1500"/>
                                  </p:stCondLst>
                                  <p:endCondLst>
                                    <p:cond evt="onNext" delay="0">
                                      <p:tgtEl>
                                        <p:sldTgt/>
                                      </p:tgtEl>
                                    </p:cond>
                                  </p:endCondLst>
                                  <p:childTnLst>
                                    <p:set>
                                      <p:cBhvr>
                                        <p:cTn id="29" dur="1" fill="hold">
                                          <p:stCondLst>
                                            <p:cond delay="0"/>
                                          </p:stCondLst>
                                        </p:cTn>
                                        <p:tgtEl>
                                          <p:spTgt spid="105"/>
                                        </p:tgtEl>
                                        <p:attrNameLst>
                                          <p:attrName>style.visibility</p:attrName>
                                        </p:attrNameLst>
                                      </p:cBhvr>
                                      <p:to>
                                        <p:strVal val="visible"/>
                                      </p:to>
                                    </p:set>
                                    <p:animEffect transition="in" filter="wipe(down)">
                                      <p:cBhvr>
                                        <p:cTn id="30" dur="1000"/>
                                        <p:tgtEl>
                                          <p:spTgt spid="105"/>
                                        </p:tgtEl>
                                      </p:cBhvr>
                                    </p:animEffect>
                                  </p:childTnLst>
                                </p:cTn>
                              </p:par>
                            </p:childTnLst>
                          </p:cTn>
                        </p:par>
                        <p:par>
                          <p:cTn id="31" fill="hold">
                            <p:stCondLst>
                              <p:cond delay="7000"/>
                            </p:stCondLst>
                            <p:childTnLst>
                              <p:par>
                                <p:cTn id="32" presetID="22" presetClass="entr" presetSubtype="1" repeatCount="indefinite" fill="hold" grpId="0" nodeType="afterEffect">
                                  <p:stCondLst>
                                    <p:cond delay="1500"/>
                                  </p:stCondLst>
                                  <p:childTnLst>
                                    <p:set>
                                      <p:cBhvr>
                                        <p:cTn id="33" dur="1" fill="hold">
                                          <p:stCondLst>
                                            <p:cond delay="0"/>
                                          </p:stCondLst>
                                        </p:cTn>
                                        <p:tgtEl>
                                          <p:spTgt spid="106"/>
                                        </p:tgtEl>
                                        <p:attrNameLst>
                                          <p:attrName>style.visibility</p:attrName>
                                        </p:attrNameLst>
                                      </p:cBhvr>
                                      <p:to>
                                        <p:strVal val="visible"/>
                                      </p:to>
                                    </p:set>
                                    <p:animEffect transition="in" filter="wipe(up)">
                                      <p:cBhvr>
                                        <p:cTn id="34" dur="1000"/>
                                        <p:tgtEl>
                                          <p:spTgt spid="106"/>
                                        </p:tgtEl>
                                      </p:cBhvr>
                                    </p:animEffect>
                                  </p:childTnLst>
                                </p:cTn>
                              </p:par>
                            </p:childTnLst>
                          </p:cTn>
                        </p:par>
                        <p:par>
                          <p:cTn id="35" fill="hold">
                            <p:stCondLst>
                              <p:cond delay="9500"/>
                            </p:stCondLst>
                            <p:childTnLst>
                              <p:par>
                                <p:cTn id="36" presetID="22" presetClass="entr" presetSubtype="1" repeatCount="indefinite" fill="hold" grpId="0" nodeType="afterEffect">
                                  <p:stCondLst>
                                    <p:cond delay="1500"/>
                                  </p:stCondLst>
                                  <p:childTnLst>
                                    <p:set>
                                      <p:cBhvr>
                                        <p:cTn id="37" dur="1" fill="hold">
                                          <p:stCondLst>
                                            <p:cond delay="0"/>
                                          </p:stCondLst>
                                        </p:cTn>
                                        <p:tgtEl>
                                          <p:spTgt spid="107"/>
                                        </p:tgtEl>
                                        <p:attrNameLst>
                                          <p:attrName>style.visibility</p:attrName>
                                        </p:attrNameLst>
                                      </p:cBhvr>
                                      <p:to>
                                        <p:strVal val="visible"/>
                                      </p:to>
                                    </p:set>
                                    <p:animEffect transition="in" filter="wipe(up)">
                                      <p:cBhvr>
                                        <p:cTn id="38"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6019C30-A6A7-4FEF-B56F-06B7C5F30F08}"/>
              </a:ext>
            </a:extLst>
          </p:cNvPr>
          <p:cNvGrpSpPr/>
          <p:nvPr/>
        </p:nvGrpSpPr>
        <p:grpSpPr>
          <a:xfrm>
            <a:off x="1641601" y="3263606"/>
            <a:ext cx="2024421" cy="2949156"/>
            <a:chOff x="1694764" y="3473608"/>
            <a:chExt cx="2024421" cy="2949156"/>
          </a:xfrm>
        </p:grpSpPr>
        <p:grpSp>
          <p:nvGrpSpPr>
            <p:cNvPr id="18" name="Group 38">
              <a:extLst>
                <a:ext uri="{FF2B5EF4-FFF2-40B4-BE49-F238E27FC236}">
                  <a16:creationId xmlns:a16="http://schemas.microsoft.com/office/drawing/2014/main" id="{8B49F2FD-6F64-4476-B3AA-1ED76E4AB04A}"/>
                </a:ext>
              </a:extLst>
            </p:cNvPr>
            <p:cNvGrpSpPr>
              <a:grpSpLocks/>
            </p:cNvGrpSpPr>
            <p:nvPr/>
          </p:nvGrpSpPr>
          <p:grpSpPr bwMode="auto">
            <a:xfrm>
              <a:off x="1694764" y="4660512"/>
              <a:ext cx="1524033" cy="1762252"/>
              <a:chOff x="921370" y="3678449"/>
              <a:chExt cx="836103" cy="966674"/>
            </a:xfrm>
          </p:grpSpPr>
          <p:sp>
            <p:nvSpPr>
              <p:cNvPr id="19" name="AutoShape 11">
                <a:extLst>
                  <a:ext uri="{FF2B5EF4-FFF2-40B4-BE49-F238E27FC236}">
                    <a16:creationId xmlns:a16="http://schemas.microsoft.com/office/drawing/2014/main" id="{0A487F46-65A5-477A-995C-486F880893C4}"/>
                  </a:ext>
                </a:extLst>
              </p:cNvPr>
              <p:cNvSpPr>
                <a:spLocks noChangeArrowheads="1"/>
              </p:cNvSpPr>
              <p:nvPr/>
            </p:nvSpPr>
            <p:spPr bwMode="auto">
              <a:xfrm rot="-5400000">
                <a:off x="856085" y="3743734"/>
                <a:ext cx="966674" cy="836103"/>
              </a:xfrm>
              <a:prstGeom prst="hexagon">
                <a:avLst>
                  <a:gd name="adj" fmla="val 28904"/>
                  <a:gd name="vf" fmla="val 115470"/>
                </a:avLst>
              </a:prstGeom>
              <a:noFill/>
              <a:ln w="381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Oval 12">
                <a:extLst>
                  <a:ext uri="{FF2B5EF4-FFF2-40B4-BE49-F238E27FC236}">
                    <a16:creationId xmlns:a16="http://schemas.microsoft.com/office/drawing/2014/main" id="{50049012-EF93-4385-88E1-DDB608A811A3}"/>
                  </a:ext>
                </a:extLst>
              </p:cNvPr>
              <p:cNvSpPr>
                <a:spLocks noChangeArrowheads="1"/>
              </p:cNvSpPr>
              <p:nvPr/>
            </p:nvSpPr>
            <p:spPr bwMode="auto">
              <a:xfrm>
                <a:off x="1031348" y="3863994"/>
                <a:ext cx="604743" cy="604744"/>
              </a:xfrm>
              <a:prstGeom prst="ellipse">
                <a:avLst/>
              </a:prstGeom>
              <a:no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C2CD4F1-7649-4A6B-B434-2AE5E52BE2C3}"/>
                </a:ext>
              </a:extLst>
            </p:cNvPr>
            <p:cNvGrpSpPr/>
            <p:nvPr/>
          </p:nvGrpSpPr>
          <p:grpSpPr>
            <a:xfrm>
              <a:off x="2192009" y="3473608"/>
              <a:ext cx="1527176" cy="1184332"/>
              <a:chOff x="757100" y="2317969"/>
              <a:chExt cx="1527176" cy="1184332"/>
            </a:xfrm>
          </p:grpSpPr>
          <p:sp>
            <p:nvSpPr>
              <p:cNvPr id="22" name="Line 13">
                <a:extLst>
                  <a:ext uri="{FF2B5EF4-FFF2-40B4-BE49-F238E27FC236}">
                    <a16:creationId xmlns:a16="http://schemas.microsoft.com/office/drawing/2014/main" id="{2632AE08-19D1-4CA9-983E-000AC85228CB}"/>
                  </a:ext>
                </a:extLst>
              </p:cNvPr>
              <p:cNvSpPr>
                <a:spLocks noChangeShapeType="1"/>
              </p:cNvSpPr>
              <p:nvPr/>
            </p:nvSpPr>
            <p:spPr bwMode="auto">
              <a:xfrm>
                <a:off x="1021872" y="2900964"/>
                <a:ext cx="0" cy="601337"/>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1">
                <a:extLst>
                  <a:ext uri="{FF2B5EF4-FFF2-40B4-BE49-F238E27FC236}">
                    <a16:creationId xmlns:a16="http://schemas.microsoft.com/office/drawing/2014/main" id="{223E91DF-A21E-4E02-AA79-DBE4D5663865}"/>
                  </a:ext>
                </a:extLst>
              </p:cNvPr>
              <p:cNvSpPr txBox="1">
                <a:spLocks noChangeArrowheads="1"/>
              </p:cNvSpPr>
              <p:nvPr/>
            </p:nvSpPr>
            <p:spPr bwMode="auto">
              <a:xfrm>
                <a:off x="757100" y="2317969"/>
                <a:ext cx="1527176" cy="707886"/>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a:t>
                </a:r>
                <a:endParaRPr kumimoji="0" lang="en-US" sz="4000" b="1" i="0" u="none" strike="noStrike" kern="120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endParaRPr>
              </a:p>
            </p:txBody>
          </p:sp>
        </p:grpSp>
      </p:grpSp>
      <p:sp>
        <p:nvSpPr>
          <p:cNvPr id="25" name="TextBox 24">
            <a:extLst>
              <a:ext uri="{FF2B5EF4-FFF2-40B4-BE49-F238E27FC236}">
                <a16:creationId xmlns:a16="http://schemas.microsoft.com/office/drawing/2014/main" id="{9FEA4B37-33A4-4363-B0E1-2E9368401C62}"/>
              </a:ext>
            </a:extLst>
          </p:cNvPr>
          <p:cNvSpPr txBox="1"/>
          <p:nvPr/>
        </p:nvSpPr>
        <p:spPr>
          <a:xfrm>
            <a:off x="3366101" y="4869970"/>
            <a:ext cx="599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A328D7D-99E4-445A-BE2B-1C380DF18E09}"/>
              </a:ext>
            </a:extLst>
          </p:cNvPr>
          <p:cNvSpPr txBox="1"/>
          <p:nvPr/>
        </p:nvSpPr>
        <p:spPr>
          <a:xfrm>
            <a:off x="3707969" y="4906023"/>
            <a:ext cx="16312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rPr>
              <a:t>Br</a:t>
            </a:r>
            <a:r>
              <a:rPr kumimoji="0" lang="vi-VN" sz="4000" b="1" i="0" u="none" strike="noStrike" kern="1200" cap="none" spc="0" normalizeH="0" baseline="-25000" noProof="0" dirty="0">
                <a:ln>
                  <a:noFill/>
                </a:ln>
                <a:solidFill>
                  <a:srgbClr val="110CEE"/>
                </a:solidFill>
                <a:effectLst/>
                <a:uLnTx/>
                <a:uFillTx/>
                <a:latin typeface="Arial" panose="020B0604020202020204" pitchFamily="34" charset="0"/>
                <a:cs typeface="Arial" panose="020B0604020202020204" pitchFamily="34" charset="0"/>
              </a:rPr>
              <a:t>2</a:t>
            </a:r>
            <a:endParaRPr kumimoji="0" lang="en-US" sz="40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6C92F621-02C8-45AC-9180-F956727D5823}"/>
              </a:ext>
            </a:extLst>
          </p:cNvPr>
          <p:cNvCxnSpPr>
            <a:cxnSpLocks/>
          </p:cNvCxnSpPr>
          <p:nvPr/>
        </p:nvCxnSpPr>
        <p:spPr>
          <a:xfrm flipV="1">
            <a:off x="5160993" y="5254690"/>
            <a:ext cx="1040273" cy="52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2748A8F-9332-4637-9C9D-9E5A7B75783A}"/>
              </a:ext>
            </a:extLst>
          </p:cNvPr>
          <p:cNvSpPr/>
          <p:nvPr/>
        </p:nvSpPr>
        <p:spPr>
          <a:xfrm>
            <a:off x="5027227" y="4516027"/>
            <a:ext cx="1307804"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FeBr</a:t>
            </a:r>
            <a:r>
              <a:rPr kumimoji="0" lang="en-US" sz="2000" b="1"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3</a:t>
            </a:r>
            <a:r>
              <a:rPr kumimoji="0" lang="en-US" sz="2000" b="1"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t</a:t>
            </a:r>
            <a:r>
              <a:rPr kumimoji="0" lang="en-US" sz="20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D0FE7920-4DED-49B3-86DE-ACC9E1468BCC}"/>
              </a:ext>
            </a:extLst>
          </p:cNvPr>
          <p:cNvGrpSpPr/>
          <p:nvPr/>
        </p:nvGrpSpPr>
        <p:grpSpPr>
          <a:xfrm>
            <a:off x="6534311" y="3158874"/>
            <a:ext cx="1991669" cy="2957568"/>
            <a:chOff x="1694764" y="3465196"/>
            <a:chExt cx="1991669" cy="2957568"/>
          </a:xfrm>
        </p:grpSpPr>
        <p:grpSp>
          <p:nvGrpSpPr>
            <p:cNvPr id="32" name="Group 38">
              <a:extLst>
                <a:ext uri="{FF2B5EF4-FFF2-40B4-BE49-F238E27FC236}">
                  <a16:creationId xmlns:a16="http://schemas.microsoft.com/office/drawing/2014/main" id="{667BF2FD-CB6F-4F41-9033-6A056E8723C8}"/>
                </a:ext>
              </a:extLst>
            </p:cNvPr>
            <p:cNvGrpSpPr>
              <a:grpSpLocks/>
            </p:cNvGrpSpPr>
            <p:nvPr/>
          </p:nvGrpSpPr>
          <p:grpSpPr bwMode="auto">
            <a:xfrm>
              <a:off x="1694764" y="4660512"/>
              <a:ext cx="1524033" cy="1762252"/>
              <a:chOff x="921370" y="3678449"/>
              <a:chExt cx="836103" cy="966674"/>
            </a:xfrm>
          </p:grpSpPr>
          <p:sp>
            <p:nvSpPr>
              <p:cNvPr id="36" name="AutoShape 11">
                <a:extLst>
                  <a:ext uri="{FF2B5EF4-FFF2-40B4-BE49-F238E27FC236}">
                    <a16:creationId xmlns:a16="http://schemas.microsoft.com/office/drawing/2014/main" id="{687AA755-E499-416A-9582-91FB80F2A7E3}"/>
                  </a:ext>
                </a:extLst>
              </p:cNvPr>
              <p:cNvSpPr>
                <a:spLocks noChangeArrowheads="1"/>
              </p:cNvSpPr>
              <p:nvPr/>
            </p:nvSpPr>
            <p:spPr bwMode="auto">
              <a:xfrm rot="-5400000">
                <a:off x="856085" y="3743734"/>
                <a:ext cx="966674" cy="836103"/>
              </a:xfrm>
              <a:prstGeom prst="hexagon">
                <a:avLst>
                  <a:gd name="adj" fmla="val 28904"/>
                  <a:gd name="vf" fmla="val 115470"/>
                </a:avLst>
              </a:prstGeom>
              <a:noFill/>
              <a:ln w="381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Oval 12">
                <a:extLst>
                  <a:ext uri="{FF2B5EF4-FFF2-40B4-BE49-F238E27FC236}">
                    <a16:creationId xmlns:a16="http://schemas.microsoft.com/office/drawing/2014/main" id="{072C648A-69E3-444F-8C0C-4219260F9CC3}"/>
                  </a:ext>
                </a:extLst>
              </p:cNvPr>
              <p:cNvSpPr>
                <a:spLocks noChangeArrowheads="1"/>
              </p:cNvSpPr>
              <p:nvPr/>
            </p:nvSpPr>
            <p:spPr bwMode="auto">
              <a:xfrm>
                <a:off x="1031348" y="3863994"/>
                <a:ext cx="604743" cy="604744"/>
              </a:xfrm>
              <a:prstGeom prst="ellipse">
                <a:avLst/>
              </a:prstGeom>
              <a:no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E40221AF-A561-47E3-960E-75F59DA0C874}"/>
                </a:ext>
              </a:extLst>
            </p:cNvPr>
            <p:cNvGrpSpPr/>
            <p:nvPr/>
          </p:nvGrpSpPr>
          <p:grpSpPr>
            <a:xfrm>
              <a:off x="2159257" y="3465196"/>
              <a:ext cx="1527176" cy="1192744"/>
              <a:chOff x="724348" y="2309557"/>
              <a:chExt cx="1527176" cy="1192744"/>
            </a:xfrm>
          </p:grpSpPr>
          <p:sp>
            <p:nvSpPr>
              <p:cNvPr id="34" name="Line 13">
                <a:extLst>
                  <a:ext uri="{FF2B5EF4-FFF2-40B4-BE49-F238E27FC236}">
                    <a16:creationId xmlns:a16="http://schemas.microsoft.com/office/drawing/2014/main" id="{773D3FD8-65D2-4EAB-9143-53BB5C686618}"/>
                  </a:ext>
                </a:extLst>
              </p:cNvPr>
              <p:cNvSpPr>
                <a:spLocks noChangeShapeType="1"/>
              </p:cNvSpPr>
              <p:nvPr/>
            </p:nvSpPr>
            <p:spPr bwMode="auto">
              <a:xfrm>
                <a:off x="1021872" y="2900964"/>
                <a:ext cx="0" cy="601337"/>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 Box 21">
                <a:extLst>
                  <a:ext uri="{FF2B5EF4-FFF2-40B4-BE49-F238E27FC236}">
                    <a16:creationId xmlns:a16="http://schemas.microsoft.com/office/drawing/2014/main" id="{913A7B12-75F4-4E20-9555-27D38E1AFD41}"/>
                  </a:ext>
                </a:extLst>
              </p:cNvPr>
              <p:cNvSpPr txBox="1">
                <a:spLocks noChangeArrowheads="1"/>
              </p:cNvSpPr>
              <p:nvPr/>
            </p:nvSpPr>
            <p:spPr bwMode="auto">
              <a:xfrm>
                <a:off x="724348" y="2309557"/>
                <a:ext cx="1527176" cy="707886"/>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40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rPr>
                  <a:t>Br</a:t>
                </a:r>
                <a:endParaRPr kumimoji="0" lang="en-US" sz="4000" b="1" i="0" u="none" strike="noStrike" kern="1200" cap="none" spc="0" normalizeH="0" baseline="-25000" noProof="0" dirty="0">
                  <a:ln>
                    <a:noFill/>
                  </a:ln>
                  <a:solidFill>
                    <a:srgbClr val="110CEE"/>
                  </a:solidFill>
                  <a:effectLst/>
                  <a:uLnTx/>
                  <a:uFillTx/>
                  <a:latin typeface="Arial" panose="020B0604020202020204" pitchFamily="34" charset="0"/>
                  <a:cs typeface="Arial" panose="020B0604020202020204" pitchFamily="34" charset="0"/>
                </a:endParaRPr>
              </a:p>
            </p:txBody>
          </p:sp>
        </p:grpSp>
      </p:grpSp>
      <p:sp>
        <p:nvSpPr>
          <p:cNvPr id="38" name="TextBox 37">
            <a:extLst>
              <a:ext uri="{FF2B5EF4-FFF2-40B4-BE49-F238E27FC236}">
                <a16:creationId xmlns:a16="http://schemas.microsoft.com/office/drawing/2014/main" id="{F1CD0879-ED3E-4F28-BD98-4FA9F3DF04B5}"/>
              </a:ext>
            </a:extLst>
          </p:cNvPr>
          <p:cNvSpPr txBox="1"/>
          <p:nvPr/>
        </p:nvSpPr>
        <p:spPr>
          <a:xfrm>
            <a:off x="8358797" y="4833917"/>
            <a:ext cx="599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DECB394-9A64-48ED-ACCE-4BF78D236B6D}"/>
                  </a:ext>
                </a:extLst>
              </p:cNvPr>
              <p:cNvSpPr txBox="1"/>
              <p:nvPr/>
            </p:nvSpPr>
            <p:spPr>
              <a:xfrm>
                <a:off x="8700665" y="4869970"/>
                <a:ext cx="16312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a:t>
                </a:r>
                <a:r>
                  <a:rPr kumimoji="0" lang="vi-VN" sz="40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rPr>
                  <a:t>Br </a:t>
                </a:r>
                <a14:m>
                  <m:oMath xmlns:m="http://schemas.openxmlformats.org/officeDocument/2006/math">
                    <m:r>
                      <a:rPr kumimoji="0" lang="vi-VN" sz="4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40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endParaRPr>
              </a:p>
            </p:txBody>
          </p:sp>
        </mc:Choice>
        <mc:Fallback xmlns="">
          <p:sp>
            <p:nvSpPr>
              <p:cNvPr id="39" name="TextBox 38">
                <a:extLst>
                  <a:ext uri="{FF2B5EF4-FFF2-40B4-BE49-F238E27FC236}">
                    <a16:creationId xmlns:a16="http://schemas.microsoft.com/office/drawing/2014/main" id="{1DECB394-9A64-48ED-ACCE-4BF78D236B6D}"/>
                  </a:ext>
                </a:extLst>
              </p:cNvPr>
              <p:cNvSpPr txBox="1">
                <a:spLocks noRot="1" noChangeAspect="1" noMove="1" noResize="1" noEditPoints="1" noAdjustHandles="1" noChangeArrowheads="1" noChangeShapeType="1" noTextEdit="1"/>
              </p:cNvSpPr>
              <p:nvPr/>
            </p:nvSpPr>
            <p:spPr>
              <a:xfrm>
                <a:off x="8700665" y="4869970"/>
                <a:ext cx="1631293" cy="707886"/>
              </a:xfrm>
              <a:prstGeom prst="rect">
                <a:avLst/>
              </a:prstGeom>
              <a:blipFill>
                <a:blip r:embed="rId2"/>
                <a:stretch>
                  <a:fillRect l="-8955" t="-15517" b="-36207"/>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B699B7CA-365F-4A7D-B7D7-432A4ADC65C3}"/>
              </a:ext>
            </a:extLst>
          </p:cNvPr>
          <p:cNvSpPr txBox="1">
            <a:spLocks noChangeArrowheads="1"/>
          </p:cNvSpPr>
          <p:nvPr/>
        </p:nvSpPr>
        <p:spPr bwMode="auto">
          <a:xfrm>
            <a:off x="6153530" y="6147219"/>
            <a:ext cx="2280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Brom</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benzen</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Speech Bubble: Rectangle with Corners Rounded 40">
            <a:extLst>
              <a:ext uri="{FF2B5EF4-FFF2-40B4-BE49-F238E27FC236}">
                <a16:creationId xmlns:a16="http://schemas.microsoft.com/office/drawing/2014/main" id="{0B11FDC6-A113-4F46-B8FE-4B371449B1BF}"/>
              </a:ext>
            </a:extLst>
          </p:cNvPr>
          <p:cNvSpPr/>
          <p:nvPr/>
        </p:nvSpPr>
        <p:spPr>
          <a:xfrm>
            <a:off x="6843216" y="1608876"/>
            <a:ext cx="4941115" cy="1292114"/>
          </a:xfrm>
          <a:prstGeom prst="wedgeRoundRectCallout">
            <a:avLst>
              <a:gd name="adj1" fmla="val -41843"/>
              <a:gd name="adj2" fmla="val 74103"/>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Hiện tượng: </a:t>
            </a:r>
          </a:p>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màu nâu đỏ </a:t>
            </a:r>
            <a:r>
              <a:rPr kumimoji="0" lang="vi-VN"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của brom</a:t>
            </a: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ine</a:t>
            </a:r>
            <a:r>
              <a:rPr kumimoji="0" lang="vi-VN"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nhạt dần </a:t>
            </a:r>
          </a:p>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a:t>
            </a:r>
            <a:r>
              <a:rPr kumimoji="0" lang="vi-VN"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khí </a:t>
            </a: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HBr </a:t>
            </a:r>
            <a:r>
              <a:rPr kumimoji="0" lang="vi-VN"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thoát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4DDE3340-A3C3-DADA-5B62-CF14DDED812E}"/>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3" name="Trapezoid 2">
              <a:extLst>
                <a:ext uri="{FF2B5EF4-FFF2-40B4-BE49-F238E27FC236}">
                  <a16:creationId xmlns:a16="http://schemas.microsoft.com/office/drawing/2014/main" id="{BD6E8D58-6FCD-B240-11D7-21405F65A0BE}"/>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7" name="TextBox 6">
              <a:extLst>
                <a:ext uri="{FF2B5EF4-FFF2-40B4-BE49-F238E27FC236}">
                  <a16:creationId xmlns:a16="http://schemas.microsoft.com/office/drawing/2014/main" id="{FE04C15D-F382-C966-33A8-2ED3EE25B201}"/>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8" name="Group 7">
            <a:extLst>
              <a:ext uri="{FF2B5EF4-FFF2-40B4-BE49-F238E27FC236}">
                <a16:creationId xmlns:a16="http://schemas.microsoft.com/office/drawing/2014/main" id="{18E7A9E4-422D-B430-60A6-D916D853D416}"/>
              </a:ext>
            </a:extLst>
          </p:cNvPr>
          <p:cNvGrpSpPr/>
          <p:nvPr/>
        </p:nvGrpSpPr>
        <p:grpSpPr>
          <a:xfrm>
            <a:off x="407669" y="957118"/>
            <a:ext cx="1096962" cy="1008062"/>
            <a:chOff x="407669" y="957118"/>
            <a:chExt cx="1096962" cy="1008062"/>
          </a:xfrm>
        </p:grpSpPr>
        <p:pic>
          <p:nvPicPr>
            <p:cNvPr id="9" name="图片 46124" descr="png-0730">
              <a:extLst>
                <a:ext uri="{FF2B5EF4-FFF2-40B4-BE49-F238E27FC236}">
                  <a16:creationId xmlns:a16="http://schemas.microsoft.com/office/drawing/2014/main" id="{500B443D-7A1C-D237-9AE3-27B1FFE7FD8D}"/>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10" name="TextBox 9">
              <a:extLst>
                <a:ext uri="{FF2B5EF4-FFF2-40B4-BE49-F238E27FC236}">
                  <a16:creationId xmlns:a16="http://schemas.microsoft.com/office/drawing/2014/main" id="{5F97BBBB-723A-FCA6-7469-87ECF8BF05F2}"/>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宋体"/>
                  <a:cs typeface="Arial" panose="020B0604020202020204" pitchFamily="34" charset="0"/>
                </a:rPr>
                <a:t>a</a:t>
              </a:r>
            </a:p>
          </p:txBody>
        </p:sp>
      </p:grpSp>
      <p:sp>
        <p:nvSpPr>
          <p:cNvPr id="11" name="TextBox 10">
            <a:extLst>
              <a:ext uri="{FF2B5EF4-FFF2-40B4-BE49-F238E27FC236}">
                <a16:creationId xmlns:a16="http://schemas.microsoft.com/office/drawing/2014/main" id="{A1C22143-B311-D153-3D6B-42C882CECAD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宋体"/>
                <a:cs typeface="Arial" panose="020B0604020202020204" pitchFamily="34" charset="0"/>
              </a:rPr>
              <a:t>Phản</a:t>
            </a:r>
            <a:r>
              <a:rPr kumimoji="0" lang="en-US" sz="2400" b="1" i="0" u="none" strike="noStrike" kern="1200" cap="none" spc="0" normalizeH="0" noProof="0">
                <a:ln>
                  <a:noFill/>
                </a:ln>
                <a:solidFill>
                  <a:srgbClr val="000000"/>
                </a:solidFill>
                <a:effectLst/>
                <a:uLnTx/>
                <a:uFillTx/>
                <a:latin typeface="Arial" panose="020B0604020202020204" pitchFamily="34" charset="0"/>
                <a:ea typeface="宋体"/>
                <a:cs typeface="Arial" panose="020B0604020202020204" pitchFamily="34" charset="0"/>
              </a:rPr>
              <a:t> ứng thế</a:t>
            </a: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宋体"/>
              <a:cs typeface="Arial" panose="020B0604020202020204" pitchFamily="34" charset="0"/>
            </a:endParaRPr>
          </a:p>
        </p:txBody>
      </p:sp>
      <p:sp>
        <p:nvSpPr>
          <p:cNvPr id="12" name="Rectangle 99">
            <a:extLst>
              <a:ext uri="{FF2B5EF4-FFF2-40B4-BE49-F238E27FC236}">
                <a16:creationId xmlns:a16="http://schemas.microsoft.com/office/drawing/2014/main" id="{39242670-1188-955F-0B2B-61E7E3D9390C}"/>
              </a:ext>
            </a:extLst>
          </p:cNvPr>
          <p:cNvSpPr>
            <a:spLocks noChangeArrowheads="1"/>
          </p:cNvSpPr>
          <p:nvPr/>
        </p:nvSpPr>
        <p:spPr bwMode="auto">
          <a:xfrm>
            <a:off x="1605634" y="1795675"/>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Arial" panose="020B0604020202020204" pitchFamily="34" charset="0"/>
                <a:cs typeface="Arial" panose="020B0604020202020204" pitchFamily="34" charset="0"/>
              </a:rPr>
              <a:t>►</a:t>
            </a:r>
            <a:r>
              <a:rPr lang="en-US" sz="2400" b="1">
                <a:solidFill>
                  <a:srgbClr val="FF0000"/>
                </a:solidFill>
                <a:latin typeface="Arial" panose="020B0604020202020204" pitchFamily="34" charset="0"/>
                <a:cs typeface="Arial" panose="020B0604020202020204" pitchFamily="34" charset="0"/>
              </a:rPr>
              <a:t>Phản ứng thế halide</a:t>
            </a:r>
            <a:endParaRPr lang="vi-VN"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429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37" name="Rectangle 36">
            <a:extLst>
              <a:ext uri="{FF2B5EF4-FFF2-40B4-BE49-F238E27FC236}">
                <a16:creationId xmlns:a16="http://schemas.microsoft.com/office/drawing/2014/main" id="{E62AAD6B-1179-5FCB-1AB2-53E2DF146E0D}"/>
              </a:ext>
            </a:extLst>
          </p:cNvPr>
          <p:cNvSpPr/>
          <p:nvPr/>
        </p:nvSpPr>
        <p:spPr>
          <a:xfrm>
            <a:off x="1504631" y="196518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4" name="Rectangle 99">
            <a:extLst>
              <a:ext uri="{FF2B5EF4-FFF2-40B4-BE49-F238E27FC236}">
                <a16:creationId xmlns:a16="http://schemas.microsoft.com/office/drawing/2014/main" id="{8429F98C-2200-DAD0-2BEF-A3E07E38F005}"/>
              </a:ext>
            </a:extLst>
          </p:cNvPr>
          <p:cNvSpPr>
            <a:spLocks noChangeArrowheads="1"/>
          </p:cNvSpPr>
          <p:nvPr/>
        </p:nvSpPr>
        <p:spPr bwMode="auto">
          <a:xfrm>
            <a:off x="1631217" y="2151963"/>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mj-lt"/>
                <a:cs typeface="Arial" panose="020B0604020202020204" pitchFamily="34" charset="0"/>
              </a:rPr>
              <a:t>►</a:t>
            </a:r>
            <a:r>
              <a:rPr lang="en-US" sz="2400" b="1">
                <a:solidFill>
                  <a:srgbClr val="FF0000"/>
                </a:solidFill>
                <a:latin typeface="+mj-lt"/>
                <a:cs typeface="Arial" panose="020B0604020202020204" pitchFamily="34" charset="0"/>
              </a:rPr>
              <a:t>Phản ứng thế halide</a:t>
            </a:r>
            <a:endParaRPr lang="vi-VN" sz="2400" b="1" dirty="0">
              <a:solidFill>
                <a:srgbClr val="FF0000"/>
              </a:solidFill>
              <a:latin typeface="+mj-lt"/>
              <a:cs typeface="Arial" panose="020B0604020202020204" pitchFamily="34" charset="0"/>
            </a:endParaRPr>
          </a:p>
        </p:txBody>
      </p:sp>
      <p:sp>
        <p:nvSpPr>
          <p:cNvPr id="7" name="TextBox 6">
            <a:extLst>
              <a:ext uri="{FF2B5EF4-FFF2-40B4-BE49-F238E27FC236}">
                <a16:creationId xmlns:a16="http://schemas.microsoft.com/office/drawing/2014/main" id="{7AE5C054-C3F7-AF45-28FE-EB8BF1AEA4F1}"/>
              </a:ext>
            </a:extLst>
          </p:cNvPr>
          <p:cNvSpPr txBox="1"/>
          <p:nvPr/>
        </p:nvSpPr>
        <p:spPr>
          <a:xfrm>
            <a:off x="1913460" y="2618728"/>
            <a:ext cx="9760675" cy="1424814"/>
          </a:xfrm>
          <a:prstGeom prst="rect">
            <a:avLst/>
          </a:prstGeom>
          <a:noFill/>
        </p:spPr>
        <p:txBody>
          <a:bodyPr wrap="square">
            <a:spAutoFit/>
          </a:bodyPr>
          <a:lstStyle/>
          <a:p>
            <a:pPr algn="just">
              <a:lnSpc>
                <a:spcPct val="130000"/>
              </a:lnSpc>
            </a:pPr>
            <a:r>
              <a:rPr lang="en-US" sz="2300">
                <a:latin typeface="+mj-lt"/>
                <a:cs typeface="Arial" panose="020B0604020202020204" pitchFamily="34" charset="0"/>
              </a:rPr>
              <a:t>Benzene phản ứng với cholorine và bromine để tạo thành halobenzene và hydrogen halide tương ứng. </a:t>
            </a:r>
          </a:p>
          <a:p>
            <a:pPr algn="just">
              <a:lnSpc>
                <a:spcPct val="130000"/>
              </a:lnSpc>
            </a:pPr>
            <a:r>
              <a:rPr lang="en-US" sz="2300">
                <a:latin typeface="+mj-lt"/>
                <a:cs typeface="Arial" panose="020B0604020202020204" pitchFamily="34" charset="0"/>
              </a:rPr>
              <a:t>Phản ứng xảy ra khi có mặt FeCl</a:t>
            </a:r>
            <a:r>
              <a:rPr lang="en-US" sz="2300" baseline="-25000">
                <a:latin typeface="+mj-lt"/>
                <a:cs typeface="Arial" panose="020B0604020202020204" pitchFamily="34" charset="0"/>
              </a:rPr>
              <a:t>3</a:t>
            </a:r>
            <a:r>
              <a:rPr lang="en-US" sz="2300">
                <a:latin typeface="+mj-lt"/>
                <a:cs typeface="Arial" panose="020B0604020202020204" pitchFamily="34" charset="0"/>
              </a:rPr>
              <a:t> hoặc FeBr</a:t>
            </a:r>
            <a:r>
              <a:rPr lang="en-US" sz="2300" baseline="-25000">
                <a:latin typeface="+mj-lt"/>
                <a:cs typeface="Arial" panose="020B0604020202020204" pitchFamily="34" charset="0"/>
              </a:rPr>
              <a:t>3</a:t>
            </a:r>
            <a:r>
              <a:rPr lang="en-US" sz="2300">
                <a:latin typeface="+mj-lt"/>
                <a:cs typeface="Arial" panose="020B0604020202020204" pitchFamily="34" charset="0"/>
              </a:rPr>
              <a:t> làm xúc tác.</a:t>
            </a:r>
            <a:endParaRPr lang="vi-VN" sz="2300" dirty="0">
              <a:latin typeface="+mj-lt"/>
              <a:cs typeface="Arial" panose="020B0604020202020204" pitchFamily="34" charset="0"/>
            </a:endParaRPr>
          </a:p>
        </p:txBody>
      </p:sp>
      <p:sp>
        <p:nvSpPr>
          <p:cNvPr id="8" name="Rectangle: Top Corners Rounded 7">
            <a:extLst>
              <a:ext uri="{FF2B5EF4-FFF2-40B4-BE49-F238E27FC236}">
                <a16:creationId xmlns:a16="http://schemas.microsoft.com/office/drawing/2014/main" id="{29151E21-9BCC-1CAF-F05F-41D700923718}"/>
              </a:ext>
            </a:extLst>
          </p:cNvPr>
          <p:cNvSpPr/>
          <p:nvPr/>
        </p:nvSpPr>
        <p:spPr>
          <a:xfrm>
            <a:off x="1988719" y="4140493"/>
            <a:ext cx="1204583" cy="401147"/>
          </a:xfrm>
          <a:prstGeom prst="round2SameRect">
            <a:avLst>
              <a:gd name="adj1" fmla="val 26948"/>
              <a:gd name="adj2" fmla="val 0"/>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Ví dụ 1</a:t>
            </a:r>
          </a:p>
        </p:txBody>
      </p:sp>
      <p:pic>
        <p:nvPicPr>
          <p:cNvPr id="9" name="Picture 4" descr="Benzene Ring Aromatics - Free vector graphic on Pixabay">
            <a:extLst>
              <a:ext uri="{FF2B5EF4-FFF2-40B4-BE49-F238E27FC236}">
                <a16:creationId xmlns:a16="http://schemas.microsoft.com/office/drawing/2014/main" id="{43979489-D44B-1637-A336-13AC1BC75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5681" y="4857657"/>
            <a:ext cx="783383" cy="8938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A56EE59-8626-F865-25DA-C7FD4D26B7F0}"/>
              </a:ext>
            </a:extLst>
          </p:cNvPr>
          <p:cNvGrpSpPr/>
          <p:nvPr/>
        </p:nvGrpSpPr>
        <p:grpSpPr>
          <a:xfrm>
            <a:off x="4117374" y="5092857"/>
            <a:ext cx="2117356" cy="492443"/>
            <a:chOff x="2794638" y="3539666"/>
            <a:chExt cx="2188377" cy="492443"/>
          </a:xfrm>
        </p:grpSpPr>
        <p:sp>
          <p:nvSpPr>
            <p:cNvPr id="11" name="TextBox 10">
              <a:extLst>
                <a:ext uri="{FF2B5EF4-FFF2-40B4-BE49-F238E27FC236}">
                  <a16:creationId xmlns:a16="http://schemas.microsoft.com/office/drawing/2014/main" id="{E3531351-F0A8-25A0-F73B-29737C569FAA}"/>
                </a:ext>
              </a:extLst>
            </p:cNvPr>
            <p:cNvSpPr txBox="1"/>
            <p:nvPr/>
          </p:nvSpPr>
          <p:spPr>
            <a:xfrm>
              <a:off x="2794638" y="3539666"/>
              <a:ext cx="1144794" cy="492443"/>
            </a:xfrm>
            <a:prstGeom prst="rect">
              <a:avLst/>
            </a:prstGeom>
            <a:noFill/>
          </p:spPr>
          <p:txBody>
            <a:bodyPr wrap="square">
              <a:spAutoFit/>
            </a:bodyPr>
            <a:lstStyle/>
            <a:p>
              <a:r>
                <a:rPr lang="en-US" sz="2600">
                  <a:latin typeface="+mj-lt"/>
                </a:rPr>
                <a:t>+  Br</a:t>
              </a:r>
              <a:r>
                <a:rPr lang="en-US" sz="2600" baseline="-25000">
                  <a:latin typeface="+mj-lt"/>
                </a:rPr>
                <a:t>2</a:t>
              </a:r>
              <a:r>
                <a:rPr lang="vi-VN" sz="2600" b="0" i="0">
                  <a:effectLst/>
                  <a:latin typeface="+mj-lt"/>
                </a:rPr>
                <a:t>	</a:t>
              </a:r>
              <a:endParaRPr lang="en-US" sz="2600"/>
            </a:p>
          </p:txBody>
        </p:sp>
        <p:cxnSp>
          <p:nvCxnSpPr>
            <p:cNvPr id="12" name="Straight Arrow Connector 11">
              <a:extLst>
                <a:ext uri="{FF2B5EF4-FFF2-40B4-BE49-F238E27FC236}">
                  <a16:creationId xmlns:a16="http://schemas.microsoft.com/office/drawing/2014/main" id="{F2EF5D07-33DD-4FB0-5DFE-70EAF4457E78}"/>
                </a:ext>
              </a:extLst>
            </p:cNvPr>
            <p:cNvCxnSpPr/>
            <p:nvPr/>
          </p:nvCxnSpPr>
          <p:spPr>
            <a:xfrm>
              <a:off x="3950535" y="3805093"/>
              <a:ext cx="103248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B4ACF2AB-AB80-2FAC-6825-FC2D1AD2C738}"/>
              </a:ext>
            </a:extLst>
          </p:cNvPr>
          <p:cNvSpPr txBox="1"/>
          <p:nvPr/>
        </p:nvSpPr>
        <p:spPr>
          <a:xfrm>
            <a:off x="5104660" y="4904485"/>
            <a:ext cx="1283145" cy="400110"/>
          </a:xfrm>
          <a:prstGeom prst="rect">
            <a:avLst/>
          </a:prstGeom>
          <a:noFill/>
        </p:spPr>
        <p:txBody>
          <a:bodyPr wrap="square" rtlCol="0">
            <a:spAutoFit/>
          </a:bodyPr>
          <a:lstStyle/>
          <a:p>
            <a:pPr algn="ctr"/>
            <a:r>
              <a:rPr lang="en-US" sz="2000"/>
              <a:t>FeBr</a:t>
            </a:r>
            <a:r>
              <a:rPr lang="en-US" sz="2000" baseline="-25000"/>
              <a:t>3</a:t>
            </a:r>
            <a:r>
              <a:rPr lang="en-US" sz="2000"/>
              <a:t>, t</a:t>
            </a:r>
            <a:r>
              <a:rPr lang="en-US" sz="2000" baseline="30000"/>
              <a:t>0</a:t>
            </a:r>
            <a:endParaRPr lang="en-US" sz="2000"/>
          </a:p>
        </p:txBody>
      </p:sp>
      <p:cxnSp>
        <p:nvCxnSpPr>
          <p:cNvPr id="16" name="Straight Connector 15">
            <a:extLst>
              <a:ext uri="{FF2B5EF4-FFF2-40B4-BE49-F238E27FC236}">
                <a16:creationId xmlns:a16="http://schemas.microsoft.com/office/drawing/2014/main" id="{BD1084F4-5948-E8C5-73B7-E376D67BC1E6}"/>
              </a:ext>
            </a:extLst>
          </p:cNvPr>
          <p:cNvCxnSpPr>
            <a:cxnSpLocks/>
            <a:stCxn id="18" idx="2"/>
            <a:endCxn id="14" idx="0"/>
          </p:cNvCxnSpPr>
          <p:nvPr/>
        </p:nvCxnSpPr>
        <p:spPr>
          <a:xfrm>
            <a:off x="6972658" y="4535985"/>
            <a:ext cx="0" cy="3216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F9436A0-7E37-5C37-0453-055C6FBD1A65}"/>
              </a:ext>
            </a:extLst>
          </p:cNvPr>
          <p:cNvGrpSpPr/>
          <p:nvPr/>
        </p:nvGrpSpPr>
        <p:grpSpPr>
          <a:xfrm>
            <a:off x="6580966" y="4043542"/>
            <a:ext cx="783383" cy="1707991"/>
            <a:chOff x="6580966" y="4043542"/>
            <a:chExt cx="783383" cy="1707991"/>
          </a:xfrm>
        </p:grpSpPr>
        <p:pic>
          <p:nvPicPr>
            <p:cNvPr id="14" name="Picture 4" descr="Benzene Ring Aromatics - Free vector graphic on Pixabay">
              <a:extLst>
                <a:ext uri="{FF2B5EF4-FFF2-40B4-BE49-F238E27FC236}">
                  <a16:creationId xmlns:a16="http://schemas.microsoft.com/office/drawing/2014/main" id="{69661641-73CF-7EE4-ACB7-7768C2506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966" y="4857657"/>
              <a:ext cx="783383" cy="8938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CB3102E-11BB-9D7C-FC67-B65658089553}"/>
                </a:ext>
              </a:extLst>
            </p:cNvPr>
            <p:cNvSpPr txBox="1"/>
            <p:nvPr/>
          </p:nvSpPr>
          <p:spPr>
            <a:xfrm>
              <a:off x="6684200" y="4043542"/>
              <a:ext cx="576916" cy="492443"/>
            </a:xfrm>
            <a:prstGeom prst="rect">
              <a:avLst/>
            </a:prstGeom>
            <a:noFill/>
          </p:spPr>
          <p:txBody>
            <a:bodyPr wrap="square">
              <a:spAutoFit/>
            </a:bodyPr>
            <a:lstStyle/>
            <a:p>
              <a:pPr algn="ctr"/>
              <a:r>
                <a:rPr lang="en-US" sz="2600">
                  <a:latin typeface="+mj-lt"/>
                </a:rPr>
                <a:t>Br</a:t>
              </a:r>
              <a:endParaRPr lang="en-US" sz="2600"/>
            </a:p>
          </p:txBody>
        </p:sp>
      </p:grpSp>
      <p:sp>
        <p:nvSpPr>
          <p:cNvPr id="47" name="TextBox 46">
            <a:extLst>
              <a:ext uri="{FF2B5EF4-FFF2-40B4-BE49-F238E27FC236}">
                <a16:creationId xmlns:a16="http://schemas.microsoft.com/office/drawing/2014/main" id="{B7EE6F37-9C1C-CFA4-5AF8-ED925CFDA7F5}"/>
              </a:ext>
            </a:extLst>
          </p:cNvPr>
          <p:cNvSpPr txBox="1"/>
          <p:nvPr/>
        </p:nvSpPr>
        <p:spPr>
          <a:xfrm>
            <a:off x="7527549" y="5087796"/>
            <a:ext cx="1107641" cy="492443"/>
          </a:xfrm>
          <a:prstGeom prst="rect">
            <a:avLst/>
          </a:prstGeom>
          <a:noFill/>
        </p:spPr>
        <p:txBody>
          <a:bodyPr wrap="square">
            <a:spAutoFit/>
          </a:bodyPr>
          <a:lstStyle/>
          <a:p>
            <a:r>
              <a:rPr lang="en-US" sz="2600">
                <a:latin typeface="+mj-lt"/>
              </a:rPr>
              <a:t>+ HBr</a:t>
            </a:r>
            <a:endParaRPr lang="en-US" sz="2600"/>
          </a:p>
        </p:txBody>
      </p:sp>
      <p:sp>
        <p:nvSpPr>
          <p:cNvPr id="50" name="TextBox 49">
            <a:extLst>
              <a:ext uri="{FF2B5EF4-FFF2-40B4-BE49-F238E27FC236}">
                <a16:creationId xmlns:a16="http://schemas.microsoft.com/office/drawing/2014/main" id="{7E5A7F6F-EE87-5CD4-0C12-245955DAF011}"/>
              </a:ext>
            </a:extLst>
          </p:cNvPr>
          <p:cNvSpPr txBox="1"/>
          <p:nvPr/>
        </p:nvSpPr>
        <p:spPr>
          <a:xfrm>
            <a:off x="5912808" y="5847327"/>
            <a:ext cx="2432201" cy="461665"/>
          </a:xfrm>
          <a:prstGeom prst="rect">
            <a:avLst/>
          </a:prstGeom>
          <a:noFill/>
        </p:spPr>
        <p:txBody>
          <a:bodyPr wrap="square">
            <a:spAutoFit/>
          </a:bodyPr>
          <a:lstStyle/>
          <a:p>
            <a:pPr algn="ctr"/>
            <a:r>
              <a:rPr lang="en-US" sz="2400">
                <a:latin typeface="+mj-lt"/>
              </a:rPr>
              <a:t>bromobenzene</a:t>
            </a:r>
            <a:endParaRPr lang="en-US" sz="2400"/>
          </a:p>
        </p:txBody>
      </p:sp>
    </p:spTree>
    <p:extLst>
      <p:ext uri="{BB962C8B-B14F-4D97-AF65-F5344CB8AC3E}">
        <p14:creationId xmlns:p14="http://schemas.microsoft.com/office/powerpoint/2010/main" val="3185381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1033" name="Group 76">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78" name="Rectangle 77">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Rectangle 78">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30" name="Picture 6">
            <a:extLst>
              <a:ext uri="{FF2B5EF4-FFF2-40B4-BE49-F238E27FC236}">
                <a16:creationId xmlns:a16="http://schemas.microsoft.com/office/drawing/2014/main" id="{59BAC8D2-19D8-4551-AE63-212C003D108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568" y="1680917"/>
            <a:ext cx="3209544" cy="3193495"/>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82" name="Rectangle 81">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3" name="Rectangle 82">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6" name="Picture 2" descr="A close-up of a toy&#10;&#10;Description automatically generated with medium confidence">
            <a:extLst>
              <a:ext uri="{FF2B5EF4-FFF2-40B4-BE49-F238E27FC236}">
                <a16:creationId xmlns:a16="http://schemas.microsoft.com/office/drawing/2014/main" id="{1BB4850B-30A9-4EF9-BED9-010ABBF80D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7333" y="1700977"/>
            <a:ext cx="3209544" cy="3153376"/>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86" name="Rectangle 85">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7" name="Rectangle 86">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8" name="Picture 4" descr="Styren – Wikipedia tiếng Việt">
            <a:extLst>
              <a:ext uri="{FF2B5EF4-FFF2-40B4-BE49-F238E27FC236}">
                <a16:creationId xmlns:a16="http://schemas.microsoft.com/office/drawing/2014/main" id="{6DBDD06F-C182-4859-A845-36A952A31AF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5887" y="2009895"/>
            <a:ext cx="3209544" cy="253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64242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4" name="Rectangle 99">
            <a:extLst>
              <a:ext uri="{FF2B5EF4-FFF2-40B4-BE49-F238E27FC236}">
                <a16:creationId xmlns:a16="http://schemas.microsoft.com/office/drawing/2014/main" id="{8429F98C-2200-DAD0-2BEF-A3E07E38F005}"/>
              </a:ext>
            </a:extLst>
          </p:cNvPr>
          <p:cNvSpPr>
            <a:spLocks noChangeArrowheads="1"/>
          </p:cNvSpPr>
          <p:nvPr/>
        </p:nvSpPr>
        <p:spPr bwMode="auto">
          <a:xfrm>
            <a:off x="1631217" y="2151963"/>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mj-lt"/>
                <a:cs typeface="Arial" panose="020B0604020202020204" pitchFamily="34" charset="0"/>
              </a:rPr>
              <a:t>►</a:t>
            </a:r>
            <a:r>
              <a:rPr lang="en-US" sz="2400" b="1">
                <a:solidFill>
                  <a:srgbClr val="FF0000"/>
                </a:solidFill>
                <a:latin typeface="+mj-lt"/>
                <a:cs typeface="Arial" panose="020B0604020202020204" pitchFamily="34" charset="0"/>
              </a:rPr>
              <a:t>Phản ứng thế halide</a:t>
            </a:r>
            <a:endParaRPr lang="vi-VN" sz="2400" b="1" dirty="0">
              <a:solidFill>
                <a:srgbClr val="FF0000"/>
              </a:solidFill>
              <a:latin typeface="+mj-lt"/>
              <a:cs typeface="Arial" panose="020B0604020202020204" pitchFamily="34" charset="0"/>
            </a:endParaRPr>
          </a:p>
        </p:txBody>
      </p:sp>
      <p:grpSp>
        <p:nvGrpSpPr>
          <p:cNvPr id="3" name="Group 2">
            <a:extLst>
              <a:ext uri="{FF2B5EF4-FFF2-40B4-BE49-F238E27FC236}">
                <a16:creationId xmlns:a16="http://schemas.microsoft.com/office/drawing/2014/main" id="{00326E11-A6B6-7237-8DAC-26C4BA01EC4B}"/>
              </a:ext>
            </a:extLst>
          </p:cNvPr>
          <p:cNvGrpSpPr/>
          <p:nvPr/>
        </p:nvGrpSpPr>
        <p:grpSpPr>
          <a:xfrm>
            <a:off x="3272082" y="2775644"/>
            <a:ext cx="1865516" cy="2938365"/>
            <a:chOff x="1694764" y="3484399"/>
            <a:chExt cx="1865516" cy="2938365"/>
          </a:xfrm>
        </p:grpSpPr>
        <p:grpSp>
          <p:nvGrpSpPr>
            <p:cNvPr id="5" name="Group 38">
              <a:extLst>
                <a:ext uri="{FF2B5EF4-FFF2-40B4-BE49-F238E27FC236}">
                  <a16:creationId xmlns:a16="http://schemas.microsoft.com/office/drawing/2014/main" id="{F9C0B056-CE62-8F39-97DD-2A0FA835CE6A}"/>
                </a:ext>
              </a:extLst>
            </p:cNvPr>
            <p:cNvGrpSpPr>
              <a:grpSpLocks/>
            </p:cNvGrpSpPr>
            <p:nvPr/>
          </p:nvGrpSpPr>
          <p:grpSpPr bwMode="auto">
            <a:xfrm>
              <a:off x="1694764" y="4660512"/>
              <a:ext cx="1524033" cy="1762252"/>
              <a:chOff x="921370" y="3678449"/>
              <a:chExt cx="836103" cy="966674"/>
            </a:xfrm>
          </p:grpSpPr>
          <p:sp>
            <p:nvSpPr>
              <p:cNvPr id="19" name="AutoShape 11">
                <a:extLst>
                  <a:ext uri="{FF2B5EF4-FFF2-40B4-BE49-F238E27FC236}">
                    <a16:creationId xmlns:a16="http://schemas.microsoft.com/office/drawing/2014/main" id="{EEA51AD6-C375-728E-96E5-8BDAD7B81E2A}"/>
                  </a:ext>
                </a:extLst>
              </p:cNvPr>
              <p:cNvSpPr>
                <a:spLocks noChangeArrowheads="1"/>
              </p:cNvSpPr>
              <p:nvPr/>
            </p:nvSpPr>
            <p:spPr bwMode="auto">
              <a:xfrm rot="-5400000">
                <a:off x="856085" y="3743734"/>
                <a:ext cx="966674" cy="836103"/>
              </a:xfrm>
              <a:prstGeom prst="hexagon">
                <a:avLst>
                  <a:gd name="adj" fmla="val 28904"/>
                  <a:gd name="vf" fmla="val 115470"/>
                </a:avLst>
              </a:prstGeom>
              <a:noFill/>
              <a:ln w="38100">
                <a:solidFill>
                  <a:schemeClr val="tx1"/>
                </a:solidFill>
                <a:miter lim="800000"/>
                <a:headEnd/>
                <a:tailEnd/>
              </a:ln>
            </p:spPr>
            <p:txBody>
              <a:bodyPr wrap="none" anchor="ctr"/>
              <a:lstStyle/>
              <a:p>
                <a:endParaRPr lang="vi-VN" sz="1200" dirty="0">
                  <a:latin typeface="+mj-lt"/>
                  <a:cs typeface="Times New Roman" pitchFamily="18" charset="0"/>
                </a:endParaRPr>
              </a:p>
            </p:txBody>
          </p:sp>
          <p:sp>
            <p:nvSpPr>
              <p:cNvPr id="20" name="Oval 12">
                <a:extLst>
                  <a:ext uri="{FF2B5EF4-FFF2-40B4-BE49-F238E27FC236}">
                    <a16:creationId xmlns:a16="http://schemas.microsoft.com/office/drawing/2014/main" id="{E97671BD-C32B-2076-9880-76829BF659F9}"/>
                  </a:ext>
                </a:extLst>
              </p:cNvPr>
              <p:cNvSpPr>
                <a:spLocks noChangeArrowheads="1"/>
              </p:cNvSpPr>
              <p:nvPr/>
            </p:nvSpPr>
            <p:spPr bwMode="auto">
              <a:xfrm>
                <a:off x="1031348" y="3863994"/>
                <a:ext cx="604743" cy="604744"/>
              </a:xfrm>
              <a:prstGeom prst="ellipse">
                <a:avLst/>
              </a:prstGeom>
              <a:noFill/>
              <a:ln w="38100">
                <a:solidFill>
                  <a:schemeClr val="tx1"/>
                </a:solidFill>
                <a:round/>
                <a:headEnd/>
                <a:tailEnd/>
              </a:ln>
            </p:spPr>
            <p:txBody>
              <a:bodyPr wrap="none" anchor="ctr"/>
              <a:lstStyle/>
              <a:p>
                <a:endParaRPr lang="vi-VN" sz="1200">
                  <a:latin typeface="+mj-lt"/>
                  <a:cs typeface="Times New Roman" pitchFamily="18" charset="0"/>
                </a:endParaRPr>
              </a:p>
            </p:txBody>
          </p:sp>
        </p:grpSp>
        <p:grpSp>
          <p:nvGrpSpPr>
            <p:cNvPr id="6" name="Group 5">
              <a:extLst>
                <a:ext uri="{FF2B5EF4-FFF2-40B4-BE49-F238E27FC236}">
                  <a16:creationId xmlns:a16="http://schemas.microsoft.com/office/drawing/2014/main" id="{3F307286-24F1-C5DC-0EF3-B74A6FCFD178}"/>
                </a:ext>
              </a:extLst>
            </p:cNvPr>
            <p:cNvGrpSpPr/>
            <p:nvPr/>
          </p:nvGrpSpPr>
          <p:grpSpPr>
            <a:xfrm>
              <a:off x="2033104" y="3484399"/>
              <a:ext cx="1527176" cy="1173541"/>
              <a:chOff x="598195" y="2328760"/>
              <a:chExt cx="1527176" cy="1173541"/>
            </a:xfrm>
          </p:grpSpPr>
          <p:sp>
            <p:nvSpPr>
              <p:cNvPr id="15" name="Line 13">
                <a:extLst>
                  <a:ext uri="{FF2B5EF4-FFF2-40B4-BE49-F238E27FC236}">
                    <a16:creationId xmlns:a16="http://schemas.microsoft.com/office/drawing/2014/main" id="{D008F405-E3D6-438C-F54C-EF00E7666CC8}"/>
                  </a:ext>
                </a:extLst>
              </p:cNvPr>
              <p:cNvSpPr>
                <a:spLocks noChangeShapeType="1"/>
              </p:cNvSpPr>
              <p:nvPr/>
            </p:nvSpPr>
            <p:spPr bwMode="auto">
              <a:xfrm>
                <a:off x="1021872" y="2900964"/>
                <a:ext cx="0" cy="601337"/>
              </a:xfrm>
              <a:prstGeom prst="line">
                <a:avLst/>
              </a:prstGeom>
              <a:noFill/>
              <a:ln w="38100">
                <a:solidFill>
                  <a:schemeClr val="tx1"/>
                </a:solidFill>
                <a:round/>
                <a:headEnd/>
                <a:tailEnd/>
              </a:ln>
            </p:spPr>
            <p:txBody>
              <a:bodyPr/>
              <a:lstStyle/>
              <a:p>
                <a:endParaRPr lang="en-US" sz="1200">
                  <a:latin typeface="+mj-lt"/>
                  <a:cs typeface="Times New Roman" pitchFamily="18" charset="0"/>
                </a:endParaRPr>
              </a:p>
            </p:txBody>
          </p:sp>
          <p:sp>
            <p:nvSpPr>
              <p:cNvPr id="17" name="Text Box 21">
                <a:extLst>
                  <a:ext uri="{FF2B5EF4-FFF2-40B4-BE49-F238E27FC236}">
                    <a16:creationId xmlns:a16="http://schemas.microsoft.com/office/drawing/2014/main" id="{79B109A4-3FE3-4D4B-42A3-71867B8C1BE7}"/>
                  </a:ext>
                </a:extLst>
              </p:cNvPr>
              <p:cNvSpPr txBox="1">
                <a:spLocks noChangeArrowheads="1"/>
              </p:cNvSpPr>
              <p:nvPr/>
            </p:nvSpPr>
            <p:spPr bwMode="auto">
              <a:xfrm>
                <a:off x="598195" y="2328760"/>
                <a:ext cx="1527176" cy="707886"/>
              </a:xfrm>
              <a:prstGeom prst="rect">
                <a:avLst/>
              </a:prstGeom>
              <a:noFill/>
              <a:ln w="38100">
                <a:noFill/>
                <a:miter lim="800000"/>
                <a:headEnd/>
                <a:tailEnd/>
              </a:ln>
            </p:spPr>
            <p:txBody>
              <a:bodyPr>
                <a:spAutoFit/>
              </a:bodyPr>
              <a:lstStyle/>
              <a:p>
                <a:pPr>
                  <a:spcBef>
                    <a:spcPct val="50000"/>
                  </a:spcBef>
                </a:pPr>
                <a:r>
                  <a:rPr lang="vi-VN" sz="4000" b="1" dirty="0">
                    <a:solidFill>
                      <a:srgbClr val="C00000"/>
                    </a:solidFill>
                    <a:latin typeface="+mj-lt"/>
                    <a:cs typeface="Times New Roman" pitchFamily="18" charset="0"/>
                  </a:rPr>
                  <a:t>CH</a:t>
                </a:r>
                <a:r>
                  <a:rPr lang="vi-VN" sz="4000" b="1" baseline="-25000" dirty="0">
                    <a:solidFill>
                      <a:srgbClr val="C00000"/>
                    </a:solidFill>
                    <a:latin typeface="+mj-lt"/>
                    <a:cs typeface="Times New Roman" pitchFamily="18" charset="0"/>
                  </a:rPr>
                  <a:t>3</a:t>
                </a:r>
                <a:endParaRPr lang="en-US" sz="4000" b="1" baseline="-25000" dirty="0">
                  <a:solidFill>
                    <a:srgbClr val="C00000"/>
                  </a:solidFill>
                  <a:latin typeface="+mj-lt"/>
                  <a:cs typeface="Times New Roman" pitchFamily="18" charset="0"/>
                </a:endParaRPr>
              </a:p>
            </p:txBody>
          </p:sp>
        </p:grpSp>
      </p:grpSp>
      <p:sp>
        <p:nvSpPr>
          <p:cNvPr id="22" name="TextBox 21">
            <a:extLst>
              <a:ext uri="{FF2B5EF4-FFF2-40B4-BE49-F238E27FC236}">
                <a16:creationId xmlns:a16="http://schemas.microsoft.com/office/drawing/2014/main" id="{F9570FF3-EA86-2B51-97A3-CF5F9BDED329}"/>
              </a:ext>
            </a:extLst>
          </p:cNvPr>
          <p:cNvSpPr txBox="1"/>
          <p:nvPr/>
        </p:nvSpPr>
        <p:spPr>
          <a:xfrm>
            <a:off x="4996582" y="4371217"/>
            <a:ext cx="599843" cy="769441"/>
          </a:xfrm>
          <a:prstGeom prst="rect">
            <a:avLst/>
          </a:prstGeom>
          <a:noFill/>
        </p:spPr>
        <p:txBody>
          <a:bodyPr wrap="square" rtlCol="0">
            <a:spAutoFit/>
          </a:bodyPr>
          <a:lstStyle/>
          <a:p>
            <a:pPr algn="ctr"/>
            <a:r>
              <a:rPr lang="vi-VN" sz="4400" b="1" dirty="0">
                <a:latin typeface="+mj-lt"/>
                <a:cs typeface="Arial" panose="020B0604020202020204" pitchFamily="34" charset="0"/>
              </a:rPr>
              <a:t>+</a:t>
            </a:r>
            <a:endParaRPr lang="en-US" sz="4400" b="1" dirty="0">
              <a:latin typeface="+mj-lt"/>
              <a:cs typeface="Arial" panose="020B0604020202020204" pitchFamily="34" charset="0"/>
            </a:endParaRPr>
          </a:p>
        </p:txBody>
      </p:sp>
      <p:sp>
        <p:nvSpPr>
          <p:cNvPr id="23" name="TextBox 22">
            <a:extLst>
              <a:ext uri="{FF2B5EF4-FFF2-40B4-BE49-F238E27FC236}">
                <a16:creationId xmlns:a16="http://schemas.microsoft.com/office/drawing/2014/main" id="{E7A66B97-0780-9070-DD6C-601D8D292213}"/>
              </a:ext>
            </a:extLst>
          </p:cNvPr>
          <p:cNvSpPr txBox="1"/>
          <p:nvPr/>
        </p:nvSpPr>
        <p:spPr>
          <a:xfrm>
            <a:off x="5338450" y="4407270"/>
            <a:ext cx="1631293" cy="707886"/>
          </a:xfrm>
          <a:prstGeom prst="rect">
            <a:avLst/>
          </a:prstGeom>
          <a:noFill/>
        </p:spPr>
        <p:txBody>
          <a:bodyPr wrap="square" rtlCol="0">
            <a:spAutoFit/>
          </a:bodyPr>
          <a:lstStyle/>
          <a:p>
            <a:pPr algn="ctr"/>
            <a:r>
              <a:rPr lang="vi-VN" sz="4000" b="1" dirty="0">
                <a:solidFill>
                  <a:srgbClr val="110CEE"/>
                </a:solidFill>
                <a:latin typeface="+mj-lt"/>
                <a:cs typeface="Arial" panose="020B0604020202020204" pitchFamily="34" charset="0"/>
              </a:rPr>
              <a:t>Br</a:t>
            </a:r>
            <a:r>
              <a:rPr lang="vi-VN" sz="4000" b="1" baseline="-25000" dirty="0">
                <a:solidFill>
                  <a:srgbClr val="110CEE"/>
                </a:solidFill>
                <a:latin typeface="+mj-lt"/>
                <a:cs typeface="Arial" panose="020B0604020202020204" pitchFamily="34" charset="0"/>
              </a:rPr>
              <a:t>2</a:t>
            </a:r>
            <a:endParaRPr lang="en-US" sz="4000" b="1" dirty="0">
              <a:solidFill>
                <a:srgbClr val="110CEE"/>
              </a:solidFill>
              <a:latin typeface="+mj-lt"/>
              <a:cs typeface="Arial" panose="020B0604020202020204" pitchFamily="34" charset="0"/>
            </a:endParaRPr>
          </a:p>
        </p:txBody>
      </p:sp>
      <p:sp>
        <p:nvSpPr>
          <p:cNvPr id="24" name="TextBox 23">
            <a:extLst>
              <a:ext uri="{FF2B5EF4-FFF2-40B4-BE49-F238E27FC236}">
                <a16:creationId xmlns:a16="http://schemas.microsoft.com/office/drawing/2014/main" id="{2E2E5484-ACCE-6586-8A4F-335DCB4C374B}"/>
              </a:ext>
            </a:extLst>
          </p:cNvPr>
          <p:cNvSpPr txBox="1"/>
          <p:nvPr/>
        </p:nvSpPr>
        <p:spPr>
          <a:xfrm>
            <a:off x="3106736" y="5819934"/>
            <a:ext cx="1810446" cy="461665"/>
          </a:xfrm>
          <a:prstGeom prst="rect">
            <a:avLst/>
          </a:prstGeom>
          <a:noFill/>
        </p:spPr>
        <p:txBody>
          <a:bodyPr wrap="square">
            <a:spAutoFit/>
          </a:bodyPr>
          <a:lstStyle/>
          <a:p>
            <a:pPr algn="ctr"/>
            <a:r>
              <a:rPr lang="vi-VN" sz="2400">
                <a:latin typeface="+mj-lt"/>
                <a:cs typeface="Arial" panose="020B0604020202020204" pitchFamily="34" charset="0"/>
              </a:rPr>
              <a:t>Toluen</a:t>
            </a:r>
            <a:r>
              <a:rPr lang="en-US" sz="2400">
                <a:latin typeface="+mj-lt"/>
                <a:cs typeface="Arial" panose="020B0604020202020204" pitchFamily="34" charset="0"/>
              </a:rPr>
              <a:t>e</a:t>
            </a:r>
            <a:endParaRPr lang="en-US" sz="2400" dirty="0">
              <a:latin typeface="+mj-lt"/>
            </a:endParaRPr>
          </a:p>
        </p:txBody>
      </p:sp>
      <p:cxnSp>
        <p:nvCxnSpPr>
          <p:cNvPr id="25" name="Straight Arrow Connector 24">
            <a:extLst>
              <a:ext uri="{FF2B5EF4-FFF2-40B4-BE49-F238E27FC236}">
                <a16:creationId xmlns:a16="http://schemas.microsoft.com/office/drawing/2014/main" id="{E33DFE78-EE1A-97F0-6E25-9C20A01CEF38}"/>
              </a:ext>
            </a:extLst>
          </p:cNvPr>
          <p:cNvCxnSpPr>
            <a:cxnSpLocks/>
          </p:cNvCxnSpPr>
          <p:nvPr/>
        </p:nvCxnSpPr>
        <p:spPr>
          <a:xfrm flipV="1">
            <a:off x="6950963" y="4828562"/>
            <a:ext cx="1040273" cy="52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38ECB27-7E76-BEA4-062B-C91C4E2D2345}"/>
              </a:ext>
            </a:extLst>
          </p:cNvPr>
          <p:cNvSpPr/>
          <p:nvPr/>
        </p:nvSpPr>
        <p:spPr>
          <a:xfrm>
            <a:off x="6684440" y="4089899"/>
            <a:ext cx="1843776"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mj-lt"/>
                <a:cs typeface="Arial" panose="020B0604020202020204" pitchFamily="34" charset="0"/>
              </a:rPr>
              <a:t>FeBr</a:t>
            </a:r>
            <a:r>
              <a:rPr lang="en-US" sz="2000" b="1" baseline="-25000">
                <a:solidFill>
                  <a:schemeClr val="tx1"/>
                </a:solidFill>
                <a:latin typeface="+mj-lt"/>
                <a:cs typeface="Arial" panose="020B0604020202020204" pitchFamily="34" charset="0"/>
              </a:rPr>
              <a:t>3</a:t>
            </a:r>
            <a:r>
              <a:rPr lang="en-US" sz="2000" b="1">
                <a:solidFill>
                  <a:schemeClr val="tx1"/>
                </a:solidFill>
                <a:latin typeface="+mj-lt"/>
                <a:cs typeface="Arial" panose="020B0604020202020204" pitchFamily="34" charset="0"/>
              </a:rPr>
              <a:t>, t</a:t>
            </a:r>
            <a:r>
              <a:rPr lang="en-US" sz="2000" b="1" baseline="30000">
                <a:solidFill>
                  <a:schemeClr val="tx1"/>
                </a:solidFill>
                <a:latin typeface="+mj-lt"/>
                <a:cs typeface="Arial" panose="020B0604020202020204" pitchFamily="34" charset="0"/>
              </a:rPr>
              <a:t>0</a:t>
            </a:r>
            <a:endParaRPr lang="en-US" sz="2000" b="1" baseline="30000" dirty="0">
              <a:solidFill>
                <a:schemeClr val="tx1"/>
              </a:solidFill>
              <a:latin typeface="+mj-lt"/>
              <a:cs typeface="Arial" panose="020B0604020202020204" pitchFamily="34" charset="0"/>
            </a:endParaRPr>
          </a:p>
        </p:txBody>
      </p:sp>
      <p:sp>
        <p:nvSpPr>
          <p:cNvPr id="30" name="TextBox 56">
            <a:extLst>
              <a:ext uri="{FF2B5EF4-FFF2-40B4-BE49-F238E27FC236}">
                <a16:creationId xmlns:a16="http://schemas.microsoft.com/office/drawing/2014/main" id="{D235673A-B632-3F91-EBBC-530115E021C0}"/>
              </a:ext>
            </a:extLst>
          </p:cNvPr>
          <p:cNvSpPr txBox="1">
            <a:spLocks noChangeArrowheads="1"/>
          </p:cNvSpPr>
          <p:nvPr/>
        </p:nvSpPr>
        <p:spPr bwMode="auto">
          <a:xfrm>
            <a:off x="8211845" y="4494327"/>
            <a:ext cx="34889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dirty="0">
                <a:ln>
                  <a:noFill/>
                </a:ln>
                <a:solidFill>
                  <a:srgbClr val="00B050"/>
                </a:solidFill>
                <a:effectLst/>
                <a:uLnTx/>
                <a:uFillTx/>
                <a:latin typeface="+mj-lt"/>
                <a:cs typeface="Times New Roman" pitchFamily="18" charset="0"/>
              </a:rPr>
              <a:t>Sản</a:t>
            </a:r>
            <a:r>
              <a:rPr kumimoji="0" lang="vi-VN" sz="3600" b="1" i="0" u="none" strike="noStrike" kern="1200" cap="none" spc="0" normalizeH="0" dirty="0">
                <a:ln>
                  <a:noFill/>
                </a:ln>
                <a:solidFill>
                  <a:srgbClr val="00B050"/>
                </a:solidFill>
                <a:effectLst/>
                <a:uLnTx/>
                <a:uFillTx/>
                <a:latin typeface="+mj-lt"/>
                <a:cs typeface="Times New Roman" pitchFamily="18" charset="0"/>
              </a:rPr>
              <a:t> phẩm </a:t>
            </a:r>
            <a:r>
              <a:rPr kumimoji="0" lang="vi-VN" sz="3600" b="1" i="0" u="none" strike="noStrike" kern="1200" cap="none" spc="0" normalizeH="0" baseline="0" dirty="0">
                <a:ln>
                  <a:noFill/>
                </a:ln>
                <a:solidFill>
                  <a:srgbClr val="00B050"/>
                </a:solidFill>
                <a:effectLst/>
                <a:uLnTx/>
                <a:uFillTx/>
                <a:latin typeface="+mj-lt"/>
                <a:cs typeface="Times New Roman" pitchFamily="18" charset="0"/>
              </a:rPr>
              <a:t>???</a:t>
            </a:r>
          </a:p>
        </p:txBody>
      </p:sp>
      <p:sp>
        <p:nvSpPr>
          <p:cNvPr id="31" name="Rectangle: Top Corners Rounded 30">
            <a:extLst>
              <a:ext uri="{FF2B5EF4-FFF2-40B4-BE49-F238E27FC236}">
                <a16:creationId xmlns:a16="http://schemas.microsoft.com/office/drawing/2014/main" id="{B62631AC-D56B-D31E-9897-06E83B0B07BB}"/>
              </a:ext>
            </a:extLst>
          </p:cNvPr>
          <p:cNvSpPr/>
          <p:nvPr/>
        </p:nvSpPr>
        <p:spPr>
          <a:xfrm>
            <a:off x="2067499" y="2839957"/>
            <a:ext cx="1204583" cy="401147"/>
          </a:xfrm>
          <a:prstGeom prst="round2SameRect">
            <a:avLst>
              <a:gd name="adj1" fmla="val 26948"/>
              <a:gd name="adj2" fmla="val 0"/>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Ví dụ 2</a:t>
            </a:r>
          </a:p>
        </p:txBody>
      </p:sp>
    </p:spTree>
    <p:extLst>
      <p:ext uri="{BB962C8B-B14F-4D97-AF65-F5344CB8AC3E}">
        <p14:creationId xmlns:p14="http://schemas.microsoft.com/office/powerpoint/2010/main" val="3635541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 name="TextBox 126">
            <a:extLst>
              <a:ext uri="{FF2B5EF4-FFF2-40B4-BE49-F238E27FC236}">
                <a16:creationId xmlns:a16="http://schemas.microsoft.com/office/drawing/2014/main" id="{BB54D205-0587-418A-9BD7-9F69A7E93A7F}"/>
              </a:ext>
            </a:extLst>
          </p:cNvPr>
          <p:cNvSpPr txBox="1"/>
          <p:nvPr/>
        </p:nvSpPr>
        <p:spPr>
          <a:xfrm>
            <a:off x="2452198" y="2473102"/>
            <a:ext cx="599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2EB9E1A5-D2C7-44C8-A111-F09FB029BA02}"/>
              </a:ext>
            </a:extLst>
          </p:cNvPr>
          <p:cNvSpPr txBox="1"/>
          <p:nvPr/>
        </p:nvSpPr>
        <p:spPr>
          <a:xfrm>
            <a:off x="2697876" y="2494499"/>
            <a:ext cx="1631293" cy="584775"/>
          </a:xfrm>
          <a:prstGeom prst="rect">
            <a:avLst/>
          </a:prstGeom>
          <a:noFill/>
        </p:spPr>
        <p:txBody>
          <a:bodyPr wrap="square" rtlCol="0">
            <a:spAutoFit/>
          </a:bodyPr>
          <a:lstStyle>
            <a:defPPr>
              <a:defRPr lang="en-US"/>
            </a:defPPr>
            <a:lvl1pPr algn="ctr">
              <a:defRPr sz="3200" b="1">
                <a:solidFill>
                  <a:srgbClr val="C00000"/>
                </a:solidFill>
                <a:latin typeface="#9Slide03 Swiss Condensed Bold" panose="02000500000000000000"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10CEE"/>
                </a:solidFill>
                <a:effectLst/>
                <a:uLnTx/>
                <a:uFillTx/>
                <a:latin typeface="Arial" panose="020B0604020202020204" pitchFamily="34" charset="0"/>
              </a:rPr>
              <a:t>Br</a:t>
            </a:r>
            <a:r>
              <a:rPr kumimoji="0" lang="vi-VN" sz="3200" b="1" i="0" u="none" strike="noStrike" kern="1200" cap="none" spc="0" normalizeH="0" baseline="-25000" noProof="0" dirty="0">
                <a:ln>
                  <a:noFill/>
                </a:ln>
                <a:solidFill>
                  <a:srgbClr val="110CEE"/>
                </a:solidFill>
                <a:effectLst/>
                <a:uLnTx/>
                <a:uFillTx/>
                <a:latin typeface="Arial" panose="020B0604020202020204" pitchFamily="34" charset="0"/>
              </a:rPr>
              <a:t>2</a:t>
            </a:r>
            <a:endParaRPr kumimoji="0" lang="en-US" sz="3200" b="1" i="0" u="none" strike="noStrike" kern="1200" cap="none" spc="0" normalizeH="0" baseline="-25000" noProof="0" dirty="0">
              <a:ln>
                <a:noFill/>
              </a:ln>
              <a:solidFill>
                <a:srgbClr val="110CEE"/>
              </a:solidFill>
              <a:effectLst/>
              <a:uLnTx/>
              <a:uFillTx/>
              <a:latin typeface="Arial" panose="020B0604020202020204" pitchFamily="34" charset="0"/>
            </a:endParaRPr>
          </a:p>
        </p:txBody>
      </p:sp>
      <p:cxnSp>
        <p:nvCxnSpPr>
          <p:cNvPr id="133" name="Straight Arrow Connector 132">
            <a:extLst>
              <a:ext uri="{FF2B5EF4-FFF2-40B4-BE49-F238E27FC236}">
                <a16:creationId xmlns:a16="http://schemas.microsoft.com/office/drawing/2014/main" id="{AAD7E9E6-3AEF-4290-AF76-1ED8A2EC3FCE}"/>
              </a:ext>
            </a:extLst>
          </p:cNvPr>
          <p:cNvCxnSpPr>
            <a:cxnSpLocks/>
          </p:cNvCxnSpPr>
          <p:nvPr/>
        </p:nvCxnSpPr>
        <p:spPr>
          <a:xfrm flipV="1">
            <a:off x="4310389" y="2915791"/>
            <a:ext cx="1040273" cy="527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D997283B-6635-41BB-BE85-DE8097606AF6}"/>
              </a:ext>
            </a:extLst>
          </p:cNvPr>
          <p:cNvSpPr/>
          <p:nvPr/>
        </p:nvSpPr>
        <p:spPr>
          <a:xfrm>
            <a:off x="4176623" y="2177128"/>
            <a:ext cx="1307804"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bột Fe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11AC636-F041-49B3-8A87-14159B3C8B22}"/>
              </a:ext>
            </a:extLst>
          </p:cNvPr>
          <p:cNvCxnSpPr/>
          <p:nvPr/>
        </p:nvCxnSpPr>
        <p:spPr>
          <a:xfrm flipH="1">
            <a:off x="2258916" y="2128144"/>
            <a:ext cx="381000" cy="304800"/>
          </a:xfrm>
          <a:prstGeom prst="straightConnector1">
            <a:avLst/>
          </a:prstGeom>
          <a:ln w="38100">
            <a:solidFill>
              <a:srgbClr val="0070C0">
                <a:alpha val="50000"/>
              </a:srgbClr>
            </a:solidFill>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77109915-05AC-4D2D-BBB4-868A628BDFBC}"/>
              </a:ext>
            </a:extLst>
          </p:cNvPr>
          <p:cNvCxnSpPr/>
          <p:nvPr/>
        </p:nvCxnSpPr>
        <p:spPr>
          <a:xfrm flipV="1">
            <a:off x="1380961" y="3913479"/>
            <a:ext cx="2170" cy="711969"/>
          </a:xfrm>
          <a:prstGeom prst="straightConnector1">
            <a:avLst/>
          </a:prstGeom>
          <a:ln w="38100">
            <a:solidFill>
              <a:srgbClr val="0070C0">
                <a:alpha val="50000"/>
              </a:srgbClr>
            </a:solidFill>
            <a:tailEnd type="arrow"/>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C6BED7D3-442E-4B0F-92C4-398C8E15A502}"/>
              </a:ext>
            </a:extLst>
          </p:cNvPr>
          <p:cNvSpPr txBox="1">
            <a:spLocks noChangeArrowheads="1"/>
          </p:cNvSpPr>
          <p:nvPr/>
        </p:nvSpPr>
        <p:spPr bwMode="auto">
          <a:xfrm>
            <a:off x="2676428" y="1761432"/>
            <a:ext cx="1307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ortho</a:t>
            </a:r>
          </a:p>
        </p:txBody>
      </p:sp>
      <p:sp>
        <p:nvSpPr>
          <p:cNvPr id="21" name="TextBox 20">
            <a:extLst>
              <a:ext uri="{FF2B5EF4-FFF2-40B4-BE49-F238E27FC236}">
                <a16:creationId xmlns:a16="http://schemas.microsoft.com/office/drawing/2014/main" id="{0C13AC36-693B-4BA4-AFF7-584998648F2D}"/>
              </a:ext>
            </a:extLst>
          </p:cNvPr>
          <p:cNvSpPr txBox="1">
            <a:spLocks noChangeArrowheads="1"/>
          </p:cNvSpPr>
          <p:nvPr/>
        </p:nvSpPr>
        <p:spPr bwMode="auto">
          <a:xfrm>
            <a:off x="969848" y="4643634"/>
            <a:ext cx="1041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para</a:t>
            </a:r>
          </a:p>
        </p:txBody>
      </p:sp>
      <p:cxnSp>
        <p:nvCxnSpPr>
          <p:cNvPr id="26" name="Straight Arrow Connector 25">
            <a:extLst>
              <a:ext uri="{FF2B5EF4-FFF2-40B4-BE49-F238E27FC236}">
                <a16:creationId xmlns:a16="http://schemas.microsoft.com/office/drawing/2014/main" id="{9E72E50B-8A89-40AC-9747-76982AC184D8}"/>
              </a:ext>
            </a:extLst>
          </p:cNvPr>
          <p:cNvCxnSpPr>
            <a:cxnSpLocks/>
          </p:cNvCxnSpPr>
          <p:nvPr/>
        </p:nvCxnSpPr>
        <p:spPr>
          <a:xfrm flipV="1">
            <a:off x="5328757" y="2128144"/>
            <a:ext cx="1021493" cy="7816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6F61029-0ED9-493D-9DB0-5ED574D0B729}"/>
              </a:ext>
            </a:extLst>
          </p:cNvPr>
          <p:cNvCxnSpPr>
            <a:cxnSpLocks/>
          </p:cNvCxnSpPr>
          <p:nvPr/>
        </p:nvCxnSpPr>
        <p:spPr>
          <a:xfrm>
            <a:off x="5328757" y="2900705"/>
            <a:ext cx="923187" cy="9005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2F5FA996-42FF-430A-874C-E70565B4D942}"/>
              </a:ext>
            </a:extLst>
          </p:cNvPr>
          <p:cNvGrpSpPr/>
          <p:nvPr/>
        </p:nvGrpSpPr>
        <p:grpSpPr>
          <a:xfrm>
            <a:off x="6635261" y="345454"/>
            <a:ext cx="2120146" cy="2117341"/>
            <a:chOff x="1780632" y="3516414"/>
            <a:chExt cx="2120146" cy="2117341"/>
          </a:xfrm>
        </p:grpSpPr>
        <p:pic>
          <p:nvPicPr>
            <p:cNvPr id="47" name="Picture 2" descr="Benzol | SpringerLink">
              <a:extLst>
                <a:ext uri="{FF2B5EF4-FFF2-40B4-BE49-F238E27FC236}">
                  <a16:creationId xmlns:a16="http://schemas.microsoft.com/office/drawing/2014/main" id="{98FE9670-4F78-4763-A450-4A8C68207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2" y="4115886"/>
              <a:ext cx="1331161" cy="1517869"/>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B83003D8-A001-459C-9B40-A3BFC3CEB4D1}"/>
                </a:ext>
              </a:extLst>
            </p:cNvPr>
            <p:cNvCxnSpPr>
              <a:cxnSpLocks/>
            </p:cNvCxnSpPr>
            <p:nvPr/>
          </p:nvCxnSpPr>
          <p:spPr>
            <a:xfrm flipH="1" flipV="1">
              <a:off x="2437983" y="3978079"/>
              <a:ext cx="8231" cy="204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9D7CD1E-AFA8-46BB-84A6-03AD1D503AF8}"/>
                </a:ext>
              </a:extLst>
            </p:cNvPr>
            <p:cNvSpPr txBox="1"/>
            <p:nvPr/>
          </p:nvSpPr>
          <p:spPr>
            <a:xfrm>
              <a:off x="1978381" y="3516414"/>
              <a:ext cx="9356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CH</a:t>
              </a:r>
              <a:r>
                <a:rPr kumimoji="0" lang="vi-VN" sz="2400" b="1" i="0" u="none" strike="noStrike" kern="120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533430DF-B5BB-49C1-B7B1-347AFD32E2BA}"/>
                </a:ext>
              </a:extLst>
            </p:cNvPr>
            <p:cNvCxnSpPr>
              <a:cxnSpLocks/>
            </p:cNvCxnSpPr>
            <p:nvPr/>
          </p:nvCxnSpPr>
          <p:spPr>
            <a:xfrm flipH="1">
              <a:off x="3057478" y="4419177"/>
              <a:ext cx="208684" cy="114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C1434D7-FAFE-47DF-BA0F-6C666870F62E}"/>
                </a:ext>
              </a:extLst>
            </p:cNvPr>
            <p:cNvSpPr txBox="1"/>
            <p:nvPr/>
          </p:nvSpPr>
          <p:spPr>
            <a:xfrm>
              <a:off x="3242011" y="4115886"/>
              <a:ext cx="6587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rPr>
                <a:t>Br</a:t>
              </a:r>
              <a:r>
                <a:rPr kumimoji="0" lang="vi-VN" sz="2400" b="1" i="0" u="none" strike="noStrike" kern="1200" cap="none" spc="0" normalizeH="0" baseline="-25000" noProof="0" dirty="0">
                  <a:ln>
                    <a:noFill/>
                  </a:ln>
                  <a:solidFill>
                    <a:srgbClr val="110CEE"/>
                  </a:solidFill>
                  <a:effectLst/>
                  <a:uLnTx/>
                  <a:uFillTx/>
                  <a:latin typeface="Arial" panose="020B0604020202020204" pitchFamily="34" charset="0"/>
                  <a:cs typeface="Arial" panose="020B0604020202020204" pitchFamily="34" charset="0"/>
                </a:rPr>
                <a:t>2</a:t>
              </a:r>
              <a:endParaRPr kumimoji="0" lang="en-US" sz="24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6EE6A0EE-5C70-441C-B81E-087FA9D064D2}"/>
              </a:ext>
            </a:extLst>
          </p:cNvPr>
          <p:cNvGrpSpPr/>
          <p:nvPr/>
        </p:nvGrpSpPr>
        <p:grpSpPr>
          <a:xfrm>
            <a:off x="6730594" y="2600602"/>
            <a:ext cx="1331161" cy="2745435"/>
            <a:chOff x="1780632" y="3516414"/>
            <a:chExt cx="1331161" cy="2745435"/>
          </a:xfrm>
        </p:grpSpPr>
        <p:pic>
          <p:nvPicPr>
            <p:cNvPr id="59" name="Picture 2" descr="Benzol | SpringerLink">
              <a:extLst>
                <a:ext uri="{FF2B5EF4-FFF2-40B4-BE49-F238E27FC236}">
                  <a16:creationId xmlns:a16="http://schemas.microsoft.com/office/drawing/2014/main" id="{4BB113D1-77B8-466C-A7CF-C5EAD527C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2" y="4115886"/>
              <a:ext cx="1331161" cy="1517869"/>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Connector 59">
              <a:extLst>
                <a:ext uri="{FF2B5EF4-FFF2-40B4-BE49-F238E27FC236}">
                  <a16:creationId xmlns:a16="http://schemas.microsoft.com/office/drawing/2014/main" id="{DA4ED2FD-A382-4442-A2B6-720565DA58B4}"/>
                </a:ext>
              </a:extLst>
            </p:cNvPr>
            <p:cNvCxnSpPr>
              <a:cxnSpLocks/>
            </p:cNvCxnSpPr>
            <p:nvPr/>
          </p:nvCxnSpPr>
          <p:spPr>
            <a:xfrm flipH="1" flipV="1">
              <a:off x="2437983" y="3978079"/>
              <a:ext cx="8231" cy="204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8E71559-AF4D-4EE4-B172-3942C6923563}"/>
                </a:ext>
              </a:extLst>
            </p:cNvPr>
            <p:cNvSpPr txBox="1"/>
            <p:nvPr/>
          </p:nvSpPr>
          <p:spPr>
            <a:xfrm>
              <a:off x="1978381" y="3516414"/>
              <a:ext cx="9356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CH</a:t>
              </a:r>
              <a:r>
                <a:rPr kumimoji="0" lang="vi-VN" sz="2400" b="1" i="0" u="none" strike="noStrike" kern="120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095F8EC5-9D5F-45FC-A474-2BE843043E82}"/>
                </a:ext>
              </a:extLst>
            </p:cNvPr>
            <p:cNvCxnSpPr>
              <a:cxnSpLocks/>
            </p:cNvCxnSpPr>
            <p:nvPr/>
          </p:nvCxnSpPr>
          <p:spPr>
            <a:xfrm flipH="1" flipV="1">
              <a:off x="2437983" y="5572281"/>
              <a:ext cx="8229" cy="2395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38AABAD3-D430-4412-8E81-DA9592A73320}"/>
                </a:ext>
              </a:extLst>
            </p:cNvPr>
            <p:cNvSpPr txBox="1"/>
            <p:nvPr/>
          </p:nvSpPr>
          <p:spPr>
            <a:xfrm>
              <a:off x="2186052" y="5800184"/>
              <a:ext cx="6587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rPr>
                <a:t>Br</a:t>
              </a:r>
              <a:r>
                <a:rPr kumimoji="0" lang="vi-VN" sz="2400" b="1" i="0" u="none" strike="noStrike" kern="1200" cap="none" spc="0" normalizeH="0" baseline="-25000" noProof="0" dirty="0">
                  <a:ln>
                    <a:noFill/>
                  </a:ln>
                  <a:solidFill>
                    <a:srgbClr val="110CEE"/>
                  </a:solidFill>
                  <a:effectLst/>
                  <a:uLnTx/>
                  <a:uFillTx/>
                  <a:latin typeface="Arial" panose="020B0604020202020204" pitchFamily="34" charset="0"/>
                  <a:cs typeface="Arial" panose="020B0604020202020204" pitchFamily="34" charset="0"/>
                </a:rPr>
                <a:t>2</a:t>
              </a:r>
              <a:endParaRPr kumimoji="0" lang="en-US" sz="24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AE53B323-A151-43E2-A60D-5B608B13B7F6}"/>
              </a:ext>
            </a:extLst>
          </p:cNvPr>
          <p:cNvGrpSpPr/>
          <p:nvPr/>
        </p:nvGrpSpPr>
        <p:grpSpPr>
          <a:xfrm>
            <a:off x="552684" y="976909"/>
            <a:ext cx="1686855" cy="2912070"/>
            <a:chOff x="1780633" y="3159820"/>
            <a:chExt cx="1686855" cy="2912070"/>
          </a:xfrm>
        </p:grpSpPr>
        <p:pic>
          <p:nvPicPr>
            <p:cNvPr id="71" name="Picture 2" descr="Benzol | SpringerLink">
              <a:extLst>
                <a:ext uri="{FF2B5EF4-FFF2-40B4-BE49-F238E27FC236}">
                  <a16:creationId xmlns:a16="http://schemas.microsoft.com/office/drawing/2014/main" id="{99775DA0-9E3B-43C6-B783-30A5E0C6B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3" y="4148438"/>
              <a:ext cx="1686855" cy="1923452"/>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Connector 71">
              <a:extLst>
                <a:ext uri="{FF2B5EF4-FFF2-40B4-BE49-F238E27FC236}">
                  <a16:creationId xmlns:a16="http://schemas.microsoft.com/office/drawing/2014/main" id="{9523EAAF-9153-41E8-8677-6A609942FB96}"/>
                </a:ext>
              </a:extLst>
            </p:cNvPr>
            <p:cNvCxnSpPr>
              <a:cxnSpLocks/>
            </p:cNvCxnSpPr>
            <p:nvPr/>
          </p:nvCxnSpPr>
          <p:spPr>
            <a:xfrm>
              <a:off x="2624060" y="3713555"/>
              <a:ext cx="1" cy="512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0A574A3-902B-430E-A66D-FA3DB0ECA1EE}"/>
                </a:ext>
              </a:extLst>
            </p:cNvPr>
            <p:cNvSpPr txBox="1"/>
            <p:nvPr/>
          </p:nvSpPr>
          <p:spPr>
            <a:xfrm>
              <a:off x="2156228" y="3159820"/>
              <a:ext cx="9356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CH</a:t>
              </a:r>
              <a:r>
                <a:rPr kumimoji="0" lang="vi-VN" sz="3200" b="1" i="0" u="none" strike="noStrike" kern="120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3</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sp>
        <p:nvSpPr>
          <p:cNvPr id="79" name="TextBox 78">
            <a:extLst>
              <a:ext uri="{FF2B5EF4-FFF2-40B4-BE49-F238E27FC236}">
                <a16:creationId xmlns:a16="http://schemas.microsoft.com/office/drawing/2014/main" id="{46D28E5E-FFB9-450E-9160-D61033AEC472}"/>
              </a:ext>
            </a:extLst>
          </p:cNvPr>
          <p:cNvSpPr txBox="1"/>
          <p:nvPr/>
        </p:nvSpPr>
        <p:spPr>
          <a:xfrm>
            <a:off x="8016449" y="2526162"/>
            <a:ext cx="599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22E881AC-E08E-48F8-94A5-A5568EB697CE}"/>
              </a:ext>
            </a:extLst>
          </p:cNvPr>
          <p:cNvSpPr txBox="1"/>
          <p:nvPr/>
        </p:nvSpPr>
        <p:spPr>
          <a:xfrm>
            <a:off x="8547152" y="2570165"/>
            <a:ext cx="1631293" cy="584775"/>
          </a:xfrm>
          <a:prstGeom prst="rect">
            <a:avLst/>
          </a:prstGeom>
          <a:noFill/>
        </p:spPr>
        <p:txBody>
          <a:bodyPr wrap="square" rtlCol="0">
            <a:spAutoFit/>
          </a:bodyPr>
          <a:lstStyle>
            <a:defPPr>
              <a:defRPr lang="en-US"/>
            </a:defPPr>
            <a:lvl1pPr algn="ctr">
              <a:defRPr sz="3200" b="1">
                <a:solidFill>
                  <a:srgbClr val="C00000"/>
                </a:solidFill>
                <a:latin typeface="#9Slide03 Swiss Condensed Bold" panose="02000500000000000000"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rPr>
              <a:t>H</a:t>
            </a:r>
            <a:r>
              <a:rPr kumimoji="0" lang="vi-VN" sz="3200" b="1" i="0" u="none" strike="noStrike" kern="1200" cap="none" spc="0" normalizeH="0" baseline="0" noProof="0" dirty="0">
                <a:ln>
                  <a:noFill/>
                </a:ln>
                <a:solidFill>
                  <a:srgbClr val="110CEE"/>
                </a:solidFill>
                <a:effectLst/>
                <a:uLnTx/>
                <a:uFillTx/>
                <a:latin typeface="Arial" panose="020B0604020202020204" pitchFamily="34" charset="0"/>
              </a:rPr>
              <a:t>Br</a:t>
            </a:r>
            <a:endParaRPr kumimoji="0" lang="en-US" sz="3200" b="1" i="0" u="none" strike="noStrike" kern="1200" cap="none" spc="0" normalizeH="0" baseline="-25000" noProof="0" dirty="0">
              <a:ln>
                <a:noFill/>
              </a:ln>
              <a:solidFill>
                <a:srgbClr val="110CEE"/>
              </a:solidFill>
              <a:effectLst/>
              <a:uLnTx/>
              <a:uFillTx/>
              <a:latin typeface="Arial" panose="020B0604020202020204" pitchFamily="34" charset="0"/>
            </a:endParaRPr>
          </a:p>
        </p:txBody>
      </p:sp>
      <p:sp>
        <p:nvSpPr>
          <p:cNvPr id="81" name="TextBox 80">
            <a:extLst>
              <a:ext uri="{FF2B5EF4-FFF2-40B4-BE49-F238E27FC236}">
                <a16:creationId xmlns:a16="http://schemas.microsoft.com/office/drawing/2014/main" id="{B58DF7D2-315B-483F-877A-E90DB991F531}"/>
              </a:ext>
            </a:extLst>
          </p:cNvPr>
          <p:cNvSpPr txBox="1"/>
          <p:nvPr/>
        </p:nvSpPr>
        <p:spPr>
          <a:xfrm>
            <a:off x="8649211" y="903657"/>
            <a:ext cx="2970691" cy="108472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2-brom</a:t>
            </a:r>
            <a:r>
              <a:rPr lang="en-US" sz="2400">
                <a:solidFill>
                  <a:srgbClr val="000000"/>
                </a:solidFill>
                <a:latin typeface="Arial" panose="020B0604020202020204" pitchFamily="34" charset="0"/>
                <a:cs typeface="Arial" panose="020B0604020202020204" pitchFamily="34" charset="0"/>
              </a:rPr>
              <a:t>o</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toluen</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vi-VN"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brom</a:t>
            </a:r>
            <a:r>
              <a:rPr kumimoji="0" lang="en-US"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a:t>
            </a:r>
            <a:r>
              <a:rPr kumimoji="0" lang="vi-VN"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toluen</a:t>
            </a:r>
            <a:r>
              <a:rPr kumimoji="0" lang="en-US"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r>
              <a:rPr kumimoji="0" lang="vi-VN"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vi-VN"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7D323170-0F61-4DE5-AD9A-E69E07BBA46C}"/>
              </a:ext>
            </a:extLst>
          </p:cNvPr>
          <p:cNvSpPr txBox="1"/>
          <p:nvPr/>
        </p:nvSpPr>
        <p:spPr>
          <a:xfrm>
            <a:off x="8267103" y="4048103"/>
            <a:ext cx="3352800" cy="1004699"/>
          </a:xfrm>
          <a:prstGeom prst="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4-brom</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toluen</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 </a:t>
            </a:r>
            <a:r>
              <a:rPr kumimoji="0" lang="vi-VN"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brom</a:t>
            </a:r>
            <a:r>
              <a:rPr kumimoji="0" lang="en-US"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a:t>
            </a:r>
            <a:r>
              <a:rPr kumimoji="0" lang="vi-VN"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toluen</a:t>
            </a:r>
            <a:r>
              <a:rPr kumimoji="0" lang="en-US"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48B58462-0602-4FFA-BF51-6ADF1D4E85D1}"/>
              </a:ext>
            </a:extLst>
          </p:cNvPr>
          <p:cNvSpPr txBox="1"/>
          <p:nvPr/>
        </p:nvSpPr>
        <p:spPr>
          <a:xfrm>
            <a:off x="552684" y="5550730"/>
            <a:ext cx="11212067" cy="100258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Nhận xét</a:t>
            </a:r>
            <a:r>
              <a:rPr kumimoji="0" lang="vi-VN"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Các</a:t>
            </a:r>
            <a:r>
              <a:rPr kumimoji="0" lang="en-US" sz="2400" b="1"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al</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kyl benzen</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phản ứng </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với </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halogen dễ</a:t>
            </a:r>
            <a:r>
              <a:rPr kumimoji="0" lang="en-US" sz="24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dàng hơn so với benzene và cho sản phẩm chủ yếu vào vị trí </a:t>
            </a:r>
            <a:r>
              <a:rPr kumimoji="0" lang="en-US" sz="2400" b="1" i="1" u="none" strike="noStrike" kern="1200" cap="none" spc="0" normalizeH="0" noProof="0">
                <a:ln>
                  <a:noFill/>
                </a:ln>
                <a:solidFill>
                  <a:srgbClr val="FF0000"/>
                </a:solidFill>
                <a:effectLst/>
                <a:uLnTx/>
                <a:uFillTx/>
                <a:latin typeface="Arial" panose="020B0604020202020204" pitchFamily="34" charset="0"/>
                <a:cs typeface="Arial" panose="020B0604020202020204" pitchFamily="34" charset="0"/>
              </a:rPr>
              <a:t>ortho</a:t>
            </a:r>
            <a:r>
              <a:rPr kumimoji="0" lang="en-US" sz="24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hoặc </a:t>
            </a:r>
            <a:r>
              <a:rPr kumimoji="0" lang="en-US" sz="2400" b="1" i="1" u="none" strike="noStrike" kern="1200" cap="none" spc="0" normalizeH="0" noProof="0">
                <a:ln>
                  <a:noFill/>
                </a:ln>
                <a:solidFill>
                  <a:srgbClr val="FF0000"/>
                </a:solidFill>
                <a:effectLst/>
                <a:uLnTx/>
                <a:uFillTx/>
                <a:latin typeface="Arial" panose="020B0604020202020204" pitchFamily="34" charset="0"/>
                <a:cs typeface="Arial" panose="020B0604020202020204" pitchFamily="34" charset="0"/>
              </a:rPr>
              <a:t>para</a:t>
            </a:r>
            <a:r>
              <a:rPr kumimoji="0" lang="en-US" sz="24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so với nhóm alkyl.</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207976E3-37D0-4D02-B5F2-1BB4FB66C209}"/>
              </a:ext>
            </a:extLst>
          </p:cNvPr>
          <p:cNvSpPr txBox="1"/>
          <p:nvPr/>
        </p:nvSpPr>
        <p:spPr>
          <a:xfrm>
            <a:off x="5608336" y="827563"/>
            <a:ext cx="114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p>
        </p:txBody>
      </p:sp>
      <p:sp>
        <p:nvSpPr>
          <p:cNvPr id="85" name="TextBox 84">
            <a:extLst>
              <a:ext uri="{FF2B5EF4-FFF2-40B4-BE49-F238E27FC236}">
                <a16:creationId xmlns:a16="http://schemas.microsoft.com/office/drawing/2014/main" id="{F0EF3F6C-0EEB-4599-A385-E6DACF914120}"/>
              </a:ext>
            </a:extLst>
          </p:cNvPr>
          <p:cNvSpPr txBox="1"/>
          <p:nvPr/>
        </p:nvSpPr>
        <p:spPr>
          <a:xfrm>
            <a:off x="5608336" y="4256563"/>
            <a:ext cx="114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a:t>
            </a:r>
          </a:p>
        </p:txBody>
      </p:sp>
    </p:spTree>
    <p:extLst>
      <p:ext uri="{BB962C8B-B14F-4D97-AF65-F5344CB8AC3E}">
        <p14:creationId xmlns:p14="http://schemas.microsoft.com/office/powerpoint/2010/main" val="456396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repeatCount="indefinite"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ox(in)">
                                      <p:cBhvr>
                                        <p:cTn id="15" dur="500"/>
                                        <p:tgtEl>
                                          <p:spTgt spid="2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ox(i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additive="base">
                                        <p:cTn id="38" dur="500" fill="hold"/>
                                        <p:tgtEl>
                                          <p:spTgt spid="58"/>
                                        </p:tgtEl>
                                        <p:attrNameLst>
                                          <p:attrName>ppt_x</p:attrName>
                                        </p:attrNameLst>
                                      </p:cBhvr>
                                      <p:tavLst>
                                        <p:tav tm="0">
                                          <p:val>
                                            <p:strVal val="#ppt_x"/>
                                          </p:val>
                                        </p:tav>
                                        <p:tav tm="100000">
                                          <p:val>
                                            <p:strVal val="#ppt_x"/>
                                          </p:val>
                                        </p:tav>
                                      </p:tavLst>
                                    </p:anim>
                                    <p:anim calcmode="lin" valueType="num">
                                      <p:cBhvr additive="base">
                                        <p:cTn id="3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9"/>
                                        </p:tgtEl>
                                        <p:attrNameLst>
                                          <p:attrName>style.visibility</p:attrName>
                                        </p:attrNameLst>
                                      </p:cBhvr>
                                      <p:to>
                                        <p:strVal val="visible"/>
                                      </p:to>
                                    </p:set>
                                    <p:anim calcmode="lin" valueType="num">
                                      <p:cBhvr additive="base">
                                        <p:cTn id="44" dur="500" fill="hold"/>
                                        <p:tgtEl>
                                          <p:spTgt spid="79"/>
                                        </p:tgtEl>
                                        <p:attrNameLst>
                                          <p:attrName>ppt_x</p:attrName>
                                        </p:attrNameLst>
                                      </p:cBhvr>
                                      <p:tavLst>
                                        <p:tav tm="0">
                                          <p:val>
                                            <p:strVal val="#ppt_x"/>
                                          </p:val>
                                        </p:tav>
                                        <p:tav tm="100000">
                                          <p:val>
                                            <p:strVal val="#ppt_x"/>
                                          </p:val>
                                        </p:tav>
                                      </p:tavLst>
                                    </p:anim>
                                    <p:anim calcmode="lin" valueType="num">
                                      <p:cBhvr additive="base">
                                        <p:cTn id="45" dur="500" fill="hold"/>
                                        <p:tgtEl>
                                          <p:spTgt spid="7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 calcmode="lin" valueType="num">
                                      <p:cBhvr additive="base">
                                        <p:cTn id="48" dur="500" fill="hold"/>
                                        <p:tgtEl>
                                          <p:spTgt spid="80"/>
                                        </p:tgtEl>
                                        <p:attrNameLst>
                                          <p:attrName>ppt_x</p:attrName>
                                        </p:attrNameLst>
                                      </p:cBhvr>
                                      <p:tavLst>
                                        <p:tav tm="0">
                                          <p:val>
                                            <p:strVal val="#ppt_x"/>
                                          </p:val>
                                        </p:tav>
                                        <p:tav tm="100000">
                                          <p:val>
                                            <p:strVal val="#ppt_x"/>
                                          </p:val>
                                        </p:tav>
                                      </p:tavLst>
                                    </p:anim>
                                    <p:anim calcmode="lin" valueType="num">
                                      <p:cBhvr additive="base">
                                        <p:cTn id="49"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1000" fill="hold"/>
                                        <p:tgtEl>
                                          <p:spTgt spid="81"/>
                                        </p:tgtEl>
                                        <p:attrNameLst>
                                          <p:attrName>ppt_x</p:attrName>
                                        </p:attrNameLst>
                                      </p:cBhvr>
                                      <p:tavLst>
                                        <p:tav tm="0">
                                          <p:val>
                                            <p:strVal val="#ppt_x-.2"/>
                                          </p:val>
                                        </p:tav>
                                        <p:tav tm="100000">
                                          <p:val>
                                            <p:strVal val="#ppt_x"/>
                                          </p:val>
                                        </p:tav>
                                      </p:tavLst>
                                    </p:anim>
                                    <p:anim calcmode="lin" valueType="num">
                                      <p:cBhvr>
                                        <p:cTn id="55" dur="1000" fill="hold"/>
                                        <p:tgtEl>
                                          <p:spTgt spid="8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81"/>
                                        </p:tgtEl>
                                      </p:cBhvr>
                                    </p:animEffect>
                                  </p:childTnLst>
                                </p:cTn>
                              </p:par>
                              <p:par>
                                <p:cTn id="57" presetID="29"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anim calcmode="lin" valueType="num">
                                      <p:cBhvr>
                                        <p:cTn id="59" dur="1000" fill="hold"/>
                                        <p:tgtEl>
                                          <p:spTgt spid="82"/>
                                        </p:tgtEl>
                                        <p:attrNameLst>
                                          <p:attrName>ppt_x</p:attrName>
                                        </p:attrNameLst>
                                      </p:cBhvr>
                                      <p:tavLst>
                                        <p:tav tm="0">
                                          <p:val>
                                            <p:strVal val="#ppt_x-.2"/>
                                          </p:val>
                                        </p:tav>
                                        <p:tav tm="100000">
                                          <p:val>
                                            <p:strVal val="#ppt_x"/>
                                          </p:val>
                                        </p:tav>
                                      </p:tavLst>
                                    </p:anim>
                                    <p:anim calcmode="lin" valueType="num">
                                      <p:cBhvr>
                                        <p:cTn id="60" dur="1000" fill="hold"/>
                                        <p:tgtEl>
                                          <p:spTgt spid="82"/>
                                        </p:tgtEl>
                                        <p:attrNameLst>
                                          <p:attrName>ppt_y</p:attrName>
                                        </p:attrNameLst>
                                      </p:cBhvr>
                                      <p:tavLst>
                                        <p:tav tm="0">
                                          <p:val>
                                            <p:strVal val="#ppt_y"/>
                                          </p:val>
                                        </p:tav>
                                        <p:tav tm="100000">
                                          <p:val>
                                            <p:strVal val="#ppt_y"/>
                                          </p:val>
                                        </p:tav>
                                      </p:tavLst>
                                    </p:anim>
                                    <p:animEffect transition="in" filter="wipe(right)" prLst="gradientSize: 0.1">
                                      <p:cBhvr>
                                        <p:cTn id="61" dur="1000"/>
                                        <p:tgtEl>
                                          <p:spTgt spid="82"/>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3"/>
                                        </p:tgtEl>
                                        <p:attrNameLst>
                                          <p:attrName>style.visibility</p:attrName>
                                        </p:attrNameLst>
                                      </p:cBhvr>
                                      <p:to>
                                        <p:strVal val="visible"/>
                                      </p:to>
                                    </p:set>
                                    <p:animEffect transition="in" filter="fade">
                                      <p:cBhvr>
                                        <p:cTn id="66" dur="1000"/>
                                        <p:tgtEl>
                                          <p:spTgt spid="83"/>
                                        </p:tgtEl>
                                      </p:cBhvr>
                                    </p:animEffect>
                                    <p:anim calcmode="lin" valueType="num">
                                      <p:cBhvr>
                                        <p:cTn id="67" dur="1000" fill="hold"/>
                                        <p:tgtEl>
                                          <p:spTgt spid="83"/>
                                        </p:tgtEl>
                                        <p:attrNameLst>
                                          <p:attrName>ppt_x</p:attrName>
                                        </p:attrNameLst>
                                      </p:cBhvr>
                                      <p:tavLst>
                                        <p:tav tm="0">
                                          <p:val>
                                            <p:strVal val="#ppt_x"/>
                                          </p:val>
                                        </p:tav>
                                        <p:tav tm="100000">
                                          <p:val>
                                            <p:strVal val="#ppt_x"/>
                                          </p:val>
                                        </p:tav>
                                      </p:tavLst>
                                    </p:anim>
                                    <p:anim calcmode="lin" valueType="num">
                                      <p:cBhvr>
                                        <p:cTn id="68"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circle(in)">
                                      <p:cBhvr>
                                        <p:cTn id="73" dur="2000"/>
                                        <p:tgtEl>
                                          <p:spTgt spid="84"/>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85"/>
                                        </p:tgtEl>
                                        <p:attrNameLst>
                                          <p:attrName>style.visibility</p:attrName>
                                        </p:attrNameLst>
                                      </p:cBhvr>
                                      <p:to>
                                        <p:strVal val="visible"/>
                                      </p:to>
                                    </p:set>
                                    <p:animEffect transition="in" filter="circle(in)">
                                      <p:cBhvr>
                                        <p:cTn id="78"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79" grpId="0"/>
      <p:bldP spid="80" grpId="0"/>
      <p:bldP spid="81" grpId="0" animBg="1"/>
      <p:bldP spid="82" grpId="0" animBg="1"/>
      <p:bldP spid="83" grpId="0"/>
      <p:bldP spid="84" grpId="0"/>
      <p:bldP spid="8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7213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4" name="Rectangle 99">
            <a:extLst>
              <a:ext uri="{FF2B5EF4-FFF2-40B4-BE49-F238E27FC236}">
                <a16:creationId xmlns:a16="http://schemas.microsoft.com/office/drawing/2014/main" id="{8429F98C-2200-DAD0-2BEF-A3E07E38F005}"/>
              </a:ext>
            </a:extLst>
          </p:cNvPr>
          <p:cNvSpPr>
            <a:spLocks noChangeArrowheads="1"/>
          </p:cNvSpPr>
          <p:nvPr/>
        </p:nvSpPr>
        <p:spPr bwMode="auto">
          <a:xfrm>
            <a:off x="1631217" y="2151963"/>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mj-lt"/>
                <a:cs typeface="Arial" panose="020B0604020202020204" pitchFamily="34" charset="0"/>
              </a:rPr>
              <a:t>►</a:t>
            </a:r>
            <a:r>
              <a:rPr lang="en-US" sz="2400" b="1">
                <a:solidFill>
                  <a:srgbClr val="FF0000"/>
                </a:solidFill>
                <a:latin typeface="+mj-lt"/>
                <a:cs typeface="Arial" panose="020B0604020202020204" pitchFamily="34" charset="0"/>
              </a:rPr>
              <a:t>Phản ứng thế halide</a:t>
            </a:r>
            <a:endParaRPr lang="vi-VN" sz="2400" b="1" dirty="0">
              <a:solidFill>
                <a:srgbClr val="FF0000"/>
              </a:solidFill>
              <a:latin typeface="+mj-lt"/>
              <a:cs typeface="Arial" panose="020B0604020202020204" pitchFamily="34" charset="0"/>
            </a:endParaRPr>
          </a:p>
        </p:txBody>
      </p:sp>
      <p:sp>
        <p:nvSpPr>
          <p:cNvPr id="39" name="Rectangle 38">
            <a:extLst>
              <a:ext uri="{FF2B5EF4-FFF2-40B4-BE49-F238E27FC236}">
                <a16:creationId xmlns:a16="http://schemas.microsoft.com/office/drawing/2014/main" id="{D9E39509-CCA0-DB3F-E486-5F585DF93D2D}"/>
              </a:ext>
            </a:extLst>
          </p:cNvPr>
          <p:cNvSpPr/>
          <p:nvPr/>
        </p:nvSpPr>
        <p:spPr>
          <a:xfrm>
            <a:off x="1815297" y="2841277"/>
            <a:ext cx="9791178" cy="3638691"/>
          </a:xfrm>
          <a:prstGeom prst="rect">
            <a:avLst/>
          </a:prstGeom>
          <a:solidFill>
            <a:srgbClr val="FDE9E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1D77A68-1441-7F24-6768-B9DD5095ADB4}"/>
              </a:ext>
            </a:extLst>
          </p:cNvPr>
          <p:cNvCxnSpPr/>
          <p:nvPr/>
        </p:nvCxnSpPr>
        <p:spPr>
          <a:xfrm>
            <a:off x="1815296" y="2828552"/>
            <a:ext cx="6331583" cy="13715"/>
          </a:xfrm>
          <a:prstGeom prst="line">
            <a:avLst/>
          </a:prstGeom>
          <a:ln w="38100">
            <a:solidFill>
              <a:srgbClr val="FF415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350349-0B63-C0E4-CEC1-FD4A37FF1C87}"/>
              </a:ext>
            </a:extLst>
          </p:cNvPr>
          <p:cNvCxnSpPr>
            <a:cxnSpLocks/>
          </p:cNvCxnSpPr>
          <p:nvPr/>
        </p:nvCxnSpPr>
        <p:spPr>
          <a:xfrm flipH="1">
            <a:off x="1822358" y="2824016"/>
            <a:ext cx="2354" cy="2787000"/>
          </a:xfrm>
          <a:prstGeom prst="line">
            <a:avLst/>
          </a:prstGeom>
          <a:ln w="38100">
            <a:solidFill>
              <a:srgbClr val="FF415B"/>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4B7472D-F209-B4B1-2DA5-C99BF1773657}"/>
              </a:ext>
            </a:extLst>
          </p:cNvPr>
          <p:cNvSpPr txBox="1"/>
          <p:nvPr/>
        </p:nvSpPr>
        <p:spPr>
          <a:xfrm>
            <a:off x="2017031" y="2891166"/>
            <a:ext cx="9378700" cy="522451"/>
          </a:xfrm>
          <a:prstGeom prst="rect">
            <a:avLst/>
          </a:prstGeom>
          <a:noFill/>
        </p:spPr>
        <p:txBody>
          <a:bodyPr wrap="square">
            <a:spAutoFit/>
          </a:bodyPr>
          <a:lstStyle/>
          <a:p>
            <a:pPr>
              <a:lnSpc>
                <a:spcPct val="130000"/>
              </a:lnSpc>
              <a:spcAft>
                <a:spcPts val="600"/>
              </a:spcAft>
            </a:pPr>
            <a:r>
              <a:rPr lang="vi-VN" sz="2400">
                <a:solidFill>
                  <a:schemeClr val="accent2">
                    <a:lumMod val="75000"/>
                  </a:schemeClr>
                </a:solidFill>
                <a:latin typeface="+mj-lt"/>
                <a:cs typeface="Arial" panose="020B0604020202020204" pitchFamily="34" charset="0"/>
              </a:rPr>
              <a:t>►</a:t>
            </a:r>
            <a:r>
              <a:rPr lang="en-US" sz="2400" b="1">
                <a:solidFill>
                  <a:schemeClr val="accent2">
                    <a:lumMod val="75000"/>
                  </a:schemeClr>
                </a:solidFill>
                <a:latin typeface="+mj-lt"/>
                <a:cs typeface="Arial" panose="020B0604020202020204" pitchFamily="34" charset="0"/>
              </a:rPr>
              <a:t>Thí nghiệm 1. Nitro hoá benzene</a:t>
            </a:r>
          </a:p>
        </p:txBody>
      </p:sp>
      <p:sp>
        <p:nvSpPr>
          <p:cNvPr id="43" name="TextBox 42">
            <a:extLst>
              <a:ext uri="{FF2B5EF4-FFF2-40B4-BE49-F238E27FC236}">
                <a16:creationId xmlns:a16="http://schemas.microsoft.com/office/drawing/2014/main" id="{0C2C26E8-8F8C-E7DB-7475-2B33DDC184D2}"/>
              </a:ext>
            </a:extLst>
          </p:cNvPr>
          <p:cNvSpPr txBox="1"/>
          <p:nvPr/>
        </p:nvSpPr>
        <p:spPr>
          <a:xfrm>
            <a:off x="2372545" y="3413617"/>
            <a:ext cx="9057181" cy="3066352"/>
          </a:xfrm>
          <a:prstGeom prst="rect">
            <a:avLst/>
          </a:prstGeom>
          <a:noFill/>
        </p:spPr>
        <p:txBody>
          <a:bodyPr wrap="square">
            <a:spAutoFit/>
          </a:bodyPr>
          <a:lstStyle/>
          <a:p>
            <a:pPr algn="just">
              <a:lnSpc>
                <a:spcPct val="130000"/>
              </a:lnSpc>
              <a:spcAft>
                <a:spcPts val="600"/>
              </a:spcAft>
            </a:pPr>
            <a:r>
              <a:rPr lang="en-US" sz="2100">
                <a:latin typeface="+mj-lt"/>
                <a:cs typeface="Arial" panose="020B0604020202020204" pitchFamily="34" charset="0"/>
              </a:rPr>
              <a:t>Cho từ từ 2 mL dung dịch sulfuric acid đặc vào ống nghiệm đã chứa sẵn 1,5 mL dd nitric acid đặc và làm lạnh trong chậu nước đá để tạo hỗn hợp nitro hoá. Nhỏ tiếp từ từ 1 mL benzene vào ống nghiệm và lắc ống nghiệm trong 6 – 10 phuta. Sau đó, rót từ từ hỗn hợp trong ống nghiệm vào cốc chứa 20 – 30 mL nước lạnh (khoảng 0</a:t>
            </a:r>
            <a:r>
              <a:rPr lang="en-US" sz="2100" baseline="30000">
                <a:latin typeface="+mj-lt"/>
                <a:cs typeface="Arial" panose="020B0604020202020204" pitchFamily="34" charset="0"/>
              </a:rPr>
              <a:t>0</a:t>
            </a:r>
            <a:r>
              <a:rPr lang="en-US" sz="2100">
                <a:latin typeface="+mj-lt"/>
                <a:cs typeface="Arial" panose="020B0604020202020204" pitchFamily="34" charset="0"/>
              </a:rPr>
              <a:t>C – 10</a:t>
            </a:r>
            <a:r>
              <a:rPr lang="en-US" sz="2100" baseline="30000">
                <a:latin typeface="+mj-lt"/>
                <a:cs typeface="Arial" panose="020B0604020202020204" pitchFamily="34" charset="0"/>
              </a:rPr>
              <a:t>0</a:t>
            </a:r>
            <a:r>
              <a:rPr lang="en-US" sz="2100">
                <a:latin typeface="+mj-lt"/>
                <a:cs typeface="Arial" panose="020B0604020202020204" pitchFamily="34" charset="0"/>
              </a:rPr>
              <a:t>C). Dùng đũa thuỷ tinh khuấy đều hỗn hợp rồi để yên. Quan sát màu của chất lỏng ở đáy cốc.</a:t>
            </a:r>
          </a:p>
          <a:p>
            <a:pPr algn="just">
              <a:lnSpc>
                <a:spcPct val="130000"/>
              </a:lnSpc>
              <a:spcAft>
                <a:spcPts val="600"/>
              </a:spcAft>
            </a:pPr>
            <a:r>
              <a:rPr lang="en-US" sz="2100">
                <a:latin typeface="+mj-lt"/>
                <a:cs typeface="Arial" panose="020B0604020202020204" pitchFamily="34" charset="0"/>
              </a:rPr>
              <a:t>Viết PTHH xảy ra và cho biết nitrobenzene có tan trong nước không.                                                                                                                                                                                                                                                                                                                                                                                                                                                                                                                                                                                                                                                                                                                                                                                                                                                                                                                                                                                                                                                                  </a:t>
            </a:r>
          </a:p>
        </p:txBody>
      </p:sp>
      <p:sp>
        <p:nvSpPr>
          <p:cNvPr id="44" name="AutoShape 6" descr="Đèn cồn thủy tinh và tim đèn | Sàn Nha Khoa Lớn Nhất VN">
            <a:extLst>
              <a:ext uri="{FF2B5EF4-FFF2-40B4-BE49-F238E27FC236}">
                <a16:creationId xmlns:a16="http://schemas.microsoft.com/office/drawing/2014/main" id="{4C9B08D9-DE04-F01E-E2CD-B0934EC45FAA}"/>
              </a:ext>
            </a:extLst>
          </p:cNvPr>
          <p:cNvSpPr>
            <a:spLocks noChangeAspect="1" noChangeArrowheads="1"/>
          </p:cNvSpPr>
          <p:nvPr/>
        </p:nvSpPr>
        <p:spPr bwMode="auto">
          <a:xfrm>
            <a:off x="7496732" y="497212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7056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7213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4" name="Rectangle 99">
            <a:extLst>
              <a:ext uri="{FF2B5EF4-FFF2-40B4-BE49-F238E27FC236}">
                <a16:creationId xmlns:a16="http://schemas.microsoft.com/office/drawing/2014/main" id="{8429F98C-2200-DAD0-2BEF-A3E07E38F005}"/>
              </a:ext>
            </a:extLst>
          </p:cNvPr>
          <p:cNvSpPr>
            <a:spLocks noChangeArrowheads="1"/>
          </p:cNvSpPr>
          <p:nvPr/>
        </p:nvSpPr>
        <p:spPr bwMode="auto">
          <a:xfrm>
            <a:off x="1631217" y="2151963"/>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mj-lt"/>
                <a:cs typeface="Arial" panose="020B0604020202020204" pitchFamily="34" charset="0"/>
              </a:rPr>
              <a:t>►</a:t>
            </a:r>
            <a:r>
              <a:rPr lang="en-US" sz="2400" b="1">
                <a:solidFill>
                  <a:srgbClr val="FF0000"/>
                </a:solidFill>
                <a:latin typeface="+mj-lt"/>
                <a:cs typeface="Arial" panose="020B0604020202020204" pitchFamily="34" charset="0"/>
              </a:rPr>
              <a:t>Phản ứng thế halide</a:t>
            </a:r>
            <a:endParaRPr lang="vi-VN" sz="2400" b="1" dirty="0">
              <a:solidFill>
                <a:srgbClr val="FF0000"/>
              </a:solidFill>
              <a:latin typeface="+mj-lt"/>
              <a:cs typeface="Arial" panose="020B0604020202020204" pitchFamily="34" charset="0"/>
            </a:endParaRPr>
          </a:p>
        </p:txBody>
      </p:sp>
      <p:sp>
        <p:nvSpPr>
          <p:cNvPr id="44" name="AutoShape 6" descr="Đèn cồn thủy tinh và tim đèn | Sàn Nha Khoa Lớn Nhất VN">
            <a:extLst>
              <a:ext uri="{FF2B5EF4-FFF2-40B4-BE49-F238E27FC236}">
                <a16:creationId xmlns:a16="http://schemas.microsoft.com/office/drawing/2014/main" id="{4C9B08D9-DE04-F01E-E2CD-B0934EC45FAA}"/>
              </a:ext>
            </a:extLst>
          </p:cNvPr>
          <p:cNvSpPr>
            <a:spLocks noChangeAspect="1" noChangeArrowheads="1"/>
          </p:cNvSpPr>
          <p:nvPr/>
        </p:nvSpPr>
        <p:spPr bwMode="auto">
          <a:xfrm>
            <a:off x="8100672" y="49919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55">
            <a:extLst>
              <a:ext uri="{FF2B5EF4-FFF2-40B4-BE49-F238E27FC236}">
                <a16:creationId xmlns:a16="http://schemas.microsoft.com/office/drawing/2014/main" id="{19DA56CF-DE17-38A0-7018-7F87FA57B32D}"/>
              </a:ext>
            </a:extLst>
          </p:cNvPr>
          <p:cNvSpPr>
            <a:spLocks noChangeShapeType="1"/>
          </p:cNvSpPr>
          <p:nvPr/>
        </p:nvSpPr>
        <p:spPr bwMode="auto">
          <a:xfrm>
            <a:off x="4256926" y="2831304"/>
            <a:ext cx="0" cy="35433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latin typeface="Arial" panose="020B0604020202020204" pitchFamily="34" charset="0"/>
              <a:cs typeface="Arial" panose="020B0604020202020204" pitchFamily="34" charset="0"/>
            </a:endParaRPr>
          </a:p>
        </p:txBody>
      </p:sp>
      <p:sp>
        <p:nvSpPr>
          <p:cNvPr id="45" name="Line 6">
            <a:extLst>
              <a:ext uri="{FF2B5EF4-FFF2-40B4-BE49-F238E27FC236}">
                <a16:creationId xmlns:a16="http://schemas.microsoft.com/office/drawing/2014/main" id="{A24BB3BD-7354-4EF7-E98C-BB0D8D04BC06}"/>
              </a:ext>
            </a:extLst>
          </p:cNvPr>
          <p:cNvSpPr>
            <a:spLocks noChangeShapeType="1"/>
          </p:cNvSpPr>
          <p:nvPr/>
        </p:nvSpPr>
        <p:spPr bwMode="auto">
          <a:xfrm>
            <a:off x="5199901" y="4926804"/>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46" name="AutoShape 28">
            <a:extLst>
              <a:ext uri="{FF2B5EF4-FFF2-40B4-BE49-F238E27FC236}">
                <a16:creationId xmlns:a16="http://schemas.microsoft.com/office/drawing/2014/main" id="{5E845687-CA64-21E5-957D-058BF0F138E0}"/>
              </a:ext>
            </a:extLst>
          </p:cNvPr>
          <p:cNvSpPr>
            <a:spLocks noChangeArrowheads="1"/>
          </p:cNvSpPr>
          <p:nvPr/>
        </p:nvSpPr>
        <p:spPr bwMode="auto">
          <a:xfrm>
            <a:off x="6450636" y="4504657"/>
            <a:ext cx="1697987" cy="211192"/>
          </a:xfrm>
          <a:prstGeom prst="rightArrow">
            <a:avLst>
              <a:gd name="adj1" fmla="val 50000"/>
              <a:gd name="adj2" fmla="val 108975"/>
            </a:avLst>
          </a:prstGeom>
          <a:solidFill>
            <a:schemeClr val="tx1"/>
          </a:solidFill>
          <a:ln w="9525">
            <a:noFill/>
            <a:miter lim="800000"/>
            <a:headEnd/>
            <a:tailEnd/>
          </a:ln>
          <a:effectLst/>
        </p:spPr>
        <p:txBody>
          <a:bodyPr wrap="none" anchor="ctr"/>
          <a:lstStyle/>
          <a:p>
            <a:endParaRPr lang="en-US">
              <a:latin typeface="Arial" panose="020B0604020202020204" pitchFamily="34" charset="0"/>
              <a:cs typeface="Arial" panose="020B0604020202020204" pitchFamily="34" charset="0"/>
            </a:endParaRPr>
          </a:p>
        </p:txBody>
      </p:sp>
      <p:sp>
        <p:nvSpPr>
          <p:cNvPr id="47" name="Rectangle 41">
            <a:extLst>
              <a:ext uri="{FF2B5EF4-FFF2-40B4-BE49-F238E27FC236}">
                <a16:creationId xmlns:a16="http://schemas.microsoft.com/office/drawing/2014/main" id="{77DDAEAF-43FD-2B3B-854C-953B469D6019}"/>
              </a:ext>
            </a:extLst>
          </p:cNvPr>
          <p:cNvSpPr>
            <a:spLocks noChangeArrowheads="1"/>
          </p:cNvSpPr>
          <p:nvPr/>
        </p:nvSpPr>
        <p:spPr bwMode="auto">
          <a:xfrm>
            <a:off x="6074651" y="3683181"/>
            <a:ext cx="232196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20000"/>
              </a:lnSpc>
            </a:pPr>
            <a:r>
              <a:rPr lang="vi-VN" sz="2000" b="1" dirty="0">
                <a:solidFill>
                  <a:srgbClr val="FF0000"/>
                </a:solidFill>
                <a:latin typeface="Arial" panose="020B0604020202020204" pitchFamily="34" charset="0"/>
                <a:cs typeface="Arial" panose="020B0604020202020204" pitchFamily="34" charset="0"/>
              </a:rPr>
              <a:t>Rót hỗn hợp vào</a:t>
            </a:r>
          </a:p>
          <a:p>
            <a:pPr algn="ctr">
              <a:lnSpc>
                <a:spcPct val="120000"/>
              </a:lnSpc>
            </a:pPr>
            <a:r>
              <a:rPr lang="vi-VN" sz="2000" b="1" dirty="0">
                <a:solidFill>
                  <a:srgbClr val="FF0000"/>
                </a:solidFill>
                <a:latin typeface="Arial" panose="020B0604020202020204" pitchFamily="34" charset="0"/>
                <a:cs typeface="Arial" panose="020B0604020202020204" pitchFamily="34" charset="0"/>
              </a:rPr>
              <a:t> cốc nước lạnh</a:t>
            </a:r>
          </a:p>
        </p:txBody>
      </p:sp>
      <p:grpSp>
        <p:nvGrpSpPr>
          <p:cNvPr id="48" name="Group 46">
            <a:extLst>
              <a:ext uri="{FF2B5EF4-FFF2-40B4-BE49-F238E27FC236}">
                <a16:creationId xmlns:a16="http://schemas.microsoft.com/office/drawing/2014/main" id="{05E8C00D-A412-2B22-A061-5AA7F28916A6}"/>
              </a:ext>
            </a:extLst>
          </p:cNvPr>
          <p:cNvGrpSpPr>
            <a:grpSpLocks/>
          </p:cNvGrpSpPr>
          <p:nvPr/>
        </p:nvGrpSpPr>
        <p:grpSpPr bwMode="auto">
          <a:xfrm>
            <a:off x="8499761" y="3602829"/>
            <a:ext cx="936625" cy="1196975"/>
            <a:chOff x="3399" y="1536"/>
            <a:chExt cx="1021" cy="1296"/>
          </a:xfrm>
        </p:grpSpPr>
        <p:graphicFrame>
          <p:nvGraphicFramePr>
            <p:cNvPr id="49" name="Object 32">
              <a:extLst>
                <a:ext uri="{FF2B5EF4-FFF2-40B4-BE49-F238E27FC236}">
                  <a16:creationId xmlns:a16="http://schemas.microsoft.com/office/drawing/2014/main" id="{4B12989F-336D-9DC2-EC9C-516A4F396C85}"/>
                </a:ext>
              </a:extLst>
            </p:cNvPr>
            <p:cNvGraphicFramePr>
              <a:graphicFrameLocks noChangeAspect="1"/>
            </p:cNvGraphicFramePr>
            <p:nvPr/>
          </p:nvGraphicFramePr>
          <p:xfrm>
            <a:off x="3399" y="1536"/>
            <a:ext cx="1021" cy="1296"/>
          </p:xfrm>
          <a:graphic>
            <a:graphicData uri="http://schemas.openxmlformats.org/presentationml/2006/ole">
              <mc:AlternateContent xmlns:mc="http://schemas.openxmlformats.org/markup-compatibility/2006">
                <mc:Choice xmlns:v="urn:schemas-microsoft-com:vml" Requires="v">
                  <p:oleObj name="Document" r:id="rId4" imgW="504825" imgH="733425" progId="ChemWindow.Document">
                    <p:embed/>
                  </p:oleObj>
                </mc:Choice>
                <mc:Fallback>
                  <p:oleObj name="Document" r:id="rId4" imgW="504825" imgH="733425" progId="ChemWindow.Document">
                    <p:embed/>
                    <p:pic>
                      <p:nvPicPr>
                        <p:cNvPr id="49" name="Object 32">
                          <a:extLst>
                            <a:ext uri="{FF2B5EF4-FFF2-40B4-BE49-F238E27FC236}">
                              <a16:creationId xmlns:a16="http://schemas.microsoft.com/office/drawing/2014/main" id="{4B12989F-336D-9DC2-EC9C-516A4F396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9" y="1536"/>
                          <a:ext cx="1021"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0" name="Group 49">
              <a:extLst>
                <a:ext uri="{FF2B5EF4-FFF2-40B4-BE49-F238E27FC236}">
                  <a16:creationId xmlns:a16="http://schemas.microsoft.com/office/drawing/2014/main" id="{72B598F7-751A-FCE7-1404-142B70649DB8}"/>
                </a:ext>
              </a:extLst>
            </p:cNvPr>
            <p:cNvGrpSpPr>
              <a:grpSpLocks/>
            </p:cNvGrpSpPr>
            <p:nvPr/>
          </p:nvGrpSpPr>
          <p:grpSpPr bwMode="auto">
            <a:xfrm>
              <a:off x="3504" y="2544"/>
              <a:ext cx="798" cy="249"/>
              <a:chOff x="3561" y="2565"/>
              <a:chExt cx="798" cy="249"/>
            </a:xfrm>
          </p:grpSpPr>
          <p:sp>
            <p:nvSpPr>
              <p:cNvPr id="51" name="Rectangle 35">
                <a:extLst>
                  <a:ext uri="{FF2B5EF4-FFF2-40B4-BE49-F238E27FC236}">
                    <a16:creationId xmlns:a16="http://schemas.microsoft.com/office/drawing/2014/main" id="{6A8EACC4-D983-0DA0-81BA-7E0D1255B6E5}"/>
                  </a:ext>
                </a:extLst>
              </p:cNvPr>
              <p:cNvSpPr>
                <a:spLocks noChangeArrowheads="1"/>
              </p:cNvSpPr>
              <p:nvPr/>
            </p:nvSpPr>
            <p:spPr bwMode="auto">
              <a:xfrm>
                <a:off x="3600" y="2688"/>
                <a:ext cx="732" cy="12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5FEA0"/>
                  </a:solidFill>
                  <a:latin typeface="Arial" panose="020B0604020202020204" pitchFamily="34" charset="0"/>
                  <a:cs typeface="Arial" panose="020B0604020202020204" pitchFamily="34" charset="0"/>
                </a:endParaRPr>
              </a:p>
            </p:txBody>
          </p:sp>
          <p:sp>
            <p:nvSpPr>
              <p:cNvPr id="52" name="Line 37">
                <a:extLst>
                  <a:ext uri="{FF2B5EF4-FFF2-40B4-BE49-F238E27FC236}">
                    <a16:creationId xmlns:a16="http://schemas.microsoft.com/office/drawing/2014/main" id="{76134834-C1A6-F1F3-1942-05FDF4C7559B}"/>
                  </a:ext>
                </a:extLst>
              </p:cNvPr>
              <p:cNvSpPr>
                <a:spLocks noChangeShapeType="1"/>
              </p:cNvSpPr>
              <p:nvPr/>
            </p:nvSpPr>
            <p:spPr bwMode="auto">
              <a:xfrm>
                <a:off x="3561" y="2613"/>
                <a:ext cx="75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3" name="Line 38">
                <a:extLst>
                  <a:ext uri="{FF2B5EF4-FFF2-40B4-BE49-F238E27FC236}">
                    <a16:creationId xmlns:a16="http://schemas.microsoft.com/office/drawing/2014/main" id="{626FDD47-B2A4-E8AA-0AB3-FA7E2C89C00E}"/>
                  </a:ext>
                </a:extLst>
              </p:cNvPr>
              <p:cNvSpPr>
                <a:spLocks noChangeShapeType="1"/>
              </p:cNvSpPr>
              <p:nvPr/>
            </p:nvSpPr>
            <p:spPr bwMode="auto">
              <a:xfrm>
                <a:off x="3591" y="2661"/>
                <a:ext cx="768"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4" name="Line 39">
                <a:extLst>
                  <a:ext uri="{FF2B5EF4-FFF2-40B4-BE49-F238E27FC236}">
                    <a16:creationId xmlns:a16="http://schemas.microsoft.com/office/drawing/2014/main" id="{CD4E445D-C5F3-A694-6F99-09AE59DE0C14}"/>
                  </a:ext>
                </a:extLst>
              </p:cNvPr>
              <p:cNvSpPr>
                <a:spLocks noChangeShapeType="1"/>
              </p:cNvSpPr>
              <p:nvPr/>
            </p:nvSpPr>
            <p:spPr bwMode="auto">
              <a:xfrm>
                <a:off x="3600" y="2565"/>
                <a:ext cx="75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sp>
        <p:nvSpPr>
          <p:cNvPr id="55" name="AutoShape 4">
            <a:extLst>
              <a:ext uri="{FF2B5EF4-FFF2-40B4-BE49-F238E27FC236}">
                <a16:creationId xmlns:a16="http://schemas.microsoft.com/office/drawing/2014/main" id="{B259E00A-8CCF-7802-79A4-774812F6862C}"/>
              </a:ext>
            </a:extLst>
          </p:cNvPr>
          <p:cNvSpPr>
            <a:spLocks noChangeArrowheads="1"/>
          </p:cNvSpPr>
          <p:nvPr/>
        </p:nvSpPr>
        <p:spPr bwMode="auto">
          <a:xfrm>
            <a:off x="5114176" y="3432967"/>
            <a:ext cx="709612" cy="1851025"/>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panose="020B0604020202020204" pitchFamily="34" charset="0"/>
              <a:cs typeface="Arial" panose="020B0604020202020204" pitchFamily="34" charset="0"/>
            </a:endParaRPr>
          </a:p>
        </p:txBody>
      </p:sp>
      <p:grpSp>
        <p:nvGrpSpPr>
          <p:cNvPr id="56" name="Group 67">
            <a:extLst>
              <a:ext uri="{FF2B5EF4-FFF2-40B4-BE49-F238E27FC236}">
                <a16:creationId xmlns:a16="http://schemas.microsoft.com/office/drawing/2014/main" id="{01D1F3CE-597B-26F9-7D04-2D4B2B29A8A8}"/>
              </a:ext>
            </a:extLst>
          </p:cNvPr>
          <p:cNvGrpSpPr>
            <a:grpSpLocks/>
          </p:cNvGrpSpPr>
          <p:nvPr/>
        </p:nvGrpSpPr>
        <p:grpSpPr bwMode="auto">
          <a:xfrm>
            <a:off x="5064963" y="4428329"/>
            <a:ext cx="752475" cy="744538"/>
            <a:chOff x="977" y="2647"/>
            <a:chExt cx="655" cy="359"/>
          </a:xfrm>
        </p:grpSpPr>
        <p:sp>
          <p:nvSpPr>
            <p:cNvPr id="57" name="Line 7">
              <a:extLst>
                <a:ext uri="{FF2B5EF4-FFF2-40B4-BE49-F238E27FC236}">
                  <a16:creationId xmlns:a16="http://schemas.microsoft.com/office/drawing/2014/main" id="{6E8D3919-FEF0-D39B-7480-C40BD38FA100}"/>
                </a:ext>
              </a:extLst>
            </p:cNvPr>
            <p:cNvSpPr>
              <a:spLocks noChangeShapeType="1"/>
            </p:cNvSpPr>
            <p:nvPr/>
          </p:nvSpPr>
          <p:spPr bwMode="auto">
            <a:xfrm>
              <a:off x="977" y="2722"/>
              <a:ext cx="611" cy="1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8" name="Line 8">
              <a:extLst>
                <a:ext uri="{FF2B5EF4-FFF2-40B4-BE49-F238E27FC236}">
                  <a16:creationId xmlns:a16="http://schemas.microsoft.com/office/drawing/2014/main" id="{89A1EF8F-C782-74FE-3221-C96535119369}"/>
                </a:ext>
              </a:extLst>
            </p:cNvPr>
            <p:cNvSpPr>
              <a:spLocks noChangeShapeType="1"/>
            </p:cNvSpPr>
            <p:nvPr/>
          </p:nvSpPr>
          <p:spPr bwMode="auto">
            <a:xfrm>
              <a:off x="1013" y="2791"/>
              <a:ext cx="567"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9" name="Line 10">
              <a:extLst>
                <a:ext uri="{FF2B5EF4-FFF2-40B4-BE49-F238E27FC236}">
                  <a16:creationId xmlns:a16="http://schemas.microsoft.com/office/drawing/2014/main" id="{D14BD580-F09D-477E-1E77-138B1AD06EFE}"/>
                </a:ext>
              </a:extLst>
            </p:cNvPr>
            <p:cNvSpPr>
              <a:spLocks noChangeShapeType="1"/>
            </p:cNvSpPr>
            <p:nvPr/>
          </p:nvSpPr>
          <p:spPr bwMode="auto">
            <a:xfrm>
              <a:off x="1084" y="2945"/>
              <a:ext cx="436"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0" name="Line 11">
              <a:extLst>
                <a:ext uri="{FF2B5EF4-FFF2-40B4-BE49-F238E27FC236}">
                  <a16:creationId xmlns:a16="http://schemas.microsoft.com/office/drawing/2014/main" id="{16D5936F-4699-5EF2-7D4D-544ED6BED96E}"/>
                </a:ext>
              </a:extLst>
            </p:cNvPr>
            <p:cNvSpPr>
              <a:spLocks noChangeShapeType="1"/>
            </p:cNvSpPr>
            <p:nvPr/>
          </p:nvSpPr>
          <p:spPr bwMode="auto">
            <a:xfrm>
              <a:off x="1196" y="3006"/>
              <a:ext cx="218"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1" name="Line 12">
              <a:extLst>
                <a:ext uri="{FF2B5EF4-FFF2-40B4-BE49-F238E27FC236}">
                  <a16:creationId xmlns:a16="http://schemas.microsoft.com/office/drawing/2014/main" id="{6CFCFF81-BBDA-D9D1-FAB5-639E21BC6CAF}"/>
                </a:ext>
              </a:extLst>
            </p:cNvPr>
            <p:cNvSpPr>
              <a:spLocks noChangeShapeType="1"/>
            </p:cNvSpPr>
            <p:nvPr/>
          </p:nvSpPr>
          <p:spPr bwMode="auto">
            <a:xfrm>
              <a:off x="977" y="2647"/>
              <a:ext cx="655"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sp>
        <p:nvSpPr>
          <p:cNvPr id="62" name="AutoShape 21">
            <a:extLst>
              <a:ext uri="{FF2B5EF4-FFF2-40B4-BE49-F238E27FC236}">
                <a16:creationId xmlns:a16="http://schemas.microsoft.com/office/drawing/2014/main" id="{E4C1FB9F-8F1F-45A5-4508-632F873F88AB}"/>
              </a:ext>
            </a:extLst>
          </p:cNvPr>
          <p:cNvSpPr>
            <a:spLocks noChangeArrowheads="1"/>
          </p:cNvSpPr>
          <p:nvPr/>
        </p:nvSpPr>
        <p:spPr bwMode="auto">
          <a:xfrm>
            <a:off x="2929573" y="3677549"/>
            <a:ext cx="1756812" cy="870637"/>
          </a:xfrm>
          <a:prstGeom prst="wedgeRectCallout">
            <a:avLst>
              <a:gd name="adj1" fmla="val 84815"/>
              <a:gd name="adj2" fmla="val 119977"/>
            </a:avLst>
          </a:prstGeom>
          <a:solidFill>
            <a:srgbClr val="C00000"/>
          </a:solidFill>
          <a:ln w="9525">
            <a:noFill/>
            <a:miter lim="800000"/>
            <a:headEnd/>
            <a:tailEnd/>
          </a:ln>
          <a:effectLst/>
        </p:spPr>
        <p:txBody>
          <a:bodyPr/>
          <a:lstStyle/>
          <a:p>
            <a:pPr algn="ctr">
              <a:lnSpc>
                <a:spcPct val="120000"/>
              </a:lnSpc>
              <a:defRPr/>
            </a:pPr>
            <a:r>
              <a:rPr lang="vi-VN" sz="2000" b="1">
                <a:solidFill>
                  <a:schemeClr val="bg1"/>
                </a:solidFill>
                <a:latin typeface="Arial" panose="020B0604020202020204" pitchFamily="34" charset="0"/>
                <a:cs typeface="Arial" panose="020B0604020202020204" pitchFamily="34" charset="0"/>
              </a:rPr>
              <a:t>H</a:t>
            </a:r>
            <a:r>
              <a:rPr lang="vi-VN" sz="2000" b="1" baseline="-25000">
                <a:solidFill>
                  <a:schemeClr val="bg1"/>
                </a:solidFill>
                <a:latin typeface="Arial" panose="020B0604020202020204" pitchFamily="34" charset="0"/>
                <a:cs typeface="Arial" panose="020B0604020202020204" pitchFamily="34" charset="0"/>
              </a:rPr>
              <a:t>2</a:t>
            </a:r>
            <a:r>
              <a:rPr lang="vi-VN" sz="2000" b="1">
                <a:solidFill>
                  <a:schemeClr val="bg1"/>
                </a:solidFill>
                <a:latin typeface="Arial" panose="020B0604020202020204" pitchFamily="34" charset="0"/>
                <a:cs typeface="Arial" panose="020B0604020202020204" pitchFamily="34" charset="0"/>
              </a:rPr>
              <a:t>SO</a:t>
            </a:r>
            <a:r>
              <a:rPr lang="vi-VN" sz="2000" b="1" baseline="-25000">
                <a:solidFill>
                  <a:schemeClr val="bg1"/>
                </a:solidFill>
                <a:latin typeface="Arial" panose="020B0604020202020204" pitchFamily="34" charset="0"/>
                <a:cs typeface="Arial" panose="020B0604020202020204" pitchFamily="34" charset="0"/>
              </a:rPr>
              <a:t>4 đ</a:t>
            </a:r>
            <a:r>
              <a:rPr lang="en-US" sz="2000" b="1" baseline="-25000">
                <a:solidFill>
                  <a:schemeClr val="bg1"/>
                </a:solidFill>
                <a:latin typeface="Arial" panose="020B0604020202020204" pitchFamily="34" charset="0"/>
                <a:cs typeface="Arial" panose="020B0604020202020204" pitchFamily="34" charset="0"/>
              </a:rPr>
              <a:t>ặc</a:t>
            </a:r>
            <a:endParaRPr lang="vi-VN" sz="2000" b="1" dirty="0">
              <a:solidFill>
                <a:schemeClr val="bg1"/>
              </a:solidFill>
              <a:latin typeface="Arial" panose="020B0604020202020204" pitchFamily="34" charset="0"/>
              <a:cs typeface="Arial" panose="020B0604020202020204" pitchFamily="34" charset="0"/>
            </a:endParaRPr>
          </a:p>
          <a:p>
            <a:pPr algn="ctr">
              <a:lnSpc>
                <a:spcPct val="120000"/>
              </a:lnSpc>
              <a:defRPr/>
            </a:pPr>
            <a:r>
              <a:rPr lang="vi-VN" sz="2000" b="1">
                <a:solidFill>
                  <a:schemeClr val="bg1"/>
                </a:solidFill>
                <a:latin typeface="Arial" panose="020B0604020202020204" pitchFamily="34" charset="0"/>
                <a:cs typeface="Arial" panose="020B0604020202020204" pitchFamily="34" charset="0"/>
              </a:rPr>
              <a:t>HNO</a:t>
            </a:r>
            <a:r>
              <a:rPr lang="vi-VN" sz="2000" b="1" baseline="-25000">
                <a:solidFill>
                  <a:schemeClr val="bg1"/>
                </a:solidFill>
                <a:latin typeface="Arial" panose="020B0604020202020204" pitchFamily="34" charset="0"/>
                <a:cs typeface="Arial" panose="020B0604020202020204" pitchFamily="34" charset="0"/>
              </a:rPr>
              <a:t>3 đ</a:t>
            </a:r>
            <a:r>
              <a:rPr lang="en-US" sz="2000" b="1" baseline="-25000">
                <a:solidFill>
                  <a:schemeClr val="bg1"/>
                </a:solidFill>
                <a:latin typeface="Arial" panose="020B0604020202020204" pitchFamily="34" charset="0"/>
                <a:cs typeface="Arial" panose="020B0604020202020204" pitchFamily="34" charset="0"/>
              </a:rPr>
              <a:t>ặc</a:t>
            </a:r>
            <a:endParaRPr lang="vi-VN" sz="2000" b="1" dirty="0">
              <a:solidFill>
                <a:schemeClr val="bg1"/>
              </a:solidFill>
              <a:latin typeface="Arial" panose="020B0604020202020204" pitchFamily="34" charset="0"/>
              <a:cs typeface="Arial" panose="020B0604020202020204" pitchFamily="34" charset="0"/>
            </a:endParaRPr>
          </a:p>
          <a:p>
            <a:pPr algn="ctr">
              <a:lnSpc>
                <a:spcPct val="120000"/>
              </a:lnSpc>
              <a:defRPr/>
            </a:pPr>
            <a:endParaRPr lang="en-US" dirty="0">
              <a:solidFill>
                <a:schemeClr val="bg1"/>
              </a:solidFill>
              <a:latin typeface="Arial" panose="020B0604020202020204" pitchFamily="34" charset="0"/>
              <a:cs typeface="Arial" panose="020B0604020202020204" pitchFamily="34" charset="0"/>
            </a:endParaRPr>
          </a:p>
        </p:txBody>
      </p:sp>
      <p:sp>
        <p:nvSpPr>
          <p:cNvPr id="63" name="Rectangle 22">
            <a:extLst>
              <a:ext uri="{FF2B5EF4-FFF2-40B4-BE49-F238E27FC236}">
                <a16:creationId xmlns:a16="http://schemas.microsoft.com/office/drawing/2014/main" id="{CDA39178-F729-40AC-356A-2112615AD99C}"/>
              </a:ext>
            </a:extLst>
          </p:cNvPr>
          <p:cNvSpPr>
            <a:spLocks noChangeArrowheads="1"/>
          </p:cNvSpPr>
          <p:nvPr/>
        </p:nvSpPr>
        <p:spPr bwMode="auto">
          <a:xfrm>
            <a:off x="4139421" y="2760528"/>
            <a:ext cx="923106" cy="570153"/>
          </a:xfrm>
          <a:prstGeom prst="rect">
            <a:avLst/>
          </a:prstGeom>
          <a:solidFill>
            <a:srgbClr val="CCFFCC"/>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6</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6</a:t>
            </a:r>
            <a:endParaRPr lang="en-US" sz="2400" b="1" dirty="0">
              <a:latin typeface="Arial" panose="020B0604020202020204" pitchFamily="34" charset="0"/>
              <a:cs typeface="Arial" panose="020B0604020202020204" pitchFamily="34" charset="0"/>
            </a:endParaRPr>
          </a:p>
        </p:txBody>
      </p:sp>
      <p:sp>
        <p:nvSpPr>
          <p:cNvPr id="64" name="AutoShape 27">
            <a:extLst>
              <a:ext uri="{FF2B5EF4-FFF2-40B4-BE49-F238E27FC236}">
                <a16:creationId xmlns:a16="http://schemas.microsoft.com/office/drawing/2014/main" id="{EB503A4E-5FE2-65BB-8A98-D94E03F665D7}"/>
              </a:ext>
            </a:extLst>
          </p:cNvPr>
          <p:cNvSpPr>
            <a:spLocks noChangeArrowheads="1"/>
          </p:cNvSpPr>
          <p:nvPr/>
        </p:nvSpPr>
        <p:spPr bwMode="auto">
          <a:xfrm>
            <a:off x="5347538" y="3848892"/>
            <a:ext cx="200025" cy="674687"/>
          </a:xfrm>
          <a:prstGeom prst="downArrow">
            <a:avLst>
              <a:gd name="adj1" fmla="val 50000"/>
              <a:gd name="adj2" fmla="val 6098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65" name="AutoShape 26">
            <a:extLst>
              <a:ext uri="{FF2B5EF4-FFF2-40B4-BE49-F238E27FC236}">
                <a16:creationId xmlns:a16="http://schemas.microsoft.com/office/drawing/2014/main" id="{24837FB5-88AE-B1D9-71F9-5573B8783101}"/>
              </a:ext>
            </a:extLst>
          </p:cNvPr>
          <p:cNvSpPr>
            <a:spLocks noChangeArrowheads="1"/>
          </p:cNvSpPr>
          <p:nvPr/>
        </p:nvSpPr>
        <p:spPr bwMode="auto">
          <a:xfrm rot="1923829">
            <a:off x="5164976" y="2869404"/>
            <a:ext cx="450850" cy="1146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000"/>
          </a:solidFill>
          <a:ln w="9525">
            <a:noFill/>
            <a:miter lim="800000"/>
            <a:headEnd/>
            <a:tailEnd/>
          </a:ln>
          <a:effectLst/>
        </p:spPr>
        <p:txBody>
          <a:bodyPr wrap="none" anchor="ctr"/>
          <a:lstStyle/>
          <a:p>
            <a:endParaRPr lang="en-US">
              <a:latin typeface="Arial" panose="020B0604020202020204" pitchFamily="34" charset="0"/>
              <a:cs typeface="Arial" panose="020B0604020202020204" pitchFamily="34" charset="0"/>
            </a:endParaRPr>
          </a:p>
        </p:txBody>
      </p:sp>
      <p:sp>
        <p:nvSpPr>
          <p:cNvPr id="66" name="Rectangle 68">
            <a:extLst>
              <a:ext uri="{FF2B5EF4-FFF2-40B4-BE49-F238E27FC236}">
                <a16:creationId xmlns:a16="http://schemas.microsoft.com/office/drawing/2014/main" id="{3873BBBB-0BAC-ED71-31CA-A5FF2E6E4316}"/>
              </a:ext>
            </a:extLst>
          </p:cNvPr>
          <p:cNvSpPr>
            <a:spLocks noChangeArrowheads="1"/>
          </p:cNvSpPr>
          <p:nvPr/>
        </p:nvSpPr>
        <p:spPr bwMode="auto">
          <a:xfrm>
            <a:off x="4439212" y="5630860"/>
            <a:ext cx="2151062"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20000"/>
              </a:lnSpc>
            </a:pPr>
            <a:r>
              <a:rPr lang="vi-VN" sz="2000" b="1" dirty="0">
                <a:latin typeface="Arial" panose="020B0604020202020204" pitchFamily="34" charset="0"/>
                <a:cs typeface="Arial" panose="020B0604020202020204" pitchFamily="34" charset="0"/>
              </a:rPr>
              <a:t>Lắc mạnh hỗn hợp</a:t>
            </a:r>
          </a:p>
          <a:p>
            <a:pPr algn="ctr">
              <a:lnSpc>
                <a:spcPct val="120000"/>
              </a:lnSpc>
            </a:pPr>
            <a:r>
              <a:rPr lang="vi-VN" sz="2000" b="1" dirty="0">
                <a:latin typeface="Arial" panose="020B0604020202020204" pitchFamily="34" charset="0"/>
                <a:cs typeface="Arial" panose="020B0604020202020204" pitchFamily="34" charset="0"/>
              </a:rPr>
              <a:t> từ 5 – 7 phút</a:t>
            </a:r>
          </a:p>
        </p:txBody>
      </p:sp>
      <p:sp>
        <p:nvSpPr>
          <p:cNvPr id="67" name="Rectangle 72">
            <a:extLst>
              <a:ext uri="{FF2B5EF4-FFF2-40B4-BE49-F238E27FC236}">
                <a16:creationId xmlns:a16="http://schemas.microsoft.com/office/drawing/2014/main" id="{79076590-E335-BB80-BEE0-83D20437EFB4}"/>
              </a:ext>
            </a:extLst>
          </p:cNvPr>
          <p:cNvSpPr>
            <a:spLocks noChangeArrowheads="1"/>
          </p:cNvSpPr>
          <p:nvPr/>
        </p:nvSpPr>
        <p:spPr bwMode="auto">
          <a:xfrm>
            <a:off x="7938304" y="5611016"/>
            <a:ext cx="24384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20000"/>
              </a:lnSpc>
            </a:pPr>
            <a:r>
              <a:rPr lang="vi-VN" sz="2000" b="1" dirty="0">
                <a:solidFill>
                  <a:srgbClr val="110CEE"/>
                </a:solidFill>
                <a:latin typeface="Arial" panose="020B0604020202020204" pitchFamily="34" charset="0"/>
                <a:cs typeface="Arial" panose="020B0604020202020204" pitchFamily="34" charset="0"/>
              </a:rPr>
              <a:t>Chất lỏng màu vàng</a:t>
            </a:r>
          </a:p>
          <a:p>
            <a:pPr algn="ctr">
              <a:lnSpc>
                <a:spcPct val="120000"/>
              </a:lnSpc>
            </a:pPr>
            <a:r>
              <a:rPr lang="vi-VN" sz="2000" b="1" dirty="0">
                <a:solidFill>
                  <a:srgbClr val="110CEE"/>
                </a:solidFill>
                <a:latin typeface="Arial" panose="020B0604020202020204" pitchFamily="34" charset="0"/>
                <a:cs typeface="Arial" panose="020B0604020202020204" pitchFamily="34" charset="0"/>
              </a:rPr>
              <a:t> lắng xuống</a:t>
            </a:r>
          </a:p>
        </p:txBody>
      </p:sp>
      <p:sp>
        <p:nvSpPr>
          <p:cNvPr id="68" name="AutoShape 74">
            <a:extLst>
              <a:ext uri="{FF2B5EF4-FFF2-40B4-BE49-F238E27FC236}">
                <a16:creationId xmlns:a16="http://schemas.microsoft.com/office/drawing/2014/main" id="{1F4C4D5D-1A00-CFD3-46DD-ED71C2E25779}"/>
              </a:ext>
            </a:extLst>
          </p:cNvPr>
          <p:cNvSpPr>
            <a:spLocks noChangeArrowheads="1"/>
          </p:cNvSpPr>
          <p:nvPr/>
        </p:nvSpPr>
        <p:spPr bwMode="auto">
          <a:xfrm>
            <a:off x="8923622" y="4896642"/>
            <a:ext cx="233879" cy="533400"/>
          </a:xfrm>
          <a:prstGeom prst="upArrow">
            <a:avLst>
              <a:gd name="adj1" fmla="val 50000"/>
              <a:gd name="adj2" fmla="val 88035"/>
            </a:avLst>
          </a:prstGeom>
          <a:solidFill>
            <a:srgbClr val="110CEE"/>
          </a:solidFill>
          <a:ln w="9525">
            <a:noFill/>
            <a:miter lim="800000"/>
            <a:headEnd/>
            <a:tailEnd/>
          </a:ln>
          <a:effectLst/>
        </p:spPr>
        <p:txBody>
          <a:bodyPr wrap="none" anchor="ct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530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grpSp>
        <p:nvGrpSpPr>
          <p:cNvPr id="2" name="Group 1">
            <a:extLst>
              <a:ext uri="{FF2B5EF4-FFF2-40B4-BE49-F238E27FC236}">
                <a16:creationId xmlns:a16="http://schemas.microsoft.com/office/drawing/2014/main" id="{19048002-42F1-0F50-8BEB-8E92126CF45D}"/>
              </a:ext>
            </a:extLst>
          </p:cNvPr>
          <p:cNvGrpSpPr/>
          <p:nvPr/>
        </p:nvGrpSpPr>
        <p:grpSpPr>
          <a:xfrm>
            <a:off x="1605634" y="2306181"/>
            <a:ext cx="8980732" cy="1720476"/>
            <a:chOff x="785005" y="1794295"/>
            <a:chExt cx="8980732" cy="1720476"/>
          </a:xfrm>
        </p:grpSpPr>
        <p:sp>
          <p:nvSpPr>
            <p:cNvPr id="7" name="Rectangle 6">
              <a:extLst>
                <a:ext uri="{FF2B5EF4-FFF2-40B4-BE49-F238E27FC236}">
                  <a16:creationId xmlns:a16="http://schemas.microsoft.com/office/drawing/2014/main" id="{3B4FB013-BA7C-0768-A6A5-D39D97B4E48D}"/>
                </a:ext>
              </a:extLst>
            </p:cNvPr>
            <p:cNvSpPr/>
            <p:nvPr/>
          </p:nvSpPr>
          <p:spPr>
            <a:xfrm>
              <a:off x="948854" y="2078967"/>
              <a:ext cx="8816883" cy="1435804"/>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422233-35BD-D4CD-2A32-925ACFC64EDE}"/>
                </a:ext>
              </a:extLst>
            </p:cNvPr>
            <p:cNvSpPr/>
            <p:nvPr/>
          </p:nvSpPr>
          <p:spPr>
            <a:xfrm>
              <a:off x="948854" y="2078966"/>
              <a:ext cx="8816883"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0790D616-E4F0-ABC8-5163-33A7385406AA}"/>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B8EED6FE-1139-4E76-1F54-A1882DE1E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541C81F-55E8-8539-AFE2-ECF601D90540}"/>
              </a:ext>
            </a:extLst>
          </p:cNvPr>
          <p:cNvSpPr txBox="1"/>
          <p:nvPr/>
        </p:nvSpPr>
        <p:spPr>
          <a:xfrm>
            <a:off x="2314301" y="2924261"/>
            <a:ext cx="8272065" cy="1002582"/>
          </a:xfrm>
          <a:prstGeom prst="rect">
            <a:avLst/>
          </a:prstGeom>
          <a:noFill/>
        </p:spPr>
        <p:txBody>
          <a:bodyPr wrap="square">
            <a:spAutoFit/>
          </a:bodyPr>
          <a:lstStyle/>
          <a:p>
            <a:pPr>
              <a:lnSpc>
                <a:spcPct val="130000"/>
              </a:lnSpc>
              <a:spcAft>
                <a:spcPts val="600"/>
              </a:spcAft>
            </a:pPr>
            <a:r>
              <a:rPr lang="en-US" sz="2400">
                <a:latin typeface="+mj-lt"/>
                <a:cs typeface="Arial" panose="020B0604020202020204" pitchFamily="34" charset="0"/>
              </a:rPr>
              <a:t>1. Trong Thí nghiệm 1, chất lỏng xuất hiện ở đáy có phải là benzene không? Vì sao?</a:t>
            </a:r>
          </a:p>
        </p:txBody>
      </p:sp>
      <p:sp>
        <p:nvSpPr>
          <p:cNvPr id="14" name="Rectangle 99">
            <a:extLst>
              <a:ext uri="{FF2B5EF4-FFF2-40B4-BE49-F238E27FC236}">
                <a16:creationId xmlns:a16="http://schemas.microsoft.com/office/drawing/2014/main" id="{1A905376-30F0-B6AB-BEE4-18F8647D73C1}"/>
              </a:ext>
            </a:extLst>
          </p:cNvPr>
          <p:cNvSpPr>
            <a:spLocks noChangeArrowheads="1"/>
          </p:cNvSpPr>
          <p:nvPr/>
        </p:nvSpPr>
        <p:spPr bwMode="auto">
          <a:xfrm>
            <a:off x="1605634" y="1795675"/>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Arial" panose="020B0604020202020204" pitchFamily="34" charset="0"/>
                <a:cs typeface="Arial" panose="020B0604020202020204" pitchFamily="34" charset="0"/>
              </a:rPr>
              <a:t>►</a:t>
            </a:r>
            <a:r>
              <a:rPr lang="en-US" sz="2400" b="1">
                <a:solidFill>
                  <a:srgbClr val="FF0000"/>
                </a:solidFill>
                <a:latin typeface="Arial" panose="020B0604020202020204" pitchFamily="34" charset="0"/>
                <a:cs typeface="Arial" panose="020B0604020202020204" pitchFamily="34" charset="0"/>
              </a:rPr>
              <a:t>Phản ứng thế halide</a:t>
            </a:r>
            <a:endParaRPr lang="vi-VN" sz="2400" b="1" dirty="0">
              <a:solidFill>
                <a:srgbClr val="FF000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D793F739-A610-C1BD-D38E-624EF7FC8F8E}"/>
              </a:ext>
            </a:extLst>
          </p:cNvPr>
          <p:cNvSpPr/>
          <p:nvPr/>
        </p:nvSpPr>
        <p:spPr>
          <a:xfrm>
            <a:off x="5381946" y="4231841"/>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1127313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14" name="Rectangle 99">
            <a:extLst>
              <a:ext uri="{FF2B5EF4-FFF2-40B4-BE49-F238E27FC236}">
                <a16:creationId xmlns:a16="http://schemas.microsoft.com/office/drawing/2014/main" id="{1A905376-30F0-B6AB-BEE4-18F8647D73C1}"/>
              </a:ext>
            </a:extLst>
          </p:cNvPr>
          <p:cNvSpPr>
            <a:spLocks noChangeArrowheads="1"/>
          </p:cNvSpPr>
          <p:nvPr/>
        </p:nvSpPr>
        <p:spPr bwMode="auto">
          <a:xfrm>
            <a:off x="1605634" y="1795675"/>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Arial" panose="020B0604020202020204" pitchFamily="34" charset="0"/>
                <a:cs typeface="Arial" panose="020B0604020202020204" pitchFamily="34" charset="0"/>
              </a:rPr>
              <a:t>►</a:t>
            </a:r>
            <a:r>
              <a:rPr lang="en-US" sz="2400" b="1">
                <a:solidFill>
                  <a:srgbClr val="FF0000"/>
                </a:solidFill>
                <a:latin typeface="Arial" panose="020B0604020202020204" pitchFamily="34" charset="0"/>
                <a:cs typeface="Arial" panose="020B0604020202020204" pitchFamily="34" charset="0"/>
              </a:rPr>
              <a:t>Phản ứng thế halide</a:t>
            </a:r>
            <a:endParaRPr lang="vi-VN" sz="2400" b="1" dirty="0">
              <a:solidFill>
                <a:srgbClr val="FF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48FA613-340A-947F-00A3-CA18713D6022}"/>
              </a:ext>
            </a:extLst>
          </p:cNvPr>
          <p:cNvGrpSpPr/>
          <p:nvPr/>
        </p:nvGrpSpPr>
        <p:grpSpPr>
          <a:xfrm>
            <a:off x="1605634" y="2989554"/>
            <a:ext cx="2066368" cy="2914670"/>
            <a:chOff x="1694764" y="3508094"/>
            <a:chExt cx="2066368" cy="2914670"/>
          </a:xfrm>
        </p:grpSpPr>
        <p:grpSp>
          <p:nvGrpSpPr>
            <p:cNvPr id="6" name="Group 38">
              <a:extLst>
                <a:ext uri="{FF2B5EF4-FFF2-40B4-BE49-F238E27FC236}">
                  <a16:creationId xmlns:a16="http://schemas.microsoft.com/office/drawing/2014/main" id="{77804124-0D8E-9612-0074-081855F95A91}"/>
                </a:ext>
              </a:extLst>
            </p:cNvPr>
            <p:cNvGrpSpPr>
              <a:grpSpLocks/>
            </p:cNvGrpSpPr>
            <p:nvPr/>
          </p:nvGrpSpPr>
          <p:grpSpPr bwMode="auto">
            <a:xfrm>
              <a:off x="1694764" y="4660512"/>
              <a:ext cx="1524033" cy="1762252"/>
              <a:chOff x="921370" y="3678449"/>
              <a:chExt cx="836103" cy="966674"/>
            </a:xfrm>
          </p:grpSpPr>
          <p:sp>
            <p:nvSpPr>
              <p:cNvPr id="17" name="AutoShape 11">
                <a:extLst>
                  <a:ext uri="{FF2B5EF4-FFF2-40B4-BE49-F238E27FC236}">
                    <a16:creationId xmlns:a16="http://schemas.microsoft.com/office/drawing/2014/main" id="{7F97E480-D3DE-01AF-095D-DE58E6E1EBDE}"/>
                  </a:ext>
                </a:extLst>
              </p:cNvPr>
              <p:cNvSpPr>
                <a:spLocks noChangeArrowheads="1"/>
              </p:cNvSpPr>
              <p:nvPr/>
            </p:nvSpPr>
            <p:spPr bwMode="auto">
              <a:xfrm rot="-5400000">
                <a:off x="856085" y="3743734"/>
                <a:ext cx="966674" cy="836103"/>
              </a:xfrm>
              <a:prstGeom prst="hexagon">
                <a:avLst>
                  <a:gd name="adj" fmla="val 28904"/>
                  <a:gd name="vf" fmla="val 115470"/>
                </a:avLst>
              </a:prstGeom>
              <a:noFill/>
              <a:ln w="381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000000"/>
                  </a:solidFill>
                  <a:effectLst/>
                  <a:uLnTx/>
                  <a:uFillTx/>
                  <a:latin typeface="+mj-lt"/>
                  <a:ea typeface="+mn-ea"/>
                  <a:cs typeface="Times New Roman" pitchFamily="18" charset="0"/>
                </a:endParaRPr>
              </a:p>
            </p:txBody>
          </p:sp>
          <p:sp>
            <p:nvSpPr>
              <p:cNvPr id="18" name="Oval 12">
                <a:extLst>
                  <a:ext uri="{FF2B5EF4-FFF2-40B4-BE49-F238E27FC236}">
                    <a16:creationId xmlns:a16="http://schemas.microsoft.com/office/drawing/2014/main" id="{459D87B4-8CD5-EE9B-F4A7-C10384C3C24B}"/>
                  </a:ext>
                </a:extLst>
              </p:cNvPr>
              <p:cNvSpPr>
                <a:spLocks noChangeArrowheads="1"/>
              </p:cNvSpPr>
              <p:nvPr/>
            </p:nvSpPr>
            <p:spPr bwMode="auto">
              <a:xfrm>
                <a:off x="1031348" y="3863994"/>
                <a:ext cx="604743" cy="604744"/>
              </a:xfrm>
              <a:prstGeom prst="ellipse">
                <a:avLst/>
              </a:prstGeom>
              <a:no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000000"/>
                  </a:solidFill>
                  <a:effectLst/>
                  <a:uLnTx/>
                  <a:uFillTx/>
                  <a:latin typeface="+mj-lt"/>
                  <a:ea typeface="+mn-ea"/>
                  <a:cs typeface="Times New Roman" pitchFamily="18" charset="0"/>
                </a:endParaRPr>
              </a:p>
            </p:txBody>
          </p:sp>
        </p:grpSp>
        <p:grpSp>
          <p:nvGrpSpPr>
            <p:cNvPr id="11" name="Group 10">
              <a:extLst>
                <a:ext uri="{FF2B5EF4-FFF2-40B4-BE49-F238E27FC236}">
                  <a16:creationId xmlns:a16="http://schemas.microsoft.com/office/drawing/2014/main" id="{C81B20AA-CDCA-27C8-1942-4076CE5AD4E0}"/>
                </a:ext>
              </a:extLst>
            </p:cNvPr>
            <p:cNvGrpSpPr/>
            <p:nvPr/>
          </p:nvGrpSpPr>
          <p:grpSpPr>
            <a:xfrm>
              <a:off x="2233956" y="3508094"/>
              <a:ext cx="1527176" cy="1149846"/>
              <a:chOff x="799047" y="2352455"/>
              <a:chExt cx="1527176" cy="1149846"/>
            </a:xfrm>
          </p:grpSpPr>
          <p:sp>
            <p:nvSpPr>
              <p:cNvPr id="12" name="Line 13">
                <a:extLst>
                  <a:ext uri="{FF2B5EF4-FFF2-40B4-BE49-F238E27FC236}">
                    <a16:creationId xmlns:a16="http://schemas.microsoft.com/office/drawing/2014/main" id="{9A612F1D-BEE9-DAB4-246F-093CDED3E3D2}"/>
                  </a:ext>
                </a:extLst>
              </p:cNvPr>
              <p:cNvSpPr>
                <a:spLocks noChangeShapeType="1"/>
              </p:cNvSpPr>
              <p:nvPr/>
            </p:nvSpPr>
            <p:spPr bwMode="auto">
              <a:xfrm>
                <a:off x="1021872" y="2900964"/>
                <a:ext cx="0" cy="601337"/>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mj-lt"/>
                  <a:ea typeface="+mn-ea"/>
                  <a:cs typeface="Times New Roman" pitchFamily="18" charset="0"/>
                </a:endParaRPr>
              </a:p>
            </p:txBody>
          </p:sp>
          <p:sp>
            <p:nvSpPr>
              <p:cNvPr id="15" name="Text Box 21">
                <a:extLst>
                  <a:ext uri="{FF2B5EF4-FFF2-40B4-BE49-F238E27FC236}">
                    <a16:creationId xmlns:a16="http://schemas.microsoft.com/office/drawing/2014/main" id="{41CE9C52-3860-FCCB-9502-2491DD7E0EF8}"/>
                  </a:ext>
                </a:extLst>
              </p:cNvPr>
              <p:cNvSpPr txBox="1">
                <a:spLocks noChangeArrowheads="1"/>
              </p:cNvSpPr>
              <p:nvPr/>
            </p:nvSpPr>
            <p:spPr bwMode="auto">
              <a:xfrm>
                <a:off x="799047" y="2352455"/>
                <a:ext cx="1527176" cy="646331"/>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mj-lt"/>
                    <a:ea typeface="+mn-ea"/>
                    <a:cs typeface="Times New Roman" pitchFamily="18" charset="0"/>
                  </a:rPr>
                  <a:t>H</a:t>
                </a:r>
                <a:endParaRPr kumimoji="0" lang="en-US" sz="3600" b="1" i="0" u="none" strike="noStrike" kern="1200" cap="none" spc="0" normalizeH="0" baseline="-25000" noProof="0" dirty="0">
                  <a:ln>
                    <a:noFill/>
                  </a:ln>
                  <a:solidFill>
                    <a:srgbClr val="C00000"/>
                  </a:solidFill>
                  <a:effectLst/>
                  <a:uLnTx/>
                  <a:uFillTx/>
                  <a:latin typeface="+mj-lt"/>
                  <a:ea typeface="+mn-ea"/>
                  <a:cs typeface="Times New Roman" pitchFamily="18" charset="0"/>
                </a:endParaRPr>
              </a:p>
            </p:txBody>
          </p:sp>
        </p:grpSp>
      </p:grpSp>
      <p:sp>
        <p:nvSpPr>
          <p:cNvPr id="19" name="TextBox 18">
            <a:extLst>
              <a:ext uri="{FF2B5EF4-FFF2-40B4-BE49-F238E27FC236}">
                <a16:creationId xmlns:a16="http://schemas.microsoft.com/office/drawing/2014/main" id="{52B33392-F87D-F1C4-38FD-86D221C52694}"/>
              </a:ext>
            </a:extLst>
          </p:cNvPr>
          <p:cNvSpPr txBox="1"/>
          <p:nvPr/>
        </p:nvSpPr>
        <p:spPr>
          <a:xfrm>
            <a:off x="3206017" y="4508679"/>
            <a:ext cx="599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p:txBody>
      </p:sp>
      <p:sp>
        <p:nvSpPr>
          <p:cNvPr id="20" name="TextBox 19">
            <a:extLst>
              <a:ext uri="{FF2B5EF4-FFF2-40B4-BE49-F238E27FC236}">
                <a16:creationId xmlns:a16="http://schemas.microsoft.com/office/drawing/2014/main" id="{9D05F325-5AE6-3C37-C844-1EF8A0735ABD}"/>
              </a:ext>
            </a:extLst>
          </p:cNvPr>
          <p:cNvSpPr txBox="1"/>
          <p:nvPr/>
        </p:nvSpPr>
        <p:spPr>
          <a:xfrm>
            <a:off x="3759034" y="4575509"/>
            <a:ext cx="19581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10CEE"/>
                </a:solidFill>
                <a:effectLst/>
                <a:uLnTx/>
                <a:uFillTx/>
                <a:latin typeface="+mj-lt"/>
                <a:cs typeface="Arial" panose="020B0604020202020204" pitchFamily="34" charset="0"/>
              </a:rPr>
              <a:t>HO-NO</a:t>
            </a:r>
            <a:r>
              <a:rPr lang="vi-VN" sz="3600" b="1" baseline="-25000" dirty="0">
                <a:solidFill>
                  <a:srgbClr val="110CEE"/>
                </a:solidFill>
                <a:latin typeface="+mj-lt"/>
                <a:cs typeface="Arial" panose="020B0604020202020204" pitchFamily="34" charset="0"/>
              </a:rPr>
              <a:t>2</a:t>
            </a:r>
            <a:endParaRPr kumimoji="0" lang="en-US" sz="3600" b="1" i="0" u="none" strike="noStrike" kern="1200" cap="none" spc="0" normalizeH="0" baseline="0" noProof="0" dirty="0">
              <a:ln>
                <a:noFill/>
              </a:ln>
              <a:solidFill>
                <a:srgbClr val="110CEE"/>
              </a:solidFill>
              <a:effectLst/>
              <a:uLnTx/>
              <a:uFillTx/>
              <a:latin typeface="+mj-lt"/>
              <a:cs typeface="Arial" panose="020B0604020202020204" pitchFamily="34" charset="0"/>
            </a:endParaRPr>
          </a:p>
        </p:txBody>
      </p:sp>
      <p:cxnSp>
        <p:nvCxnSpPr>
          <p:cNvPr id="21" name="Straight Arrow Connector 20">
            <a:extLst>
              <a:ext uri="{FF2B5EF4-FFF2-40B4-BE49-F238E27FC236}">
                <a16:creationId xmlns:a16="http://schemas.microsoft.com/office/drawing/2014/main" id="{6C3FCBEA-52BD-7248-4935-8BA31D7EC79D}"/>
              </a:ext>
            </a:extLst>
          </p:cNvPr>
          <p:cNvCxnSpPr>
            <a:cxnSpLocks/>
          </p:cNvCxnSpPr>
          <p:nvPr/>
        </p:nvCxnSpPr>
        <p:spPr>
          <a:xfrm flipV="1">
            <a:off x="5864843" y="4929452"/>
            <a:ext cx="1040273" cy="52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76CA2B1-8A20-F76F-377B-8A86F1E5291B}"/>
              </a:ext>
            </a:extLst>
          </p:cNvPr>
          <p:cNvSpPr/>
          <p:nvPr/>
        </p:nvSpPr>
        <p:spPr>
          <a:xfrm>
            <a:off x="5514847" y="4190789"/>
            <a:ext cx="1524034"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H</a:t>
            </a:r>
            <a:r>
              <a:rPr kumimoji="0" lang="vi-VN" b="1" i="0" u="none" strike="noStrike" kern="1200" cap="none" spc="0" normalizeH="0" baseline="-25000" noProof="0" dirty="0">
                <a:ln>
                  <a:noFill/>
                </a:ln>
                <a:solidFill>
                  <a:srgbClr val="000000"/>
                </a:solidFill>
                <a:effectLst/>
                <a:uLnTx/>
                <a:uFillTx/>
                <a:latin typeface="+mj-lt"/>
                <a:ea typeface="+mn-ea"/>
                <a:cs typeface="Arial" panose="020B0604020202020204" pitchFamily="34" charset="0"/>
              </a:rPr>
              <a:t>2</a:t>
            </a:r>
            <a:r>
              <a:rPr kumimoji="0" lang="vi-VN" b="1" i="0" u="none" strike="noStrike" kern="1200" cap="none" spc="0" normalizeH="0" noProof="0" dirty="0">
                <a:ln>
                  <a:noFill/>
                </a:ln>
                <a:solidFill>
                  <a:srgbClr val="000000"/>
                </a:solidFill>
                <a:effectLst/>
                <a:uLnTx/>
                <a:uFillTx/>
                <a:latin typeface="+mj-lt"/>
                <a:ea typeface="+mn-ea"/>
                <a:cs typeface="Arial" panose="020B0604020202020204" pitchFamily="34" charset="0"/>
              </a:rPr>
              <a:t>SO</a:t>
            </a:r>
            <a:r>
              <a:rPr kumimoji="0" lang="vi-VN" b="1" i="0" u="none" strike="noStrike" kern="1200" cap="none" spc="0" normalizeH="0" baseline="-25000" noProof="0" dirty="0">
                <a:ln>
                  <a:noFill/>
                </a:ln>
                <a:solidFill>
                  <a:srgbClr val="000000"/>
                </a:solidFill>
                <a:effectLst/>
                <a:uLnTx/>
                <a:uFillTx/>
                <a:latin typeface="+mj-lt"/>
                <a:ea typeface="+mn-ea"/>
                <a:cs typeface="Arial" panose="020B0604020202020204" pitchFamily="34" charset="0"/>
              </a:rPr>
              <a:t>4</a:t>
            </a:r>
            <a:r>
              <a:rPr kumimoji="0" lang="vi-VN" b="1" i="0" u="none" strike="noStrike" kern="1200" cap="none" spc="0" normalizeH="0" noProof="0" dirty="0">
                <a:ln>
                  <a:noFill/>
                </a:ln>
                <a:solidFill>
                  <a:srgbClr val="000000"/>
                </a:solidFill>
                <a:effectLst/>
                <a:uLnTx/>
                <a:uFillTx/>
                <a:latin typeface="+mj-lt"/>
                <a:ea typeface="+mn-ea"/>
                <a:cs typeface="Arial" panose="020B0604020202020204" pitchFamily="34" charset="0"/>
              </a:rPr>
              <a:t> đặc</a:t>
            </a:r>
            <a:endParaRPr kumimoji="0" lang="en-US" b="1"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p:txBody>
      </p:sp>
      <p:grpSp>
        <p:nvGrpSpPr>
          <p:cNvPr id="23" name="Group 22">
            <a:extLst>
              <a:ext uri="{FF2B5EF4-FFF2-40B4-BE49-F238E27FC236}">
                <a16:creationId xmlns:a16="http://schemas.microsoft.com/office/drawing/2014/main" id="{432916E4-7D52-0D78-04D8-DF6657B51F89}"/>
              </a:ext>
            </a:extLst>
          </p:cNvPr>
          <p:cNvGrpSpPr/>
          <p:nvPr/>
        </p:nvGrpSpPr>
        <p:grpSpPr>
          <a:xfrm>
            <a:off x="7184996" y="2843720"/>
            <a:ext cx="1824486" cy="2947484"/>
            <a:chOff x="1694764" y="3475280"/>
            <a:chExt cx="1824486" cy="2947484"/>
          </a:xfrm>
        </p:grpSpPr>
        <p:grpSp>
          <p:nvGrpSpPr>
            <p:cNvPr id="24" name="Group 38">
              <a:extLst>
                <a:ext uri="{FF2B5EF4-FFF2-40B4-BE49-F238E27FC236}">
                  <a16:creationId xmlns:a16="http://schemas.microsoft.com/office/drawing/2014/main" id="{C4ACBEB6-920C-F643-789D-E1DD97FA59FD}"/>
                </a:ext>
              </a:extLst>
            </p:cNvPr>
            <p:cNvGrpSpPr>
              <a:grpSpLocks/>
            </p:cNvGrpSpPr>
            <p:nvPr/>
          </p:nvGrpSpPr>
          <p:grpSpPr bwMode="auto">
            <a:xfrm>
              <a:off x="1694764" y="4660512"/>
              <a:ext cx="1524033" cy="1762252"/>
              <a:chOff x="921370" y="3678449"/>
              <a:chExt cx="836103" cy="966674"/>
            </a:xfrm>
          </p:grpSpPr>
          <p:sp>
            <p:nvSpPr>
              <p:cNvPr id="31" name="AutoShape 11">
                <a:extLst>
                  <a:ext uri="{FF2B5EF4-FFF2-40B4-BE49-F238E27FC236}">
                    <a16:creationId xmlns:a16="http://schemas.microsoft.com/office/drawing/2014/main" id="{C4459FCE-29F1-F61B-92DE-867E68F505FE}"/>
                  </a:ext>
                </a:extLst>
              </p:cNvPr>
              <p:cNvSpPr>
                <a:spLocks noChangeArrowheads="1"/>
              </p:cNvSpPr>
              <p:nvPr/>
            </p:nvSpPr>
            <p:spPr bwMode="auto">
              <a:xfrm rot="-5400000">
                <a:off x="856085" y="3743734"/>
                <a:ext cx="966674" cy="836103"/>
              </a:xfrm>
              <a:prstGeom prst="hexagon">
                <a:avLst>
                  <a:gd name="adj" fmla="val 28904"/>
                  <a:gd name="vf" fmla="val 115470"/>
                </a:avLst>
              </a:prstGeom>
              <a:noFill/>
              <a:ln w="381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000000"/>
                  </a:solidFill>
                  <a:effectLst/>
                  <a:uLnTx/>
                  <a:uFillTx/>
                  <a:latin typeface="+mj-lt"/>
                  <a:ea typeface="+mn-ea"/>
                  <a:cs typeface="Times New Roman" pitchFamily="18" charset="0"/>
                </a:endParaRPr>
              </a:p>
            </p:txBody>
          </p:sp>
          <p:sp>
            <p:nvSpPr>
              <p:cNvPr id="33" name="Oval 12">
                <a:extLst>
                  <a:ext uri="{FF2B5EF4-FFF2-40B4-BE49-F238E27FC236}">
                    <a16:creationId xmlns:a16="http://schemas.microsoft.com/office/drawing/2014/main" id="{934B4A6C-F37C-AF76-CE02-E25489C1F545}"/>
                  </a:ext>
                </a:extLst>
              </p:cNvPr>
              <p:cNvSpPr>
                <a:spLocks noChangeArrowheads="1"/>
              </p:cNvSpPr>
              <p:nvPr/>
            </p:nvSpPr>
            <p:spPr bwMode="auto">
              <a:xfrm>
                <a:off x="1031348" y="3863994"/>
                <a:ext cx="604743" cy="604744"/>
              </a:xfrm>
              <a:prstGeom prst="ellipse">
                <a:avLst/>
              </a:prstGeom>
              <a:no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000000"/>
                  </a:solidFill>
                  <a:effectLst/>
                  <a:uLnTx/>
                  <a:uFillTx/>
                  <a:latin typeface="+mj-lt"/>
                  <a:ea typeface="+mn-ea"/>
                  <a:cs typeface="Times New Roman" pitchFamily="18" charset="0"/>
                </a:endParaRPr>
              </a:p>
            </p:txBody>
          </p:sp>
        </p:grpSp>
        <p:grpSp>
          <p:nvGrpSpPr>
            <p:cNvPr id="25" name="Group 24">
              <a:extLst>
                <a:ext uri="{FF2B5EF4-FFF2-40B4-BE49-F238E27FC236}">
                  <a16:creationId xmlns:a16="http://schemas.microsoft.com/office/drawing/2014/main" id="{ADE50122-020C-C14C-9A4B-74DA2BED7F30}"/>
                </a:ext>
              </a:extLst>
            </p:cNvPr>
            <p:cNvGrpSpPr/>
            <p:nvPr/>
          </p:nvGrpSpPr>
          <p:grpSpPr>
            <a:xfrm>
              <a:off x="1992074" y="3475280"/>
              <a:ext cx="1527176" cy="1182660"/>
              <a:chOff x="557165" y="2319641"/>
              <a:chExt cx="1527176" cy="1182660"/>
            </a:xfrm>
          </p:grpSpPr>
          <p:sp>
            <p:nvSpPr>
              <p:cNvPr id="26" name="Line 13">
                <a:extLst>
                  <a:ext uri="{FF2B5EF4-FFF2-40B4-BE49-F238E27FC236}">
                    <a16:creationId xmlns:a16="http://schemas.microsoft.com/office/drawing/2014/main" id="{9914C3D8-C5A2-0A30-B3A5-C46E232C95D2}"/>
                  </a:ext>
                </a:extLst>
              </p:cNvPr>
              <p:cNvSpPr>
                <a:spLocks noChangeShapeType="1"/>
              </p:cNvSpPr>
              <p:nvPr/>
            </p:nvSpPr>
            <p:spPr bwMode="auto">
              <a:xfrm>
                <a:off x="1021872" y="2900964"/>
                <a:ext cx="0" cy="601337"/>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mj-lt"/>
                  <a:ea typeface="+mn-ea"/>
                  <a:cs typeface="Times New Roman" pitchFamily="18" charset="0"/>
                </a:endParaRPr>
              </a:p>
            </p:txBody>
          </p:sp>
          <p:sp>
            <p:nvSpPr>
              <p:cNvPr id="30" name="Text Box 21">
                <a:extLst>
                  <a:ext uri="{FF2B5EF4-FFF2-40B4-BE49-F238E27FC236}">
                    <a16:creationId xmlns:a16="http://schemas.microsoft.com/office/drawing/2014/main" id="{73B030C4-2153-9E4E-D471-4767876BF841}"/>
                  </a:ext>
                </a:extLst>
              </p:cNvPr>
              <p:cNvSpPr txBox="1">
                <a:spLocks noChangeArrowheads="1"/>
              </p:cNvSpPr>
              <p:nvPr/>
            </p:nvSpPr>
            <p:spPr bwMode="auto">
              <a:xfrm>
                <a:off x="557165" y="2319641"/>
                <a:ext cx="1527176" cy="646331"/>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a:ln>
                      <a:noFill/>
                    </a:ln>
                    <a:solidFill>
                      <a:srgbClr val="110CEE"/>
                    </a:solidFill>
                    <a:effectLst/>
                    <a:uLnTx/>
                    <a:uFillTx/>
                    <a:latin typeface="+mj-lt"/>
                    <a:ea typeface="+mn-ea"/>
                    <a:cs typeface="Times New Roman" pitchFamily="18" charset="0"/>
                  </a:rPr>
                  <a:t>NO</a:t>
                </a:r>
                <a:r>
                  <a:rPr kumimoji="0" lang="vi-VN" sz="3600" b="1" i="0" u="none" strike="noStrike" kern="1200" cap="none" spc="0" normalizeH="0" baseline="-25000" noProof="0" dirty="0">
                    <a:ln>
                      <a:noFill/>
                    </a:ln>
                    <a:solidFill>
                      <a:srgbClr val="110CEE"/>
                    </a:solidFill>
                    <a:effectLst/>
                    <a:uLnTx/>
                    <a:uFillTx/>
                    <a:latin typeface="+mj-lt"/>
                    <a:ea typeface="+mn-ea"/>
                    <a:cs typeface="Times New Roman" pitchFamily="18" charset="0"/>
                  </a:rPr>
                  <a:t>2</a:t>
                </a:r>
                <a:endParaRPr kumimoji="0" lang="en-US" sz="3600" b="1" i="0" u="none" strike="noStrike" kern="1200" cap="none" spc="0" normalizeH="0" baseline="-25000" noProof="0" dirty="0">
                  <a:ln>
                    <a:noFill/>
                  </a:ln>
                  <a:solidFill>
                    <a:srgbClr val="110CEE"/>
                  </a:solidFill>
                  <a:effectLst/>
                  <a:uLnTx/>
                  <a:uFillTx/>
                  <a:latin typeface="+mj-lt"/>
                  <a:ea typeface="+mn-ea"/>
                  <a:cs typeface="Times New Roman" pitchFamily="18" charset="0"/>
                </a:endParaRPr>
              </a:p>
            </p:txBody>
          </p:sp>
        </p:grpSp>
      </p:grpSp>
      <p:sp>
        <p:nvSpPr>
          <p:cNvPr id="37" name="TextBox 36">
            <a:extLst>
              <a:ext uri="{FF2B5EF4-FFF2-40B4-BE49-F238E27FC236}">
                <a16:creationId xmlns:a16="http://schemas.microsoft.com/office/drawing/2014/main" id="{A13698EB-7856-682B-90B1-207C6DF2D1F4}"/>
              </a:ext>
            </a:extLst>
          </p:cNvPr>
          <p:cNvSpPr txBox="1"/>
          <p:nvPr/>
        </p:nvSpPr>
        <p:spPr>
          <a:xfrm>
            <a:off x="9009482" y="4508679"/>
            <a:ext cx="599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3BEA632-E67F-0D8F-D2B8-6DCA24C8EAC1}"/>
                  </a:ext>
                </a:extLst>
              </p:cNvPr>
              <p:cNvSpPr txBox="1"/>
              <p:nvPr/>
            </p:nvSpPr>
            <p:spPr>
              <a:xfrm>
                <a:off x="9351350" y="4544732"/>
                <a:ext cx="16312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mj-lt"/>
                    <a:cs typeface="Arial" panose="020B0604020202020204" pitchFamily="34" charset="0"/>
                  </a:rPr>
                  <a:t>H</a:t>
                </a:r>
                <a:r>
                  <a:rPr kumimoji="0" lang="vi-VN" sz="3600" b="1" i="0" u="none" strike="noStrike" kern="1200" cap="none" spc="0" normalizeH="0" baseline="-25000" noProof="0" dirty="0">
                    <a:ln>
                      <a:noFill/>
                    </a:ln>
                    <a:effectLst/>
                    <a:uLnTx/>
                    <a:uFillTx/>
                    <a:latin typeface="+mj-lt"/>
                    <a:cs typeface="Arial" panose="020B0604020202020204" pitchFamily="34" charset="0"/>
                  </a:rPr>
                  <a:t>2</a:t>
                </a:r>
                <a:r>
                  <a:rPr kumimoji="0" lang="vi-VN" sz="3600" b="1" i="0" u="none" strike="noStrike" kern="1200" cap="none" spc="0" normalizeH="0" noProof="0" dirty="0">
                    <a:ln>
                      <a:noFill/>
                    </a:ln>
                    <a:solidFill>
                      <a:srgbClr val="110CEE"/>
                    </a:solidFill>
                    <a:effectLst/>
                    <a:uLnTx/>
                    <a:uFillTx/>
                    <a:latin typeface="+mj-lt"/>
                    <a:cs typeface="Arial" panose="020B0604020202020204" pitchFamily="34" charset="0"/>
                  </a:rPr>
                  <a:t>O</a:t>
                </a:r>
                <a:r>
                  <a:rPr kumimoji="0" lang="vi-VN" sz="3600" b="1" i="0" u="none" strike="noStrike" kern="1200" cap="none" spc="0" normalizeH="0" baseline="0" noProof="0" dirty="0">
                    <a:ln>
                      <a:noFill/>
                    </a:ln>
                    <a:solidFill>
                      <a:srgbClr val="110CEE"/>
                    </a:solidFill>
                    <a:effectLst/>
                    <a:uLnTx/>
                    <a:uFillTx/>
                    <a:latin typeface="+mj-lt"/>
                    <a:cs typeface="Arial" panose="020B0604020202020204" pitchFamily="34" charset="0"/>
                  </a:rPr>
                  <a:t> </a:t>
                </a:r>
                <a14:m>
                  <m:oMath xmlns:m="http://schemas.openxmlformats.org/officeDocument/2006/math">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3600" b="1" i="0" u="none" strike="noStrike" kern="1200" cap="none" spc="0" normalizeH="0" baseline="0" noProof="0" dirty="0">
                    <a:ln>
                      <a:noFill/>
                    </a:ln>
                    <a:solidFill>
                      <a:srgbClr val="110CEE"/>
                    </a:solidFill>
                    <a:effectLst/>
                    <a:uLnTx/>
                    <a:uFillTx/>
                    <a:latin typeface="+mj-lt"/>
                    <a:cs typeface="Arial" panose="020B0604020202020204" pitchFamily="34" charset="0"/>
                  </a:rPr>
                  <a:t> </a:t>
                </a:r>
                <a:endParaRPr kumimoji="0" lang="en-US" sz="3600" b="1" i="0" u="none" strike="noStrike" kern="1200" cap="none" spc="0" normalizeH="0" baseline="0" noProof="0" dirty="0">
                  <a:ln>
                    <a:noFill/>
                  </a:ln>
                  <a:solidFill>
                    <a:srgbClr val="110CEE"/>
                  </a:solidFill>
                  <a:effectLst/>
                  <a:uLnTx/>
                  <a:uFillTx/>
                  <a:latin typeface="+mj-lt"/>
                  <a:cs typeface="Arial" panose="020B0604020202020204" pitchFamily="34" charset="0"/>
                </a:endParaRPr>
              </a:p>
            </p:txBody>
          </p:sp>
        </mc:Choice>
        <mc:Fallback xmlns="">
          <p:sp>
            <p:nvSpPr>
              <p:cNvPr id="38" name="TextBox 37">
                <a:extLst>
                  <a:ext uri="{FF2B5EF4-FFF2-40B4-BE49-F238E27FC236}">
                    <a16:creationId xmlns:a16="http://schemas.microsoft.com/office/drawing/2014/main" id="{03BEA632-E67F-0D8F-D2B8-6DCA24C8EAC1}"/>
                  </a:ext>
                </a:extLst>
              </p:cNvPr>
              <p:cNvSpPr txBox="1">
                <a:spLocks noRot="1" noChangeAspect="1" noMove="1" noResize="1" noEditPoints="1" noAdjustHandles="1" noChangeArrowheads="1" noChangeShapeType="1" noTextEdit="1"/>
              </p:cNvSpPr>
              <p:nvPr/>
            </p:nvSpPr>
            <p:spPr>
              <a:xfrm>
                <a:off x="9351350" y="4544732"/>
                <a:ext cx="1631293" cy="646331"/>
              </a:xfrm>
              <a:prstGeom prst="rect">
                <a:avLst/>
              </a:prstGeom>
              <a:blipFill>
                <a:blip r:embed="rId4"/>
                <a:stretch>
                  <a:fillRect l="-3358" t="-15094" b="-34906"/>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B0910D3B-908D-4362-BE40-81D81661469D}"/>
              </a:ext>
            </a:extLst>
          </p:cNvPr>
          <p:cNvSpPr txBox="1">
            <a:spLocks noChangeArrowheads="1"/>
          </p:cNvSpPr>
          <p:nvPr/>
        </p:nvSpPr>
        <p:spPr bwMode="auto">
          <a:xfrm>
            <a:off x="6804215" y="5821981"/>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mj-lt"/>
                <a:ea typeface="+mn-ea"/>
                <a:cs typeface="Arial" panose="020B0604020202020204" pitchFamily="34" charset="0"/>
              </a:rPr>
              <a:t>N</a:t>
            </a:r>
            <a:r>
              <a:rPr kumimoji="0" lang="vi-VN" sz="2400" b="0" i="0" u="none" strike="noStrike" kern="1200" cap="none" spc="0" normalizeH="0" baseline="0">
                <a:ln>
                  <a:noFill/>
                </a:ln>
                <a:solidFill>
                  <a:srgbClr val="000000"/>
                </a:solidFill>
                <a:effectLst/>
                <a:uLnTx/>
                <a:uFillTx/>
                <a:latin typeface="+mj-lt"/>
                <a:ea typeface="+mn-ea"/>
                <a:cs typeface="Arial" panose="020B0604020202020204" pitchFamily="34" charset="0"/>
              </a:rPr>
              <a:t>i</a:t>
            </a:r>
            <a:r>
              <a:rPr kumimoji="0" lang="vi-VN" sz="2400" b="0" i="0" u="none" strike="noStrike" kern="1200" cap="none" spc="0" normalizeH="0" baseline="0" noProof="0">
                <a:ln>
                  <a:noFill/>
                </a:ln>
                <a:solidFill>
                  <a:srgbClr val="000000"/>
                </a:solidFill>
                <a:effectLst/>
                <a:uLnTx/>
                <a:uFillTx/>
                <a:latin typeface="+mj-lt"/>
                <a:ea typeface="+mn-ea"/>
                <a:cs typeface="Arial" panose="020B0604020202020204" pitchFamily="34" charset="0"/>
              </a:rPr>
              <a:t>trobenzen</a:t>
            </a:r>
            <a:r>
              <a:rPr kumimoji="0" lang="en-US" sz="2400" b="0" i="0" u="none" strike="noStrike" kern="1200" cap="none" spc="0" normalizeH="0" baseline="0" noProof="0">
                <a:ln>
                  <a:noFill/>
                </a:ln>
                <a:solidFill>
                  <a:srgbClr val="000000"/>
                </a:solidFill>
                <a:effectLst/>
                <a:uLnTx/>
                <a:uFillTx/>
                <a:latin typeface="+mj-lt"/>
                <a:ea typeface="+mn-ea"/>
                <a:cs typeface="Arial" panose="020B0604020202020204" pitchFamily="34" charset="0"/>
              </a:rPr>
              <a:t>e</a:t>
            </a:r>
            <a:endParaRPr kumimoji="0" lang="vi-VN" sz="24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p:txBody>
      </p:sp>
      <p:sp>
        <p:nvSpPr>
          <p:cNvPr id="40" name="Speech Bubble: Rectangle with Corners Rounded 39">
            <a:extLst>
              <a:ext uri="{FF2B5EF4-FFF2-40B4-BE49-F238E27FC236}">
                <a16:creationId xmlns:a16="http://schemas.microsoft.com/office/drawing/2014/main" id="{70326ACD-9A20-7B2F-63B6-D4FE34F607F7}"/>
              </a:ext>
            </a:extLst>
          </p:cNvPr>
          <p:cNvSpPr/>
          <p:nvPr/>
        </p:nvSpPr>
        <p:spPr>
          <a:xfrm>
            <a:off x="7417402" y="1201854"/>
            <a:ext cx="4149675" cy="1335094"/>
          </a:xfrm>
          <a:prstGeom prst="wedgeRoundRectCallout">
            <a:avLst>
              <a:gd name="adj1" fmla="val -37310"/>
              <a:gd name="adj2" fmla="val 73948"/>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Hiện tượng</a:t>
            </a:r>
            <a:r>
              <a:rPr kumimoji="0" lang="vi-VN"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Có</a:t>
            </a:r>
            <a:r>
              <a:rPr kumimoji="0" lang="vi-VN" sz="22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chất lỏng màu </a:t>
            </a:r>
            <a:r>
              <a:rPr kumimoji="0" lang="vi-VN" sz="22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vàng nhạt mùi hạnh nhân </a:t>
            </a:r>
            <a:r>
              <a:rPr kumimoji="0" lang="vi-VN" sz="2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lắng xuống</a:t>
            </a:r>
            <a:endPar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1010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7213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4" name="Rectangle 99">
            <a:extLst>
              <a:ext uri="{FF2B5EF4-FFF2-40B4-BE49-F238E27FC236}">
                <a16:creationId xmlns:a16="http://schemas.microsoft.com/office/drawing/2014/main" id="{8429F98C-2200-DAD0-2BEF-A3E07E38F005}"/>
              </a:ext>
            </a:extLst>
          </p:cNvPr>
          <p:cNvSpPr>
            <a:spLocks noChangeArrowheads="1"/>
          </p:cNvSpPr>
          <p:nvPr/>
        </p:nvSpPr>
        <p:spPr bwMode="auto">
          <a:xfrm>
            <a:off x="1631217" y="2151963"/>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mj-lt"/>
                <a:cs typeface="Arial" panose="020B0604020202020204" pitchFamily="34" charset="0"/>
              </a:rPr>
              <a:t>►</a:t>
            </a:r>
            <a:r>
              <a:rPr lang="en-US" sz="2400" b="1">
                <a:solidFill>
                  <a:srgbClr val="FF0000"/>
                </a:solidFill>
                <a:latin typeface="+mj-lt"/>
                <a:cs typeface="Arial" panose="020B0604020202020204" pitchFamily="34" charset="0"/>
              </a:rPr>
              <a:t>Phản ứng thế halide</a:t>
            </a:r>
            <a:endParaRPr lang="vi-VN" sz="2400" b="1" dirty="0">
              <a:solidFill>
                <a:srgbClr val="FF0000"/>
              </a:solidFill>
              <a:latin typeface="+mj-lt"/>
              <a:cs typeface="Arial" panose="020B0604020202020204" pitchFamily="34" charset="0"/>
            </a:endParaRPr>
          </a:p>
        </p:txBody>
      </p:sp>
      <p:sp>
        <p:nvSpPr>
          <p:cNvPr id="44" name="AutoShape 6" descr="Đèn cồn thủy tinh và tim đèn | Sàn Nha Khoa Lớn Nhất VN">
            <a:extLst>
              <a:ext uri="{FF2B5EF4-FFF2-40B4-BE49-F238E27FC236}">
                <a16:creationId xmlns:a16="http://schemas.microsoft.com/office/drawing/2014/main" id="{4C9B08D9-DE04-F01E-E2CD-B0934EC45FAA}"/>
              </a:ext>
            </a:extLst>
          </p:cNvPr>
          <p:cNvSpPr>
            <a:spLocks noChangeAspect="1" noChangeArrowheads="1"/>
          </p:cNvSpPr>
          <p:nvPr/>
        </p:nvSpPr>
        <p:spPr bwMode="auto">
          <a:xfrm>
            <a:off x="7496732" y="497212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55">
            <a:extLst>
              <a:ext uri="{FF2B5EF4-FFF2-40B4-BE49-F238E27FC236}">
                <a16:creationId xmlns:a16="http://schemas.microsoft.com/office/drawing/2014/main" id="{19DA56CF-DE17-38A0-7018-7F87FA57B32D}"/>
              </a:ext>
            </a:extLst>
          </p:cNvPr>
          <p:cNvSpPr>
            <a:spLocks noChangeShapeType="1"/>
          </p:cNvSpPr>
          <p:nvPr/>
        </p:nvSpPr>
        <p:spPr bwMode="auto">
          <a:xfrm>
            <a:off x="3652986" y="2811460"/>
            <a:ext cx="0" cy="35433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latin typeface="Arial" panose="020B0604020202020204" pitchFamily="34" charset="0"/>
              <a:cs typeface="Arial" panose="020B0604020202020204" pitchFamily="34" charset="0"/>
            </a:endParaRPr>
          </a:p>
        </p:txBody>
      </p:sp>
      <p:sp>
        <p:nvSpPr>
          <p:cNvPr id="45" name="Line 6">
            <a:extLst>
              <a:ext uri="{FF2B5EF4-FFF2-40B4-BE49-F238E27FC236}">
                <a16:creationId xmlns:a16="http://schemas.microsoft.com/office/drawing/2014/main" id="{A24BB3BD-7354-4EF7-E98C-BB0D8D04BC06}"/>
              </a:ext>
            </a:extLst>
          </p:cNvPr>
          <p:cNvSpPr>
            <a:spLocks noChangeShapeType="1"/>
          </p:cNvSpPr>
          <p:nvPr/>
        </p:nvSpPr>
        <p:spPr bwMode="auto">
          <a:xfrm>
            <a:off x="4595961" y="490696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46" name="AutoShape 28">
            <a:extLst>
              <a:ext uri="{FF2B5EF4-FFF2-40B4-BE49-F238E27FC236}">
                <a16:creationId xmlns:a16="http://schemas.microsoft.com/office/drawing/2014/main" id="{5E845687-CA64-21E5-957D-058BF0F138E0}"/>
              </a:ext>
            </a:extLst>
          </p:cNvPr>
          <p:cNvSpPr>
            <a:spLocks noChangeArrowheads="1"/>
          </p:cNvSpPr>
          <p:nvPr/>
        </p:nvSpPr>
        <p:spPr bwMode="auto">
          <a:xfrm>
            <a:off x="5846696" y="4484813"/>
            <a:ext cx="1697987" cy="211192"/>
          </a:xfrm>
          <a:prstGeom prst="rightArrow">
            <a:avLst>
              <a:gd name="adj1" fmla="val 50000"/>
              <a:gd name="adj2" fmla="val 108975"/>
            </a:avLst>
          </a:prstGeom>
          <a:solidFill>
            <a:schemeClr val="tx1"/>
          </a:solidFill>
          <a:ln w="9525">
            <a:noFill/>
            <a:miter lim="800000"/>
            <a:headEnd/>
            <a:tailEnd/>
          </a:ln>
          <a:effectLst/>
        </p:spPr>
        <p:txBody>
          <a:bodyPr wrap="none" anchor="ctr"/>
          <a:lstStyle/>
          <a:p>
            <a:endParaRPr lang="en-US">
              <a:latin typeface="Arial" panose="020B0604020202020204" pitchFamily="34" charset="0"/>
              <a:cs typeface="Arial" panose="020B0604020202020204" pitchFamily="34" charset="0"/>
            </a:endParaRPr>
          </a:p>
        </p:txBody>
      </p:sp>
      <p:sp>
        <p:nvSpPr>
          <p:cNvPr id="47" name="Rectangle 41">
            <a:extLst>
              <a:ext uri="{FF2B5EF4-FFF2-40B4-BE49-F238E27FC236}">
                <a16:creationId xmlns:a16="http://schemas.microsoft.com/office/drawing/2014/main" id="{77DDAEAF-43FD-2B3B-854C-953B469D6019}"/>
              </a:ext>
            </a:extLst>
          </p:cNvPr>
          <p:cNvSpPr>
            <a:spLocks noChangeArrowheads="1"/>
          </p:cNvSpPr>
          <p:nvPr/>
        </p:nvSpPr>
        <p:spPr bwMode="auto">
          <a:xfrm>
            <a:off x="5470711" y="3663337"/>
            <a:ext cx="232196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20000"/>
              </a:lnSpc>
            </a:pPr>
            <a:r>
              <a:rPr lang="vi-VN" sz="2000" b="1" dirty="0">
                <a:solidFill>
                  <a:srgbClr val="FF0000"/>
                </a:solidFill>
                <a:latin typeface="Arial" panose="020B0604020202020204" pitchFamily="34" charset="0"/>
                <a:cs typeface="Arial" panose="020B0604020202020204" pitchFamily="34" charset="0"/>
              </a:rPr>
              <a:t>Rót hỗn hợp vào</a:t>
            </a:r>
          </a:p>
          <a:p>
            <a:pPr algn="ctr">
              <a:lnSpc>
                <a:spcPct val="120000"/>
              </a:lnSpc>
            </a:pPr>
            <a:r>
              <a:rPr lang="vi-VN" sz="2000" b="1" dirty="0">
                <a:solidFill>
                  <a:srgbClr val="FF0000"/>
                </a:solidFill>
                <a:latin typeface="Arial" panose="020B0604020202020204" pitchFamily="34" charset="0"/>
                <a:cs typeface="Arial" panose="020B0604020202020204" pitchFamily="34" charset="0"/>
              </a:rPr>
              <a:t> cốc nước lạnh</a:t>
            </a:r>
          </a:p>
        </p:txBody>
      </p:sp>
      <p:grpSp>
        <p:nvGrpSpPr>
          <p:cNvPr id="48" name="Group 46">
            <a:extLst>
              <a:ext uri="{FF2B5EF4-FFF2-40B4-BE49-F238E27FC236}">
                <a16:creationId xmlns:a16="http://schemas.microsoft.com/office/drawing/2014/main" id="{05E8C00D-A412-2B22-A061-5AA7F28916A6}"/>
              </a:ext>
            </a:extLst>
          </p:cNvPr>
          <p:cNvGrpSpPr>
            <a:grpSpLocks/>
          </p:cNvGrpSpPr>
          <p:nvPr/>
        </p:nvGrpSpPr>
        <p:grpSpPr bwMode="auto">
          <a:xfrm>
            <a:off x="7895821" y="3582985"/>
            <a:ext cx="936625" cy="1196975"/>
            <a:chOff x="3399" y="1536"/>
            <a:chExt cx="1021" cy="1296"/>
          </a:xfrm>
        </p:grpSpPr>
        <p:graphicFrame>
          <p:nvGraphicFramePr>
            <p:cNvPr id="49" name="Object 32">
              <a:extLst>
                <a:ext uri="{FF2B5EF4-FFF2-40B4-BE49-F238E27FC236}">
                  <a16:creationId xmlns:a16="http://schemas.microsoft.com/office/drawing/2014/main" id="{4B12989F-336D-9DC2-EC9C-516A4F396C85}"/>
                </a:ext>
              </a:extLst>
            </p:cNvPr>
            <p:cNvGraphicFramePr>
              <a:graphicFrameLocks noChangeAspect="1"/>
            </p:cNvGraphicFramePr>
            <p:nvPr/>
          </p:nvGraphicFramePr>
          <p:xfrm>
            <a:off x="3399" y="1536"/>
            <a:ext cx="1021" cy="1296"/>
          </p:xfrm>
          <a:graphic>
            <a:graphicData uri="http://schemas.openxmlformats.org/presentationml/2006/ole">
              <mc:AlternateContent xmlns:mc="http://schemas.openxmlformats.org/markup-compatibility/2006">
                <mc:Choice xmlns:v="urn:schemas-microsoft-com:vml" Requires="v">
                  <p:oleObj name="Document" r:id="rId4" imgW="504825" imgH="733425" progId="ChemWindow.Document">
                    <p:embed/>
                  </p:oleObj>
                </mc:Choice>
                <mc:Fallback>
                  <p:oleObj name="Document" r:id="rId4" imgW="504825" imgH="733425" progId="ChemWindow.Document">
                    <p:embed/>
                    <p:pic>
                      <p:nvPicPr>
                        <p:cNvPr id="49" name="Object 32">
                          <a:extLst>
                            <a:ext uri="{FF2B5EF4-FFF2-40B4-BE49-F238E27FC236}">
                              <a16:creationId xmlns:a16="http://schemas.microsoft.com/office/drawing/2014/main" id="{4B12989F-336D-9DC2-EC9C-516A4F396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9" y="1536"/>
                          <a:ext cx="1021"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0" name="Group 49">
              <a:extLst>
                <a:ext uri="{FF2B5EF4-FFF2-40B4-BE49-F238E27FC236}">
                  <a16:creationId xmlns:a16="http://schemas.microsoft.com/office/drawing/2014/main" id="{72B598F7-751A-FCE7-1404-142B70649DB8}"/>
                </a:ext>
              </a:extLst>
            </p:cNvPr>
            <p:cNvGrpSpPr>
              <a:grpSpLocks/>
            </p:cNvGrpSpPr>
            <p:nvPr/>
          </p:nvGrpSpPr>
          <p:grpSpPr bwMode="auto">
            <a:xfrm>
              <a:off x="3504" y="2544"/>
              <a:ext cx="798" cy="249"/>
              <a:chOff x="3561" y="2565"/>
              <a:chExt cx="798" cy="249"/>
            </a:xfrm>
          </p:grpSpPr>
          <p:sp>
            <p:nvSpPr>
              <p:cNvPr id="51" name="Rectangle 35">
                <a:extLst>
                  <a:ext uri="{FF2B5EF4-FFF2-40B4-BE49-F238E27FC236}">
                    <a16:creationId xmlns:a16="http://schemas.microsoft.com/office/drawing/2014/main" id="{6A8EACC4-D983-0DA0-81BA-7E0D1255B6E5}"/>
                  </a:ext>
                </a:extLst>
              </p:cNvPr>
              <p:cNvSpPr>
                <a:spLocks noChangeArrowheads="1"/>
              </p:cNvSpPr>
              <p:nvPr/>
            </p:nvSpPr>
            <p:spPr bwMode="auto">
              <a:xfrm>
                <a:off x="3600" y="2688"/>
                <a:ext cx="732" cy="12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5FEA0"/>
                  </a:solidFill>
                  <a:latin typeface="Arial" panose="020B0604020202020204" pitchFamily="34" charset="0"/>
                  <a:cs typeface="Arial" panose="020B0604020202020204" pitchFamily="34" charset="0"/>
                </a:endParaRPr>
              </a:p>
            </p:txBody>
          </p:sp>
          <p:sp>
            <p:nvSpPr>
              <p:cNvPr id="52" name="Line 37">
                <a:extLst>
                  <a:ext uri="{FF2B5EF4-FFF2-40B4-BE49-F238E27FC236}">
                    <a16:creationId xmlns:a16="http://schemas.microsoft.com/office/drawing/2014/main" id="{76134834-C1A6-F1F3-1942-05FDF4C7559B}"/>
                  </a:ext>
                </a:extLst>
              </p:cNvPr>
              <p:cNvSpPr>
                <a:spLocks noChangeShapeType="1"/>
              </p:cNvSpPr>
              <p:nvPr/>
            </p:nvSpPr>
            <p:spPr bwMode="auto">
              <a:xfrm>
                <a:off x="3561" y="2613"/>
                <a:ext cx="75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3" name="Line 38">
                <a:extLst>
                  <a:ext uri="{FF2B5EF4-FFF2-40B4-BE49-F238E27FC236}">
                    <a16:creationId xmlns:a16="http://schemas.microsoft.com/office/drawing/2014/main" id="{626FDD47-B2A4-E8AA-0AB3-FA7E2C89C00E}"/>
                  </a:ext>
                </a:extLst>
              </p:cNvPr>
              <p:cNvSpPr>
                <a:spLocks noChangeShapeType="1"/>
              </p:cNvSpPr>
              <p:nvPr/>
            </p:nvSpPr>
            <p:spPr bwMode="auto">
              <a:xfrm>
                <a:off x="3591" y="2661"/>
                <a:ext cx="768"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4" name="Line 39">
                <a:extLst>
                  <a:ext uri="{FF2B5EF4-FFF2-40B4-BE49-F238E27FC236}">
                    <a16:creationId xmlns:a16="http://schemas.microsoft.com/office/drawing/2014/main" id="{CD4E445D-C5F3-A694-6F99-09AE59DE0C14}"/>
                  </a:ext>
                </a:extLst>
              </p:cNvPr>
              <p:cNvSpPr>
                <a:spLocks noChangeShapeType="1"/>
              </p:cNvSpPr>
              <p:nvPr/>
            </p:nvSpPr>
            <p:spPr bwMode="auto">
              <a:xfrm>
                <a:off x="3600" y="2565"/>
                <a:ext cx="75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sp>
        <p:nvSpPr>
          <p:cNvPr id="55" name="AutoShape 4">
            <a:extLst>
              <a:ext uri="{FF2B5EF4-FFF2-40B4-BE49-F238E27FC236}">
                <a16:creationId xmlns:a16="http://schemas.microsoft.com/office/drawing/2014/main" id="{B259E00A-8CCF-7802-79A4-774812F6862C}"/>
              </a:ext>
            </a:extLst>
          </p:cNvPr>
          <p:cNvSpPr>
            <a:spLocks noChangeArrowheads="1"/>
          </p:cNvSpPr>
          <p:nvPr/>
        </p:nvSpPr>
        <p:spPr bwMode="auto">
          <a:xfrm>
            <a:off x="4510236" y="3413123"/>
            <a:ext cx="709612" cy="1851025"/>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panose="020B0604020202020204" pitchFamily="34" charset="0"/>
              <a:cs typeface="Arial" panose="020B0604020202020204" pitchFamily="34" charset="0"/>
            </a:endParaRPr>
          </a:p>
        </p:txBody>
      </p:sp>
      <p:grpSp>
        <p:nvGrpSpPr>
          <p:cNvPr id="56" name="Group 67">
            <a:extLst>
              <a:ext uri="{FF2B5EF4-FFF2-40B4-BE49-F238E27FC236}">
                <a16:creationId xmlns:a16="http://schemas.microsoft.com/office/drawing/2014/main" id="{01D1F3CE-597B-26F9-7D04-2D4B2B29A8A8}"/>
              </a:ext>
            </a:extLst>
          </p:cNvPr>
          <p:cNvGrpSpPr>
            <a:grpSpLocks/>
          </p:cNvGrpSpPr>
          <p:nvPr/>
        </p:nvGrpSpPr>
        <p:grpSpPr bwMode="auto">
          <a:xfrm>
            <a:off x="4461023" y="4408485"/>
            <a:ext cx="752475" cy="744538"/>
            <a:chOff x="977" y="2647"/>
            <a:chExt cx="655" cy="359"/>
          </a:xfrm>
        </p:grpSpPr>
        <p:sp>
          <p:nvSpPr>
            <p:cNvPr id="57" name="Line 7">
              <a:extLst>
                <a:ext uri="{FF2B5EF4-FFF2-40B4-BE49-F238E27FC236}">
                  <a16:creationId xmlns:a16="http://schemas.microsoft.com/office/drawing/2014/main" id="{6E8D3919-FEF0-D39B-7480-C40BD38FA100}"/>
                </a:ext>
              </a:extLst>
            </p:cNvPr>
            <p:cNvSpPr>
              <a:spLocks noChangeShapeType="1"/>
            </p:cNvSpPr>
            <p:nvPr/>
          </p:nvSpPr>
          <p:spPr bwMode="auto">
            <a:xfrm>
              <a:off x="977" y="2722"/>
              <a:ext cx="611" cy="1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8" name="Line 8">
              <a:extLst>
                <a:ext uri="{FF2B5EF4-FFF2-40B4-BE49-F238E27FC236}">
                  <a16:creationId xmlns:a16="http://schemas.microsoft.com/office/drawing/2014/main" id="{89A1EF8F-C782-74FE-3221-C96535119369}"/>
                </a:ext>
              </a:extLst>
            </p:cNvPr>
            <p:cNvSpPr>
              <a:spLocks noChangeShapeType="1"/>
            </p:cNvSpPr>
            <p:nvPr/>
          </p:nvSpPr>
          <p:spPr bwMode="auto">
            <a:xfrm>
              <a:off x="1013" y="2791"/>
              <a:ext cx="567"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59" name="Line 10">
              <a:extLst>
                <a:ext uri="{FF2B5EF4-FFF2-40B4-BE49-F238E27FC236}">
                  <a16:creationId xmlns:a16="http://schemas.microsoft.com/office/drawing/2014/main" id="{D14BD580-F09D-477E-1E77-138B1AD06EFE}"/>
                </a:ext>
              </a:extLst>
            </p:cNvPr>
            <p:cNvSpPr>
              <a:spLocks noChangeShapeType="1"/>
            </p:cNvSpPr>
            <p:nvPr/>
          </p:nvSpPr>
          <p:spPr bwMode="auto">
            <a:xfrm>
              <a:off x="1084" y="2945"/>
              <a:ext cx="436"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0" name="Line 11">
              <a:extLst>
                <a:ext uri="{FF2B5EF4-FFF2-40B4-BE49-F238E27FC236}">
                  <a16:creationId xmlns:a16="http://schemas.microsoft.com/office/drawing/2014/main" id="{16D5936F-4699-5EF2-7D4D-544ED6BED96E}"/>
                </a:ext>
              </a:extLst>
            </p:cNvPr>
            <p:cNvSpPr>
              <a:spLocks noChangeShapeType="1"/>
            </p:cNvSpPr>
            <p:nvPr/>
          </p:nvSpPr>
          <p:spPr bwMode="auto">
            <a:xfrm>
              <a:off x="1196" y="3006"/>
              <a:ext cx="218"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61" name="Line 12">
              <a:extLst>
                <a:ext uri="{FF2B5EF4-FFF2-40B4-BE49-F238E27FC236}">
                  <a16:creationId xmlns:a16="http://schemas.microsoft.com/office/drawing/2014/main" id="{6CFCFF81-BBDA-D9D1-FAB5-639E21BC6CAF}"/>
                </a:ext>
              </a:extLst>
            </p:cNvPr>
            <p:cNvSpPr>
              <a:spLocks noChangeShapeType="1"/>
            </p:cNvSpPr>
            <p:nvPr/>
          </p:nvSpPr>
          <p:spPr bwMode="auto">
            <a:xfrm>
              <a:off x="977" y="2647"/>
              <a:ext cx="655"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sp>
        <p:nvSpPr>
          <p:cNvPr id="62" name="AutoShape 21">
            <a:extLst>
              <a:ext uri="{FF2B5EF4-FFF2-40B4-BE49-F238E27FC236}">
                <a16:creationId xmlns:a16="http://schemas.microsoft.com/office/drawing/2014/main" id="{E4C1FB9F-8F1F-45A5-4508-632F873F88AB}"/>
              </a:ext>
            </a:extLst>
          </p:cNvPr>
          <p:cNvSpPr>
            <a:spLocks noChangeArrowheads="1"/>
          </p:cNvSpPr>
          <p:nvPr/>
        </p:nvSpPr>
        <p:spPr bwMode="auto">
          <a:xfrm>
            <a:off x="2325633" y="3657705"/>
            <a:ext cx="1756812" cy="870637"/>
          </a:xfrm>
          <a:prstGeom prst="wedgeRectCallout">
            <a:avLst>
              <a:gd name="adj1" fmla="val 84815"/>
              <a:gd name="adj2" fmla="val 119977"/>
            </a:avLst>
          </a:prstGeom>
          <a:solidFill>
            <a:srgbClr val="C00000"/>
          </a:solidFill>
          <a:ln w="9525">
            <a:noFill/>
            <a:miter lim="800000"/>
            <a:headEnd/>
            <a:tailEnd/>
          </a:ln>
          <a:effectLst/>
        </p:spPr>
        <p:txBody>
          <a:bodyPr/>
          <a:lstStyle/>
          <a:p>
            <a:pPr algn="ctr">
              <a:lnSpc>
                <a:spcPct val="120000"/>
              </a:lnSpc>
              <a:defRPr/>
            </a:pPr>
            <a:r>
              <a:rPr lang="vi-VN" sz="2000" b="1">
                <a:solidFill>
                  <a:schemeClr val="bg1"/>
                </a:solidFill>
                <a:latin typeface="Arial" panose="020B0604020202020204" pitchFamily="34" charset="0"/>
                <a:cs typeface="Arial" panose="020B0604020202020204" pitchFamily="34" charset="0"/>
              </a:rPr>
              <a:t>H</a:t>
            </a:r>
            <a:r>
              <a:rPr lang="vi-VN" sz="2000" b="1" baseline="-25000">
                <a:solidFill>
                  <a:schemeClr val="bg1"/>
                </a:solidFill>
                <a:latin typeface="Arial" panose="020B0604020202020204" pitchFamily="34" charset="0"/>
                <a:cs typeface="Arial" panose="020B0604020202020204" pitchFamily="34" charset="0"/>
              </a:rPr>
              <a:t>2</a:t>
            </a:r>
            <a:r>
              <a:rPr lang="vi-VN" sz="2000" b="1">
                <a:solidFill>
                  <a:schemeClr val="bg1"/>
                </a:solidFill>
                <a:latin typeface="Arial" panose="020B0604020202020204" pitchFamily="34" charset="0"/>
                <a:cs typeface="Arial" panose="020B0604020202020204" pitchFamily="34" charset="0"/>
              </a:rPr>
              <a:t>SO</a:t>
            </a:r>
            <a:r>
              <a:rPr lang="vi-VN" sz="2000" b="1" baseline="-25000">
                <a:solidFill>
                  <a:schemeClr val="bg1"/>
                </a:solidFill>
                <a:latin typeface="Arial" panose="020B0604020202020204" pitchFamily="34" charset="0"/>
                <a:cs typeface="Arial" panose="020B0604020202020204" pitchFamily="34" charset="0"/>
              </a:rPr>
              <a:t>4 đ</a:t>
            </a:r>
            <a:r>
              <a:rPr lang="en-US" sz="2000" b="1" baseline="-25000">
                <a:solidFill>
                  <a:schemeClr val="bg1"/>
                </a:solidFill>
                <a:latin typeface="Arial" panose="020B0604020202020204" pitchFamily="34" charset="0"/>
                <a:cs typeface="Arial" panose="020B0604020202020204" pitchFamily="34" charset="0"/>
              </a:rPr>
              <a:t>ặc</a:t>
            </a:r>
            <a:endParaRPr lang="vi-VN" sz="2000" b="1" dirty="0">
              <a:solidFill>
                <a:schemeClr val="bg1"/>
              </a:solidFill>
              <a:latin typeface="Arial" panose="020B0604020202020204" pitchFamily="34" charset="0"/>
              <a:cs typeface="Arial" panose="020B0604020202020204" pitchFamily="34" charset="0"/>
            </a:endParaRPr>
          </a:p>
          <a:p>
            <a:pPr algn="ctr">
              <a:lnSpc>
                <a:spcPct val="120000"/>
              </a:lnSpc>
              <a:defRPr/>
            </a:pPr>
            <a:r>
              <a:rPr lang="vi-VN" sz="2000" b="1">
                <a:solidFill>
                  <a:schemeClr val="bg1"/>
                </a:solidFill>
                <a:latin typeface="Arial" panose="020B0604020202020204" pitchFamily="34" charset="0"/>
                <a:cs typeface="Arial" panose="020B0604020202020204" pitchFamily="34" charset="0"/>
              </a:rPr>
              <a:t>HNO</a:t>
            </a:r>
            <a:r>
              <a:rPr lang="vi-VN" sz="2000" b="1" baseline="-25000">
                <a:solidFill>
                  <a:schemeClr val="bg1"/>
                </a:solidFill>
                <a:latin typeface="Arial" panose="020B0604020202020204" pitchFamily="34" charset="0"/>
                <a:cs typeface="Arial" panose="020B0604020202020204" pitchFamily="34" charset="0"/>
              </a:rPr>
              <a:t>3 đ</a:t>
            </a:r>
            <a:r>
              <a:rPr lang="en-US" sz="2000" b="1" baseline="-25000">
                <a:solidFill>
                  <a:schemeClr val="bg1"/>
                </a:solidFill>
                <a:latin typeface="Arial" panose="020B0604020202020204" pitchFamily="34" charset="0"/>
                <a:cs typeface="Arial" panose="020B0604020202020204" pitchFamily="34" charset="0"/>
              </a:rPr>
              <a:t>ặc</a:t>
            </a:r>
            <a:endParaRPr lang="vi-VN" sz="2000" b="1" dirty="0">
              <a:solidFill>
                <a:schemeClr val="bg1"/>
              </a:solidFill>
              <a:latin typeface="Arial" panose="020B0604020202020204" pitchFamily="34" charset="0"/>
              <a:cs typeface="Arial" panose="020B0604020202020204" pitchFamily="34" charset="0"/>
            </a:endParaRPr>
          </a:p>
          <a:p>
            <a:pPr algn="ctr">
              <a:lnSpc>
                <a:spcPct val="120000"/>
              </a:lnSpc>
              <a:defRPr/>
            </a:pPr>
            <a:endParaRPr lang="en-US" dirty="0">
              <a:solidFill>
                <a:schemeClr val="bg1"/>
              </a:solidFill>
              <a:latin typeface="Arial" panose="020B0604020202020204" pitchFamily="34" charset="0"/>
              <a:cs typeface="Arial" panose="020B0604020202020204" pitchFamily="34" charset="0"/>
            </a:endParaRPr>
          </a:p>
        </p:txBody>
      </p:sp>
      <p:sp>
        <p:nvSpPr>
          <p:cNvPr id="63" name="Rectangle 22">
            <a:extLst>
              <a:ext uri="{FF2B5EF4-FFF2-40B4-BE49-F238E27FC236}">
                <a16:creationId xmlns:a16="http://schemas.microsoft.com/office/drawing/2014/main" id="{CDA39178-F729-40AC-356A-2112615AD99C}"/>
              </a:ext>
            </a:extLst>
          </p:cNvPr>
          <p:cNvSpPr>
            <a:spLocks noChangeArrowheads="1"/>
          </p:cNvSpPr>
          <p:nvPr/>
        </p:nvSpPr>
        <p:spPr bwMode="auto">
          <a:xfrm>
            <a:off x="3535481" y="2740684"/>
            <a:ext cx="923106" cy="570153"/>
          </a:xfrm>
          <a:prstGeom prst="rect">
            <a:avLst/>
          </a:prstGeom>
          <a:solidFill>
            <a:srgbClr val="CCFFCC"/>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6</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6</a:t>
            </a:r>
            <a:endParaRPr lang="en-US" sz="2400" b="1" dirty="0">
              <a:latin typeface="Arial" panose="020B0604020202020204" pitchFamily="34" charset="0"/>
              <a:cs typeface="Arial" panose="020B0604020202020204" pitchFamily="34" charset="0"/>
            </a:endParaRPr>
          </a:p>
        </p:txBody>
      </p:sp>
      <p:sp>
        <p:nvSpPr>
          <p:cNvPr id="64" name="AutoShape 27">
            <a:extLst>
              <a:ext uri="{FF2B5EF4-FFF2-40B4-BE49-F238E27FC236}">
                <a16:creationId xmlns:a16="http://schemas.microsoft.com/office/drawing/2014/main" id="{EB503A4E-5FE2-65BB-8A98-D94E03F665D7}"/>
              </a:ext>
            </a:extLst>
          </p:cNvPr>
          <p:cNvSpPr>
            <a:spLocks noChangeArrowheads="1"/>
          </p:cNvSpPr>
          <p:nvPr/>
        </p:nvSpPr>
        <p:spPr bwMode="auto">
          <a:xfrm>
            <a:off x="4743598" y="3829048"/>
            <a:ext cx="200025" cy="674687"/>
          </a:xfrm>
          <a:prstGeom prst="downArrow">
            <a:avLst>
              <a:gd name="adj1" fmla="val 50000"/>
              <a:gd name="adj2" fmla="val 6098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65" name="AutoShape 26">
            <a:extLst>
              <a:ext uri="{FF2B5EF4-FFF2-40B4-BE49-F238E27FC236}">
                <a16:creationId xmlns:a16="http://schemas.microsoft.com/office/drawing/2014/main" id="{24837FB5-88AE-B1D9-71F9-5573B8783101}"/>
              </a:ext>
            </a:extLst>
          </p:cNvPr>
          <p:cNvSpPr>
            <a:spLocks noChangeArrowheads="1"/>
          </p:cNvSpPr>
          <p:nvPr/>
        </p:nvSpPr>
        <p:spPr bwMode="auto">
          <a:xfrm rot="1923829">
            <a:off x="4561036" y="2849560"/>
            <a:ext cx="450850" cy="1146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000"/>
          </a:solidFill>
          <a:ln w="9525">
            <a:noFill/>
            <a:miter lim="800000"/>
            <a:headEnd/>
            <a:tailEnd/>
          </a:ln>
          <a:effectLst/>
        </p:spPr>
        <p:txBody>
          <a:bodyPr wrap="none" anchor="ctr"/>
          <a:lstStyle/>
          <a:p>
            <a:endParaRPr lang="en-US">
              <a:latin typeface="Arial" panose="020B0604020202020204" pitchFamily="34" charset="0"/>
              <a:cs typeface="Arial" panose="020B0604020202020204" pitchFamily="34" charset="0"/>
            </a:endParaRPr>
          </a:p>
        </p:txBody>
      </p:sp>
      <p:sp>
        <p:nvSpPr>
          <p:cNvPr id="66" name="Rectangle 68">
            <a:extLst>
              <a:ext uri="{FF2B5EF4-FFF2-40B4-BE49-F238E27FC236}">
                <a16:creationId xmlns:a16="http://schemas.microsoft.com/office/drawing/2014/main" id="{3873BBBB-0BAC-ED71-31CA-A5FF2E6E4316}"/>
              </a:ext>
            </a:extLst>
          </p:cNvPr>
          <p:cNvSpPr>
            <a:spLocks noChangeArrowheads="1"/>
          </p:cNvSpPr>
          <p:nvPr/>
        </p:nvSpPr>
        <p:spPr bwMode="auto">
          <a:xfrm>
            <a:off x="3835272" y="5611016"/>
            <a:ext cx="2151062"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20000"/>
              </a:lnSpc>
            </a:pPr>
            <a:r>
              <a:rPr lang="vi-VN" sz="2000" b="1" dirty="0">
                <a:latin typeface="Arial" panose="020B0604020202020204" pitchFamily="34" charset="0"/>
                <a:cs typeface="Arial" panose="020B0604020202020204" pitchFamily="34" charset="0"/>
              </a:rPr>
              <a:t>Lắc mạnh hỗn hợp</a:t>
            </a:r>
          </a:p>
          <a:p>
            <a:pPr algn="ctr">
              <a:lnSpc>
                <a:spcPct val="120000"/>
              </a:lnSpc>
            </a:pPr>
            <a:r>
              <a:rPr lang="vi-VN" sz="2000" b="1" dirty="0">
                <a:latin typeface="Arial" panose="020B0604020202020204" pitchFamily="34" charset="0"/>
                <a:cs typeface="Arial" panose="020B0604020202020204" pitchFamily="34" charset="0"/>
              </a:rPr>
              <a:t> từ 5 – 7 phút</a:t>
            </a:r>
          </a:p>
        </p:txBody>
      </p:sp>
      <p:sp>
        <p:nvSpPr>
          <p:cNvPr id="67" name="Rectangle 72">
            <a:extLst>
              <a:ext uri="{FF2B5EF4-FFF2-40B4-BE49-F238E27FC236}">
                <a16:creationId xmlns:a16="http://schemas.microsoft.com/office/drawing/2014/main" id="{79076590-E335-BB80-BEE0-83D20437EFB4}"/>
              </a:ext>
            </a:extLst>
          </p:cNvPr>
          <p:cNvSpPr>
            <a:spLocks noChangeArrowheads="1"/>
          </p:cNvSpPr>
          <p:nvPr/>
        </p:nvSpPr>
        <p:spPr bwMode="auto">
          <a:xfrm>
            <a:off x="7334364" y="5591172"/>
            <a:ext cx="24384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20000"/>
              </a:lnSpc>
            </a:pPr>
            <a:r>
              <a:rPr lang="vi-VN" sz="2000" b="1" dirty="0">
                <a:solidFill>
                  <a:srgbClr val="110CEE"/>
                </a:solidFill>
                <a:latin typeface="Arial" panose="020B0604020202020204" pitchFamily="34" charset="0"/>
                <a:cs typeface="Arial" panose="020B0604020202020204" pitchFamily="34" charset="0"/>
              </a:rPr>
              <a:t>Chất lỏng màu vàng</a:t>
            </a:r>
          </a:p>
          <a:p>
            <a:pPr algn="ctr">
              <a:lnSpc>
                <a:spcPct val="120000"/>
              </a:lnSpc>
            </a:pPr>
            <a:r>
              <a:rPr lang="vi-VN" sz="2000" b="1" dirty="0">
                <a:solidFill>
                  <a:srgbClr val="110CEE"/>
                </a:solidFill>
                <a:latin typeface="Arial" panose="020B0604020202020204" pitchFamily="34" charset="0"/>
                <a:cs typeface="Arial" panose="020B0604020202020204" pitchFamily="34" charset="0"/>
              </a:rPr>
              <a:t> lắng xuống</a:t>
            </a:r>
          </a:p>
        </p:txBody>
      </p:sp>
      <p:sp>
        <p:nvSpPr>
          <p:cNvPr id="68" name="AutoShape 74">
            <a:extLst>
              <a:ext uri="{FF2B5EF4-FFF2-40B4-BE49-F238E27FC236}">
                <a16:creationId xmlns:a16="http://schemas.microsoft.com/office/drawing/2014/main" id="{1F4C4D5D-1A00-CFD3-46DD-ED71C2E25779}"/>
              </a:ext>
            </a:extLst>
          </p:cNvPr>
          <p:cNvSpPr>
            <a:spLocks noChangeArrowheads="1"/>
          </p:cNvSpPr>
          <p:nvPr/>
        </p:nvSpPr>
        <p:spPr bwMode="auto">
          <a:xfrm>
            <a:off x="8319682" y="4876798"/>
            <a:ext cx="233879" cy="533400"/>
          </a:xfrm>
          <a:prstGeom prst="upArrow">
            <a:avLst>
              <a:gd name="adj1" fmla="val 50000"/>
              <a:gd name="adj2" fmla="val 88035"/>
            </a:avLst>
          </a:prstGeom>
          <a:solidFill>
            <a:srgbClr val="110CEE"/>
          </a:solidFill>
          <a:ln w="9525">
            <a:noFill/>
            <a:miter lim="800000"/>
            <a:headEnd/>
            <a:tailEnd/>
          </a:ln>
          <a:effectLst/>
        </p:spPr>
        <p:txBody>
          <a:bodyPr wrap="none" anchor="ctr"/>
          <a:lstStyle/>
          <a:p>
            <a:endParaRPr lang="en-US">
              <a:latin typeface="Arial" panose="020B0604020202020204" pitchFamily="34" charset="0"/>
              <a:cs typeface="Arial" panose="020B0604020202020204" pitchFamily="34" charset="0"/>
            </a:endParaRPr>
          </a:p>
        </p:txBody>
      </p:sp>
      <p:sp>
        <p:nvSpPr>
          <p:cNvPr id="69" name="Rectangle 22">
            <a:extLst>
              <a:ext uri="{FF2B5EF4-FFF2-40B4-BE49-F238E27FC236}">
                <a16:creationId xmlns:a16="http://schemas.microsoft.com/office/drawing/2014/main" id="{68E9AC6B-61BA-A97A-AE9A-FC46461043A3}"/>
              </a:ext>
            </a:extLst>
          </p:cNvPr>
          <p:cNvSpPr>
            <a:spLocks noChangeArrowheads="1"/>
          </p:cNvSpPr>
          <p:nvPr/>
        </p:nvSpPr>
        <p:spPr bwMode="auto">
          <a:xfrm>
            <a:off x="9359534" y="4142103"/>
            <a:ext cx="1461458" cy="651111"/>
          </a:xfrm>
          <a:prstGeom prst="rect">
            <a:avLst/>
          </a:prstGeom>
          <a:solidFill>
            <a:srgbClr val="FFFF00"/>
          </a:solidFill>
          <a:ln w="9525">
            <a:noFill/>
            <a:miter lim="800000"/>
            <a:headEnd/>
            <a:tailEnd/>
          </a:ln>
        </p:spPr>
        <p:txBody>
          <a:bodyPr wrap="none" anchor="ctr"/>
          <a:lstStyle/>
          <a:p>
            <a:pPr algn="ctr"/>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6</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5</a:t>
            </a:r>
            <a:r>
              <a:rPr lang="en-US" sz="2400" b="1" dirty="0">
                <a:latin typeface="Arial" panose="020B0604020202020204" pitchFamily="34" charset="0"/>
                <a:cs typeface="Arial" panose="020B0604020202020204" pitchFamily="34" charset="0"/>
              </a:rPr>
              <a:t>NO</a:t>
            </a:r>
            <a:r>
              <a:rPr lang="en-US" sz="2400" b="1" baseline="-25000" dirty="0">
                <a:latin typeface="Arial" panose="020B0604020202020204" pitchFamily="34" charset="0"/>
                <a:cs typeface="Arial" panose="020B0604020202020204" pitchFamily="34" charset="0"/>
              </a:rPr>
              <a:t>2</a:t>
            </a:r>
          </a:p>
        </p:txBody>
      </p:sp>
      <p:cxnSp>
        <p:nvCxnSpPr>
          <p:cNvPr id="70" name="Straight Arrow Connector 69">
            <a:extLst>
              <a:ext uri="{FF2B5EF4-FFF2-40B4-BE49-F238E27FC236}">
                <a16:creationId xmlns:a16="http://schemas.microsoft.com/office/drawing/2014/main" id="{A8EAF719-5D01-E0D3-27FC-4D4A7CD9365A}"/>
              </a:ext>
            </a:extLst>
          </p:cNvPr>
          <p:cNvCxnSpPr>
            <a:cxnSpLocks/>
            <a:stCxn id="69" idx="1"/>
          </p:cNvCxnSpPr>
          <p:nvPr/>
        </p:nvCxnSpPr>
        <p:spPr>
          <a:xfrm flipH="1">
            <a:off x="8618721" y="4467659"/>
            <a:ext cx="740813" cy="23881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16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4" name="Rectangle 99">
            <a:extLst>
              <a:ext uri="{FF2B5EF4-FFF2-40B4-BE49-F238E27FC236}">
                <a16:creationId xmlns:a16="http://schemas.microsoft.com/office/drawing/2014/main" id="{8429F98C-2200-DAD0-2BEF-A3E07E38F005}"/>
              </a:ext>
            </a:extLst>
          </p:cNvPr>
          <p:cNvSpPr>
            <a:spLocks noChangeArrowheads="1"/>
          </p:cNvSpPr>
          <p:nvPr/>
        </p:nvSpPr>
        <p:spPr bwMode="auto">
          <a:xfrm>
            <a:off x="1631217" y="2151963"/>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mj-lt"/>
                <a:cs typeface="Arial" panose="020B0604020202020204" pitchFamily="34" charset="0"/>
              </a:rPr>
              <a:t>►</a:t>
            </a:r>
            <a:r>
              <a:rPr lang="en-US" sz="2400" b="1">
                <a:solidFill>
                  <a:srgbClr val="FF0000"/>
                </a:solidFill>
                <a:latin typeface="+mj-lt"/>
                <a:cs typeface="Arial" panose="020B0604020202020204" pitchFamily="34" charset="0"/>
              </a:rPr>
              <a:t>Phản ứng thế halide</a:t>
            </a:r>
            <a:endParaRPr lang="vi-VN" sz="2400" b="1" dirty="0">
              <a:solidFill>
                <a:srgbClr val="FF0000"/>
              </a:solidFill>
              <a:latin typeface="+mj-lt"/>
              <a:cs typeface="Arial" panose="020B0604020202020204" pitchFamily="34" charset="0"/>
            </a:endParaRPr>
          </a:p>
        </p:txBody>
      </p:sp>
      <p:sp>
        <p:nvSpPr>
          <p:cNvPr id="2" name="Rectangle: Top Corners Rounded 1">
            <a:extLst>
              <a:ext uri="{FF2B5EF4-FFF2-40B4-BE49-F238E27FC236}">
                <a16:creationId xmlns:a16="http://schemas.microsoft.com/office/drawing/2014/main" id="{9744F5B1-D23D-8D2C-1146-E37ACA70B24E}"/>
              </a:ext>
            </a:extLst>
          </p:cNvPr>
          <p:cNvSpPr/>
          <p:nvPr/>
        </p:nvSpPr>
        <p:spPr>
          <a:xfrm>
            <a:off x="2067499" y="2839957"/>
            <a:ext cx="1204583" cy="401147"/>
          </a:xfrm>
          <a:prstGeom prst="round2SameRect">
            <a:avLst>
              <a:gd name="adj1" fmla="val 26948"/>
              <a:gd name="adj2" fmla="val 0"/>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Ví dụ 3</a:t>
            </a:r>
          </a:p>
        </p:txBody>
      </p:sp>
      <p:sp>
        <p:nvSpPr>
          <p:cNvPr id="7" name="TextBox 56">
            <a:extLst>
              <a:ext uri="{FF2B5EF4-FFF2-40B4-BE49-F238E27FC236}">
                <a16:creationId xmlns:a16="http://schemas.microsoft.com/office/drawing/2014/main" id="{9C0C4849-A12D-0835-D3E9-9678AC85E4F3}"/>
              </a:ext>
            </a:extLst>
          </p:cNvPr>
          <p:cNvSpPr txBox="1">
            <a:spLocks noChangeArrowheads="1"/>
          </p:cNvSpPr>
          <p:nvPr/>
        </p:nvSpPr>
        <p:spPr bwMode="auto">
          <a:xfrm>
            <a:off x="8118093" y="5001361"/>
            <a:ext cx="42185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ea typeface="+mn-ea"/>
                <a:cs typeface="Times New Roman" pitchFamily="18" charset="0"/>
              </a:rPr>
              <a:t>Sản phẩm ???</a:t>
            </a:r>
          </a:p>
        </p:txBody>
      </p:sp>
      <p:grpSp>
        <p:nvGrpSpPr>
          <p:cNvPr id="8" name="Group 7">
            <a:extLst>
              <a:ext uri="{FF2B5EF4-FFF2-40B4-BE49-F238E27FC236}">
                <a16:creationId xmlns:a16="http://schemas.microsoft.com/office/drawing/2014/main" id="{09355ACB-8C5C-43D8-320C-21289E68A4B6}"/>
              </a:ext>
            </a:extLst>
          </p:cNvPr>
          <p:cNvGrpSpPr/>
          <p:nvPr/>
        </p:nvGrpSpPr>
        <p:grpSpPr>
          <a:xfrm>
            <a:off x="2446397" y="3385435"/>
            <a:ext cx="2066368" cy="2924933"/>
            <a:chOff x="1694764" y="3497831"/>
            <a:chExt cx="2066368" cy="2924933"/>
          </a:xfrm>
        </p:grpSpPr>
        <p:grpSp>
          <p:nvGrpSpPr>
            <p:cNvPr id="9" name="Group 38">
              <a:extLst>
                <a:ext uri="{FF2B5EF4-FFF2-40B4-BE49-F238E27FC236}">
                  <a16:creationId xmlns:a16="http://schemas.microsoft.com/office/drawing/2014/main" id="{E0F199E1-8D9E-0BAC-78FC-4B25CAD02A01}"/>
                </a:ext>
              </a:extLst>
            </p:cNvPr>
            <p:cNvGrpSpPr>
              <a:grpSpLocks/>
            </p:cNvGrpSpPr>
            <p:nvPr/>
          </p:nvGrpSpPr>
          <p:grpSpPr bwMode="auto">
            <a:xfrm>
              <a:off x="1694764" y="4660512"/>
              <a:ext cx="1524033" cy="1762252"/>
              <a:chOff x="921370" y="3678449"/>
              <a:chExt cx="836103" cy="966674"/>
            </a:xfrm>
          </p:grpSpPr>
          <p:sp>
            <p:nvSpPr>
              <p:cNvPr id="13" name="AutoShape 11">
                <a:extLst>
                  <a:ext uri="{FF2B5EF4-FFF2-40B4-BE49-F238E27FC236}">
                    <a16:creationId xmlns:a16="http://schemas.microsoft.com/office/drawing/2014/main" id="{B0BD08F9-80A6-C554-5D69-27E55C6FDF79}"/>
                  </a:ext>
                </a:extLst>
              </p:cNvPr>
              <p:cNvSpPr>
                <a:spLocks noChangeArrowheads="1"/>
              </p:cNvSpPr>
              <p:nvPr/>
            </p:nvSpPr>
            <p:spPr bwMode="auto">
              <a:xfrm rot="-5400000">
                <a:off x="856085" y="3743734"/>
                <a:ext cx="966674" cy="836103"/>
              </a:xfrm>
              <a:prstGeom prst="hexagon">
                <a:avLst>
                  <a:gd name="adj" fmla="val 28904"/>
                  <a:gd name="vf" fmla="val 115470"/>
                </a:avLst>
              </a:prstGeom>
              <a:noFill/>
              <a:ln w="381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000000"/>
                  </a:solidFill>
                  <a:effectLst/>
                  <a:uLnTx/>
                  <a:uFillTx/>
                  <a:latin typeface="+mj-lt"/>
                  <a:ea typeface="+mn-ea"/>
                  <a:cs typeface="Times New Roman" pitchFamily="18" charset="0"/>
                </a:endParaRPr>
              </a:p>
            </p:txBody>
          </p:sp>
          <p:sp>
            <p:nvSpPr>
              <p:cNvPr id="14" name="Oval 12">
                <a:extLst>
                  <a:ext uri="{FF2B5EF4-FFF2-40B4-BE49-F238E27FC236}">
                    <a16:creationId xmlns:a16="http://schemas.microsoft.com/office/drawing/2014/main" id="{DB978599-D618-FEC5-C8FB-E65A80ADD674}"/>
                  </a:ext>
                </a:extLst>
              </p:cNvPr>
              <p:cNvSpPr>
                <a:spLocks noChangeArrowheads="1"/>
              </p:cNvSpPr>
              <p:nvPr/>
            </p:nvSpPr>
            <p:spPr bwMode="auto">
              <a:xfrm>
                <a:off x="1031348" y="3863994"/>
                <a:ext cx="604743" cy="604744"/>
              </a:xfrm>
              <a:prstGeom prst="ellipse">
                <a:avLst/>
              </a:prstGeom>
              <a:no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000000"/>
                  </a:solidFill>
                  <a:effectLst/>
                  <a:uLnTx/>
                  <a:uFillTx/>
                  <a:latin typeface="+mj-lt"/>
                  <a:ea typeface="+mn-ea"/>
                  <a:cs typeface="Times New Roman" pitchFamily="18" charset="0"/>
                </a:endParaRPr>
              </a:p>
            </p:txBody>
          </p:sp>
        </p:grpSp>
        <p:grpSp>
          <p:nvGrpSpPr>
            <p:cNvPr id="10" name="Group 9">
              <a:extLst>
                <a:ext uri="{FF2B5EF4-FFF2-40B4-BE49-F238E27FC236}">
                  <a16:creationId xmlns:a16="http://schemas.microsoft.com/office/drawing/2014/main" id="{A1602BCE-5661-E20E-16DC-4EE78E95D695}"/>
                </a:ext>
              </a:extLst>
            </p:cNvPr>
            <p:cNvGrpSpPr/>
            <p:nvPr/>
          </p:nvGrpSpPr>
          <p:grpSpPr>
            <a:xfrm>
              <a:off x="2233956" y="3497831"/>
              <a:ext cx="1527176" cy="1160109"/>
              <a:chOff x="799047" y="2342192"/>
              <a:chExt cx="1527176" cy="1160109"/>
            </a:xfrm>
          </p:grpSpPr>
          <p:sp>
            <p:nvSpPr>
              <p:cNvPr id="11" name="Line 13">
                <a:extLst>
                  <a:ext uri="{FF2B5EF4-FFF2-40B4-BE49-F238E27FC236}">
                    <a16:creationId xmlns:a16="http://schemas.microsoft.com/office/drawing/2014/main" id="{0D9B6AC8-2776-EB2F-93E6-6A32D83F53F1}"/>
                  </a:ext>
                </a:extLst>
              </p:cNvPr>
              <p:cNvSpPr>
                <a:spLocks noChangeShapeType="1"/>
              </p:cNvSpPr>
              <p:nvPr/>
            </p:nvSpPr>
            <p:spPr bwMode="auto">
              <a:xfrm>
                <a:off x="1021872" y="2900964"/>
                <a:ext cx="0" cy="601337"/>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mj-lt"/>
                  <a:ea typeface="+mn-ea"/>
                  <a:cs typeface="Times New Roman" pitchFamily="18" charset="0"/>
                </a:endParaRPr>
              </a:p>
            </p:txBody>
          </p:sp>
          <p:sp>
            <p:nvSpPr>
              <p:cNvPr id="12" name="Text Box 21">
                <a:extLst>
                  <a:ext uri="{FF2B5EF4-FFF2-40B4-BE49-F238E27FC236}">
                    <a16:creationId xmlns:a16="http://schemas.microsoft.com/office/drawing/2014/main" id="{4D454E29-D8B3-6035-53A9-38DA2B8C9E9B}"/>
                  </a:ext>
                </a:extLst>
              </p:cNvPr>
              <p:cNvSpPr txBox="1">
                <a:spLocks noChangeArrowheads="1"/>
              </p:cNvSpPr>
              <p:nvPr/>
            </p:nvSpPr>
            <p:spPr bwMode="auto">
              <a:xfrm>
                <a:off x="799047" y="2342192"/>
                <a:ext cx="1527176" cy="646331"/>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mj-lt"/>
                    <a:ea typeface="+mn-ea"/>
                    <a:cs typeface="Times New Roman" pitchFamily="18" charset="0"/>
                  </a:rPr>
                  <a:t>CH</a:t>
                </a:r>
                <a:r>
                  <a:rPr kumimoji="0" lang="vi-VN" sz="3600" b="1" i="0" u="none" strike="noStrike" kern="1200" cap="none" spc="0" normalizeH="0" baseline="-25000" noProof="0" dirty="0">
                    <a:ln>
                      <a:noFill/>
                    </a:ln>
                    <a:solidFill>
                      <a:srgbClr val="C00000"/>
                    </a:solidFill>
                    <a:effectLst/>
                    <a:uLnTx/>
                    <a:uFillTx/>
                    <a:latin typeface="+mj-lt"/>
                    <a:ea typeface="+mn-ea"/>
                    <a:cs typeface="Times New Roman" pitchFamily="18" charset="0"/>
                  </a:rPr>
                  <a:t>3</a:t>
                </a:r>
                <a:endParaRPr kumimoji="0" lang="en-US" sz="3600" b="1" i="0" u="none" strike="noStrike" kern="1200" cap="none" spc="0" normalizeH="0" baseline="-25000" noProof="0" dirty="0">
                  <a:ln>
                    <a:noFill/>
                  </a:ln>
                  <a:solidFill>
                    <a:srgbClr val="C00000"/>
                  </a:solidFill>
                  <a:effectLst/>
                  <a:uLnTx/>
                  <a:uFillTx/>
                  <a:latin typeface="+mj-lt"/>
                  <a:ea typeface="+mn-ea"/>
                  <a:cs typeface="Times New Roman" pitchFamily="18" charset="0"/>
                </a:endParaRPr>
              </a:p>
            </p:txBody>
          </p:sp>
        </p:grpSp>
      </p:grpSp>
      <p:sp>
        <p:nvSpPr>
          <p:cNvPr id="16" name="TextBox 15">
            <a:extLst>
              <a:ext uri="{FF2B5EF4-FFF2-40B4-BE49-F238E27FC236}">
                <a16:creationId xmlns:a16="http://schemas.microsoft.com/office/drawing/2014/main" id="{604E2162-6EE9-5202-723A-CD774D7F5C7F}"/>
              </a:ext>
            </a:extLst>
          </p:cNvPr>
          <p:cNvSpPr txBox="1"/>
          <p:nvPr/>
        </p:nvSpPr>
        <p:spPr>
          <a:xfrm>
            <a:off x="4046780" y="4914823"/>
            <a:ext cx="599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p:txBody>
      </p:sp>
      <p:sp>
        <p:nvSpPr>
          <p:cNvPr id="18" name="TextBox 17">
            <a:extLst>
              <a:ext uri="{FF2B5EF4-FFF2-40B4-BE49-F238E27FC236}">
                <a16:creationId xmlns:a16="http://schemas.microsoft.com/office/drawing/2014/main" id="{17D2C2D5-814A-9896-A643-7920D443A7F5}"/>
              </a:ext>
            </a:extLst>
          </p:cNvPr>
          <p:cNvSpPr txBox="1"/>
          <p:nvPr/>
        </p:nvSpPr>
        <p:spPr>
          <a:xfrm>
            <a:off x="4599797" y="4981653"/>
            <a:ext cx="19581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10CEE"/>
                </a:solidFill>
                <a:effectLst/>
                <a:uLnTx/>
                <a:uFillTx/>
                <a:latin typeface="+mj-lt"/>
                <a:cs typeface="Arial" panose="020B0604020202020204" pitchFamily="34" charset="0"/>
              </a:rPr>
              <a:t>HO-NO</a:t>
            </a:r>
            <a:r>
              <a:rPr lang="vi-VN" sz="3600" b="1" baseline="-25000" dirty="0">
                <a:solidFill>
                  <a:srgbClr val="110CEE"/>
                </a:solidFill>
                <a:latin typeface="+mj-lt"/>
                <a:cs typeface="Arial" panose="020B0604020202020204" pitchFamily="34" charset="0"/>
              </a:rPr>
              <a:t>2</a:t>
            </a:r>
            <a:endParaRPr kumimoji="0" lang="en-US" sz="3600" b="1" i="0" u="none" strike="noStrike" kern="1200" cap="none" spc="0" normalizeH="0" baseline="0" noProof="0" dirty="0">
              <a:ln>
                <a:noFill/>
              </a:ln>
              <a:solidFill>
                <a:srgbClr val="110CEE"/>
              </a:solidFill>
              <a:effectLst/>
              <a:uLnTx/>
              <a:uFillTx/>
              <a:latin typeface="+mj-lt"/>
              <a:cs typeface="Arial" panose="020B0604020202020204" pitchFamily="34" charset="0"/>
            </a:endParaRPr>
          </a:p>
        </p:txBody>
      </p:sp>
      <p:cxnSp>
        <p:nvCxnSpPr>
          <p:cNvPr id="21" name="Straight Arrow Connector 20">
            <a:extLst>
              <a:ext uri="{FF2B5EF4-FFF2-40B4-BE49-F238E27FC236}">
                <a16:creationId xmlns:a16="http://schemas.microsoft.com/office/drawing/2014/main" id="{01E82144-A771-EA79-3BBC-AC3611EE3A2E}"/>
              </a:ext>
            </a:extLst>
          </p:cNvPr>
          <p:cNvCxnSpPr>
            <a:cxnSpLocks/>
          </p:cNvCxnSpPr>
          <p:nvPr/>
        </p:nvCxnSpPr>
        <p:spPr>
          <a:xfrm flipV="1">
            <a:off x="6705606" y="5335596"/>
            <a:ext cx="1040273" cy="52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93E7E04-29F7-E79C-7684-0FD2FE042DA2}"/>
              </a:ext>
            </a:extLst>
          </p:cNvPr>
          <p:cNvSpPr/>
          <p:nvPr/>
        </p:nvSpPr>
        <p:spPr>
          <a:xfrm>
            <a:off x="6355610" y="4596933"/>
            <a:ext cx="1524034"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H</a:t>
            </a:r>
            <a:r>
              <a:rPr kumimoji="0" lang="vi-VN" b="1" i="0" u="none" strike="noStrike" kern="1200" cap="none" spc="0" normalizeH="0" baseline="-25000" noProof="0" dirty="0">
                <a:ln>
                  <a:noFill/>
                </a:ln>
                <a:solidFill>
                  <a:srgbClr val="000000"/>
                </a:solidFill>
                <a:effectLst/>
                <a:uLnTx/>
                <a:uFillTx/>
                <a:latin typeface="+mj-lt"/>
                <a:ea typeface="+mn-ea"/>
                <a:cs typeface="Arial" panose="020B0604020202020204" pitchFamily="34" charset="0"/>
              </a:rPr>
              <a:t>2</a:t>
            </a:r>
            <a:r>
              <a:rPr kumimoji="0" lang="vi-VN" b="1" i="0" u="none" strike="noStrike" kern="1200" cap="none" spc="0" normalizeH="0" noProof="0" dirty="0">
                <a:ln>
                  <a:noFill/>
                </a:ln>
                <a:solidFill>
                  <a:srgbClr val="000000"/>
                </a:solidFill>
                <a:effectLst/>
                <a:uLnTx/>
                <a:uFillTx/>
                <a:latin typeface="+mj-lt"/>
                <a:ea typeface="+mn-ea"/>
                <a:cs typeface="Arial" panose="020B0604020202020204" pitchFamily="34" charset="0"/>
              </a:rPr>
              <a:t>SO</a:t>
            </a:r>
            <a:r>
              <a:rPr kumimoji="0" lang="vi-VN" b="1" i="0" u="none" strike="noStrike" kern="1200" cap="none" spc="0" normalizeH="0" baseline="-25000" noProof="0" dirty="0">
                <a:ln>
                  <a:noFill/>
                </a:ln>
                <a:solidFill>
                  <a:srgbClr val="000000"/>
                </a:solidFill>
                <a:effectLst/>
                <a:uLnTx/>
                <a:uFillTx/>
                <a:latin typeface="+mj-lt"/>
                <a:ea typeface="+mn-ea"/>
                <a:cs typeface="Arial" panose="020B0604020202020204" pitchFamily="34" charset="0"/>
              </a:rPr>
              <a:t>4</a:t>
            </a:r>
            <a:r>
              <a:rPr kumimoji="0" lang="vi-VN" b="1" i="0" u="none" strike="noStrike" kern="1200" cap="none" spc="0" normalizeH="0" noProof="0" dirty="0">
                <a:ln>
                  <a:noFill/>
                </a:ln>
                <a:solidFill>
                  <a:srgbClr val="000000"/>
                </a:solidFill>
                <a:effectLst/>
                <a:uLnTx/>
                <a:uFillTx/>
                <a:latin typeface="+mj-lt"/>
                <a:ea typeface="+mn-ea"/>
                <a:cs typeface="Arial" panose="020B0604020202020204" pitchFamily="34" charset="0"/>
              </a:rPr>
              <a:t> đặc</a:t>
            </a:r>
            <a:endParaRPr kumimoji="0" lang="en-US" b="1"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109170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 name="TextBox 126">
            <a:extLst>
              <a:ext uri="{FF2B5EF4-FFF2-40B4-BE49-F238E27FC236}">
                <a16:creationId xmlns:a16="http://schemas.microsoft.com/office/drawing/2014/main" id="{BB54D205-0587-418A-9BD7-9F69A7E93A7F}"/>
              </a:ext>
            </a:extLst>
          </p:cNvPr>
          <p:cNvSpPr txBox="1"/>
          <p:nvPr/>
        </p:nvSpPr>
        <p:spPr>
          <a:xfrm>
            <a:off x="2228664" y="2539386"/>
            <a:ext cx="5998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2EB9E1A5-D2C7-44C8-A111-F09FB029BA02}"/>
              </a:ext>
            </a:extLst>
          </p:cNvPr>
          <p:cNvSpPr txBox="1"/>
          <p:nvPr/>
        </p:nvSpPr>
        <p:spPr>
          <a:xfrm>
            <a:off x="2699141" y="2600942"/>
            <a:ext cx="1631293" cy="523220"/>
          </a:xfrm>
          <a:prstGeom prst="rect">
            <a:avLst/>
          </a:prstGeom>
          <a:noFill/>
        </p:spPr>
        <p:txBody>
          <a:bodyPr wrap="square" rtlCol="0">
            <a:spAutoFit/>
          </a:bodyPr>
          <a:lstStyle>
            <a:defPPr>
              <a:defRPr lang="en-US"/>
            </a:defPPr>
            <a:lvl1pPr algn="ctr">
              <a:defRPr sz="3200" b="1">
                <a:solidFill>
                  <a:srgbClr val="C00000"/>
                </a:solidFill>
                <a:latin typeface="#9Slide03 Swiss Condensed Bold" panose="02000500000000000000"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10CEE"/>
                </a:solidFill>
                <a:effectLst/>
                <a:uLnTx/>
                <a:uFillTx/>
                <a:latin typeface="Arial" panose="020B0604020202020204" pitchFamily="34" charset="0"/>
              </a:rPr>
              <a:t>HO-NO</a:t>
            </a:r>
            <a:r>
              <a:rPr kumimoji="0" lang="vi-VN" sz="2800" b="1" i="0" u="none" strike="noStrike" kern="1200" cap="none" spc="0" normalizeH="0" baseline="-25000" noProof="0" dirty="0">
                <a:ln>
                  <a:noFill/>
                </a:ln>
                <a:solidFill>
                  <a:srgbClr val="110CEE"/>
                </a:solidFill>
                <a:effectLst/>
                <a:uLnTx/>
                <a:uFillTx/>
                <a:latin typeface="Arial" panose="020B0604020202020204" pitchFamily="34" charset="0"/>
              </a:rPr>
              <a:t>2</a:t>
            </a:r>
            <a:endParaRPr kumimoji="0" lang="en-US" sz="2800" b="1" i="0" u="none" strike="noStrike" kern="1200" cap="none" spc="0" normalizeH="0" baseline="-25000" noProof="0" dirty="0">
              <a:ln>
                <a:noFill/>
              </a:ln>
              <a:solidFill>
                <a:srgbClr val="110CEE"/>
              </a:solidFill>
              <a:effectLst/>
              <a:uLnTx/>
              <a:uFillTx/>
              <a:latin typeface="Arial" panose="020B0604020202020204" pitchFamily="34" charset="0"/>
            </a:endParaRPr>
          </a:p>
        </p:txBody>
      </p:sp>
      <p:cxnSp>
        <p:nvCxnSpPr>
          <p:cNvPr id="133" name="Straight Arrow Connector 132">
            <a:extLst>
              <a:ext uri="{FF2B5EF4-FFF2-40B4-BE49-F238E27FC236}">
                <a16:creationId xmlns:a16="http://schemas.microsoft.com/office/drawing/2014/main" id="{AAD7E9E6-3AEF-4290-AF76-1ED8A2EC3FCE}"/>
              </a:ext>
            </a:extLst>
          </p:cNvPr>
          <p:cNvCxnSpPr>
            <a:cxnSpLocks/>
          </p:cNvCxnSpPr>
          <p:nvPr/>
        </p:nvCxnSpPr>
        <p:spPr>
          <a:xfrm flipV="1">
            <a:off x="4310389" y="2915791"/>
            <a:ext cx="1040273" cy="527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D997283B-6635-41BB-BE85-DE8097606AF6}"/>
              </a:ext>
            </a:extLst>
          </p:cNvPr>
          <p:cNvSpPr/>
          <p:nvPr/>
        </p:nvSpPr>
        <p:spPr>
          <a:xfrm>
            <a:off x="4139159" y="2173111"/>
            <a:ext cx="1473808"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a:t>
            </a:r>
            <a:r>
              <a:rPr kumimoji="0" lang="vi-VN" sz="20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a:t>
            </a:r>
            <a:r>
              <a:rPr kumimoji="0" lang="vi-VN" sz="20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4</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đặc</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11AC636-F041-49B3-8A87-14159B3C8B22}"/>
              </a:ext>
            </a:extLst>
          </p:cNvPr>
          <p:cNvCxnSpPr/>
          <p:nvPr/>
        </p:nvCxnSpPr>
        <p:spPr>
          <a:xfrm flipH="1">
            <a:off x="2258916" y="2128144"/>
            <a:ext cx="381000" cy="304800"/>
          </a:xfrm>
          <a:prstGeom prst="straightConnector1">
            <a:avLst/>
          </a:prstGeom>
          <a:ln w="38100">
            <a:solidFill>
              <a:srgbClr val="0070C0">
                <a:alpha val="50000"/>
              </a:srgbClr>
            </a:solidFill>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77109915-05AC-4D2D-BBB4-868A628BDFBC}"/>
              </a:ext>
            </a:extLst>
          </p:cNvPr>
          <p:cNvCxnSpPr/>
          <p:nvPr/>
        </p:nvCxnSpPr>
        <p:spPr>
          <a:xfrm flipV="1">
            <a:off x="1380961" y="3913479"/>
            <a:ext cx="2170" cy="711969"/>
          </a:xfrm>
          <a:prstGeom prst="straightConnector1">
            <a:avLst/>
          </a:prstGeom>
          <a:ln w="38100">
            <a:solidFill>
              <a:srgbClr val="0070C0">
                <a:alpha val="50000"/>
              </a:srgbClr>
            </a:solidFill>
            <a:tailEnd type="arrow"/>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C6BED7D3-442E-4B0F-92C4-398C8E15A502}"/>
              </a:ext>
            </a:extLst>
          </p:cNvPr>
          <p:cNvSpPr txBox="1">
            <a:spLocks noChangeArrowheads="1"/>
          </p:cNvSpPr>
          <p:nvPr/>
        </p:nvSpPr>
        <p:spPr bwMode="auto">
          <a:xfrm>
            <a:off x="2676428" y="1761432"/>
            <a:ext cx="1307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ortho</a:t>
            </a:r>
          </a:p>
        </p:txBody>
      </p:sp>
      <p:sp>
        <p:nvSpPr>
          <p:cNvPr id="21" name="TextBox 20">
            <a:extLst>
              <a:ext uri="{FF2B5EF4-FFF2-40B4-BE49-F238E27FC236}">
                <a16:creationId xmlns:a16="http://schemas.microsoft.com/office/drawing/2014/main" id="{0C13AC36-693B-4BA4-AFF7-584998648F2D}"/>
              </a:ext>
            </a:extLst>
          </p:cNvPr>
          <p:cNvSpPr txBox="1">
            <a:spLocks noChangeArrowheads="1"/>
          </p:cNvSpPr>
          <p:nvPr/>
        </p:nvSpPr>
        <p:spPr bwMode="auto">
          <a:xfrm>
            <a:off x="969848" y="4643634"/>
            <a:ext cx="1041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para</a:t>
            </a:r>
          </a:p>
        </p:txBody>
      </p:sp>
      <p:cxnSp>
        <p:nvCxnSpPr>
          <p:cNvPr id="26" name="Straight Arrow Connector 25">
            <a:extLst>
              <a:ext uri="{FF2B5EF4-FFF2-40B4-BE49-F238E27FC236}">
                <a16:creationId xmlns:a16="http://schemas.microsoft.com/office/drawing/2014/main" id="{9E72E50B-8A89-40AC-9747-76982AC184D8}"/>
              </a:ext>
            </a:extLst>
          </p:cNvPr>
          <p:cNvCxnSpPr>
            <a:cxnSpLocks/>
          </p:cNvCxnSpPr>
          <p:nvPr/>
        </p:nvCxnSpPr>
        <p:spPr>
          <a:xfrm flipV="1">
            <a:off x="5328757" y="2128144"/>
            <a:ext cx="1021493" cy="7816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6F61029-0ED9-493D-9DB0-5ED574D0B729}"/>
              </a:ext>
            </a:extLst>
          </p:cNvPr>
          <p:cNvCxnSpPr>
            <a:cxnSpLocks/>
          </p:cNvCxnSpPr>
          <p:nvPr/>
        </p:nvCxnSpPr>
        <p:spPr>
          <a:xfrm>
            <a:off x="5328757" y="2900705"/>
            <a:ext cx="923187" cy="9005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2F5FA996-42FF-430A-874C-E70565B4D942}"/>
              </a:ext>
            </a:extLst>
          </p:cNvPr>
          <p:cNvGrpSpPr/>
          <p:nvPr/>
        </p:nvGrpSpPr>
        <p:grpSpPr>
          <a:xfrm>
            <a:off x="6635261" y="345454"/>
            <a:ext cx="2295675" cy="2117341"/>
            <a:chOff x="1780632" y="3516414"/>
            <a:chExt cx="2295675" cy="2117341"/>
          </a:xfrm>
        </p:grpSpPr>
        <p:pic>
          <p:nvPicPr>
            <p:cNvPr id="47" name="Picture 2" descr="Benzol | SpringerLink">
              <a:extLst>
                <a:ext uri="{FF2B5EF4-FFF2-40B4-BE49-F238E27FC236}">
                  <a16:creationId xmlns:a16="http://schemas.microsoft.com/office/drawing/2014/main" id="{98FE9670-4F78-4763-A450-4A8C68207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2" y="4115886"/>
              <a:ext cx="1331161" cy="1517869"/>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B83003D8-A001-459C-9B40-A3BFC3CEB4D1}"/>
                </a:ext>
              </a:extLst>
            </p:cNvPr>
            <p:cNvCxnSpPr>
              <a:cxnSpLocks/>
            </p:cNvCxnSpPr>
            <p:nvPr/>
          </p:nvCxnSpPr>
          <p:spPr>
            <a:xfrm flipH="1" flipV="1">
              <a:off x="2437983" y="3978079"/>
              <a:ext cx="8231" cy="204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9D7CD1E-AFA8-46BB-84A6-03AD1D503AF8}"/>
                </a:ext>
              </a:extLst>
            </p:cNvPr>
            <p:cNvSpPr txBox="1"/>
            <p:nvPr/>
          </p:nvSpPr>
          <p:spPr>
            <a:xfrm>
              <a:off x="1978381" y="3516414"/>
              <a:ext cx="9356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CH</a:t>
              </a:r>
              <a:r>
                <a:rPr kumimoji="0" lang="vi-VN" sz="2400" b="1" i="0" u="none" strike="noStrike" kern="120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533430DF-B5BB-49C1-B7B1-347AFD32E2BA}"/>
                </a:ext>
              </a:extLst>
            </p:cNvPr>
            <p:cNvCxnSpPr>
              <a:cxnSpLocks/>
            </p:cNvCxnSpPr>
            <p:nvPr/>
          </p:nvCxnSpPr>
          <p:spPr>
            <a:xfrm flipH="1">
              <a:off x="3057478" y="4419177"/>
              <a:ext cx="208684" cy="114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C1434D7-FAFE-47DF-BA0F-6C666870F62E}"/>
                </a:ext>
              </a:extLst>
            </p:cNvPr>
            <p:cNvSpPr txBox="1"/>
            <p:nvPr/>
          </p:nvSpPr>
          <p:spPr>
            <a:xfrm>
              <a:off x="3242011" y="4115886"/>
              <a:ext cx="8342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rPr>
                <a:t>NO</a:t>
              </a:r>
              <a:r>
                <a:rPr kumimoji="0" lang="vi-VN" sz="2400" b="1" i="0" u="none" strike="noStrike" kern="1200" cap="none" spc="0" normalizeH="0" baseline="-25000" noProof="0" dirty="0">
                  <a:ln>
                    <a:noFill/>
                  </a:ln>
                  <a:solidFill>
                    <a:srgbClr val="110CEE"/>
                  </a:solidFill>
                  <a:effectLst/>
                  <a:uLnTx/>
                  <a:uFillTx/>
                  <a:latin typeface="Arial" panose="020B0604020202020204" pitchFamily="34" charset="0"/>
                  <a:cs typeface="Arial" panose="020B0604020202020204" pitchFamily="34" charset="0"/>
                </a:rPr>
                <a:t>2</a:t>
              </a:r>
              <a:endParaRPr kumimoji="0" lang="en-US" sz="24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6EE6A0EE-5C70-441C-B81E-087FA9D064D2}"/>
              </a:ext>
            </a:extLst>
          </p:cNvPr>
          <p:cNvGrpSpPr/>
          <p:nvPr/>
        </p:nvGrpSpPr>
        <p:grpSpPr>
          <a:xfrm>
            <a:off x="6730594" y="2600602"/>
            <a:ext cx="1331161" cy="2745435"/>
            <a:chOff x="1780632" y="3516414"/>
            <a:chExt cx="1331161" cy="2745435"/>
          </a:xfrm>
        </p:grpSpPr>
        <p:pic>
          <p:nvPicPr>
            <p:cNvPr id="59" name="Picture 2" descr="Benzol | SpringerLink">
              <a:extLst>
                <a:ext uri="{FF2B5EF4-FFF2-40B4-BE49-F238E27FC236}">
                  <a16:creationId xmlns:a16="http://schemas.microsoft.com/office/drawing/2014/main" id="{4BB113D1-77B8-466C-A7CF-C5EAD527C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2" y="4115886"/>
              <a:ext cx="1331161" cy="1517869"/>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Connector 59">
              <a:extLst>
                <a:ext uri="{FF2B5EF4-FFF2-40B4-BE49-F238E27FC236}">
                  <a16:creationId xmlns:a16="http://schemas.microsoft.com/office/drawing/2014/main" id="{DA4ED2FD-A382-4442-A2B6-720565DA58B4}"/>
                </a:ext>
              </a:extLst>
            </p:cNvPr>
            <p:cNvCxnSpPr>
              <a:cxnSpLocks/>
            </p:cNvCxnSpPr>
            <p:nvPr/>
          </p:nvCxnSpPr>
          <p:spPr>
            <a:xfrm flipH="1" flipV="1">
              <a:off x="2437983" y="3978079"/>
              <a:ext cx="8231" cy="204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8E71559-AF4D-4EE4-B172-3942C6923563}"/>
                </a:ext>
              </a:extLst>
            </p:cNvPr>
            <p:cNvSpPr txBox="1"/>
            <p:nvPr/>
          </p:nvSpPr>
          <p:spPr>
            <a:xfrm>
              <a:off x="1978381" y="3516414"/>
              <a:ext cx="9356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CH</a:t>
              </a:r>
              <a:r>
                <a:rPr kumimoji="0" lang="vi-VN" sz="2400" b="1" i="0" u="none" strike="noStrike" kern="120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095F8EC5-9D5F-45FC-A474-2BE843043E82}"/>
                </a:ext>
              </a:extLst>
            </p:cNvPr>
            <p:cNvCxnSpPr>
              <a:cxnSpLocks/>
            </p:cNvCxnSpPr>
            <p:nvPr/>
          </p:nvCxnSpPr>
          <p:spPr>
            <a:xfrm flipH="1" flipV="1">
              <a:off x="2437983" y="5572281"/>
              <a:ext cx="8229" cy="2395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38AABAD3-D430-4412-8E81-DA9592A73320}"/>
                </a:ext>
              </a:extLst>
            </p:cNvPr>
            <p:cNvSpPr txBox="1"/>
            <p:nvPr/>
          </p:nvSpPr>
          <p:spPr>
            <a:xfrm>
              <a:off x="2186052" y="5800184"/>
              <a:ext cx="8804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rPr>
                <a:t>NO</a:t>
              </a:r>
              <a:r>
                <a:rPr kumimoji="0" lang="vi-VN" sz="2400" b="1" i="0" u="none" strike="noStrike" kern="1200" cap="none" spc="0" normalizeH="0" baseline="-25000" noProof="0" dirty="0">
                  <a:ln>
                    <a:noFill/>
                  </a:ln>
                  <a:solidFill>
                    <a:srgbClr val="110CEE"/>
                  </a:solidFill>
                  <a:effectLst/>
                  <a:uLnTx/>
                  <a:uFillTx/>
                  <a:latin typeface="Arial" panose="020B0604020202020204" pitchFamily="34" charset="0"/>
                  <a:cs typeface="Arial" panose="020B0604020202020204" pitchFamily="34" charset="0"/>
                </a:rPr>
                <a:t>2</a:t>
              </a:r>
              <a:endParaRPr kumimoji="0" lang="en-US" sz="2400" b="1" i="0" u="none" strike="noStrike" kern="1200" cap="none" spc="0" normalizeH="0" baseline="0" noProof="0" dirty="0">
                <a:ln>
                  <a:noFill/>
                </a:ln>
                <a:solidFill>
                  <a:srgbClr val="110CEE"/>
                </a:solidFill>
                <a:effectLst/>
                <a:uLnTx/>
                <a:uFillTx/>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AE53B323-A151-43E2-A60D-5B608B13B7F6}"/>
              </a:ext>
            </a:extLst>
          </p:cNvPr>
          <p:cNvGrpSpPr/>
          <p:nvPr/>
        </p:nvGrpSpPr>
        <p:grpSpPr>
          <a:xfrm>
            <a:off x="552684" y="976909"/>
            <a:ext cx="1686855" cy="2912070"/>
            <a:chOff x="1780633" y="3159820"/>
            <a:chExt cx="1686855" cy="2912070"/>
          </a:xfrm>
        </p:grpSpPr>
        <p:pic>
          <p:nvPicPr>
            <p:cNvPr id="71" name="Picture 2" descr="Benzol | SpringerLink">
              <a:extLst>
                <a:ext uri="{FF2B5EF4-FFF2-40B4-BE49-F238E27FC236}">
                  <a16:creationId xmlns:a16="http://schemas.microsoft.com/office/drawing/2014/main" id="{99775DA0-9E3B-43C6-B783-30A5E0C6B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33" y="4148438"/>
              <a:ext cx="1686855" cy="1923452"/>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Connector 71">
              <a:extLst>
                <a:ext uri="{FF2B5EF4-FFF2-40B4-BE49-F238E27FC236}">
                  <a16:creationId xmlns:a16="http://schemas.microsoft.com/office/drawing/2014/main" id="{9523EAAF-9153-41E8-8677-6A609942FB96}"/>
                </a:ext>
              </a:extLst>
            </p:cNvPr>
            <p:cNvCxnSpPr>
              <a:cxnSpLocks/>
            </p:cNvCxnSpPr>
            <p:nvPr/>
          </p:nvCxnSpPr>
          <p:spPr>
            <a:xfrm>
              <a:off x="2624060" y="3713555"/>
              <a:ext cx="1" cy="512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0A574A3-902B-430E-A66D-FA3DB0ECA1EE}"/>
                </a:ext>
              </a:extLst>
            </p:cNvPr>
            <p:cNvSpPr txBox="1"/>
            <p:nvPr/>
          </p:nvSpPr>
          <p:spPr>
            <a:xfrm>
              <a:off x="2156228" y="3159820"/>
              <a:ext cx="9356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CH</a:t>
              </a:r>
              <a:r>
                <a:rPr kumimoji="0" lang="vi-VN" sz="3200" b="1" i="0" u="none" strike="noStrike" kern="120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3</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sp>
        <p:nvSpPr>
          <p:cNvPr id="79" name="TextBox 78">
            <a:extLst>
              <a:ext uri="{FF2B5EF4-FFF2-40B4-BE49-F238E27FC236}">
                <a16:creationId xmlns:a16="http://schemas.microsoft.com/office/drawing/2014/main" id="{46D28E5E-FFB9-450E-9160-D61033AEC472}"/>
              </a:ext>
            </a:extLst>
          </p:cNvPr>
          <p:cNvSpPr txBox="1"/>
          <p:nvPr/>
        </p:nvSpPr>
        <p:spPr>
          <a:xfrm>
            <a:off x="8016449" y="2526162"/>
            <a:ext cx="599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22E881AC-E08E-48F8-94A5-A5568EB697CE}"/>
              </a:ext>
            </a:extLst>
          </p:cNvPr>
          <p:cNvSpPr txBox="1"/>
          <p:nvPr/>
        </p:nvSpPr>
        <p:spPr>
          <a:xfrm>
            <a:off x="8547152" y="2570165"/>
            <a:ext cx="1631293" cy="584775"/>
          </a:xfrm>
          <a:prstGeom prst="rect">
            <a:avLst/>
          </a:prstGeom>
          <a:noFill/>
        </p:spPr>
        <p:txBody>
          <a:bodyPr wrap="square" rtlCol="0">
            <a:spAutoFit/>
          </a:bodyPr>
          <a:lstStyle>
            <a:defPPr>
              <a:defRPr lang="en-US"/>
            </a:defPPr>
            <a:lvl1pPr algn="ctr">
              <a:defRPr sz="3200" b="1">
                <a:solidFill>
                  <a:srgbClr val="C00000"/>
                </a:solidFill>
                <a:latin typeface="#9Slide03 Swiss Condensed Bold" panose="02000500000000000000"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rPr>
              <a:t>H</a:t>
            </a:r>
            <a:r>
              <a:rPr kumimoji="0" lang="vi-VN" sz="3200" b="1" i="0" u="none" strike="noStrike" kern="1200" cap="none" spc="0" normalizeH="0" baseline="-25000" noProof="0" dirty="0">
                <a:ln>
                  <a:noFill/>
                </a:ln>
                <a:solidFill>
                  <a:srgbClr val="000000"/>
                </a:solidFill>
                <a:effectLst/>
                <a:uLnTx/>
                <a:uFillTx/>
                <a:latin typeface="Arial" panose="020B0604020202020204" pitchFamily="34" charset="0"/>
              </a:rPr>
              <a:t>2</a:t>
            </a:r>
            <a:r>
              <a:rPr kumimoji="0" lang="vi-VN" sz="3200" b="1" i="0" u="none" strike="noStrike" kern="1200" cap="none" spc="0" normalizeH="0" baseline="0" noProof="0" dirty="0">
                <a:ln>
                  <a:noFill/>
                </a:ln>
                <a:solidFill>
                  <a:srgbClr val="110CEE"/>
                </a:solidFill>
                <a:effectLst/>
                <a:uLnTx/>
                <a:uFillTx/>
                <a:latin typeface="Arial" panose="020B0604020202020204" pitchFamily="34" charset="0"/>
              </a:rPr>
              <a:t>O</a:t>
            </a:r>
            <a:endParaRPr kumimoji="0" lang="en-US" sz="3200" b="1" i="0" u="none" strike="noStrike" kern="1200" cap="none" spc="0" normalizeH="0" baseline="0" noProof="0" dirty="0">
              <a:ln>
                <a:noFill/>
              </a:ln>
              <a:solidFill>
                <a:srgbClr val="110CEE"/>
              </a:solidFill>
              <a:effectLst/>
              <a:uLnTx/>
              <a:uFillTx/>
              <a:latin typeface="Arial" panose="020B0604020202020204" pitchFamily="34" charset="0"/>
            </a:endParaRPr>
          </a:p>
        </p:txBody>
      </p:sp>
      <p:sp>
        <p:nvSpPr>
          <p:cNvPr id="81" name="TextBox 80">
            <a:extLst>
              <a:ext uri="{FF2B5EF4-FFF2-40B4-BE49-F238E27FC236}">
                <a16:creationId xmlns:a16="http://schemas.microsoft.com/office/drawing/2014/main" id="{B58DF7D2-315B-483F-877A-E90DB991F531}"/>
              </a:ext>
            </a:extLst>
          </p:cNvPr>
          <p:cNvSpPr txBox="1"/>
          <p:nvPr/>
        </p:nvSpPr>
        <p:spPr>
          <a:xfrm>
            <a:off x="8354791" y="903657"/>
            <a:ext cx="3265112" cy="108472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2-nitrotoluen</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vi-VN"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nitrotoluen</a:t>
            </a:r>
            <a:r>
              <a:rPr kumimoji="0" lang="en-US"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r>
              <a:rPr kumimoji="0" lang="vi-VN"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vi-VN"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7D323170-0F61-4DE5-AD9A-E69E07BBA46C}"/>
              </a:ext>
            </a:extLst>
          </p:cNvPr>
          <p:cNvSpPr txBox="1"/>
          <p:nvPr/>
        </p:nvSpPr>
        <p:spPr>
          <a:xfrm>
            <a:off x="8267103" y="4048103"/>
            <a:ext cx="3352800" cy="1004699"/>
          </a:xfrm>
          <a:prstGeom prst="rect">
            <a:avLst/>
          </a:prstGeom>
          <a:noFill/>
          <a:ln>
            <a:solidFill>
              <a:schemeClr val="bg1"/>
            </a:solidFill>
          </a:ln>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4-nitrotoluen</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 </a:t>
            </a:r>
            <a:r>
              <a:rPr kumimoji="0" lang="vi-VN"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nitrotoluen</a:t>
            </a:r>
            <a:r>
              <a:rPr kumimoji="0" lang="en-US" sz="2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r>
              <a:rPr kumimoji="0" lang="vi-VN"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48B58462-0602-4FFA-BF51-6ADF1D4E85D1}"/>
              </a:ext>
            </a:extLst>
          </p:cNvPr>
          <p:cNvSpPr txBox="1"/>
          <p:nvPr/>
        </p:nvSpPr>
        <p:spPr>
          <a:xfrm>
            <a:off x="552684" y="5550730"/>
            <a:ext cx="11212067" cy="1002582"/>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Nhận xét</a:t>
            </a:r>
            <a:r>
              <a:rPr kumimoji="0" lang="vi-VN"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Phản</a:t>
            </a:r>
            <a:r>
              <a:rPr kumimoji="0" lang="en-US" sz="24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ứng của các alkylbenzene tạo sản phẩm chính với nhóm nitro ở vị trí </a:t>
            </a:r>
            <a:r>
              <a:rPr kumimoji="0" lang="en-US" sz="2400" b="1" i="1" u="none" strike="noStrike" kern="1200" cap="none" spc="0" normalizeH="0" noProof="0">
                <a:ln>
                  <a:noFill/>
                </a:ln>
                <a:solidFill>
                  <a:srgbClr val="FF0000"/>
                </a:solidFill>
                <a:effectLst/>
                <a:uLnTx/>
                <a:uFillTx/>
                <a:latin typeface="Arial" panose="020B0604020202020204" pitchFamily="34" charset="0"/>
                <a:cs typeface="Arial" panose="020B0604020202020204" pitchFamily="34" charset="0"/>
              </a:rPr>
              <a:t>ortho</a:t>
            </a:r>
            <a:r>
              <a:rPr kumimoji="0" lang="en-US" sz="24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hoặc/ và </a:t>
            </a:r>
            <a:r>
              <a:rPr kumimoji="0" lang="en-US" sz="2400" b="1" i="1" u="none" strike="noStrike" kern="1200" cap="none" spc="0" normalizeH="0" noProof="0">
                <a:ln>
                  <a:noFill/>
                </a:ln>
                <a:solidFill>
                  <a:srgbClr val="FF0000"/>
                </a:solidFill>
                <a:effectLst/>
                <a:uLnTx/>
                <a:uFillTx/>
                <a:latin typeface="Arial" panose="020B0604020202020204" pitchFamily="34" charset="0"/>
                <a:cs typeface="Arial" panose="020B0604020202020204" pitchFamily="34" charset="0"/>
              </a:rPr>
              <a:t>para</a:t>
            </a:r>
            <a:r>
              <a:rPr kumimoji="0" lang="en-US" sz="24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với nhóm alkyl.</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207976E3-37D0-4D02-B5F2-1BB4FB66C209}"/>
              </a:ext>
            </a:extLst>
          </p:cNvPr>
          <p:cNvSpPr txBox="1"/>
          <p:nvPr/>
        </p:nvSpPr>
        <p:spPr>
          <a:xfrm>
            <a:off x="5608336" y="827563"/>
            <a:ext cx="114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58</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85" name="TextBox 84">
            <a:extLst>
              <a:ext uri="{FF2B5EF4-FFF2-40B4-BE49-F238E27FC236}">
                <a16:creationId xmlns:a16="http://schemas.microsoft.com/office/drawing/2014/main" id="{F0EF3F6C-0EEB-4599-A385-E6DACF914120}"/>
              </a:ext>
            </a:extLst>
          </p:cNvPr>
          <p:cNvSpPr txBox="1"/>
          <p:nvPr/>
        </p:nvSpPr>
        <p:spPr>
          <a:xfrm>
            <a:off x="5608336" y="4256563"/>
            <a:ext cx="114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14984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repeatCount="indefinite"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ox(in)">
                                      <p:cBhvr>
                                        <p:cTn id="15" dur="500"/>
                                        <p:tgtEl>
                                          <p:spTgt spid="2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ox(i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additive="base">
                                        <p:cTn id="38" dur="500" fill="hold"/>
                                        <p:tgtEl>
                                          <p:spTgt spid="58"/>
                                        </p:tgtEl>
                                        <p:attrNameLst>
                                          <p:attrName>ppt_x</p:attrName>
                                        </p:attrNameLst>
                                      </p:cBhvr>
                                      <p:tavLst>
                                        <p:tav tm="0">
                                          <p:val>
                                            <p:strVal val="#ppt_x"/>
                                          </p:val>
                                        </p:tav>
                                        <p:tav tm="100000">
                                          <p:val>
                                            <p:strVal val="#ppt_x"/>
                                          </p:val>
                                        </p:tav>
                                      </p:tavLst>
                                    </p:anim>
                                    <p:anim calcmode="lin" valueType="num">
                                      <p:cBhvr additive="base">
                                        <p:cTn id="3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9"/>
                                        </p:tgtEl>
                                        <p:attrNameLst>
                                          <p:attrName>style.visibility</p:attrName>
                                        </p:attrNameLst>
                                      </p:cBhvr>
                                      <p:to>
                                        <p:strVal val="visible"/>
                                      </p:to>
                                    </p:set>
                                    <p:anim calcmode="lin" valueType="num">
                                      <p:cBhvr additive="base">
                                        <p:cTn id="44" dur="500" fill="hold"/>
                                        <p:tgtEl>
                                          <p:spTgt spid="79"/>
                                        </p:tgtEl>
                                        <p:attrNameLst>
                                          <p:attrName>ppt_x</p:attrName>
                                        </p:attrNameLst>
                                      </p:cBhvr>
                                      <p:tavLst>
                                        <p:tav tm="0">
                                          <p:val>
                                            <p:strVal val="#ppt_x"/>
                                          </p:val>
                                        </p:tav>
                                        <p:tav tm="100000">
                                          <p:val>
                                            <p:strVal val="#ppt_x"/>
                                          </p:val>
                                        </p:tav>
                                      </p:tavLst>
                                    </p:anim>
                                    <p:anim calcmode="lin" valueType="num">
                                      <p:cBhvr additive="base">
                                        <p:cTn id="45" dur="500" fill="hold"/>
                                        <p:tgtEl>
                                          <p:spTgt spid="7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 calcmode="lin" valueType="num">
                                      <p:cBhvr additive="base">
                                        <p:cTn id="48" dur="500" fill="hold"/>
                                        <p:tgtEl>
                                          <p:spTgt spid="80"/>
                                        </p:tgtEl>
                                        <p:attrNameLst>
                                          <p:attrName>ppt_x</p:attrName>
                                        </p:attrNameLst>
                                      </p:cBhvr>
                                      <p:tavLst>
                                        <p:tav tm="0">
                                          <p:val>
                                            <p:strVal val="#ppt_x"/>
                                          </p:val>
                                        </p:tav>
                                        <p:tav tm="100000">
                                          <p:val>
                                            <p:strVal val="#ppt_x"/>
                                          </p:val>
                                        </p:tav>
                                      </p:tavLst>
                                    </p:anim>
                                    <p:anim calcmode="lin" valueType="num">
                                      <p:cBhvr additive="base">
                                        <p:cTn id="49"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1000" fill="hold"/>
                                        <p:tgtEl>
                                          <p:spTgt spid="81"/>
                                        </p:tgtEl>
                                        <p:attrNameLst>
                                          <p:attrName>ppt_x</p:attrName>
                                        </p:attrNameLst>
                                      </p:cBhvr>
                                      <p:tavLst>
                                        <p:tav tm="0">
                                          <p:val>
                                            <p:strVal val="#ppt_x-.2"/>
                                          </p:val>
                                        </p:tav>
                                        <p:tav tm="100000">
                                          <p:val>
                                            <p:strVal val="#ppt_x"/>
                                          </p:val>
                                        </p:tav>
                                      </p:tavLst>
                                    </p:anim>
                                    <p:anim calcmode="lin" valueType="num">
                                      <p:cBhvr>
                                        <p:cTn id="55" dur="1000" fill="hold"/>
                                        <p:tgtEl>
                                          <p:spTgt spid="8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81"/>
                                        </p:tgtEl>
                                      </p:cBhvr>
                                    </p:animEffect>
                                  </p:childTnLst>
                                </p:cTn>
                              </p:par>
                              <p:par>
                                <p:cTn id="57" presetID="29"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anim calcmode="lin" valueType="num">
                                      <p:cBhvr>
                                        <p:cTn id="59" dur="1000" fill="hold"/>
                                        <p:tgtEl>
                                          <p:spTgt spid="82"/>
                                        </p:tgtEl>
                                        <p:attrNameLst>
                                          <p:attrName>ppt_x</p:attrName>
                                        </p:attrNameLst>
                                      </p:cBhvr>
                                      <p:tavLst>
                                        <p:tav tm="0">
                                          <p:val>
                                            <p:strVal val="#ppt_x-.2"/>
                                          </p:val>
                                        </p:tav>
                                        <p:tav tm="100000">
                                          <p:val>
                                            <p:strVal val="#ppt_x"/>
                                          </p:val>
                                        </p:tav>
                                      </p:tavLst>
                                    </p:anim>
                                    <p:anim calcmode="lin" valueType="num">
                                      <p:cBhvr>
                                        <p:cTn id="60" dur="1000" fill="hold"/>
                                        <p:tgtEl>
                                          <p:spTgt spid="82"/>
                                        </p:tgtEl>
                                        <p:attrNameLst>
                                          <p:attrName>ppt_y</p:attrName>
                                        </p:attrNameLst>
                                      </p:cBhvr>
                                      <p:tavLst>
                                        <p:tav tm="0">
                                          <p:val>
                                            <p:strVal val="#ppt_y"/>
                                          </p:val>
                                        </p:tav>
                                        <p:tav tm="100000">
                                          <p:val>
                                            <p:strVal val="#ppt_y"/>
                                          </p:val>
                                        </p:tav>
                                      </p:tavLst>
                                    </p:anim>
                                    <p:animEffect transition="in" filter="wipe(right)" prLst="gradientSize: 0.1">
                                      <p:cBhvr>
                                        <p:cTn id="61" dur="1000"/>
                                        <p:tgtEl>
                                          <p:spTgt spid="82"/>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3"/>
                                        </p:tgtEl>
                                        <p:attrNameLst>
                                          <p:attrName>style.visibility</p:attrName>
                                        </p:attrNameLst>
                                      </p:cBhvr>
                                      <p:to>
                                        <p:strVal val="visible"/>
                                      </p:to>
                                    </p:set>
                                    <p:animEffect transition="in" filter="fade">
                                      <p:cBhvr>
                                        <p:cTn id="66" dur="1000"/>
                                        <p:tgtEl>
                                          <p:spTgt spid="83"/>
                                        </p:tgtEl>
                                      </p:cBhvr>
                                    </p:animEffect>
                                    <p:anim calcmode="lin" valueType="num">
                                      <p:cBhvr>
                                        <p:cTn id="67" dur="1000" fill="hold"/>
                                        <p:tgtEl>
                                          <p:spTgt spid="83"/>
                                        </p:tgtEl>
                                        <p:attrNameLst>
                                          <p:attrName>ppt_x</p:attrName>
                                        </p:attrNameLst>
                                      </p:cBhvr>
                                      <p:tavLst>
                                        <p:tav tm="0">
                                          <p:val>
                                            <p:strVal val="#ppt_x"/>
                                          </p:val>
                                        </p:tav>
                                        <p:tav tm="100000">
                                          <p:val>
                                            <p:strVal val="#ppt_x"/>
                                          </p:val>
                                        </p:tav>
                                      </p:tavLst>
                                    </p:anim>
                                    <p:anim calcmode="lin" valueType="num">
                                      <p:cBhvr>
                                        <p:cTn id="68"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circle(in)">
                                      <p:cBhvr>
                                        <p:cTn id="73" dur="2000"/>
                                        <p:tgtEl>
                                          <p:spTgt spid="84"/>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85"/>
                                        </p:tgtEl>
                                        <p:attrNameLst>
                                          <p:attrName>style.visibility</p:attrName>
                                        </p:attrNameLst>
                                      </p:cBhvr>
                                      <p:to>
                                        <p:strVal val="visible"/>
                                      </p:to>
                                    </p:set>
                                    <p:animEffect transition="in" filter="circle(in)">
                                      <p:cBhvr>
                                        <p:cTn id="78"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79" grpId="0"/>
      <p:bldP spid="80" grpId="0"/>
      <p:bldP spid="81" grpId="0" animBg="1"/>
      <p:bldP spid="82" grpId="0" animBg="1"/>
      <p:bldP spid="83" grpId="0"/>
      <p:bldP spid="84" grpId="0"/>
      <p:bldP spid="8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4" name="Rectangle 99">
            <a:extLst>
              <a:ext uri="{FF2B5EF4-FFF2-40B4-BE49-F238E27FC236}">
                <a16:creationId xmlns:a16="http://schemas.microsoft.com/office/drawing/2014/main" id="{8429F98C-2200-DAD0-2BEF-A3E07E38F005}"/>
              </a:ext>
            </a:extLst>
          </p:cNvPr>
          <p:cNvSpPr>
            <a:spLocks noChangeArrowheads="1"/>
          </p:cNvSpPr>
          <p:nvPr/>
        </p:nvSpPr>
        <p:spPr bwMode="auto">
          <a:xfrm>
            <a:off x="1631217" y="2151963"/>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mj-lt"/>
                <a:cs typeface="Arial" panose="020B0604020202020204" pitchFamily="34" charset="0"/>
              </a:rPr>
              <a:t>►</a:t>
            </a:r>
            <a:r>
              <a:rPr lang="en-US" sz="2400" b="1">
                <a:solidFill>
                  <a:srgbClr val="FF0000"/>
                </a:solidFill>
                <a:latin typeface="+mj-lt"/>
                <a:cs typeface="Arial" panose="020B0604020202020204" pitchFamily="34" charset="0"/>
              </a:rPr>
              <a:t>Phản ứng thế halide</a:t>
            </a:r>
            <a:endParaRPr lang="vi-VN" sz="2400" b="1" dirty="0">
              <a:solidFill>
                <a:srgbClr val="FF0000"/>
              </a:solidFill>
              <a:latin typeface="+mj-lt"/>
              <a:cs typeface="Arial" panose="020B0604020202020204" pitchFamily="34" charset="0"/>
            </a:endParaRPr>
          </a:p>
        </p:txBody>
      </p:sp>
      <p:grpSp>
        <p:nvGrpSpPr>
          <p:cNvPr id="3" name="Group 2">
            <a:extLst>
              <a:ext uri="{FF2B5EF4-FFF2-40B4-BE49-F238E27FC236}">
                <a16:creationId xmlns:a16="http://schemas.microsoft.com/office/drawing/2014/main" id="{098265EE-503F-7752-0D79-344910DC8D8F}"/>
              </a:ext>
            </a:extLst>
          </p:cNvPr>
          <p:cNvGrpSpPr/>
          <p:nvPr/>
        </p:nvGrpSpPr>
        <p:grpSpPr>
          <a:xfrm>
            <a:off x="1815296" y="2950682"/>
            <a:ext cx="9927266" cy="2775098"/>
            <a:chOff x="1194390" y="2488019"/>
            <a:chExt cx="9927266" cy="2775098"/>
          </a:xfrm>
        </p:grpSpPr>
        <p:sp>
          <p:nvSpPr>
            <p:cNvPr id="5" name="Rectangle: Rounded Corners 4">
              <a:extLst>
                <a:ext uri="{FF2B5EF4-FFF2-40B4-BE49-F238E27FC236}">
                  <a16:creationId xmlns:a16="http://schemas.microsoft.com/office/drawing/2014/main" id="{0AE07FC5-9812-6424-AEDA-6D3B7846992D}"/>
                </a:ext>
              </a:extLst>
            </p:cNvPr>
            <p:cNvSpPr/>
            <p:nvPr/>
          </p:nvSpPr>
          <p:spPr>
            <a:xfrm>
              <a:off x="1318437" y="2594345"/>
              <a:ext cx="9803219" cy="2668772"/>
            </a:xfrm>
            <a:prstGeom prst="roundRect">
              <a:avLst>
                <a:gd name="adj" fmla="val 681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8FDDA4E-6723-18BE-85A4-0D178322750F}"/>
                </a:ext>
              </a:extLst>
            </p:cNvPr>
            <p:cNvSpPr/>
            <p:nvPr/>
          </p:nvSpPr>
          <p:spPr>
            <a:xfrm>
              <a:off x="1194390" y="2488019"/>
              <a:ext cx="9803219" cy="2668772"/>
            </a:xfrm>
            <a:prstGeom prst="roundRect">
              <a:avLst>
                <a:gd name="adj" fmla="val 6812"/>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a:extLst>
                <a:ext uri="{FF2B5EF4-FFF2-40B4-BE49-F238E27FC236}">
                  <a16:creationId xmlns:a16="http://schemas.microsoft.com/office/drawing/2014/main" id="{1AC4F0B0-9D15-A7AD-9840-556F38A5B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021" y="2583279"/>
              <a:ext cx="1724247" cy="17242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CF48235-FF75-18C8-D479-BB400C9E9B4A}"/>
                </a:ext>
              </a:extLst>
            </p:cNvPr>
            <p:cNvSpPr txBox="1"/>
            <p:nvPr/>
          </p:nvSpPr>
          <p:spPr>
            <a:xfrm>
              <a:off x="2955852" y="2870791"/>
              <a:ext cx="3795823"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Rút ra kết luận</a:t>
              </a:r>
              <a:endParaRPr lang="en-US" sz="28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719E5FE-FD08-2B1E-67DD-AB9B3BA899DA}"/>
                </a:ext>
              </a:extLst>
            </p:cNvPr>
            <p:cNvSpPr txBox="1"/>
            <p:nvPr/>
          </p:nvSpPr>
          <p:spPr>
            <a:xfrm>
              <a:off x="2955852" y="3491930"/>
              <a:ext cx="7954925" cy="1381147"/>
            </a:xfrm>
            <a:prstGeom prst="rect">
              <a:avLst/>
            </a:prstGeom>
            <a:noFill/>
          </p:spPr>
          <p:txBody>
            <a:bodyPr wrap="square">
              <a:spAutoFit/>
            </a:bodyPr>
            <a:lstStyle/>
            <a:p>
              <a:pPr algn="just">
                <a:lnSpc>
                  <a:spcPct val="120000"/>
                </a:lnSpc>
              </a:pPr>
              <a:r>
                <a:rPr lang="en-US" sz="2400" b="1" i="0">
                  <a:solidFill>
                    <a:srgbClr val="FF0000"/>
                  </a:solidFill>
                  <a:effectLst/>
                  <a:latin typeface="Arial" panose="020B0604020202020204" pitchFamily="34" charset="0"/>
                  <a:cs typeface="Arial" panose="020B0604020202020204" pitchFamily="34" charset="0"/>
                </a:rPr>
                <a:t>Quy tắc chung</a:t>
              </a:r>
              <a:r>
                <a:rPr lang="vi-VN" sz="2400" b="0" i="0">
                  <a:solidFill>
                    <a:srgbClr val="333333"/>
                  </a:solidFill>
                  <a:effectLst/>
                  <a:latin typeface="Arial" panose="020B0604020202020204" pitchFamily="34" charset="0"/>
                  <a:cs typeface="Arial" panose="020B0604020202020204" pitchFamily="34" charset="0"/>
                </a:rPr>
                <a:t>: </a:t>
              </a:r>
              <a:r>
                <a:rPr lang="en-US" sz="2400" b="0" i="0">
                  <a:solidFill>
                    <a:srgbClr val="0000CD"/>
                  </a:solidFill>
                  <a:effectLst/>
                  <a:latin typeface="Arial" panose="020B0604020202020204" pitchFamily="34" charset="0"/>
                  <a:cs typeface="Arial" panose="020B0604020202020204" pitchFamily="34" charset="0"/>
                </a:rPr>
                <a:t>Phản ứng thế nguyên tử H ở vòng thơm của các alkylbenzene dễ hơn benzene, ưu tiên xảy ra ở các vị trí </a:t>
              </a:r>
              <a:r>
                <a:rPr lang="en-US" sz="2400" b="1" i="1">
                  <a:solidFill>
                    <a:srgbClr val="0070C0"/>
                  </a:solidFill>
                  <a:effectLst/>
                  <a:latin typeface="Arial" panose="020B0604020202020204" pitchFamily="34" charset="0"/>
                  <a:cs typeface="Arial" panose="020B0604020202020204" pitchFamily="34" charset="0"/>
                </a:rPr>
                <a:t>ortho và para </a:t>
              </a:r>
              <a:r>
                <a:rPr lang="en-US" sz="2400" b="0" i="0">
                  <a:solidFill>
                    <a:srgbClr val="0000CD"/>
                  </a:solidFill>
                  <a:effectLst/>
                  <a:latin typeface="Arial" panose="020B0604020202020204" pitchFamily="34" charset="0"/>
                  <a:cs typeface="Arial" panose="020B0604020202020204" pitchFamily="34" charset="0"/>
                </a:rPr>
                <a:t>so với nhóm alkyl.</a:t>
              </a:r>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04469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434556"/>
        </a:solidFill>
        <a:effectLst/>
      </p:bgPr>
    </p:bg>
    <p:spTree>
      <p:nvGrpSpPr>
        <p:cNvPr id="1" name=""/>
        <p:cNvGrpSpPr/>
        <p:nvPr/>
      </p:nvGrpSpPr>
      <p:grpSpPr>
        <a:xfrm>
          <a:off x="0" y="0"/>
          <a:ext cx="0" cy="0"/>
          <a:chOff x="0" y="0"/>
          <a:chExt cx="0" cy="0"/>
        </a:xfrm>
      </p:grpSpPr>
      <p:pic>
        <p:nvPicPr>
          <p:cNvPr id="3078" name="Picture 6" descr="Mì cay gần đây: Top 10 quán mì cay tại TP. HCM ngon đến THỔN THỨC">
            <a:extLst>
              <a:ext uri="{FF2B5EF4-FFF2-40B4-BE49-F238E27FC236}">
                <a16:creationId xmlns:a16="http://schemas.microsoft.com/office/drawing/2014/main" id="{11B8779B-C8DD-403C-AB73-3F83E1EEA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31A5316-811E-4040-85B1-126B5B2F98EC}"/>
              </a:ext>
            </a:extLst>
          </p:cNvPr>
          <p:cNvGrpSpPr/>
          <p:nvPr/>
        </p:nvGrpSpPr>
        <p:grpSpPr>
          <a:xfrm>
            <a:off x="7118497" y="667408"/>
            <a:ext cx="4763386" cy="5475768"/>
            <a:chOff x="7198242" y="361506"/>
            <a:chExt cx="4763386" cy="6294474"/>
          </a:xfrm>
        </p:grpSpPr>
        <p:sp>
          <p:nvSpPr>
            <p:cNvPr id="4" name="Rectangle: Rounded Corners 3">
              <a:extLst>
                <a:ext uri="{FF2B5EF4-FFF2-40B4-BE49-F238E27FC236}">
                  <a16:creationId xmlns:a16="http://schemas.microsoft.com/office/drawing/2014/main" id="{7B23ED1D-74DC-4677-AEFA-13ABF724658A}"/>
                </a:ext>
              </a:extLst>
            </p:cNvPr>
            <p:cNvSpPr/>
            <p:nvPr/>
          </p:nvSpPr>
          <p:spPr>
            <a:xfrm>
              <a:off x="7198242" y="361506"/>
              <a:ext cx="4625163" cy="6134986"/>
            </a:xfrm>
            <a:prstGeom prst="roundRect">
              <a:avLst>
                <a:gd name="adj" fmla="val 379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Rectangle: Rounded Corners 8">
              <a:extLst>
                <a:ext uri="{FF2B5EF4-FFF2-40B4-BE49-F238E27FC236}">
                  <a16:creationId xmlns:a16="http://schemas.microsoft.com/office/drawing/2014/main" id="{4A9A5094-A3C5-4527-8F97-C65069C830C0}"/>
                </a:ext>
              </a:extLst>
            </p:cNvPr>
            <p:cNvSpPr/>
            <p:nvPr/>
          </p:nvSpPr>
          <p:spPr>
            <a:xfrm>
              <a:off x="7336466" y="520994"/>
              <a:ext cx="4625162" cy="6134986"/>
            </a:xfrm>
            <a:prstGeom prst="roundRect">
              <a:avLst>
                <a:gd name="adj" fmla="val 37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1" name="TextBox 10">
            <a:extLst>
              <a:ext uri="{FF2B5EF4-FFF2-40B4-BE49-F238E27FC236}">
                <a16:creationId xmlns:a16="http://schemas.microsoft.com/office/drawing/2014/main" id="{2177D2F7-8A77-40C8-A29A-9C826082AFC6}"/>
              </a:ext>
            </a:extLst>
          </p:cNvPr>
          <p:cNvSpPr txBox="1"/>
          <p:nvPr/>
        </p:nvSpPr>
        <p:spPr>
          <a:xfrm>
            <a:off x="7347095" y="1045114"/>
            <a:ext cx="4534787" cy="471026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Mì </a:t>
            </a:r>
            <a:r>
              <a:rPr kumimoji="0" lang="vi-VN"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cay Capsasin </a:t>
            </a:r>
            <a:r>
              <a:rPr kumimoji="0" lang="vi-VN"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là một món ăn phổ biến của tuổi teen học trò, với nhiều cấp độ cay khác nhau thể hiện ở việc hàm</a:t>
            </a: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a:t>
            </a:r>
            <a:r>
              <a:rPr kumimoji="0" lang="vi-VN"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ượng </a:t>
            </a:r>
            <a:r>
              <a:rPr kumimoji="0" lang="vi-VN" sz="2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hợp chất capsasin</a:t>
            </a:r>
            <a:r>
              <a:rPr kumimoji="0" lang="vi-VN"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cho vào mì – một hợp chất gây ra vị cay nhân tạo. Capsasin gây ra cảm giác nóng</a:t>
            </a: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rát, cay khi tiếp xúc miệng và da. Một trong những đặc điểm nổi bật gây nên đặc tính này là sự hiện diện của vòng benzen </a:t>
            </a: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tính thơ</a:t>
            </a: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 đ</a:t>
            </a:r>
            <a:r>
              <a:rPr kumimoji="0" lang="vi-VN"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ược thể hiện trong cấu trúc phân tử</a:t>
            </a: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24370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90000"/>
            <a:alpha val="47000"/>
          </a:schemeClr>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9743817"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graphicFrame>
        <p:nvGraphicFramePr>
          <p:cNvPr id="2" name="Object 1">
            <a:extLst>
              <a:ext uri="{FF2B5EF4-FFF2-40B4-BE49-F238E27FC236}">
                <a16:creationId xmlns:a16="http://schemas.microsoft.com/office/drawing/2014/main" id="{3648880D-5C8B-8B17-3C78-BC7B71D56174}"/>
              </a:ext>
            </a:extLst>
          </p:cNvPr>
          <p:cNvGraphicFramePr>
            <a:graphicFrameLocks noChangeAspect="1"/>
          </p:cNvGraphicFramePr>
          <p:nvPr>
            <p:extLst>
              <p:ext uri="{D42A27DB-BD31-4B8C-83A1-F6EECF244321}">
                <p14:modId xmlns:p14="http://schemas.microsoft.com/office/powerpoint/2010/main" val="1916563972"/>
              </p:ext>
            </p:extLst>
          </p:nvPr>
        </p:nvGraphicFramePr>
        <p:xfrm>
          <a:off x="2457192" y="3092215"/>
          <a:ext cx="8239125" cy="3048000"/>
        </p:xfrm>
        <a:graphic>
          <a:graphicData uri="http://schemas.openxmlformats.org/presentationml/2006/ole">
            <mc:AlternateContent xmlns:mc="http://schemas.openxmlformats.org/markup-compatibility/2006">
              <mc:Choice xmlns:v="urn:schemas-microsoft-com:vml" Requires="v">
                <p:oleObj name="CS ChemDraw Drawing" r:id="rId4" imgW="4841391" imgH="1783882" progId="ChemDraw.Document.6.0">
                  <p:embed/>
                </p:oleObj>
              </mc:Choice>
              <mc:Fallback>
                <p:oleObj name="CS ChemDraw Drawing" r:id="rId4" imgW="4841391" imgH="1783882" progId="ChemDraw.Document.6.0">
                  <p:embed/>
                  <p:pic>
                    <p:nvPicPr>
                      <p:cNvPr id="2" name="Object 1">
                        <a:extLst>
                          <a:ext uri="{FF2B5EF4-FFF2-40B4-BE49-F238E27FC236}">
                            <a16:creationId xmlns:a16="http://schemas.microsoft.com/office/drawing/2014/main" id="{3648880D-5C8B-8B17-3C78-BC7B71D56174}"/>
                          </a:ext>
                        </a:extLst>
                      </p:cNvPr>
                      <p:cNvPicPr>
                        <a:picLocks noChangeAspect="1" noChangeArrowheads="1"/>
                      </p:cNvPicPr>
                      <p:nvPr/>
                    </p:nvPicPr>
                    <p:blipFill>
                      <a:blip r:embed="rId5"/>
                      <a:srcRect/>
                      <a:stretch>
                        <a:fillRect/>
                      </a:stretch>
                    </p:blipFill>
                    <p:spPr bwMode="auto">
                      <a:xfrm>
                        <a:off x="2457192" y="3092215"/>
                        <a:ext cx="8239125" cy="3048000"/>
                      </a:xfrm>
                      <a:prstGeom prst="rect">
                        <a:avLst/>
                      </a:prstGeom>
                      <a:noFill/>
                    </p:spPr>
                  </p:pic>
                </p:oleObj>
              </mc:Fallback>
            </mc:AlternateContent>
          </a:graphicData>
        </a:graphic>
      </p:graphicFrame>
      <p:sp>
        <p:nvSpPr>
          <p:cNvPr id="7" name="Rectangle 2">
            <a:extLst>
              <a:ext uri="{FF2B5EF4-FFF2-40B4-BE49-F238E27FC236}">
                <a16:creationId xmlns:a16="http://schemas.microsoft.com/office/drawing/2014/main" id="{5B2250C4-E607-C5F5-AA28-B4AEE06AA064}"/>
              </a:ext>
            </a:extLst>
          </p:cNvPr>
          <p:cNvSpPr txBox="1">
            <a:spLocks noChangeArrowheads="1"/>
          </p:cNvSpPr>
          <p:nvPr/>
        </p:nvSpPr>
        <p:spPr bwMode="gray">
          <a:xfrm>
            <a:off x="1899785" y="2251506"/>
            <a:ext cx="6741459" cy="563562"/>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000000"/>
                </a:solidFill>
                <a:latin typeface="+mj-lt"/>
                <a:ea typeface="+mj-ea"/>
                <a:cs typeface="+mj-cs"/>
              </a:defRPr>
            </a:lvl1pPr>
            <a:lvl2pPr algn="l" rtl="0" eaLnBrk="1" fontAlgn="base" hangingPunct="1">
              <a:spcBef>
                <a:spcPct val="0"/>
              </a:spcBef>
              <a:spcAft>
                <a:spcPct val="0"/>
              </a:spcAft>
              <a:defRPr sz="3200" b="1">
                <a:solidFill>
                  <a:srgbClr val="000000"/>
                </a:solidFill>
                <a:latin typeface="Verdana" pitchFamily="34" charset="0"/>
              </a:defRPr>
            </a:lvl2pPr>
            <a:lvl3pPr algn="l" rtl="0" eaLnBrk="1" fontAlgn="base" hangingPunct="1">
              <a:spcBef>
                <a:spcPct val="0"/>
              </a:spcBef>
              <a:spcAft>
                <a:spcPct val="0"/>
              </a:spcAft>
              <a:defRPr sz="3200" b="1">
                <a:solidFill>
                  <a:srgbClr val="000000"/>
                </a:solidFill>
                <a:latin typeface="Verdana" pitchFamily="34" charset="0"/>
              </a:defRPr>
            </a:lvl3pPr>
            <a:lvl4pPr algn="l" rtl="0" eaLnBrk="1" fontAlgn="base" hangingPunct="1">
              <a:spcBef>
                <a:spcPct val="0"/>
              </a:spcBef>
              <a:spcAft>
                <a:spcPct val="0"/>
              </a:spcAft>
              <a:defRPr sz="3200" b="1">
                <a:solidFill>
                  <a:srgbClr val="000000"/>
                </a:solidFill>
                <a:latin typeface="Verdana" pitchFamily="34" charset="0"/>
              </a:defRPr>
            </a:lvl4pPr>
            <a:lvl5pPr algn="l" rtl="0" eaLnBrk="1" fontAlgn="base" hangingPunct="1">
              <a:spcBef>
                <a:spcPct val="0"/>
              </a:spcBef>
              <a:spcAft>
                <a:spcPct val="0"/>
              </a:spcAft>
              <a:defRPr sz="3200" b="1">
                <a:solidFill>
                  <a:srgbClr val="000000"/>
                </a:solidFill>
                <a:latin typeface="Verdana" pitchFamily="34" charset="0"/>
              </a:defRPr>
            </a:lvl5pPr>
            <a:lvl6pPr marL="457200" algn="l" rtl="0" eaLnBrk="1" fontAlgn="base" hangingPunct="1">
              <a:spcBef>
                <a:spcPct val="0"/>
              </a:spcBef>
              <a:spcAft>
                <a:spcPct val="0"/>
              </a:spcAft>
              <a:defRPr sz="3200" b="1">
                <a:solidFill>
                  <a:srgbClr val="000000"/>
                </a:solidFill>
                <a:latin typeface="Verdana" pitchFamily="34" charset="0"/>
              </a:defRPr>
            </a:lvl6pPr>
            <a:lvl7pPr marL="914400" algn="l" rtl="0" eaLnBrk="1" fontAlgn="base" hangingPunct="1">
              <a:spcBef>
                <a:spcPct val="0"/>
              </a:spcBef>
              <a:spcAft>
                <a:spcPct val="0"/>
              </a:spcAft>
              <a:defRPr sz="3200" b="1">
                <a:solidFill>
                  <a:srgbClr val="000000"/>
                </a:solidFill>
                <a:latin typeface="Verdana" pitchFamily="34" charset="0"/>
              </a:defRPr>
            </a:lvl7pPr>
            <a:lvl8pPr marL="1371600" algn="l" rtl="0" eaLnBrk="1" fontAlgn="base" hangingPunct="1">
              <a:spcBef>
                <a:spcPct val="0"/>
              </a:spcBef>
              <a:spcAft>
                <a:spcPct val="0"/>
              </a:spcAft>
              <a:defRPr sz="3200" b="1">
                <a:solidFill>
                  <a:srgbClr val="000000"/>
                </a:solidFill>
                <a:latin typeface="Verdana" pitchFamily="34" charset="0"/>
              </a:defRPr>
            </a:lvl8pPr>
            <a:lvl9pPr marL="1828800" algn="l" rtl="0" eaLnBrk="1" fontAlgn="base" hangingPunct="1">
              <a:spcBef>
                <a:spcPct val="0"/>
              </a:spcBef>
              <a:spcAft>
                <a:spcPct val="0"/>
              </a:spcAft>
              <a:defRPr sz="3200" b="1">
                <a:solidFill>
                  <a:srgbClr val="000000"/>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0" cap="none" spc="0" normalizeH="0" baseline="0" dirty="0">
                <a:ln>
                  <a:noFill/>
                </a:ln>
                <a:solidFill>
                  <a:srgbClr val="110CEE"/>
                </a:solidFill>
                <a:effectLst/>
                <a:uLnTx/>
                <a:uFillTx/>
                <a:latin typeface="Arial" panose="020B0604020202020204" pitchFamily="34" charset="0"/>
                <a:cs typeface="Arial" panose="020B0604020202020204" pitchFamily="34" charset="0"/>
              </a:rPr>
              <a:t>* Qui tắc thế trên vòng benzen</a:t>
            </a:r>
          </a:p>
        </p:txBody>
      </p:sp>
    </p:spTree>
    <p:extLst>
      <p:ext uri="{BB962C8B-B14F-4D97-AF65-F5344CB8AC3E}">
        <p14:creationId xmlns:p14="http://schemas.microsoft.com/office/powerpoint/2010/main" val="1894817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grpSp>
        <p:nvGrpSpPr>
          <p:cNvPr id="35" name="Group 34">
            <a:extLst>
              <a:ext uri="{FF2B5EF4-FFF2-40B4-BE49-F238E27FC236}">
                <a16:creationId xmlns:a16="http://schemas.microsoft.com/office/drawing/2014/main" id="{ACB0759D-3289-0468-72FD-2AFB9522F6D4}"/>
              </a:ext>
            </a:extLst>
          </p:cNvPr>
          <p:cNvGrpSpPr/>
          <p:nvPr/>
        </p:nvGrpSpPr>
        <p:grpSpPr>
          <a:xfrm>
            <a:off x="407669" y="957118"/>
            <a:ext cx="1096962" cy="1008062"/>
            <a:chOff x="407669" y="957118"/>
            <a:chExt cx="1096962" cy="1008062"/>
          </a:xfrm>
        </p:grpSpPr>
        <p:pic>
          <p:nvPicPr>
            <p:cNvPr id="32" name="图片 46124" descr="png-0730">
              <a:extLst>
                <a:ext uri="{FF2B5EF4-FFF2-40B4-BE49-F238E27FC236}">
                  <a16:creationId xmlns:a16="http://schemas.microsoft.com/office/drawing/2014/main" id="{6D4F4A44-61E5-2C1D-431B-F2276EBAE5C1}"/>
                </a:ext>
              </a:extLst>
            </p:cNvPr>
            <p:cNvPicPr>
              <a:picLocks noChangeAspect="1"/>
            </p:cNvPicPr>
            <p:nvPr/>
          </p:nvPicPr>
          <p:blipFill>
            <a:blip r:embed="rId3"/>
            <a:stretch>
              <a:fillRect/>
            </a:stretch>
          </p:blipFill>
          <p:spPr>
            <a:xfrm>
              <a:off x="407669" y="957118"/>
              <a:ext cx="1096962" cy="1008062"/>
            </a:xfrm>
            <a:prstGeom prst="rect">
              <a:avLst/>
            </a:prstGeom>
            <a:noFill/>
            <a:ln w="9525">
              <a:noFill/>
            </a:ln>
          </p:spPr>
        </p:pic>
        <p:sp>
          <p:nvSpPr>
            <p:cNvPr id="34" name="TextBox 33">
              <a:extLst>
                <a:ext uri="{FF2B5EF4-FFF2-40B4-BE49-F238E27FC236}">
                  <a16:creationId xmlns:a16="http://schemas.microsoft.com/office/drawing/2014/main" id="{F0B29963-AB31-B66B-F536-736DF1C8EB86}"/>
                </a:ext>
              </a:extLst>
            </p:cNvPr>
            <p:cNvSpPr txBox="1"/>
            <p:nvPr/>
          </p:nvSpPr>
          <p:spPr>
            <a:xfrm>
              <a:off x="817731" y="1246984"/>
              <a:ext cx="276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a</a:t>
              </a:r>
            </a:p>
          </p:txBody>
        </p:sp>
      </p:grpSp>
      <p:sp>
        <p:nvSpPr>
          <p:cNvPr id="36" name="TextBox 35">
            <a:extLst>
              <a:ext uri="{FF2B5EF4-FFF2-40B4-BE49-F238E27FC236}">
                <a16:creationId xmlns:a16="http://schemas.microsoft.com/office/drawing/2014/main" id="{CAE02708-BF1D-BD39-CCD7-222E9D6B7F33}"/>
              </a:ext>
            </a:extLst>
          </p:cNvPr>
          <p:cNvSpPr txBox="1"/>
          <p:nvPr/>
        </p:nvSpPr>
        <p:spPr>
          <a:xfrm>
            <a:off x="1434518" y="1246984"/>
            <a:ext cx="4941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宋体"/>
                <a:cs typeface="+mn-cs"/>
              </a:rPr>
              <a:t>Phản</a:t>
            </a:r>
            <a:r>
              <a:rPr kumimoji="0" lang="en-US" sz="2400" b="1" i="0" u="none" strike="noStrike" kern="1200" cap="none" spc="0" normalizeH="0" noProof="0">
                <a:ln>
                  <a:noFill/>
                </a:ln>
                <a:solidFill>
                  <a:srgbClr val="000000"/>
                </a:solidFill>
                <a:effectLst/>
                <a:uLnTx/>
                <a:uFillTx/>
                <a:latin typeface="Arial"/>
                <a:ea typeface="宋体"/>
                <a:cs typeface="+mn-cs"/>
              </a:rPr>
              <a:t> ứng thế</a:t>
            </a:r>
            <a:endParaRPr kumimoji="0" lang="en-US" sz="2400" b="1" i="0" u="none" strike="noStrike" kern="1200" cap="none" spc="0" normalizeH="0" baseline="0" noProof="0">
              <a:ln>
                <a:noFill/>
              </a:ln>
              <a:solidFill>
                <a:srgbClr val="000000"/>
              </a:solidFill>
              <a:effectLst/>
              <a:uLnTx/>
              <a:uFillTx/>
              <a:latin typeface="Arial"/>
              <a:ea typeface="宋体"/>
              <a:cs typeface="+mn-cs"/>
            </a:endParaRPr>
          </a:p>
        </p:txBody>
      </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grpSp>
        <p:nvGrpSpPr>
          <p:cNvPr id="2" name="Group 77">
            <a:extLst>
              <a:ext uri="{FF2B5EF4-FFF2-40B4-BE49-F238E27FC236}">
                <a16:creationId xmlns:a16="http://schemas.microsoft.com/office/drawing/2014/main" id="{14EACF3B-9595-058A-3EF5-B7504C0234CC}"/>
              </a:ext>
            </a:extLst>
          </p:cNvPr>
          <p:cNvGrpSpPr>
            <a:grpSpLocks/>
          </p:cNvGrpSpPr>
          <p:nvPr/>
        </p:nvGrpSpPr>
        <p:grpSpPr bwMode="auto">
          <a:xfrm>
            <a:off x="2251275" y="3713320"/>
            <a:ext cx="673100" cy="1090613"/>
            <a:chOff x="1066800" y="2213213"/>
            <a:chExt cx="1158875" cy="1797053"/>
          </a:xfrm>
        </p:grpSpPr>
        <p:grpSp>
          <p:nvGrpSpPr>
            <p:cNvPr id="7" name="Group 78">
              <a:extLst>
                <a:ext uri="{FF2B5EF4-FFF2-40B4-BE49-F238E27FC236}">
                  <a16:creationId xmlns:a16="http://schemas.microsoft.com/office/drawing/2014/main" id="{87DC6433-578D-EE46-C614-A5FD848C1C58}"/>
                </a:ext>
              </a:extLst>
            </p:cNvPr>
            <p:cNvGrpSpPr>
              <a:grpSpLocks/>
            </p:cNvGrpSpPr>
            <p:nvPr/>
          </p:nvGrpSpPr>
          <p:grpSpPr bwMode="auto">
            <a:xfrm>
              <a:off x="1066800" y="2670415"/>
              <a:ext cx="1158875" cy="1339851"/>
              <a:chOff x="1066800" y="2670415"/>
              <a:chExt cx="1158875" cy="1339851"/>
            </a:xfrm>
          </p:grpSpPr>
          <p:sp>
            <p:nvSpPr>
              <p:cNvPr id="9" name="AutoShape 11">
                <a:extLst>
                  <a:ext uri="{FF2B5EF4-FFF2-40B4-BE49-F238E27FC236}">
                    <a16:creationId xmlns:a16="http://schemas.microsoft.com/office/drawing/2014/main" id="{9EA85E8E-045E-F41F-3734-1B4DD0D15D61}"/>
                  </a:ext>
                </a:extLst>
              </p:cNvPr>
              <p:cNvSpPr>
                <a:spLocks noChangeArrowheads="1"/>
              </p:cNvSpPr>
              <p:nvPr/>
            </p:nvSpPr>
            <p:spPr bwMode="auto">
              <a:xfrm rot="-5400000">
                <a:off x="976312" y="2760903"/>
                <a:ext cx="1339851" cy="1158875"/>
              </a:xfrm>
              <a:prstGeom prst="hexagon">
                <a:avLst>
                  <a:gd name="adj" fmla="val 28904"/>
                  <a:gd name="vf" fmla="val 115470"/>
                </a:avLst>
              </a:prstGeom>
              <a:noFill/>
              <a:ln w="381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Oval 12">
                <a:extLst>
                  <a:ext uri="{FF2B5EF4-FFF2-40B4-BE49-F238E27FC236}">
                    <a16:creationId xmlns:a16="http://schemas.microsoft.com/office/drawing/2014/main" id="{E7C79F90-B885-1711-204F-5569FC3AC946}"/>
                  </a:ext>
                </a:extLst>
              </p:cNvPr>
              <p:cNvSpPr>
                <a:spLocks noChangeArrowheads="1"/>
              </p:cNvSpPr>
              <p:nvPr/>
            </p:nvSpPr>
            <p:spPr bwMode="auto">
              <a:xfrm>
                <a:off x="1235075" y="2927590"/>
                <a:ext cx="838200" cy="838201"/>
              </a:xfrm>
              <a:prstGeom prst="ellipse">
                <a:avLst/>
              </a:prstGeom>
              <a:no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 name="Line 13">
              <a:extLst>
                <a:ext uri="{FF2B5EF4-FFF2-40B4-BE49-F238E27FC236}">
                  <a16:creationId xmlns:a16="http://schemas.microsoft.com/office/drawing/2014/main" id="{7F4A76C4-17E0-4968-BEC4-54A1E647C734}"/>
                </a:ext>
              </a:extLst>
            </p:cNvPr>
            <p:cNvSpPr>
              <a:spLocks noChangeShapeType="1"/>
            </p:cNvSpPr>
            <p:nvPr/>
          </p:nvSpPr>
          <p:spPr bwMode="auto">
            <a:xfrm>
              <a:off x="1647825" y="2213213"/>
              <a:ext cx="0" cy="457200"/>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cxnSp>
        <p:nvCxnSpPr>
          <p:cNvPr id="11" name="Straight Arrow Connector 10">
            <a:extLst>
              <a:ext uri="{FF2B5EF4-FFF2-40B4-BE49-F238E27FC236}">
                <a16:creationId xmlns:a16="http://schemas.microsoft.com/office/drawing/2014/main" id="{9CB0EABB-14B5-5582-7BAA-B364A883E00B}"/>
              </a:ext>
            </a:extLst>
          </p:cNvPr>
          <p:cNvCxnSpPr/>
          <p:nvPr/>
        </p:nvCxnSpPr>
        <p:spPr bwMode="auto">
          <a:xfrm>
            <a:off x="5453263" y="4346733"/>
            <a:ext cx="9890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24">
            <a:extLst>
              <a:ext uri="{FF2B5EF4-FFF2-40B4-BE49-F238E27FC236}">
                <a16:creationId xmlns:a16="http://schemas.microsoft.com/office/drawing/2014/main" id="{ED0EE475-D142-B7D8-7382-7463A079C5FC}"/>
              </a:ext>
            </a:extLst>
          </p:cNvPr>
          <p:cNvSpPr txBox="1">
            <a:spLocks noChangeArrowheads="1"/>
          </p:cNvSpPr>
          <p:nvPr/>
        </p:nvSpPr>
        <p:spPr bwMode="auto">
          <a:xfrm>
            <a:off x="2372852" y="3340061"/>
            <a:ext cx="765175" cy="46166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CH</a:t>
            </a:r>
            <a:r>
              <a:rPr kumimoji="0" lang="en-US" sz="2400" b="1" i="0" u="none" strike="noStrike" kern="1200" cap="none" spc="0" normalizeH="0" baseline="-25000" noProof="0" dirty="0">
                <a:ln>
                  <a:noFill/>
                </a:ln>
                <a:effectLst/>
                <a:uLnTx/>
                <a:uFillTx/>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3" name="TextBox 32">
            <a:extLst>
              <a:ext uri="{FF2B5EF4-FFF2-40B4-BE49-F238E27FC236}">
                <a16:creationId xmlns:a16="http://schemas.microsoft.com/office/drawing/2014/main" id="{7C89CA9C-7DB8-70FD-211F-1A8A5F50AD76}"/>
              </a:ext>
            </a:extLst>
          </p:cNvPr>
          <p:cNvSpPr txBox="1">
            <a:spLocks noChangeArrowheads="1"/>
          </p:cNvSpPr>
          <p:nvPr/>
        </p:nvSpPr>
        <p:spPr bwMode="auto">
          <a:xfrm>
            <a:off x="3245843" y="4072116"/>
            <a:ext cx="1989137" cy="46166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HNO</a:t>
            </a:r>
            <a:r>
              <a:rPr kumimoji="0" lang="en-US" sz="2400" b="1"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3 </a:t>
            </a:r>
            <a:r>
              <a:rPr kumimoji="0" lang="vi-VN" sz="2400" b="1" i="0" u="none" strike="noStrike" kern="1200" cap="none" spc="0" normalizeH="0" baseline="-25000" dirty="0">
                <a:ln>
                  <a:noFill/>
                </a:ln>
                <a:solidFill>
                  <a:prstClr val="black"/>
                </a:solidFill>
                <a:effectLst/>
                <a:uLnTx/>
                <a:uFillTx/>
                <a:latin typeface="Arial" panose="020B0604020202020204" pitchFamily="34" charset="0"/>
                <a:cs typeface="Arial" panose="020B0604020202020204" pitchFamily="34" charset="0"/>
              </a:rPr>
              <a:t>đặc</a:t>
            </a:r>
            <a:endParaRPr kumimoji="0" lang="vi-VN" sz="24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40">
            <a:extLst>
              <a:ext uri="{FF2B5EF4-FFF2-40B4-BE49-F238E27FC236}">
                <a16:creationId xmlns:a16="http://schemas.microsoft.com/office/drawing/2014/main" id="{04557549-806E-B7DC-D47D-E26103182DAA}"/>
              </a:ext>
            </a:extLst>
          </p:cNvPr>
          <p:cNvSpPr txBox="1">
            <a:spLocks noChangeArrowheads="1"/>
          </p:cNvSpPr>
          <p:nvPr/>
        </p:nvSpPr>
        <p:spPr bwMode="auto">
          <a:xfrm>
            <a:off x="5311975" y="3890042"/>
            <a:ext cx="1453634"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dirty="0">
                <a:ln>
                  <a:noFill/>
                </a:ln>
                <a:solidFill>
                  <a:srgbClr val="110CEE"/>
                </a:solidFill>
                <a:effectLst/>
                <a:uLnTx/>
                <a:uFillTx/>
                <a:latin typeface="Arial" panose="020B0604020202020204" pitchFamily="34" charset="0"/>
                <a:cs typeface="Arial" panose="020B0604020202020204" pitchFamily="34" charset="0"/>
              </a:rPr>
              <a:t>H</a:t>
            </a:r>
            <a:r>
              <a:rPr kumimoji="0" lang="vi-VN" sz="2000" b="1" i="0" u="none" strike="noStrike" kern="1200" cap="none" spc="0" normalizeH="0" baseline="-25000" dirty="0">
                <a:ln>
                  <a:noFill/>
                </a:ln>
                <a:solidFill>
                  <a:srgbClr val="110CEE"/>
                </a:solidFill>
                <a:effectLst/>
                <a:uLnTx/>
                <a:uFillTx/>
                <a:latin typeface="Arial" panose="020B0604020202020204" pitchFamily="34" charset="0"/>
                <a:cs typeface="Arial" panose="020B0604020202020204" pitchFamily="34" charset="0"/>
              </a:rPr>
              <a:t>2</a:t>
            </a:r>
            <a:r>
              <a:rPr kumimoji="0" lang="vi-VN" sz="2000" b="1" i="0" u="none" strike="noStrike" kern="1200" cap="none" spc="0" normalizeH="0" baseline="0" dirty="0">
                <a:ln>
                  <a:noFill/>
                </a:ln>
                <a:solidFill>
                  <a:srgbClr val="110CEE"/>
                </a:solidFill>
                <a:effectLst/>
                <a:uLnTx/>
                <a:uFillTx/>
                <a:latin typeface="Arial" panose="020B0604020202020204" pitchFamily="34" charset="0"/>
                <a:cs typeface="Arial" panose="020B0604020202020204" pitchFamily="34" charset="0"/>
              </a:rPr>
              <a:t>SO</a:t>
            </a:r>
            <a:r>
              <a:rPr kumimoji="0" lang="vi-VN" sz="2000" b="1" i="0" u="none" strike="noStrike" kern="1200" cap="none" spc="0" normalizeH="0" baseline="-25000" dirty="0">
                <a:ln>
                  <a:noFill/>
                </a:ln>
                <a:solidFill>
                  <a:srgbClr val="110CEE"/>
                </a:solidFill>
                <a:effectLst/>
                <a:uLnTx/>
                <a:uFillTx/>
                <a:latin typeface="Arial" panose="020B0604020202020204" pitchFamily="34" charset="0"/>
                <a:cs typeface="Arial" panose="020B0604020202020204" pitchFamily="34" charset="0"/>
              </a:rPr>
              <a:t>4 đặc</a:t>
            </a:r>
          </a:p>
        </p:txBody>
      </p:sp>
      <p:sp>
        <p:nvSpPr>
          <p:cNvPr id="16" name="TextBox 56">
            <a:extLst>
              <a:ext uri="{FF2B5EF4-FFF2-40B4-BE49-F238E27FC236}">
                <a16:creationId xmlns:a16="http://schemas.microsoft.com/office/drawing/2014/main" id="{91304D70-18E1-A4BB-F8B4-7BE81082F9CA}"/>
              </a:ext>
            </a:extLst>
          </p:cNvPr>
          <p:cNvSpPr txBox="1">
            <a:spLocks noChangeArrowheads="1"/>
          </p:cNvSpPr>
          <p:nvPr/>
        </p:nvSpPr>
        <p:spPr bwMode="auto">
          <a:xfrm>
            <a:off x="1881369" y="2270347"/>
            <a:ext cx="66903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dirty="0">
                <a:ln>
                  <a:noFill/>
                </a:ln>
                <a:solidFill>
                  <a:srgbClr val="FF0000"/>
                </a:solidFill>
                <a:effectLst/>
                <a:uLnTx/>
                <a:uFillTx/>
                <a:latin typeface="Arial" panose="020B0604020202020204" pitchFamily="34" charset="0"/>
                <a:cs typeface="Arial" panose="020B0604020202020204" pitchFamily="34" charset="0"/>
              </a:rPr>
              <a:t>Vận dụng quy tắc thế ???</a:t>
            </a:r>
          </a:p>
        </p:txBody>
      </p:sp>
      <p:grpSp>
        <p:nvGrpSpPr>
          <p:cNvPr id="18" name="Group 3">
            <a:extLst>
              <a:ext uri="{FF2B5EF4-FFF2-40B4-BE49-F238E27FC236}">
                <a16:creationId xmlns:a16="http://schemas.microsoft.com/office/drawing/2014/main" id="{6E7A6162-DCAA-F9A6-38BF-D4FCEF832477}"/>
              </a:ext>
            </a:extLst>
          </p:cNvPr>
          <p:cNvGrpSpPr>
            <a:grpSpLocks/>
          </p:cNvGrpSpPr>
          <p:nvPr/>
        </p:nvGrpSpPr>
        <p:grpSpPr bwMode="auto">
          <a:xfrm>
            <a:off x="7513838" y="3378955"/>
            <a:ext cx="673100" cy="1090613"/>
            <a:chOff x="1066800" y="2213213"/>
            <a:chExt cx="1158875" cy="1797053"/>
          </a:xfrm>
        </p:grpSpPr>
        <p:grpSp>
          <p:nvGrpSpPr>
            <p:cNvPr id="20" name="Group 2">
              <a:extLst>
                <a:ext uri="{FF2B5EF4-FFF2-40B4-BE49-F238E27FC236}">
                  <a16:creationId xmlns:a16="http://schemas.microsoft.com/office/drawing/2014/main" id="{9D3EB40F-FF07-F968-09DF-0808B72E23D3}"/>
                </a:ext>
              </a:extLst>
            </p:cNvPr>
            <p:cNvGrpSpPr>
              <a:grpSpLocks/>
            </p:cNvGrpSpPr>
            <p:nvPr/>
          </p:nvGrpSpPr>
          <p:grpSpPr bwMode="auto">
            <a:xfrm>
              <a:off x="1066800" y="2670415"/>
              <a:ext cx="1158875" cy="1339851"/>
              <a:chOff x="1066800" y="2670415"/>
              <a:chExt cx="1158875" cy="1339851"/>
            </a:xfrm>
          </p:grpSpPr>
          <p:sp>
            <p:nvSpPr>
              <p:cNvPr id="22" name="AutoShape 11">
                <a:extLst>
                  <a:ext uri="{FF2B5EF4-FFF2-40B4-BE49-F238E27FC236}">
                    <a16:creationId xmlns:a16="http://schemas.microsoft.com/office/drawing/2014/main" id="{3EFE0DFB-7169-B638-C84D-A4BB3A61354A}"/>
                  </a:ext>
                </a:extLst>
              </p:cNvPr>
              <p:cNvSpPr>
                <a:spLocks noChangeArrowheads="1"/>
              </p:cNvSpPr>
              <p:nvPr/>
            </p:nvSpPr>
            <p:spPr bwMode="auto">
              <a:xfrm rot="-5400000">
                <a:off x="976312" y="2760903"/>
                <a:ext cx="1339851" cy="1158875"/>
              </a:xfrm>
              <a:prstGeom prst="hexagon">
                <a:avLst>
                  <a:gd name="adj" fmla="val 28904"/>
                  <a:gd name="vf" fmla="val 115470"/>
                </a:avLst>
              </a:prstGeom>
              <a:noFill/>
              <a:ln w="381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86">
                <a:extLst>
                  <a:ext uri="{FF2B5EF4-FFF2-40B4-BE49-F238E27FC236}">
                    <a16:creationId xmlns:a16="http://schemas.microsoft.com/office/drawing/2014/main" id="{DCDDCBE7-425C-3ED0-7227-4130E65F04E9}"/>
                  </a:ext>
                </a:extLst>
              </p:cNvPr>
              <p:cNvSpPr>
                <a:spLocks noChangeArrowheads="1"/>
              </p:cNvSpPr>
              <p:nvPr/>
            </p:nvSpPr>
            <p:spPr bwMode="auto">
              <a:xfrm>
                <a:off x="1235075" y="2927590"/>
                <a:ext cx="838200" cy="838201"/>
              </a:xfrm>
              <a:prstGeom prst="ellipse">
                <a:avLst/>
              </a:prstGeom>
              <a:no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1" name="Line 13">
              <a:extLst>
                <a:ext uri="{FF2B5EF4-FFF2-40B4-BE49-F238E27FC236}">
                  <a16:creationId xmlns:a16="http://schemas.microsoft.com/office/drawing/2014/main" id="{E61A5504-B60A-57EF-68CF-B233CF44C900}"/>
                </a:ext>
              </a:extLst>
            </p:cNvPr>
            <p:cNvSpPr>
              <a:spLocks noChangeShapeType="1"/>
            </p:cNvSpPr>
            <p:nvPr/>
          </p:nvSpPr>
          <p:spPr bwMode="auto">
            <a:xfrm>
              <a:off x="1647825" y="2213213"/>
              <a:ext cx="0" cy="457200"/>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4" name="TextBox 24">
            <a:extLst>
              <a:ext uri="{FF2B5EF4-FFF2-40B4-BE49-F238E27FC236}">
                <a16:creationId xmlns:a16="http://schemas.microsoft.com/office/drawing/2014/main" id="{F5A3C116-B8D1-1421-A314-4FF6E3DFC788}"/>
              </a:ext>
            </a:extLst>
          </p:cNvPr>
          <p:cNvSpPr txBox="1">
            <a:spLocks noChangeArrowheads="1"/>
          </p:cNvSpPr>
          <p:nvPr/>
        </p:nvSpPr>
        <p:spPr bwMode="auto">
          <a:xfrm>
            <a:off x="7650363" y="2950682"/>
            <a:ext cx="765175" cy="46166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CH</a:t>
            </a:r>
            <a:r>
              <a:rPr kumimoji="0" lang="en-US" sz="2400" b="1" i="0" u="none" strike="noStrike" kern="1200" cap="none" spc="0" normalizeH="0" baseline="-25000" noProof="0" dirty="0">
                <a:ln>
                  <a:noFill/>
                </a:ln>
                <a:effectLst/>
                <a:uLnTx/>
                <a:uFillTx/>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5" name="Line 13">
            <a:extLst>
              <a:ext uri="{FF2B5EF4-FFF2-40B4-BE49-F238E27FC236}">
                <a16:creationId xmlns:a16="http://schemas.microsoft.com/office/drawing/2014/main" id="{9DB50996-9941-0DFC-7944-7B8ED14C6D95}"/>
              </a:ext>
            </a:extLst>
          </p:cNvPr>
          <p:cNvSpPr>
            <a:spLocks noChangeShapeType="1"/>
          </p:cNvSpPr>
          <p:nvPr/>
        </p:nvSpPr>
        <p:spPr bwMode="auto">
          <a:xfrm flipH="1">
            <a:off x="8186938" y="3680580"/>
            <a:ext cx="228600" cy="179388"/>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Box 34">
            <a:extLst>
              <a:ext uri="{FF2B5EF4-FFF2-40B4-BE49-F238E27FC236}">
                <a16:creationId xmlns:a16="http://schemas.microsoft.com/office/drawing/2014/main" id="{ADB07F2C-A38D-7FE9-6AA5-58735FB63202}"/>
              </a:ext>
            </a:extLst>
          </p:cNvPr>
          <p:cNvSpPr txBox="1">
            <a:spLocks noChangeArrowheads="1"/>
          </p:cNvSpPr>
          <p:nvPr/>
        </p:nvSpPr>
        <p:spPr bwMode="auto">
          <a:xfrm>
            <a:off x="9166425" y="3936168"/>
            <a:ext cx="2200939"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a:t>
            </a:r>
            <a:r>
              <a:rPr kumimoji="0" lang="en-US" sz="2400" b="1"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2</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a:t>
            </a:r>
          </a:p>
        </p:txBody>
      </p:sp>
      <p:sp>
        <p:nvSpPr>
          <p:cNvPr id="30" name="TextBox 35">
            <a:extLst>
              <a:ext uri="{FF2B5EF4-FFF2-40B4-BE49-F238E27FC236}">
                <a16:creationId xmlns:a16="http://schemas.microsoft.com/office/drawing/2014/main" id="{0FE85078-39B2-BD95-9A3B-522BFFBB783F}"/>
              </a:ext>
            </a:extLst>
          </p:cNvPr>
          <p:cNvSpPr txBox="1">
            <a:spLocks noChangeArrowheads="1"/>
          </p:cNvSpPr>
          <p:nvPr/>
        </p:nvSpPr>
        <p:spPr bwMode="auto">
          <a:xfrm>
            <a:off x="8228675" y="3393694"/>
            <a:ext cx="1143000" cy="46166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NO</a:t>
            </a:r>
            <a:r>
              <a:rPr kumimoji="0" lang="en-US" sz="2400" b="1" i="0" u="none" strike="noStrike" kern="1200" cap="none" spc="0" normalizeH="0" baseline="-25000" noProof="0" dirty="0">
                <a:ln>
                  <a:noFill/>
                </a:ln>
                <a:solidFill>
                  <a:srgbClr val="FF0000"/>
                </a:solidFill>
                <a:effectLst/>
                <a:uLnTx/>
                <a:uFillTx/>
                <a:latin typeface="Arial" panose="020B0604020202020204" pitchFamily="34" charset="0"/>
                <a:cs typeface="Arial" panose="020B0604020202020204" pitchFamily="34" charset="0"/>
              </a:rPr>
              <a:t>2</a:t>
            </a:r>
          </a:p>
        </p:txBody>
      </p:sp>
      <p:sp>
        <p:nvSpPr>
          <p:cNvPr id="31" name="TextBox 37">
            <a:extLst>
              <a:ext uri="{FF2B5EF4-FFF2-40B4-BE49-F238E27FC236}">
                <a16:creationId xmlns:a16="http://schemas.microsoft.com/office/drawing/2014/main" id="{4AA12E2E-01FD-4815-60EE-6FD605D2113B}"/>
              </a:ext>
            </a:extLst>
          </p:cNvPr>
          <p:cNvSpPr txBox="1">
            <a:spLocks noChangeArrowheads="1"/>
          </p:cNvSpPr>
          <p:nvPr/>
        </p:nvSpPr>
        <p:spPr bwMode="auto">
          <a:xfrm>
            <a:off x="5851892" y="5230271"/>
            <a:ext cx="6057014"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a:ln>
                  <a:noFill/>
                </a:ln>
                <a:effectLst/>
                <a:uLnTx/>
                <a:uFillTx/>
                <a:latin typeface="Arial" panose="020B0604020202020204" pitchFamily="34" charset="0"/>
                <a:cs typeface="Arial" panose="020B0604020202020204" pitchFamily="34" charset="0"/>
              </a:rPr>
              <a:t>   2,4,6-trinitrotoluen</a:t>
            </a:r>
            <a:r>
              <a:rPr kumimoji="0" lang="en-US" sz="2400" i="0" u="none" strike="noStrike" kern="1200" cap="none" spc="0" normalizeH="0" baseline="0">
                <a:ln>
                  <a:noFill/>
                </a:ln>
                <a:effectLst/>
                <a:uLnTx/>
                <a:uFillTx/>
                <a:latin typeface="Arial" panose="020B0604020202020204" pitchFamily="34" charset="0"/>
                <a:cs typeface="Arial" panose="020B0604020202020204" pitchFamily="34" charset="0"/>
              </a:rPr>
              <a:t>e</a:t>
            </a:r>
            <a:r>
              <a:rPr kumimoji="0" lang="vi-VN" sz="2400" i="0" u="none" strike="noStrike" kern="1200" cap="none" spc="0" normalizeH="0" baseline="0">
                <a:ln>
                  <a:noFill/>
                </a:ln>
                <a:effectLst/>
                <a:uLnTx/>
                <a:uFillTx/>
                <a:latin typeface="Arial" panose="020B0604020202020204" pitchFamily="34" charset="0"/>
                <a:cs typeface="Arial" panose="020B0604020202020204" pitchFamily="34" charset="0"/>
              </a:rPr>
              <a:t> </a:t>
            </a:r>
            <a:r>
              <a:rPr kumimoji="0" lang="vi-VN" sz="2400" i="0" u="none" strike="noStrike" kern="1200" cap="none" spc="0" normalizeH="0" baseline="0" dirty="0">
                <a:ln>
                  <a:noFill/>
                </a:ln>
                <a:effectLst/>
                <a:uLnTx/>
                <a:uFillTx/>
                <a:latin typeface="Arial" panose="020B0604020202020204" pitchFamily="34" charset="0"/>
                <a:cs typeface="Arial" panose="020B0604020202020204" pitchFamily="34" charset="0"/>
              </a:rPr>
              <a:t>(Thuốc nổ TNT)</a:t>
            </a:r>
          </a:p>
        </p:txBody>
      </p:sp>
      <p:sp>
        <p:nvSpPr>
          <p:cNvPr id="33" name="Line 13">
            <a:extLst>
              <a:ext uri="{FF2B5EF4-FFF2-40B4-BE49-F238E27FC236}">
                <a16:creationId xmlns:a16="http://schemas.microsoft.com/office/drawing/2014/main" id="{CD7B9A71-EE75-F3E8-C547-DF71D44134F8}"/>
              </a:ext>
            </a:extLst>
          </p:cNvPr>
          <p:cNvSpPr>
            <a:spLocks noChangeShapeType="1"/>
          </p:cNvSpPr>
          <p:nvPr/>
        </p:nvSpPr>
        <p:spPr bwMode="auto">
          <a:xfrm flipH="1">
            <a:off x="7851496" y="4479093"/>
            <a:ext cx="0" cy="279400"/>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Line 13">
            <a:extLst>
              <a:ext uri="{FF2B5EF4-FFF2-40B4-BE49-F238E27FC236}">
                <a16:creationId xmlns:a16="http://schemas.microsoft.com/office/drawing/2014/main" id="{0E22C5A6-2E9D-9AE3-E244-06A25E0230F2}"/>
              </a:ext>
            </a:extLst>
          </p:cNvPr>
          <p:cNvSpPr>
            <a:spLocks noChangeShapeType="1"/>
          </p:cNvSpPr>
          <p:nvPr/>
        </p:nvSpPr>
        <p:spPr bwMode="auto">
          <a:xfrm>
            <a:off x="7194751" y="3655180"/>
            <a:ext cx="306387" cy="206375"/>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 name="TextBox 35">
            <a:extLst>
              <a:ext uri="{FF2B5EF4-FFF2-40B4-BE49-F238E27FC236}">
                <a16:creationId xmlns:a16="http://schemas.microsoft.com/office/drawing/2014/main" id="{BD27CE38-9CC7-F790-9985-2EBC1B5D4845}"/>
              </a:ext>
            </a:extLst>
          </p:cNvPr>
          <p:cNvSpPr txBox="1">
            <a:spLocks noChangeArrowheads="1"/>
          </p:cNvSpPr>
          <p:nvPr/>
        </p:nvSpPr>
        <p:spPr bwMode="auto">
          <a:xfrm>
            <a:off x="7427695" y="4745994"/>
            <a:ext cx="1143000" cy="46166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NO</a:t>
            </a:r>
            <a:r>
              <a:rPr kumimoji="0" lang="en-US" sz="2400" b="1" i="0" u="none" strike="noStrike" kern="1200" cap="none" spc="0" normalizeH="0" baseline="-25000" noProof="0" dirty="0">
                <a:ln>
                  <a:noFill/>
                </a:ln>
                <a:solidFill>
                  <a:srgbClr val="FF0000"/>
                </a:solidFill>
                <a:effectLst/>
                <a:uLnTx/>
                <a:uFillTx/>
                <a:latin typeface="Arial" panose="020B0604020202020204" pitchFamily="34" charset="0"/>
                <a:cs typeface="Arial" panose="020B0604020202020204" pitchFamily="34" charset="0"/>
              </a:rPr>
              <a:t>2</a:t>
            </a:r>
          </a:p>
        </p:txBody>
      </p:sp>
      <p:sp>
        <p:nvSpPr>
          <p:cNvPr id="40" name="TextBox 35">
            <a:extLst>
              <a:ext uri="{FF2B5EF4-FFF2-40B4-BE49-F238E27FC236}">
                <a16:creationId xmlns:a16="http://schemas.microsoft.com/office/drawing/2014/main" id="{EAB784B6-634F-6098-A0E0-899B866BBB79}"/>
              </a:ext>
            </a:extLst>
          </p:cNvPr>
          <p:cNvSpPr txBox="1">
            <a:spLocks noChangeArrowheads="1"/>
          </p:cNvSpPr>
          <p:nvPr/>
        </p:nvSpPr>
        <p:spPr bwMode="auto">
          <a:xfrm>
            <a:off x="6265202" y="3306145"/>
            <a:ext cx="1143000" cy="46166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O</a:t>
            </a:r>
            <a:r>
              <a:rPr kumimoji="0" lang="en-US" sz="2400" b="1" i="0" u="none" strike="noStrike" kern="1200" cap="none" spc="0" normalizeH="0" baseline="-25000" noProof="0" dirty="0">
                <a:ln>
                  <a:noFill/>
                </a:ln>
                <a:solidFill>
                  <a:srgbClr val="FF0000"/>
                </a:solidFill>
                <a:effectLst/>
                <a:uLnTx/>
                <a:uFillTx/>
                <a:latin typeface="Arial" panose="020B0604020202020204" pitchFamily="34" charset="0"/>
                <a:cs typeface="Arial" panose="020B0604020202020204" pitchFamily="34" charset="0"/>
              </a:rPr>
              <a:t>2</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257588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down)">
                                      <p:cBhvr>
                                        <p:cTn id="37" dur="500"/>
                                        <p:tgtEl>
                                          <p:spTgt spid="3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down)">
                                      <p:cBhvr>
                                        <p:cTn id="40" dur="500"/>
                                        <p:tgtEl>
                                          <p:spTgt spid="3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4" grpId="0"/>
      <p:bldP spid="25" grpId="0" animBg="1"/>
      <p:bldP spid="26" grpId="0"/>
      <p:bldP spid="30" grpId="0"/>
      <p:bldP spid="31" grpId="0"/>
      <p:bldP spid="33" grpId="0" animBg="1"/>
      <p:bldP spid="38" grpId="0" animBg="1"/>
      <p:bldP spid="39" grpId="0"/>
      <p:bldP spid="40"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AB1833-FB6E-4A48-B29E-E7F85E95EB29}"/>
              </a:ext>
            </a:extLst>
          </p:cNvPr>
          <p:cNvSpPr txBox="1"/>
          <p:nvPr/>
        </p:nvSpPr>
        <p:spPr>
          <a:xfrm>
            <a:off x="746759" y="786110"/>
            <a:ext cx="4760906" cy="707886"/>
          </a:xfrm>
          <a:prstGeom prst="rect">
            <a:avLst/>
          </a:prstGeom>
          <a:solidFill>
            <a:srgbClr val="8FAC1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Phản </a:t>
            </a: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ứng thế</a:t>
            </a:r>
          </a:p>
        </p:txBody>
      </p:sp>
      <p:pic>
        <p:nvPicPr>
          <p:cNvPr id="35842" name="Picture 2" descr="Trinitrotoluen – Wikipedia tiếng Việt">
            <a:extLst>
              <a:ext uri="{FF2B5EF4-FFF2-40B4-BE49-F238E27FC236}">
                <a16:creationId xmlns:a16="http://schemas.microsoft.com/office/drawing/2014/main" id="{AA67F4F3-7799-4E55-9937-9B3A8C3DE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92" y="2315649"/>
            <a:ext cx="3313815" cy="282249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EFBB7B6A-A23D-40AD-9A4F-C285DD3CE782}"/>
              </a:ext>
            </a:extLst>
          </p:cNvPr>
          <p:cNvGrpSpPr/>
          <p:nvPr/>
        </p:nvGrpSpPr>
        <p:grpSpPr>
          <a:xfrm>
            <a:off x="3237204" y="3803755"/>
            <a:ext cx="8692525" cy="2775098"/>
            <a:chOff x="1194390" y="2488019"/>
            <a:chExt cx="9927266" cy="2775098"/>
          </a:xfrm>
        </p:grpSpPr>
        <p:sp>
          <p:nvSpPr>
            <p:cNvPr id="33" name="Rectangle: Rounded Corners 32">
              <a:extLst>
                <a:ext uri="{FF2B5EF4-FFF2-40B4-BE49-F238E27FC236}">
                  <a16:creationId xmlns:a16="http://schemas.microsoft.com/office/drawing/2014/main" id="{0D86A30D-CFE5-4761-9598-A45A136E46AA}"/>
                </a:ext>
              </a:extLst>
            </p:cNvPr>
            <p:cNvSpPr/>
            <p:nvPr/>
          </p:nvSpPr>
          <p:spPr>
            <a:xfrm>
              <a:off x="1318437" y="2594345"/>
              <a:ext cx="9803219" cy="2668772"/>
            </a:xfrm>
            <a:prstGeom prst="roundRect">
              <a:avLst>
                <a:gd name="adj" fmla="val 6812"/>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4" name="Rectangle: Rounded Corners 33">
              <a:extLst>
                <a:ext uri="{FF2B5EF4-FFF2-40B4-BE49-F238E27FC236}">
                  <a16:creationId xmlns:a16="http://schemas.microsoft.com/office/drawing/2014/main" id="{FC0EBB5B-EB3F-41C4-B749-A5B53EBED21C}"/>
                </a:ext>
              </a:extLst>
            </p:cNvPr>
            <p:cNvSpPr/>
            <p:nvPr/>
          </p:nvSpPr>
          <p:spPr>
            <a:xfrm>
              <a:off x="1194390" y="2488019"/>
              <a:ext cx="9803219" cy="2668772"/>
            </a:xfrm>
            <a:prstGeom prst="roundRect">
              <a:avLst>
                <a:gd name="adj" fmla="val 681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39" name="Content Placeholder 2">
            <a:extLst>
              <a:ext uri="{FF2B5EF4-FFF2-40B4-BE49-F238E27FC236}">
                <a16:creationId xmlns:a16="http://schemas.microsoft.com/office/drawing/2014/main" id="{A499D68F-90E2-4CA4-B248-906343CF61D3}"/>
              </a:ext>
            </a:extLst>
          </p:cNvPr>
          <p:cNvSpPr txBox="1">
            <a:spLocks/>
          </p:cNvSpPr>
          <p:nvPr/>
        </p:nvSpPr>
        <p:spPr>
          <a:xfrm>
            <a:off x="4629149" y="4160201"/>
            <a:ext cx="7136349" cy="22210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20000"/>
              </a:lnSpc>
              <a:spcBef>
                <a:spcPct val="20000"/>
              </a:spcBef>
              <a:spcAft>
                <a:spcPts val="0"/>
              </a:spcAft>
              <a:buClrTx/>
              <a:buSzTx/>
              <a:buFont typeface="Wingdings" panose="05000000000000000000" pitchFamily="2" charset="2"/>
              <a:buChar char="v"/>
              <a:tabLst/>
              <a:defRPr/>
            </a:pPr>
            <a:r>
              <a:rPr kumimoji="0" lang="vi-VN"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TNT được điều chế lần đầu tiên bởi nhà hóa học người Đứ</a:t>
            </a:r>
            <a:r>
              <a:rPr kumimoji="0" lang="en-US"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vi-VN"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Joseph Wilband</a:t>
            </a:r>
            <a:r>
              <a:rPr kumimoji="0" lang="en-US"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Năm 1907 được Anh sử dụng.</a:t>
            </a:r>
          </a:p>
          <a:p>
            <a:pPr marL="342900" marR="0" lvl="0" indent="-342900" algn="just" defTabSz="914400" rtl="0" eaLnBrk="1" fontAlgn="auto" latinLnBrk="0" hangingPunct="1">
              <a:lnSpc>
                <a:spcPct val="120000"/>
              </a:lnSpc>
              <a:spcBef>
                <a:spcPct val="20000"/>
              </a:spcBef>
              <a:spcAft>
                <a:spcPts val="0"/>
              </a:spcAft>
              <a:buClrTx/>
              <a:buSzTx/>
              <a:buFont typeface="Wingdings" panose="05000000000000000000" pitchFamily="2" charset="2"/>
              <a:buChar char="v"/>
              <a:tabLst/>
              <a:defRPr/>
            </a:pPr>
            <a:r>
              <a:rPr kumimoji="0" lang="vi-VN"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TNT là một trong những chất nổ thông dụng nhất cho các ứng dụng của quân độ</a:t>
            </a:r>
            <a:r>
              <a:rPr kumimoji="0" lang="en-US" sz="1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vi-VN"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và công nghiệp</a:t>
            </a:r>
            <a:r>
              <a:rPr kumimoji="0" lang="vi-VN" sz="1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20000"/>
              </a:lnSpc>
              <a:spcBef>
                <a:spcPct val="20000"/>
              </a:spcBef>
              <a:spcAft>
                <a:spcPts val="0"/>
              </a:spcAft>
              <a:buClrTx/>
              <a:buSzTx/>
              <a:buFont typeface="Wingdings" panose="05000000000000000000" pitchFamily="2" charset="2"/>
              <a:buChar char="v"/>
              <a:tabLst/>
              <a:defRPr/>
            </a:pPr>
            <a:r>
              <a:rPr kumimoji="0" lang="vi-VN" sz="1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TNT </a:t>
            </a:r>
            <a:r>
              <a:rPr kumimoji="0" lang="vi-VN"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hút nước hay hòa tan trong nước nên có thể sử dụng rất hiệu qua trong môi trường bị ẩm ướt.</a:t>
            </a:r>
            <a:endParaRPr kumimoji="0" lang="en-US"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Picture 4" descr="Nổ Bùng Bom Thuốc - Miễn Phí vector hình ảnh trên Pixabay">
            <a:extLst>
              <a:ext uri="{FF2B5EF4-FFF2-40B4-BE49-F238E27FC236}">
                <a16:creationId xmlns:a16="http://schemas.microsoft.com/office/drawing/2014/main" id="{DDE38E2E-8C60-4F39-AD26-AAE1FD215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433" y="111278"/>
            <a:ext cx="3941136" cy="3957626"/>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dynamite03 - free download">
            <a:extLst>
              <a:ext uri="{FF2B5EF4-FFF2-40B4-BE49-F238E27FC236}">
                <a16:creationId xmlns:a16="http://schemas.microsoft.com/office/drawing/2014/main" id="{6E578817-1DE7-46DD-A8F4-60C522AEB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85205">
            <a:off x="3111979" y="4042661"/>
            <a:ext cx="1755644" cy="209861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37">
            <a:extLst>
              <a:ext uri="{FF2B5EF4-FFF2-40B4-BE49-F238E27FC236}">
                <a16:creationId xmlns:a16="http://schemas.microsoft.com/office/drawing/2014/main" id="{4B1A593C-63D5-439B-A0CC-E6071E807D73}"/>
              </a:ext>
            </a:extLst>
          </p:cNvPr>
          <p:cNvSpPr txBox="1">
            <a:spLocks noChangeArrowheads="1"/>
          </p:cNvSpPr>
          <p:nvPr/>
        </p:nvSpPr>
        <p:spPr bwMode="auto">
          <a:xfrm>
            <a:off x="152401" y="5201502"/>
            <a:ext cx="3184100" cy="80823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2,4,6-trinitrotoluen</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(Thuốc nổ TNT)</a:t>
            </a:r>
          </a:p>
        </p:txBody>
      </p:sp>
    </p:spTree>
    <p:extLst>
      <p:ext uri="{BB962C8B-B14F-4D97-AF65-F5344CB8AC3E}">
        <p14:creationId xmlns:p14="http://schemas.microsoft.com/office/powerpoint/2010/main" val="966244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xEl>
                                              <p:pRg st="0" end="0"/>
                                            </p:txEl>
                                          </p:spTgt>
                                        </p:tgtEl>
                                        <p:attrNameLst>
                                          <p:attrName>style.visibility</p:attrName>
                                        </p:attrNameLst>
                                      </p:cBhvr>
                                      <p:to>
                                        <p:strVal val="visible"/>
                                      </p:to>
                                    </p:set>
                                    <p:anim calcmode="lin" valueType="num">
                                      <p:cBhvr additive="base">
                                        <p:cTn id="12"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xEl>
                                              <p:pRg st="1" end="1"/>
                                            </p:txEl>
                                          </p:spTgt>
                                        </p:tgtEl>
                                        <p:attrNameLst>
                                          <p:attrName>style.visibility</p:attrName>
                                        </p:attrNameLst>
                                      </p:cBhvr>
                                      <p:to>
                                        <p:strVal val="visible"/>
                                      </p:to>
                                    </p:set>
                                    <p:anim calcmode="lin" valueType="num">
                                      <p:cBhvr additive="base">
                                        <p:cTn id="18"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2" end="2"/>
                                            </p:txEl>
                                          </p:spTgt>
                                        </p:tgtEl>
                                        <p:attrNameLst>
                                          <p:attrName>style.visibility</p:attrName>
                                        </p:attrNameLst>
                                      </p:cBhvr>
                                      <p:to>
                                        <p:strVal val="visible"/>
                                      </p:to>
                                    </p:set>
                                    <p:anim calcmode="lin" valueType="num">
                                      <p:cBhvr additive="base">
                                        <p:cTn id="24" dur="500" fill="hold"/>
                                        <p:tgtEl>
                                          <p:spTgt spid="3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2" name="TextBox 1">
            <a:extLst>
              <a:ext uri="{FF2B5EF4-FFF2-40B4-BE49-F238E27FC236}">
                <a16:creationId xmlns:a16="http://schemas.microsoft.com/office/drawing/2014/main" id="{9F0499AF-7512-1302-B4F9-66922EA057B4}"/>
              </a:ext>
            </a:extLst>
          </p:cNvPr>
          <p:cNvSpPr txBox="1"/>
          <p:nvPr/>
        </p:nvSpPr>
        <p:spPr>
          <a:xfrm>
            <a:off x="2693336" y="5874784"/>
            <a:ext cx="181044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Benzen</a:t>
            </a:r>
            <a:r>
              <a:rPr kumimoji="0" 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endParaRPr kumimoji="0" lang="en-US" sz="2400" b="1" i="0" u="none" strike="noStrike" kern="1200" cap="none" spc="0" normalizeH="0" baseline="0" noProof="0" dirty="0">
              <a:ln>
                <a:noFill/>
              </a:ln>
              <a:solidFill>
                <a:srgbClr val="C00000"/>
              </a:solidFill>
              <a:effectLst/>
              <a:uLnTx/>
              <a:uFillTx/>
              <a:latin typeface="Avenir Next LT Pro"/>
              <a:ea typeface="+mn-ea"/>
            </a:endParaRPr>
          </a:p>
        </p:txBody>
      </p:sp>
      <p:sp>
        <p:nvSpPr>
          <p:cNvPr id="5" name="TextBox 26">
            <a:extLst>
              <a:ext uri="{FF2B5EF4-FFF2-40B4-BE49-F238E27FC236}">
                <a16:creationId xmlns:a16="http://schemas.microsoft.com/office/drawing/2014/main" id="{8D4A8DF8-1CAA-7EFF-7AE6-2CC26E759524}"/>
              </a:ext>
            </a:extLst>
          </p:cNvPr>
          <p:cNvSpPr txBox="1">
            <a:spLocks noChangeArrowheads="1"/>
          </p:cNvSpPr>
          <p:nvPr/>
        </p:nvSpPr>
        <p:spPr bwMode="auto">
          <a:xfrm>
            <a:off x="4780674" y="4473731"/>
            <a:ext cx="1877870" cy="52322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Arial" panose="020B0604020202020204" pitchFamily="34" charset="0"/>
                <a:cs typeface="Arial" panose="020B0604020202020204" pitchFamily="34" charset="0"/>
              </a:rPr>
              <a:t>+</a:t>
            </a:r>
            <a:r>
              <a:rPr kumimoji="0" lang="en-US" sz="200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3</a:t>
            </a:r>
            <a:r>
              <a:rPr lang="en-US" sz="2800">
                <a:latin typeface="Arial" panose="020B0604020202020204" pitchFamily="34" charset="0"/>
                <a:cs typeface="Arial" panose="020B0604020202020204" pitchFamily="34" charset="0"/>
              </a:rPr>
              <a:t>H</a:t>
            </a:r>
            <a:r>
              <a:rPr lang="vi-VN" sz="2800" baseline="-25000">
                <a:latin typeface="Arial" panose="020B0604020202020204" pitchFamily="34" charset="0"/>
                <a:cs typeface="Arial" panose="020B0604020202020204" pitchFamily="34" charset="0"/>
              </a:rPr>
              <a:t>2</a:t>
            </a:r>
            <a:endParaRPr lang="en-US" sz="2800" baseline="-25000" dirty="0">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027F9532-9613-FF5E-F25D-1719D6077761}"/>
              </a:ext>
            </a:extLst>
          </p:cNvPr>
          <p:cNvCxnSpPr>
            <a:cxnSpLocks/>
          </p:cNvCxnSpPr>
          <p:nvPr/>
        </p:nvCxnSpPr>
        <p:spPr>
          <a:xfrm>
            <a:off x="6339430" y="4738112"/>
            <a:ext cx="15185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8C642F3-40F8-5809-E685-A9105A68F858}"/>
              </a:ext>
            </a:extLst>
          </p:cNvPr>
          <p:cNvSpPr txBox="1"/>
          <p:nvPr/>
        </p:nvSpPr>
        <p:spPr>
          <a:xfrm>
            <a:off x="7268348" y="5844454"/>
            <a:ext cx="4455026" cy="49475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a:ln>
                  <a:noFill/>
                </a:ln>
                <a:solidFill>
                  <a:srgbClr val="C00000"/>
                </a:solidFill>
                <a:effectLst/>
                <a:uLnTx/>
                <a:uFillTx/>
                <a:latin typeface="Arial" panose="020B0604020202020204" pitchFamily="34" charset="0"/>
                <a:cs typeface="Arial" panose="020B0604020202020204" pitchFamily="34" charset="0"/>
              </a:rPr>
              <a:t>Cyclohexane (C</a:t>
            </a:r>
            <a:r>
              <a:rPr kumimoji="0" lang="en-US" sz="2400" b="1" i="0" u="none" strike="noStrike" kern="1200" cap="none" spc="0" normalizeH="0" baseline="-25000">
                <a:ln>
                  <a:noFill/>
                </a:ln>
                <a:solidFill>
                  <a:srgbClr val="C00000"/>
                </a:solidFill>
                <a:effectLst/>
                <a:uLnTx/>
                <a:uFillTx/>
                <a:latin typeface="Arial" panose="020B0604020202020204" pitchFamily="34" charset="0"/>
                <a:cs typeface="Arial" panose="020B0604020202020204" pitchFamily="34" charset="0"/>
              </a:rPr>
              <a:t>6</a:t>
            </a:r>
            <a:r>
              <a:rPr kumimoji="0" lang="en-US" sz="2400" b="1" i="0" u="none" strike="noStrike" kern="1200" cap="none" spc="0" normalizeH="0">
                <a:ln>
                  <a:noFill/>
                </a:ln>
                <a:solidFill>
                  <a:srgbClr val="C00000"/>
                </a:solidFill>
                <a:effectLst/>
                <a:uLnTx/>
                <a:uFillTx/>
                <a:latin typeface="Arial" panose="020B0604020202020204" pitchFamily="34" charset="0"/>
                <a:cs typeface="Arial" panose="020B0604020202020204" pitchFamily="34" charset="0"/>
              </a:rPr>
              <a:t>H</a:t>
            </a:r>
            <a:r>
              <a:rPr kumimoji="0" lang="en-US" sz="2400" b="1" i="0" u="none" strike="noStrike" kern="1200" cap="none" spc="0" normalizeH="0" baseline="-25000">
                <a:ln>
                  <a:noFill/>
                </a:ln>
                <a:solidFill>
                  <a:srgbClr val="C00000"/>
                </a:solidFill>
                <a:effectLst/>
                <a:uLnTx/>
                <a:uFillTx/>
                <a:latin typeface="Arial" panose="020B0604020202020204" pitchFamily="34" charset="0"/>
                <a:cs typeface="Arial" panose="020B0604020202020204" pitchFamily="34" charset="0"/>
              </a:rPr>
              <a:t>12</a:t>
            </a:r>
            <a:r>
              <a:rPr kumimoji="0" lang="en-US" sz="2400" b="1" i="0" u="none" strike="noStrike" kern="1200" cap="none" spc="0" normalizeH="0">
                <a:ln>
                  <a:noFill/>
                </a:ln>
                <a:solidFill>
                  <a:srgbClr val="C00000"/>
                </a:solidFill>
                <a:effectLst/>
                <a:uLnTx/>
                <a:uFillTx/>
                <a:latin typeface="Arial" panose="020B0604020202020204" pitchFamily="34" charset="0"/>
                <a:cs typeface="Arial" panose="020B0604020202020204" pitchFamily="34" charset="0"/>
              </a:rPr>
              <a:t>)</a:t>
            </a:r>
            <a:endParaRPr kumimoji="0" lang="vi-VN" sz="2400" b="1" i="0" u="none" strike="noStrike" kern="1200" cap="none" spc="0" normalizeH="0" baseline="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9" name="TextBox 26">
            <a:extLst>
              <a:ext uri="{FF2B5EF4-FFF2-40B4-BE49-F238E27FC236}">
                <a16:creationId xmlns:a16="http://schemas.microsoft.com/office/drawing/2014/main" id="{CCB305F9-BF49-8188-FCCC-9996389DC623}"/>
              </a:ext>
            </a:extLst>
          </p:cNvPr>
          <p:cNvSpPr txBox="1">
            <a:spLocks noChangeArrowheads="1"/>
          </p:cNvSpPr>
          <p:nvPr/>
        </p:nvSpPr>
        <p:spPr bwMode="auto">
          <a:xfrm>
            <a:off x="6159756" y="4260580"/>
            <a:ext cx="1877870" cy="40011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latin typeface="Arial" panose="020B0604020202020204" pitchFamily="34" charset="0"/>
                <a:cs typeface="Arial" panose="020B0604020202020204" pitchFamily="34" charset="0"/>
              </a:rPr>
              <a:t>Ni, 1500</a:t>
            </a:r>
            <a:r>
              <a:rPr lang="en-US" sz="2000" i="1" baseline="30000">
                <a:latin typeface="Arial" panose="020B0604020202020204" pitchFamily="34" charset="0"/>
                <a:cs typeface="Arial" panose="020B0604020202020204" pitchFamily="34" charset="0"/>
              </a:rPr>
              <a:t>0</a:t>
            </a:r>
            <a:r>
              <a:rPr lang="en-US" sz="2000" i="1">
                <a:latin typeface="Arial" panose="020B0604020202020204" pitchFamily="34" charset="0"/>
                <a:cs typeface="Arial" panose="020B0604020202020204" pitchFamily="34" charset="0"/>
              </a:rPr>
              <a:t>C</a:t>
            </a:r>
            <a:endParaRPr lang="en-US" sz="2400" i="1" baseline="-250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594C4D7B-51CB-0246-C623-5765E1F2394E}"/>
              </a:ext>
            </a:extLst>
          </p:cNvPr>
          <p:cNvGrpSpPr/>
          <p:nvPr/>
        </p:nvGrpSpPr>
        <p:grpSpPr>
          <a:xfrm>
            <a:off x="288023" y="929335"/>
            <a:ext cx="1096962" cy="1096962"/>
            <a:chOff x="288023" y="929335"/>
            <a:chExt cx="1096962" cy="1096962"/>
          </a:xfrm>
        </p:grpSpPr>
        <p:pic>
          <p:nvPicPr>
            <p:cNvPr id="13" name="图片 46127" descr="png-0731">
              <a:extLst>
                <a:ext uri="{FF2B5EF4-FFF2-40B4-BE49-F238E27FC236}">
                  <a16:creationId xmlns:a16="http://schemas.microsoft.com/office/drawing/2014/main" id="{6BA124AE-D8D3-7854-50EA-DF04F72353F0}"/>
                </a:ext>
              </a:extLst>
            </p:cNvPr>
            <p:cNvPicPr>
              <a:picLocks noChangeAspect="1"/>
            </p:cNvPicPr>
            <p:nvPr/>
          </p:nvPicPr>
          <p:blipFill>
            <a:blip r:embed="rId3"/>
            <a:stretch>
              <a:fillRect/>
            </a:stretch>
          </p:blipFill>
          <p:spPr>
            <a:xfrm>
              <a:off x="288023" y="929335"/>
              <a:ext cx="1096962" cy="1096962"/>
            </a:xfrm>
            <a:prstGeom prst="rect">
              <a:avLst/>
            </a:prstGeom>
            <a:noFill/>
            <a:ln w="9525">
              <a:noFill/>
            </a:ln>
          </p:spPr>
        </p:pic>
        <p:sp>
          <p:nvSpPr>
            <p:cNvPr id="14" name="TextBox 13">
              <a:extLst>
                <a:ext uri="{FF2B5EF4-FFF2-40B4-BE49-F238E27FC236}">
                  <a16:creationId xmlns:a16="http://schemas.microsoft.com/office/drawing/2014/main" id="{F5E0B528-0E01-482F-D9C2-6A6F4DAF5044}"/>
                </a:ext>
              </a:extLst>
            </p:cNvPr>
            <p:cNvSpPr txBox="1"/>
            <p:nvPr/>
          </p:nvSpPr>
          <p:spPr>
            <a:xfrm>
              <a:off x="698085" y="1246984"/>
              <a:ext cx="276837" cy="461665"/>
            </a:xfrm>
            <a:prstGeom prst="rect">
              <a:avLst/>
            </a:prstGeom>
            <a:noFill/>
          </p:spPr>
          <p:txBody>
            <a:bodyPr wrap="square" rtlCol="0">
              <a:spAutoFit/>
            </a:bodyPr>
            <a:lstStyle/>
            <a:p>
              <a:r>
                <a:rPr lang="en-US" sz="2400" b="1"/>
                <a:t>b</a:t>
              </a:r>
            </a:p>
          </p:txBody>
        </p:sp>
      </p:grpSp>
      <p:sp>
        <p:nvSpPr>
          <p:cNvPr id="16" name="TextBox 15">
            <a:extLst>
              <a:ext uri="{FF2B5EF4-FFF2-40B4-BE49-F238E27FC236}">
                <a16:creationId xmlns:a16="http://schemas.microsoft.com/office/drawing/2014/main" id="{FCEDB3AC-ED97-F769-FBFF-2E3DE933FD3F}"/>
              </a:ext>
            </a:extLst>
          </p:cNvPr>
          <p:cNvSpPr txBox="1"/>
          <p:nvPr/>
        </p:nvSpPr>
        <p:spPr>
          <a:xfrm>
            <a:off x="1274489" y="1246983"/>
            <a:ext cx="4941116" cy="461665"/>
          </a:xfrm>
          <a:prstGeom prst="rect">
            <a:avLst/>
          </a:prstGeom>
          <a:noFill/>
        </p:spPr>
        <p:txBody>
          <a:bodyPr wrap="square" rtlCol="0">
            <a:spAutoFit/>
          </a:bodyPr>
          <a:lstStyle/>
          <a:p>
            <a:r>
              <a:rPr lang="en-US" sz="2400" b="1"/>
              <a:t>Phản ứng cộng</a:t>
            </a:r>
          </a:p>
        </p:txBody>
      </p:sp>
      <p:sp>
        <p:nvSpPr>
          <p:cNvPr id="18" name="Rectangle: Top Corners Rounded 17">
            <a:extLst>
              <a:ext uri="{FF2B5EF4-FFF2-40B4-BE49-F238E27FC236}">
                <a16:creationId xmlns:a16="http://schemas.microsoft.com/office/drawing/2014/main" id="{F47F92D6-A6E0-DDF3-B8C3-E591525F4C5D}"/>
              </a:ext>
            </a:extLst>
          </p:cNvPr>
          <p:cNvSpPr/>
          <p:nvPr/>
        </p:nvSpPr>
        <p:spPr>
          <a:xfrm>
            <a:off x="1815296" y="3329992"/>
            <a:ext cx="1204583" cy="401147"/>
          </a:xfrm>
          <a:prstGeom prst="round2SameRect">
            <a:avLst>
              <a:gd name="adj1" fmla="val 26948"/>
              <a:gd name="adj2" fmla="val 0"/>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Ví dụ 4</a:t>
            </a:r>
          </a:p>
        </p:txBody>
      </p:sp>
      <p:pic>
        <p:nvPicPr>
          <p:cNvPr id="2050" name="Picture 2" descr="Cyclohexane là gì? Ứng dụng trong sản xuất và nơi bán uy tín">
            <a:extLst>
              <a:ext uri="{FF2B5EF4-FFF2-40B4-BE49-F238E27FC236}">
                <a16:creationId xmlns:a16="http://schemas.microsoft.com/office/drawing/2014/main" id="{FB0CFECD-A951-A3AD-1EBC-53425EA223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98" t="21067" r="70552" b="23876"/>
          <a:stretch/>
        </p:blipFill>
        <p:spPr bwMode="auto">
          <a:xfrm>
            <a:off x="8582013" y="3770040"/>
            <a:ext cx="1827696" cy="19777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enzene Ring Aromatics - Free vector graphic on Pixabay">
            <a:extLst>
              <a:ext uri="{FF2B5EF4-FFF2-40B4-BE49-F238E27FC236}">
                <a16:creationId xmlns:a16="http://schemas.microsoft.com/office/drawing/2014/main" id="{FA6BA0E8-1AEE-364F-4431-C10D0FC57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123" y="3770040"/>
            <a:ext cx="1716659" cy="19587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ECA23F4-96A0-47AD-36CD-F4658C85F08B}"/>
              </a:ext>
            </a:extLst>
          </p:cNvPr>
          <p:cNvSpPr>
            <a:spLocks noChangeArrowheads="1"/>
          </p:cNvSpPr>
          <p:nvPr/>
        </p:nvSpPr>
        <p:spPr bwMode="auto">
          <a:xfrm>
            <a:off x="1815296" y="2057385"/>
            <a:ext cx="9948079" cy="93794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Phản ứng cộng vào vòng benzene xảy ra trong những điều kiện khắc nghiệt (nhiệt độ cao, áp suất cao, chiếu tia tử ngoại).</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29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69276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2" name="Rectangle 1">
            <a:extLst>
              <a:ext uri="{FF2B5EF4-FFF2-40B4-BE49-F238E27FC236}">
                <a16:creationId xmlns:a16="http://schemas.microsoft.com/office/drawing/2014/main" id="{421DDAB9-07F4-8708-B0F4-999AA77F576C}"/>
              </a:ext>
            </a:extLst>
          </p:cNvPr>
          <p:cNvSpPr/>
          <p:nvPr/>
        </p:nvSpPr>
        <p:spPr>
          <a:xfrm>
            <a:off x="1815297" y="2841277"/>
            <a:ext cx="9791178" cy="3638691"/>
          </a:xfrm>
          <a:prstGeom prst="rect">
            <a:avLst/>
          </a:prstGeom>
          <a:solidFill>
            <a:srgbClr val="FDE9E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F7669C1D-9356-E8BE-FF47-BF5517EA285D}"/>
              </a:ext>
            </a:extLst>
          </p:cNvPr>
          <p:cNvCxnSpPr/>
          <p:nvPr/>
        </p:nvCxnSpPr>
        <p:spPr>
          <a:xfrm>
            <a:off x="1815296" y="2828552"/>
            <a:ext cx="6331583" cy="13715"/>
          </a:xfrm>
          <a:prstGeom prst="line">
            <a:avLst/>
          </a:prstGeom>
          <a:ln w="38100">
            <a:solidFill>
              <a:srgbClr val="FF415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0B23767-A597-096D-97C5-8DA95F2BA4BB}"/>
              </a:ext>
            </a:extLst>
          </p:cNvPr>
          <p:cNvCxnSpPr>
            <a:cxnSpLocks/>
          </p:cNvCxnSpPr>
          <p:nvPr/>
        </p:nvCxnSpPr>
        <p:spPr>
          <a:xfrm flipH="1">
            <a:off x="1822358" y="2824016"/>
            <a:ext cx="2354" cy="2787000"/>
          </a:xfrm>
          <a:prstGeom prst="line">
            <a:avLst/>
          </a:prstGeom>
          <a:ln w="38100">
            <a:solidFill>
              <a:srgbClr val="FF415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FF49D51-D350-0199-85DB-C0EE1BAE2F68}"/>
              </a:ext>
            </a:extLst>
          </p:cNvPr>
          <p:cNvSpPr txBox="1"/>
          <p:nvPr/>
        </p:nvSpPr>
        <p:spPr>
          <a:xfrm>
            <a:off x="2017031" y="2891166"/>
            <a:ext cx="9378700" cy="522451"/>
          </a:xfrm>
          <a:prstGeom prst="rect">
            <a:avLst/>
          </a:prstGeom>
          <a:noFill/>
        </p:spPr>
        <p:txBody>
          <a:bodyPr wrap="square">
            <a:spAutoFit/>
          </a:bodyPr>
          <a:lstStyle/>
          <a:p>
            <a:pPr>
              <a:lnSpc>
                <a:spcPct val="130000"/>
              </a:lnSpc>
              <a:spcAft>
                <a:spcPts val="600"/>
              </a:spcAft>
            </a:pPr>
            <a:r>
              <a:rPr lang="vi-VN" sz="2400">
                <a:solidFill>
                  <a:schemeClr val="accent2">
                    <a:lumMod val="75000"/>
                  </a:schemeClr>
                </a:solidFill>
                <a:latin typeface="+mj-lt"/>
                <a:cs typeface="Arial" panose="020B0604020202020204" pitchFamily="34" charset="0"/>
              </a:rPr>
              <a:t>►</a:t>
            </a:r>
            <a:r>
              <a:rPr lang="en-US" sz="2400" b="1">
                <a:solidFill>
                  <a:schemeClr val="accent2">
                    <a:lumMod val="75000"/>
                  </a:schemeClr>
                </a:solidFill>
                <a:latin typeface="+mj-lt"/>
                <a:cs typeface="Arial" panose="020B0604020202020204" pitchFamily="34" charset="0"/>
              </a:rPr>
              <a:t>Thí nghiệm 2. Chlorine hoá benzene</a:t>
            </a:r>
          </a:p>
        </p:txBody>
      </p:sp>
      <p:sp>
        <p:nvSpPr>
          <p:cNvPr id="6" name="TextBox 5">
            <a:extLst>
              <a:ext uri="{FF2B5EF4-FFF2-40B4-BE49-F238E27FC236}">
                <a16:creationId xmlns:a16="http://schemas.microsoft.com/office/drawing/2014/main" id="{1CE3E01E-A028-529F-70E3-7896B7280CD5}"/>
              </a:ext>
            </a:extLst>
          </p:cNvPr>
          <p:cNvSpPr txBox="1"/>
          <p:nvPr/>
        </p:nvSpPr>
        <p:spPr>
          <a:xfrm>
            <a:off x="2372545" y="3413617"/>
            <a:ext cx="9095555" cy="2989408"/>
          </a:xfrm>
          <a:prstGeom prst="rect">
            <a:avLst/>
          </a:prstGeom>
          <a:noFill/>
        </p:spPr>
        <p:txBody>
          <a:bodyPr wrap="square">
            <a:spAutoFit/>
          </a:bodyPr>
          <a:lstStyle/>
          <a:p>
            <a:pPr algn="just">
              <a:lnSpc>
                <a:spcPct val="130000"/>
              </a:lnSpc>
            </a:pPr>
            <a:r>
              <a:rPr lang="vi-VN" sz="2100">
                <a:latin typeface="+mj-lt"/>
                <a:cs typeface="Arial" panose="020B0604020202020204" pitchFamily="34" charset="0"/>
              </a:rPr>
              <a:t>Cho 5 mL benzene vào bình nón 150 mL, sau đó dẫn một lượng nhỏ khí chlorine vào bình.</a:t>
            </a:r>
            <a:r>
              <a:rPr lang="en-US" sz="2100">
                <a:latin typeface="+mj-lt"/>
                <a:cs typeface="Arial" panose="020B0604020202020204" pitchFamily="34" charset="0"/>
              </a:rPr>
              <a:t> </a:t>
            </a:r>
            <a:r>
              <a:rPr lang="vi-VN" sz="2100">
                <a:latin typeface="+mj-lt"/>
                <a:cs typeface="Arial" panose="020B0604020202020204" pitchFamily="34" charset="0"/>
              </a:rPr>
              <a:t>Đậy kín nắp bình rồi đưa ra ngoài ánh nắng. Trong bình xuất hiện khói trắng và trên thành bình</a:t>
            </a:r>
            <a:r>
              <a:rPr lang="en-US" sz="2100">
                <a:latin typeface="+mj-lt"/>
                <a:cs typeface="Arial" panose="020B0604020202020204" pitchFamily="34" charset="0"/>
              </a:rPr>
              <a:t> </a:t>
            </a:r>
            <a:r>
              <a:rPr lang="vi-VN" sz="2100">
                <a:latin typeface="+mj-lt"/>
                <a:cs typeface="Arial" panose="020B0604020202020204" pitchFamily="34" charset="0"/>
              </a:rPr>
              <a:t>thấy xuất hiện một lớp bột 1,2,3,4,5,6-hexachlorocyclohexane màu trắng.</a:t>
            </a:r>
            <a:r>
              <a:rPr lang="en-US" sz="2100">
                <a:latin typeface="+mj-lt"/>
                <a:cs typeface="Arial" panose="020B0604020202020204" pitchFamily="34" charset="0"/>
              </a:rPr>
              <a:t> </a:t>
            </a:r>
            <a:r>
              <a:rPr lang="vi-VN" sz="2100">
                <a:latin typeface="+mj-lt"/>
                <a:cs typeface="Arial" panose="020B0604020202020204" pitchFamily="34" charset="0"/>
              </a:rPr>
              <a:t>Viết phương trình hoá học xảy ra và cho biết phản ứng chlorine hoá benzene xảy ra thuận lợi</a:t>
            </a:r>
            <a:r>
              <a:rPr lang="en-US" sz="2100">
                <a:latin typeface="+mj-lt"/>
                <a:cs typeface="Arial" panose="020B0604020202020204" pitchFamily="34" charset="0"/>
              </a:rPr>
              <a:t> </a:t>
            </a:r>
            <a:r>
              <a:rPr lang="vi-VN" sz="2100">
                <a:latin typeface="+mj-lt"/>
                <a:cs typeface="Arial" panose="020B0604020202020204" pitchFamily="34" charset="0"/>
              </a:rPr>
              <a:t>trong điều kiện nào? Vì sao hiện nay 1,2,3,4,5,6-hexachlorocyclohexane không còn được sử</a:t>
            </a:r>
            <a:r>
              <a:rPr lang="en-US" sz="2100">
                <a:latin typeface="+mj-lt"/>
                <a:cs typeface="Arial" panose="020B0604020202020204" pitchFamily="34" charset="0"/>
              </a:rPr>
              <a:t> </a:t>
            </a:r>
            <a:r>
              <a:rPr lang="vi-VN" sz="2100">
                <a:latin typeface="+mj-lt"/>
                <a:cs typeface="Arial" panose="020B0604020202020204" pitchFamily="34" charset="0"/>
              </a:rPr>
              <a:t>dụng là thuốc trừ sâu trong nông nghiệp?</a:t>
            </a:r>
            <a:r>
              <a:rPr lang="en-US" sz="2100">
                <a:latin typeface="+mj-lt"/>
                <a:cs typeface="Arial" panose="020B0604020202020204" pitchFamily="34" charset="0"/>
              </a:rPr>
              <a:t>                                                                                                                                                                                                                                                                                                                                                                                                                                                                                                                                                                                                                                                                                                                                                                                                                                                                                                                                                                                                                                                        </a:t>
            </a:r>
          </a:p>
        </p:txBody>
      </p:sp>
      <p:sp>
        <p:nvSpPr>
          <p:cNvPr id="7" name="AutoShape 6" descr="Đèn cồn thủy tinh và tim đèn | Sàn Nha Khoa Lớn Nhất VN">
            <a:extLst>
              <a:ext uri="{FF2B5EF4-FFF2-40B4-BE49-F238E27FC236}">
                <a16:creationId xmlns:a16="http://schemas.microsoft.com/office/drawing/2014/main" id="{4AB397B3-7FC9-A6DA-9AFB-ADDC1FCABCE5}"/>
              </a:ext>
            </a:extLst>
          </p:cNvPr>
          <p:cNvSpPr>
            <a:spLocks noChangeAspect="1" noChangeArrowheads="1"/>
          </p:cNvSpPr>
          <p:nvPr/>
        </p:nvSpPr>
        <p:spPr bwMode="auto">
          <a:xfrm>
            <a:off x="7496732" y="497212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99">
            <a:extLst>
              <a:ext uri="{FF2B5EF4-FFF2-40B4-BE49-F238E27FC236}">
                <a16:creationId xmlns:a16="http://schemas.microsoft.com/office/drawing/2014/main" id="{A7566212-E454-C7CA-DE3E-6B69B090695C}"/>
              </a:ext>
            </a:extLst>
          </p:cNvPr>
          <p:cNvSpPr>
            <a:spLocks noChangeArrowheads="1"/>
          </p:cNvSpPr>
          <p:nvPr/>
        </p:nvSpPr>
        <p:spPr bwMode="auto">
          <a:xfrm>
            <a:off x="1631217" y="2151963"/>
            <a:ext cx="3473443" cy="533400"/>
          </a:xfrm>
          <a:prstGeom prst="rect">
            <a:avLst/>
          </a:prstGeom>
          <a:noFill/>
          <a:ln w="9525">
            <a:noFill/>
            <a:miter lim="800000"/>
            <a:headEnd/>
            <a:tailEnd/>
          </a:ln>
          <a:effectLst/>
        </p:spPr>
        <p:txBody>
          <a:bodyPr wrap="none" anchor="ctr"/>
          <a:lstStyle/>
          <a:p>
            <a:r>
              <a:rPr lang="vi-VN" sz="2400" b="1">
                <a:solidFill>
                  <a:srgbClr val="FF0000"/>
                </a:solidFill>
                <a:latin typeface="+mj-lt"/>
                <a:cs typeface="Arial" panose="020B0604020202020204" pitchFamily="34" charset="0"/>
              </a:rPr>
              <a:t>►</a:t>
            </a:r>
            <a:r>
              <a:rPr lang="en-US" sz="2400" b="1">
                <a:solidFill>
                  <a:srgbClr val="FF0000"/>
                </a:solidFill>
                <a:latin typeface="+mj-lt"/>
                <a:cs typeface="Arial" panose="020B0604020202020204" pitchFamily="34" charset="0"/>
              </a:rPr>
              <a:t>Phản ứng thế halide</a:t>
            </a:r>
            <a:endParaRPr lang="vi-VN" sz="2400" b="1" dirty="0">
              <a:solidFill>
                <a:srgbClr val="FF0000"/>
              </a:solidFill>
              <a:latin typeface="+mj-lt"/>
              <a:cs typeface="Arial" panose="020B0604020202020204" pitchFamily="34" charset="0"/>
            </a:endParaRPr>
          </a:p>
        </p:txBody>
      </p:sp>
      <p:grpSp>
        <p:nvGrpSpPr>
          <p:cNvPr id="10" name="Group 9">
            <a:extLst>
              <a:ext uri="{FF2B5EF4-FFF2-40B4-BE49-F238E27FC236}">
                <a16:creationId xmlns:a16="http://schemas.microsoft.com/office/drawing/2014/main" id="{28329323-10FA-ED4F-D91D-84C349D71F00}"/>
              </a:ext>
            </a:extLst>
          </p:cNvPr>
          <p:cNvGrpSpPr/>
          <p:nvPr/>
        </p:nvGrpSpPr>
        <p:grpSpPr>
          <a:xfrm>
            <a:off x="288023" y="929335"/>
            <a:ext cx="1096962" cy="1096962"/>
            <a:chOff x="288023" y="929335"/>
            <a:chExt cx="1096962" cy="1096962"/>
          </a:xfrm>
        </p:grpSpPr>
        <p:pic>
          <p:nvPicPr>
            <p:cNvPr id="11" name="图片 46127" descr="png-0731">
              <a:extLst>
                <a:ext uri="{FF2B5EF4-FFF2-40B4-BE49-F238E27FC236}">
                  <a16:creationId xmlns:a16="http://schemas.microsoft.com/office/drawing/2014/main" id="{D72A114C-F38D-0E95-F5CE-2EF32D47D7A0}"/>
                </a:ext>
              </a:extLst>
            </p:cNvPr>
            <p:cNvPicPr>
              <a:picLocks noChangeAspect="1"/>
            </p:cNvPicPr>
            <p:nvPr/>
          </p:nvPicPr>
          <p:blipFill>
            <a:blip r:embed="rId3"/>
            <a:stretch>
              <a:fillRect/>
            </a:stretch>
          </p:blipFill>
          <p:spPr>
            <a:xfrm>
              <a:off x="288023" y="929335"/>
              <a:ext cx="1096962" cy="1096962"/>
            </a:xfrm>
            <a:prstGeom prst="rect">
              <a:avLst/>
            </a:prstGeom>
            <a:noFill/>
            <a:ln w="9525">
              <a:noFill/>
            </a:ln>
          </p:spPr>
        </p:pic>
        <p:sp>
          <p:nvSpPr>
            <p:cNvPr id="12" name="TextBox 11">
              <a:extLst>
                <a:ext uri="{FF2B5EF4-FFF2-40B4-BE49-F238E27FC236}">
                  <a16:creationId xmlns:a16="http://schemas.microsoft.com/office/drawing/2014/main" id="{671652F1-C9E2-2E61-243D-53BA225F979B}"/>
                </a:ext>
              </a:extLst>
            </p:cNvPr>
            <p:cNvSpPr txBox="1"/>
            <p:nvPr/>
          </p:nvSpPr>
          <p:spPr>
            <a:xfrm>
              <a:off x="698085" y="1246984"/>
              <a:ext cx="276837" cy="461665"/>
            </a:xfrm>
            <a:prstGeom prst="rect">
              <a:avLst/>
            </a:prstGeom>
            <a:noFill/>
          </p:spPr>
          <p:txBody>
            <a:bodyPr wrap="square" rtlCol="0">
              <a:spAutoFit/>
            </a:bodyPr>
            <a:lstStyle/>
            <a:p>
              <a:r>
                <a:rPr lang="en-US" sz="2400" b="1"/>
                <a:t>b</a:t>
              </a:r>
            </a:p>
          </p:txBody>
        </p:sp>
      </p:grpSp>
      <p:sp>
        <p:nvSpPr>
          <p:cNvPr id="13" name="TextBox 12">
            <a:extLst>
              <a:ext uri="{FF2B5EF4-FFF2-40B4-BE49-F238E27FC236}">
                <a16:creationId xmlns:a16="http://schemas.microsoft.com/office/drawing/2014/main" id="{FA2D73DE-6E69-705B-44E7-78D6186F3ADF}"/>
              </a:ext>
            </a:extLst>
          </p:cNvPr>
          <p:cNvSpPr txBox="1"/>
          <p:nvPr/>
        </p:nvSpPr>
        <p:spPr>
          <a:xfrm>
            <a:off x="1274489" y="1246983"/>
            <a:ext cx="4941116" cy="461665"/>
          </a:xfrm>
          <a:prstGeom prst="rect">
            <a:avLst/>
          </a:prstGeom>
          <a:noFill/>
        </p:spPr>
        <p:txBody>
          <a:bodyPr wrap="square" rtlCol="0">
            <a:spAutoFit/>
          </a:bodyPr>
          <a:lstStyle/>
          <a:p>
            <a:r>
              <a:rPr lang="en-US" sz="2400" b="1"/>
              <a:t>Phản ứng cộng</a:t>
            </a:r>
          </a:p>
        </p:txBody>
      </p:sp>
    </p:spTree>
    <p:extLst>
      <p:ext uri="{BB962C8B-B14F-4D97-AF65-F5344CB8AC3E}">
        <p14:creationId xmlns:p14="http://schemas.microsoft.com/office/powerpoint/2010/main" val="3935897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2" name="TextBox 1">
            <a:extLst>
              <a:ext uri="{FF2B5EF4-FFF2-40B4-BE49-F238E27FC236}">
                <a16:creationId xmlns:a16="http://schemas.microsoft.com/office/drawing/2014/main" id="{9F0499AF-7512-1302-B4F9-66922EA057B4}"/>
              </a:ext>
            </a:extLst>
          </p:cNvPr>
          <p:cNvSpPr txBox="1"/>
          <p:nvPr/>
        </p:nvSpPr>
        <p:spPr>
          <a:xfrm>
            <a:off x="2300284" y="5532138"/>
            <a:ext cx="181044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Benzen</a:t>
            </a:r>
            <a:r>
              <a:rPr kumimoji="0" lang="en-US"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a:t>
            </a:r>
            <a:endParaRPr kumimoji="0" lang="en-US" sz="2200" b="1" i="0" u="none" strike="noStrike" kern="1200" cap="none" spc="0" normalizeH="0" baseline="0" noProof="0" dirty="0">
              <a:ln>
                <a:noFill/>
              </a:ln>
              <a:solidFill>
                <a:srgbClr val="C00000"/>
              </a:solidFill>
              <a:effectLst/>
              <a:uLnTx/>
              <a:uFillTx/>
              <a:latin typeface="Avenir Next LT Pro"/>
              <a:ea typeface="+mn-ea"/>
            </a:endParaRPr>
          </a:p>
        </p:txBody>
      </p:sp>
      <p:pic>
        <p:nvPicPr>
          <p:cNvPr id="3" name="Picture 2" descr="Benzene and worker cancers: 'An American tragedy' – Center for Public  Integrity">
            <a:extLst>
              <a:ext uri="{FF2B5EF4-FFF2-40B4-BE49-F238E27FC236}">
                <a16:creationId xmlns:a16="http://schemas.microsoft.com/office/drawing/2014/main" id="{71344112-82C6-0B6E-A2EA-207A705A4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479" y="2251504"/>
            <a:ext cx="2755369" cy="3257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6">
            <a:extLst>
              <a:ext uri="{FF2B5EF4-FFF2-40B4-BE49-F238E27FC236}">
                <a16:creationId xmlns:a16="http://schemas.microsoft.com/office/drawing/2014/main" id="{8D4A8DF8-1CAA-7EFF-7AE6-2CC26E759524}"/>
              </a:ext>
            </a:extLst>
          </p:cNvPr>
          <p:cNvSpPr txBox="1">
            <a:spLocks noChangeArrowheads="1"/>
          </p:cNvSpPr>
          <p:nvPr/>
        </p:nvSpPr>
        <p:spPr bwMode="auto">
          <a:xfrm>
            <a:off x="4656849" y="3597431"/>
            <a:ext cx="1877870" cy="52322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3Cl</a:t>
            </a:r>
            <a:r>
              <a:rPr lang="vi-VN" sz="2800" baseline="-25000" dirty="0">
                <a:latin typeface="Arial" panose="020B0604020202020204" pitchFamily="34" charset="0"/>
                <a:cs typeface="Arial" panose="020B0604020202020204" pitchFamily="34" charset="0"/>
              </a:rPr>
              <a:t>2</a:t>
            </a:r>
            <a:endParaRPr lang="en-US" sz="2800" baseline="-25000" dirty="0">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027F9532-9613-FF5E-F25D-1719D6077761}"/>
              </a:ext>
            </a:extLst>
          </p:cNvPr>
          <p:cNvCxnSpPr>
            <a:cxnSpLocks/>
          </p:cNvCxnSpPr>
          <p:nvPr/>
        </p:nvCxnSpPr>
        <p:spPr>
          <a:xfrm>
            <a:off x="6215605" y="3861812"/>
            <a:ext cx="15185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8C642F3-40F8-5809-E685-A9105A68F858}"/>
              </a:ext>
            </a:extLst>
          </p:cNvPr>
          <p:cNvSpPr txBox="1"/>
          <p:nvPr/>
        </p:nvSpPr>
        <p:spPr>
          <a:xfrm>
            <a:off x="7065369" y="5786970"/>
            <a:ext cx="4455026" cy="46121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a:ln>
                  <a:noFill/>
                </a:ln>
                <a:solidFill>
                  <a:srgbClr val="C00000"/>
                </a:solidFill>
                <a:effectLst/>
                <a:uLnTx/>
                <a:uFillTx/>
                <a:latin typeface="Arial" panose="020B0604020202020204" pitchFamily="34" charset="0"/>
                <a:cs typeface="Arial" panose="020B0604020202020204" pitchFamily="34" charset="0"/>
              </a:rPr>
              <a:t>Thuốc </a:t>
            </a:r>
            <a:r>
              <a:rPr kumimoji="0" lang="vi-VN" sz="2200" b="1" i="0" u="none" strike="noStrike" kern="1200" cap="none" spc="0" normalizeH="0" baseline="0" dirty="0">
                <a:ln>
                  <a:noFill/>
                </a:ln>
                <a:solidFill>
                  <a:srgbClr val="C00000"/>
                </a:solidFill>
                <a:effectLst/>
                <a:uLnTx/>
                <a:uFillTx/>
                <a:latin typeface="Arial" panose="020B0604020202020204" pitchFamily="34" charset="0"/>
                <a:cs typeface="Arial" panose="020B0604020202020204" pitchFamily="34" charset="0"/>
              </a:rPr>
              <a:t>trừ sâu 666</a:t>
            </a:r>
          </a:p>
        </p:txBody>
      </p:sp>
      <p:sp>
        <p:nvSpPr>
          <p:cNvPr id="8" name="TextBox 7">
            <a:extLst>
              <a:ext uri="{FF2B5EF4-FFF2-40B4-BE49-F238E27FC236}">
                <a16:creationId xmlns:a16="http://schemas.microsoft.com/office/drawing/2014/main" id="{A792F979-E97B-9E8C-B5D6-6333EC11273A}"/>
              </a:ext>
            </a:extLst>
          </p:cNvPr>
          <p:cNvSpPr txBox="1"/>
          <p:nvPr/>
        </p:nvSpPr>
        <p:spPr>
          <a:xfrm>
            <a:off x="8024339" y="4952237"/>
            <a:ext cx="2671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C</a:t>
            </a:r>
            <a:r>
              <a:rPr kumimoji="0" lang="vi-VN" sz="2000" b="0" i="0" u="none" strike="noStrike" kern="1200" cap="none" spc="0" normalizeH="0" baseline="-25000" dirty="0">
                <a:ln>
                  <a:noFill/>
                </a:ln>
                <a:solidFill>
                  <a:prstClr val="black"/>
                </a:solidFill>
                <a:effectLst/>
                <a:uLnTx/>
                <a:uFillTx/>
                <a:latin typeface="Arial" panose="020B0604020202020204" pitchFamily="34" charset="0"/>
                <a:cs typeface="Arial" panose="020B0604020202020204" pitchFamily="34" charset="0"/>
              </a:rPr>
              <a:t>6</a:t>
            </a:r>
            <a:r>
              <a:rPr kumimoji="0" lang="vi-VN" sz="20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H</a:t>
            </a:r>
            <a:r>
              <a:rPr kumimoji="0" lang="vi-VN" sz="2000" b="0" i="0" u="none" strike="noStrike" kern="1200" cap="none" spc="0" normalizeH="0" baseline="-25000" dirty="0">
                <a:ln>
                  <a:noFill/>
                </a:ln>
                <a:solidFill>
                  <a:prstClr val="black"/>
                </a:solidFill>
                <a:effectLst/>
                <a:uLnTx/>
                <a:uFillTx/>
                <a:latin typeface="Arial" panose="020B0604020202020204" pitchFamily="34" charset="0"/>
                <a:cs typeface="Arial" panose="020B0604020202020204" pitchFamily="34" charset="0"/>
              </a:rPr>
              <a:t>6</a:t>
            </a:r>
            <a:r>
              <a:rPr kumimoji="0" lang="vi-VN" sz="20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Cl</a:t>
            </a:r>
            <a:r>
              <a:rPr kumimoji="0" lang="vi-VN" sz="2000" b="0" i="0" u="none" strike="noStrike" kern="1200" cap="none" spc="0" normalizeH="0" baseline="-25000" dirty="0">
                <a:ln>
                  <a:noFill/>
                </a:ln>
                <a:solidFill>
                  <a:prstClr val="black"/>
                </a:solidFill>
                <a:effectLst/>
                <a:uLnTx/>
                <a:uFillTx/>
                <a:latin typeface="Arial" panose="020B0604020202020204" pitchFamily="34" charset="0"/>
                <a:cs typeface="Arial" panose="020B0604020202020204" pitchFamily="34" charset="0"/>
              </a:rPr>
              <a:t>6 </a:t>
            </a:r>
            <a:r>
              <a:rPr kumimoji="0" lang="vi-VN" sz="20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(khói trắng)</a:t>
            </a:r>
            <a:endParaRPr kumimoji="0" lang="vi-VN" sz="2000" b="0" i="0" u="none" strike="noStrike" kern="1200" cap="none" spc="0" normalizeH="0" baseline="-2500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26">
            <a:extLst>
              <a:ext uri="{FF2B5EF4-FFF2-40B4-BE49-F238E27FC236}">
                <a16:creationId xmlns:a16="http://schemas.microsoft.com/office/drawing/2014/main" id="{CCB305F9-BF49-8188-FCCC-9996389DC623}"/>
              </a:ext>
            </a:extLst>
          </p:cNvPr>
          <p:cNvSpPr txBox="1">
            <a:spLocks noChangeArrowheads="1"/>
          </p:cNvSpPr>
          <p:nvPr/>
        </p:nvSpPr>
        <p:spPr bwMode="auto">
          <a:xfrm>
            <a:off x="6035931" y="3384280"/>
            <a:ext cx="1877870" cy="40011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i="1">
                <a:latin typeface="Arial" panose="020B0604020202020204" pitchFamily="34" charset="0"/>
                <a:cs typeface="Arial" panose="020B0604020202020204" pitchFamily="34" charset="0"/>
              </a:rPr>
              <a:t>Ánh sáng</a:t>
            </a:r>
            <a:r>
              <a:rPr lang="en-US" sz="2000" i="1">
                <a:latin typeface="Arial" panose="020B0604020202020204" pitchFamily="34" charset="0"/>
                <a:cs typeface="Arial" panose="020B0604020202020204" pitchFamily="34" charset="0"/>
              </a:rPr>
              <a:t> (UV)</a:t>
            </a:r>
            <a:endParaRPr lang="en-US" sz="2400" i="1" baseline="-25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D27DDD8-EB8C-9295-7738-E231B9F1A917}"/>
              </a:ext>
            </a:extLst>
          </p:cNvPr>
          <p:cNvSpPr txBox="1"/>
          <p:nvPr/>
        </p:nvSpPr>
        <p:spPr>
          <a:xfrm>
            <a:off x="7065369" y="5378540"/>
            <a:ext cx="4730512" cy="430887"/>
          </a:xfrm>
          <a:prstGeom prst="rect">
            <a:avLst/>
          </a:prstGeom>
          <a:noFill/>
        </p:spPr>
        <p:txBody>
          <a:bodyPr wrap="square">
            <a:spAutoFit/>
          </a:bodyPr>
          <a:lstStyle/>
          <a:p>
            <a:pPr algn="ctr"/>
            <a:r>
              <a:rPr lang="vi-VN" sz="2200">
                <a:latin typeface="+mj-lt"/>
                <a:cs typeface="Arial" panose="020B0604020202020204" pitchFamily="34" charset="0"/>
              </a:rPr>
              <a:t>1,2,3,4,5,6-hexachlorocyclohexane</a:t>
            </a:r>
            <a:endParaRPr lang="en-US" sz="2200"/>
          </a:p>
        </p:txBody>
      </p:sp>
      <p:pic>
        <p:nvPicPr>
          <p:cNvPr id="1026" name="Picture 2" descr="1,2,3,4,5,6-Hexachlorocyclohexane (gamma-Isomer) 58-89-9 | Tokyo Chemical  Industry Co., Ltd.(JP)">
            <a:extLst>
              <a:ext uri="{FF2B5EF4-FFF2-40B4-BE49-F238E27FC236}">
                <a16:creationId xmlns:a16="http://schemas.microsoft.com/office/drawing/2014/main" id="{A82B7683-A3D9-2974-F7C0-BBB0C12E7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2807" y="2212421"/>
            <a:ext cx="2720491" cy="272049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94C4D7B-51CB-0246-C623-5765E1F2394E}"/>
              </a:ext>
            </a:extLst>
          </p:cNvPr>
          <p:cNvGrpSpPr/>
          <p:nvPr/>
        </p:nvGrpSpPr>
        <p:grpSpPr>
          <a:xfrm>
            <a:off x="288023" y="929335"/>
            <a:ext cx="1096962" cy="1096962"/>
            <a:chOff x="288023" y="929335"/>
            <a:chExt cx="1096962" cy="1096962"/>
          </a:xfrm>
        </p:grpSpPr>
        <p:pic>
          <p:nvPicPr>
            <p:cNvPr id="13" name="图片 46127" descr="png-0731">
              <a:extLst>
                <a:ext uri="{FF2B5EF4-FFF2-40B4-BE49-F238E27FC236}">
                  <a16:creationId xmlns:a16="http://schemas.microsoft.com/office/drawing/2014/main" id="{6BA124AE-D8D3-7854-50EA-DF04F72353F0}"/>
                </a:ext>
              </a:extLst>
            </p:cNvPr>
            <p:cNvPicPr>
              <a:picLocks noChangeAspect="1"/>
            </p:cNvPicPr>
            <p:nvPr/>
          </p:nvPicPr>
          <p:blipFill>
            <a:blip r:embed="rId5"/>
            <a:stretch>
              <a:fillRect/>
            </a:stretch>
          </p:blipFill>
          <p:spPr>
            <a:xfrm>
              <a:off x="288023" y="929335"/>
              <a:ext cx="1096962" cy="1096962"/>
            </a:xfrm>
            <a:prstGeom prst="rect">
              <a:avLst/>
            </a:prstGeom>
            <a:noFill/>
            <a:ln w="9525">
              <a:noFill/>
            </a:ln>
          </p:spPr>
        </p:pic>
        <p:sp>
          <p:nvSpPr>
            <p:cNvPr id="14" name="TextBox 13">
              <a:extLst>
                <a:ext uri="{FF2B5EF4-FFF2-40B4-BE49-F238E27FC236}">
                  <a16:creationId xmlns:a16="http://schemas.microsoft.com/office/drawing/2014/main" id="{F5E0B528-0E01-482F-D9C2-6A6F4DAF5044}"/>
                </a:ext>
              </a:extLst>
            </p:cNvPr>
            <p:cNvSpPr txBox="1"/>
            <p:nvPr/>
          </p:nvSpPr>
          <p:spPr>
            <a:xfrm>
              <a:off x="698085" y="1246984"/>
              <a:ext cx="276837" cy="461665"/>
            </a:xfrm>
            <a:prstGeom prst="rect">
              <a:avLst/>
            </a:prstGeom>
            <a:noFill/>
          </p:spPr>
          <p:txBody>
            <a:bodyPr wrap="square" rtlCol="0">
              <a:spAutoFit/>
            </a:bodyPr>
            <a:lstStyle/>
            <a:p>
              <a:r>
                <a:rPr lang="en-US" sz="2400" b="1"/>
                <a:t>b</a:t>
              </a:r>
            </a:p>
          </p:txBody>
        </p:sp>
      </p:grpSp>
      <p:sp>
        <p:nvSpPr>
          <p:cNvPr id="16" name="TextBox 15">
            <a:extLst>
              <a:ext uri="{FF2B5EF4-FFF2-40B4-BE49-F238E27FC236}">
                <a16:creationId xmlns:a16="http://schemas.microsoft.com/office/drawing/2014/main" id="{FCEDB3AC-ED97-F769-FBFF-2E3DE933FD3F}"/>
              </a:ext>
            </a:extLst>
          </p:cNvPr>
          <p:cNvSpPr txBox="1"/>
          <p:nvPr/>
        </p:nvSpPr>
        <p:spPr>
          <a:xfrm>
            <a:off x="1274489" y="1246983"/>
            <a:ext cx="4941116" cy="461665"/>
          </a:xfrm>
          <a:prstGeom prst="rect">
            <a:avLst/>
          </a:prstGeom>
          <a:noFill/>
        </p:spPr>
        <p:txBody>
          <a:bodyPr wrap="square" rtlCol="0">
            <a:spAutoFit/>
          </a:bodyPr>
          <a:lstStyle/>
          <a:p>
            <a:r>
              <a:rPr lang="en-US" sz="2400" b="1"/>
              <a:t>Phản ứng cộng</a:t>
            </a:r>
          </a:p>
        </p:txBody>
      </p:sp>
      <p:sp>
        <p:nvSpPr>
          <p:cNvPr id="17" name="TextBox 26">
            <a:extLst>
              <a:ext uri="{FF2B5EF4-FFF2-40B4-BE49-F238E27FC236}">
                <a16:creationId xmlns:a16="http://schemas.microsoft.com/office/drawing/2014/main" id="{862AF81D-A30D-4C3C-07F0-8545D2E59639}"/>
              </a:ext>
            </a:extLst>
          </p:cNvPr>
          <p:cNvSpPr txBox="1">
            <a:spLocks noChangeArrowheads="1"/>
          </p:cNvSpPr>
          <p:nvPr/>
        </p:nvSpPr>
        <p:spPr bwMode="auto">
          <a:xfrm>
            <a:off x="6035931" y="3916808"/>
            <a:ext cx="1877870" cy="40011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latin typeface="Arial" panose="020B0604020202020204" pitchFamily="34" charset="0"/>
                <a:cs typeface="Arial" panose="020B0604020202020204" pitchFamily="34" charset="0"/>
              </a:rPr>
              <a:t>t</a:t>
            </a:r>
            <a:r>
              <a:rPr lang="en-US" sz="2000" i="1" baseline="30000">
                <a:latin typeface="Arial" panose="020B0604020202020204" pitchFamily="34" charset="0"/>
                <a:cs typeface="Arial" panose="020B0604020202020204" pitchFamily="34" charset="0"/>
              </a:rPr>
              <a:t>0</a:t>
            </a:r>
            <a:endParaRPr lang="en-US" sz="2400" i="1" baseline="-25000" dirty="0">
              <a:latin typeface="Arial" panose="020B0604020202020204" pitchFamily="34" charset="0"/>
              <a:cs typeface="Arial" panose="020B0604020202020204" pitchFamily="34" charset="0"/>
            </a:endParaRPr>
          </a:p>
        </p:txBody>
      </p:sp>
      <p:sp>
        <p:nvSpPr>
          <p:cNvPr id="18" name="Rectangle: Top Corners Rounded 17">
            <a:extLst>
              <a:ext uri="{FF2B5EF4-FFF2-40B4-BE49-F238E27FC236}">
                <a16:creationId xmlns:a16="http://schemas.microsoft.com/office/drawing/2014/main" id="{F47F92D6-A6E0-DDF3-B8C3-E591525F4C5D}"/>
              </a:ext>
            </a:extLst>
          </p:cNvPr>
          <p:cNvSpPr/>
          <p:nvPr/>
        </p:nvSpPr>
        <p:spPr>
          <a:xfrm>
            <a:off x="1697993" y="2212421"/>
            <a:ext cx="1204583" cy="401147"/>
          </a:xfrm>
          <a:prstGeom prst="round2SameRect">
            <a:avLst>
              <a:gd name="adj1" fmla="val 26948"/>
              <a:gd name="adj2" fmla="val 0"/>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Ví dụ 5</a:t>
            </a:r>
          </a:p>
        </p:txBody>
      </p:sp>
    </p:spTree>
    <p:extLst>
      <p:ext uri="{BB962C8B-B14F-4D97-AF65-F5344CB8AC3E}">
        <p14:creationId xmlns:p14="http://schemas.microsoft.com/office/powerpoint/2010/main" val="1003117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grpSp>
        <p:nvGrpSpPr>
          <p:cNvPr id="10" name="Group 9">
            <a:extLst>
              <a:ext uri="{FF2B5EF4-FFF2-40B4-BE49-F238E27FC236}">
                <a16:creationId xmlns:a16="http://schemas.microsoft.com/office/drawing/2014/main" id="{63FCACEA-12D7-C83D-6C23-EFFA1C7195BD}"/>
              </a:ext>
            </a:extLst>
          </p:cNvPr>
          <p:cNvGrpSpPr/>
          <p:nvPr/>
        </p:nvGrpSpPr>
        <p:grpSpPr>
          <a:xfrm>
            <a:off x="1876849" y="2902688"/>
            <a:ext cx="9606019" cy="3460085"/>
            <a:chOff x="1876849" y="2902688"/>
            <a:chExt cx="9606019" cy="3460085"/>
          </a:xfrm>
        </p:grpSpPr>
        <p:pic>
          <p:nvPicPr>
            <p:cNvPr id="12" name="Picture 2" descr="Lindan – Wikipedia tiếng Việt">
              <a:extLst>
                <a:ext uri="{FF2B5EF4-FFF2-40B4-BE49-F238E27FC236}">
                  <a16:creationId xmlns:a16="http://schemas.microsoft.com/office/drawing/2014/main" id="{E370302A-8D17-301F-41D4-8A3C7E089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9395" y="2995334"/>
              <a:ext cx="3533473" cy="33674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áy phun thuốc trừ sâu là gì? Cách sử dụng và phân loại - META.vn">
              <a:extLst>
                <a:ext uri="{FF2B5EF4-FFF2-40B4-BE49-F238E27FC236}">
                  <a16:creationId xmlns:a16="http://schemas.microsoft.com/office/drawing/2014/main" id="{13953E88-8318-F16F-8BFE-639077998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849" y="3416011"/>
              <a:ext cx="3883017" cy="2800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YGOLD 666 EC – THUỐC TRỪ SÂU CHO CÂY TRỒNG – AGRICULTURE">
              <a:extLst>
                <a:ext uri="{FF2B5EF4-FFF2-40B4-BE49-F238E27FC236}">
                  <a16:creationId xmlns:a16="http://schemas.microsoft.com/office/drawing/2014/main" id="{B49BD164-50F9-E878-7689-55152CEADE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79" r="29465"/>
            <a:stretch/>
          </p:blipFill>
          <p:spPr bwMode="auto">
            <a:xfrm>
              <a:off x="6141031" y="3429000"/>
              <a:ext cx="1350335"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62277F8-5059-3AF4-E7A4-064349694EA7}"/>
                </a:ext>
              </a:extLst>
            </p:cNvPr>
            <p:cNvSpPr/>
            <p:nvPr/>
          </p:nvSpPr>
          <p:spPr>
            <a:xfrm>
              <a:off x="2700670" y="2902688"/>
              <a:ext cx="3030279" cy="39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781642C-49A9-D1AF-DC2C-79105020F4AF}"/>
              </a:ext>
            </a:extLst>
          </p:cNvPr>
          <p:cNvGrpSpPr/>
          <p:nvPr/>
        </p:nvGrpSpPr>
        <p:grpSpPr>
          <a:xfrm>
            <a:off x="288023" y="929335"/>
            <a:ext cx="1096962" cy="1096962"/>
            <a:chOff x="288023" y="929335"/>
            <a:chExt cx="1096962" cy="1096962"/>
          </a:xfrm>
        </p:grpSpPr>
        <p:pic>
          <p:nvPicPr>
            <p:cNvPr id="17" name="图片 46127" descr="png-0731">
              <a:extLst>
                <a:ext uri="{FF2B5EF4-FFF2-40B4-BE49-F238E27FC236}">
                  <a16:creationId xmlns:a16="http://schemas.microsoft.com/office/drawing/2014/main" id="{51ED923D-9488-A865-8A97-02722F6F72C7}"/>
                </a:ext>
              </a:extLst>
            </p:cNvPr>
            <p:cNvPicPr>
              <a:picLocks noChangeAspect="1"/>
            </p:cNvPicPr>
            <p:nvPr/>
          </p:nvPicPr>
          <p:blipFill>
            <a:blip r:embed="rId6"/>
            <a:stretch>
              <a:fillRect/>
            </a:stretch>
          </p:blipFill>
          <p:spPr>
            <a:xfrm>
              <a:off x="288023" y="929335"/>
              <a:ext cx="1096962" cy="1096962"/>
            </a:xfrm>
            <a:prstGeom prst="rect">
              <a:avLst/>
            </a:prstGeom>
            <a:noFill/>
            <a:ln w="9525">
              <a:noFill/>
            </a:ln>
          </p:spPr>
        </p:pic>
        <p:sp>
          <p:nvSpPr>
            <p:cNvPr id="18" name="TextBox 17">
              <a:extLst>
                <a:ext uri="{FF2B5EF4-FFF2-40B4-BE49-F238E27FC236}">
                  <a16:creationId xmlns:a16="http://schemas.microsoft.com/office/drawing/2014/main" id="{85D20304-B4D8-D330-1D4A-CA1377E78A35}"/>
                </a:ext>
              </a:extLst>
            </p:cNvPr>
            <p:cNvSpPr txBox="1"/>
            <p:nvPr/>
          </p:nvSpPr>
          <p:spPr>
            <a:xfrm>
              <a:off x="698085" y="1246984"/>
              <a:ext cx="276837" cy="461665"/>
            </a:xfrm>
            <a:prstGeom prst="rect">
              <a:avLst/>
            </a:prstGeom>
            <a:noFill/>
          </p:spPr>
          <p:txBody>
            <a:bodyPr wrap="square" rtlCol="0">
              <a:spAutoFit/>
            </a:bodyPr>
            <a:lstStyle/>
            <a:p>
              <a:r>
                <a:rPr lang="en-US" sz="2400" b="1"/>
                <a:t>b</a:t>
              </a:r>
            </a:p>
          </p:txBody>
        </p:sp>
      </p:grpSp>
      <p:sp>
        <p:nvSpPr>
          <p:cNvPr id="20" name="TextBox 19">
            <a:extLst>
              <a:ext uri="{FF2B5EF4-FFF2-40B4-BE49-F238E27FC236}">
                <a16:creationId xmlns:a16="http://schemas.microsoft.com/office/drawing/2014/main" id="{67A03F96-29D8-900E-B65E-BD021A82FFA4}"/>
              </a:ext>
            </a:extLst>
          </p:cNvPr>
          <p:cNvSpPr txBox="1"/>
          <p:nvPr/>
        </p:nvSpPr>
        <p:spPr>
          <a:xfrm>
            <a:off x="1274489" y="1246983"/>
            <a:ext cx="4941116" cy="461665"/>
          </a:xfrm>
          <a:prstGeom prst="rect">
            <a:avLst/>
          </a:prstGeom>
          <a:noFill/>
        </p:spPr>
        <p:txBody>
          <a:bodyPr wrap="square" rtlCol="0">
            <a:spAutoFit/>
          </a:bodyPr>
          <a:lstStyle/>
          <a:p>
            <a:r>
              <a:rPr lang="en-US" sz="2400" b="1"/>
              <a:t>Phản ứng cộng</a:t>
            </a:r>
          </a:p>
        </p:txBody>
      </p:sp>
      <p:sp>
        <p:nvSpPr>
          <p:cNvPr id="5" name="Rectangle 4">
            <a:extLst>
              <a:ext uri="{FF2B5EF4-FFF2-40B4-BE49-F238E27FC236}">
                <a16:creationId xmlns:a16="http://schemas.microsoft.com/office/drawing/2014/main" id="{00A46CFC-34AA-A11F-7791-B2398EF0F7C9}"/>
              </a:ext>
            </a:extLst>
          </p:cNvPr>
          <p:cNvSpPr>
            <a:spLocks noChangeArrowheads="1"/>
          </p:cNvSpPr>
          <p:nvPr/>
        </p:nvSpPr>
        <p:spPr bwMode="auto">
          <a:xfrm>
            <a:off x="1815296" y="2057385"/>
            <a:ext cx="9948079" cy="93794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Chất này có độc tính với sâu bọ, côn trùng và cả với người, chim, thú; là tác nhân gây ung thư, suy gan, thận.</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540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grpSp>
        <p:nvGrpSpPr>
          <p:cNvPr id="10" name="Group 9">
            <a:extLst>
              <a:ext uri="{FF2B5EF4-FFF2-40B4-BE49-F238E27FC236}">
                <a16:creationId xmlns:a16="http://schemas.microsoft.com/office/drawing/2014/main" id="{63FCACEA-12D7-C83D-6C23-EFFA1C7195BD}"/>
              </a:ext>
            </a:extLst>
          </p:cNvPr>
          <p:cNvGrpSpPr/>
          <p:nvPr/>
        </p:nvGrpSpPr>
        <p:grpSpPr>
          <a:xfrm>
            <a:off x="1876849" y="2902688"/>
            <a:ext cx="9606019" cy="3460085"/>
            <a:chOff x="1876849" y="2902688"/>
            <a:chExt cx="9606019" cy="3460085"/>
          </a:xfrm>
        </p:grpSpPr>
        <p:pic>
          <p:nvPicPr>
            <p:cNvPr id="12" name="Picture 2" descr="Lindan – Wikipedia tiếng Việt">
              <a:extLst>
                <a:ext uri="{FF2B5EF4-FFF2-40B4-BE49-F238E27FC236}">
                  <a16:creationId xmlns:a16="http://schemas.microsoft.com/office/drawing/2014/main" id="{E370302A-8D17-301F-41D4-8A3C7E089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9395" y="2995334"/>
              <a:ext cx="3533473" cy="33674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áy phun thuốc trừ sâu là gì? Cách sử dụng và phân loại - META.vn">
              <a:extLst>
                <a:ext uri="{FF2B5EF4-FFF2-40B4-BE49-F238E27FC236}">
                  <a16:creationId xmlns:a16="http://schemas.microsoft.com/office/drawing/2014/main" id="{13953E88-8318-F16F-8BFE-639077998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849" y="3416011"/>
              <a:ext cx="3883017" cy="2800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YGOLD 666 EC – THUỐC TRỪ SÂU CHO CÂY TRỒNG – AGRICULTURE">
              <a:extLst>
                <a:ext uri="{FF2B5EF4-FFF2-40B4-BE49-F238E27FC236}">
                  <a16:creationId xmlns:a16="http://schemas.microsoft.com/office/drawing/2014/main" id="{B49BD164-50F9-E878-7689-55152CEADE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79" r="29465"/>
            <a:stretch/>
          </p:blipFill>
          <p:spPr bwMode="auto">
            <a:xfrm>
              <a:off x="6141031" y="3429000"/>
              <a:ext cx="1350335"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62277F8-5059-3AF4-E7A4-064349694EA7}"/>
                </a:ext>
              </a:extLst>
            </p:cNvPr>
            <p:cNvSpPr/>
            <p:nvPr/>
          </p:nvSpPr>
          <p:spPr>
            <a:xfrm>
              <a:off x="2700670" y="2902688"/>
              <a:ext cx="3030279" cy="39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781642C-49A9-D1AF-DC2C-79105020F4AF}"/>
              </a:ext>
            </a:extLst>
          </p:cNvPr>
          <p:cNvGrpSpPr/>
          <p:nvPr/>
        </p:nvGrpSpPr>
        <p:grpSpPr>
          <a:xfrm>
            <a:off x="288023" y="929335"/>
            <a:ext cx="1096962" cy="1096962"/>
            <a:chOff x="288023" y="929335"/>
            <a:chExt cx="1096962" cy="1096962"/>
          </a:xfrm>
        </p:grpSpPr>
        <p:pic>
          <p:nvPicPr>
            <p:cNvPr id="17" name="图片 46127" descr="png-0731">
              <a:extLst>
                <a:ext uri="{FF2B5EF4-FFF2-40B4-BE49-F238E27FC236}">
                  <a16:creationId xmlns:a16="http://schemas.microsoft.com/office/drawing/2014/main" id="{51ED923D-9488-A865-8A97-02722F6F72C7}"/>
                </a:ext>
              </a:extLst>
            </p:cNvPr>
            <p:cNvPicPr>
              <a:picLocks noChangeAspect="1"/>
            </p:cNvPicPr>
            <p:nvPr/>
          </p:nvPicPr>
          <p:blipFill>
            <a:blip r:embed="rId6"/>
            <a:stretch>
              <a:fillRect/>
            </a:stretch>
          </p:blipFill>
          <p:spPr>
            <a:xfrm>
              <a:off x="288023" y="929335"/>
              <a:ext cx="1096962" cy="1096962"/>
            </a:xfrm>
            <a:prstGeom prst="rect">
              <a:avLst/>
            </a:prstGeom>
            <a:noFill/>
            <a:ln w="9525">
              <a:noFill/>
            </a:ln>
          </p:spPr>
        </p:pic>
        <p:sp>
          <p:nvSpPr>
            <p:cNvPr id="18" name="TextBox 17">
              <a:extLst>
                <a:ext uri="{FF2B5EF4-FFF2-40B4-BE49-F238E27FC236}">
                  <a16:creationId xmlns:a16="http://schemas.microsoft.com/office/drawing/2014/main" id="{85D20304-B4D8-D330-1D4A-CA1377E78A35}"/>
                </a:ext>
              </a:extLst>
            </p:cNvPr>
            <p:cNvSpPr txBox="1"/>
            <p:nvPr/>
          </p:nvSpPr>
          <p:spPr>
            <a:xfrm>
              <a:off x="698085" y="1246984"/>
              <a:ext cx="276837" cy="461665"/>
            </a:xfrm>
            <a:prstGeom prst="rect">
              <a:avLst/>
            </a:prstGeom>
            <a:noFill/>
          </p:spPr>
          <p:txBody>
            <a:bodyPr wrap="square" rtlCol="0">
              <a:spAutoFit/>
            </a:bodyPr>
            <a:lstStyle/>
            <a:p>
              <a:r>
                <a:rPr lang="en-US" sz="2400" b="1"/>
                <a:t>b</a:t>
              </a:r>
            </a:p>
          </p:txBody>
        </p:sp>
      </p:grpSp>
      <p:sp>
        <p:nvSpPr>
          <p:cNvPr id="20" name="TextBox 19">
            <a:extLst>
              <a:ext uri="{FF2B5EF4-FFF2-40B4-BE49-F238E27FC236}">
                <a16:creationId xmlns:a16="http://schemas.microsoft.com/office/drawing/2014/main" id="{67A03F96-29D8-900E-B65E-BD021A82FFA4}"/>
              </a:ext>
            </a:extLst>
          </p:cNvPr>
          <p:cNvSpPr txBox="1"/>
          <p:nvPr/>
        </p:nvSpPr>
        <p:spPr>
          <a:xfrm>
            <a:off x="1274489" y="1246983"/>
            <a:ext cx="4941116" cy="461665"/>
          </a:xfrm>
          <a:prstGeom prst="rect">
            <a:avLst/>
          </a:prstGeom>
          <a:noFill/>
        </p:spPr>
        <p:txBody>
          <a:bodyPr wrap="square" rtlCol="0">
            <a:spAutoFit/>
          </a:bodyPr>
          <a:lstStyle/>
          <a:p>
            <a:r>
              <a:rPr lang="en-US" sz="2400" b="1"/>
              <a:t>Phản ứng cộng</a:t>
            </a:r>
          </a:p>
        </p:txBody>
      </p:sp>
      <p:sp>
        <p:nvSpPr>
          <p:cNvPr id="21" name="Rectangle 20">
            <a:extLst>
              <a:ext uri="{FF2B5EF4-FFF2-40B4-BE49-F238E27FC236}">
                <a16:creationId xmlns:a16="http://schemas.microsoft.com/office/drawing/2014/main" id="{EBD6EE59-2ECC-9627-A4C4-4424BDABD93A}"/>
              </a:ext>
            </a:extLst>
          </p:cNvPr>
          <p:cNvSpPr>
            <a:spLocks noChangeArrowheads="1"/>
          </p:cNvSpPr>
          <p:nvPr/>
        </p:nvSpPr>
        <p:spPr bwMode="auto">
          <a:xfrm>
            <a:off x="1815296" y="2057385"/>
            <a:ext cx="9948079" cy="93794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Năm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2009</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bị đưa vào danh sách của Công ước Stockholm về các chất ô nhiễm hữu cơ khó phân hủy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độc hại → </a:t>
            </a:r>
            <a:r>
              <a:rPr kumimoji="0" lang="vi-VN" sz="24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cấm sử 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720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9B8C346-0487-C3DD-95DD-9F7604A46A84}"/>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28" name="Trapezoid 27">
              <a:extLst>
                <a:ext uri="{FF2B5EF4-FFF2-40B4-BE49-F238E27FC236}">
                  <a16:creationId xmlns:a16="http://schemas.microsoft.com/office/drawing/2014/main" id="{BCEC4608-BA06-B6D9-20C7-FB4985C8855B}"/>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29" name="TextBox 28">
              <a:extLst>
                <a:ext uri="{FF2B5EF4-FFF2-40B4-BE49-F238E27FC236}">
                  <a16:creationId xmlns:a16="http://schemas.microsoft.com/office/drawing/2014/main" id="{5F1784C0-78C5-AF34-5116-1BCD9FBF258B}"/>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宋体"/>
                  <a:cs typeface="+mn-cs"/>
                </a:rPr>
                <a:t>1. CÁC PHẢN ỨNG Ở VÒNG BENZENE</a:t>
              </a:r>
              <a:endParaRPr kumimoji="0" lang="en-US" sz="2800" b="1" i="0" u="none" strike="noStrike" kern="1200" cap="none" spc="0" normalizeH="0" baseline="0" noProof="0">
                <a:ln>
                  <a:noFill/>
                </a:ln>
                <a:solidFill>
                  <a:srgbClr val="C00000"/>
                </a:solidFill>
                <a:effectLst/>
                <a:uLnTx/>
                <a:uFillTx/>
                <a:latin typeface="Calibri" panose="020F0502020204030204"/>
                <a:ea typeface="宋体"/>
                <a:cs typeface="+mn-cs"/>
              </a:endParaRPr>
            </a:p>
          </p:txBody>
        </p:sp>
      </p:grpSp>
      <p:sp>
        <p:nvSpPr>
          <p:cNvPr id="37" name="Rectangle 36">
            <a:extLst>
              <a:ext uri="{FF2B5EF4-FFF2-40B4-BE49-F238E27FC236}">
                <a16:creationId xmlns:a16="http://schemas.microsoft.com/office/drawing/2014/main" id="{E62AAD6B-1179-5FCB-1AB2-53E2DF146E0D}"/>
              </a:ext>
            </a:extLst>
          </p:cNvPr>
          <p:cNvSpPr/>
          <p:nvPr/>
        </p:nvSpPr>
        <p:spPr>
          <a:xfrm>
            <a:off x="1495683" y="1946160"/>
            <a:ext cx="10399346" cy="45963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grpSp>
        <p:nvGrpSpPr>
          <p:cNvPr id="16" name="Group 15">
            <a:extLst>
              <a:ext uri="{FF2B5EF4-FFF2-40B4-BE49-F238E27FC236}">
                <a16:creationId xmlns:a16="http://schemas.microsoft.com/office/drawing/2014/main" id="{C781642C-49A9-D1AF-DC2C-79105020F4AF}"/>
              </a:ext>
            </a:extLst>
          </p:cNvPr>
          <p:cNvGrpSpPr/>
          <p:nvPr/>
        </p:nvGrpSpPr>
        <p:grpSpPr>
          <a:xfrm>
            <a:off x="288023" y="929335"/>
            <a:ext cx="1096962" cy="1096962"/>
            <a:chOff x="288023" y="929335"/>
            <a:chExt cx="1096962" cy="1096962"/>
          </a:xfrm>
        </p:grpSpPr>
        <p:pic>
          <p:nvPicPr>
            <p:cNvPr id="17" name="图片 46127" descr="png-0731">
              <a:extLst>
                <a:ext uri="{FF2B5EF4-FFF2-40B4-BE49-F238E27FC236}">
                  <a16:creationId xmlns:a16="http://schemas.microsoft.com/office/drawing/2014/main" id="{51ED923D-9488-A865-8A97-02722F6F72C7}"/>
                </a:ext>
              </a:extLst>
            </p:cNvPr>
            <p:cNvPicPr>
              <a:picLocks noChangeAspect="1"/>
            </p:cNvPicPr>
            <p:nvPr/>
          </p:nvPicPr>
          <p:blipFill>
            <a:blip r:embed="rId3"/>
            <a:stretch>
              <a:fillRect/>
            </a:stretch>
          </p:blipFill>
          <p:spPr>
            <a:xfrm>
              <a:off x="288023" y="929335"/>
              <a:ext cx="1096962" cy="1096962"/>
            </a:xfrm>
            <a:prstGeom prst="rect">
              <a:avLst/>
            </a:prstGeom>
            <a:noFill/>
            <a:ln w="9525">
              <a:noFill/>
            </a:ln>
          </p:spPr>
        </p:pic>
        <p:sp>
          <p:nvSpPr>
            <p:cNvPr id="18" name="TextBox 17">
              <a:extLst>
                <a:ext uri="{FF2B5EF4-FFF2-40B4-BE49-F238E27FC236}">
                  <a16:creationId xmlns:a16="http://schemas.microsoft.com/office/drawing/2014/main" id="{85D20304-B4D8-D330-1D4A-CA1377E78A35}"/>
                </a:ext>
              </a:extLst>
            </p:cNvPr>
            <p:cNvSpPr txBox="1"/>
            <p:nvPr/>
          </p:nvSpPr>
          <p:spPr>
            <a:xfrm>
              <a:off x="698085" y="1246984"/>
              <a:ext cx="276837" cy="461665"/>
            </a:xfrm>
            <a:prstGeom prst="rect">
              <a:avLst/>
            </a:prstGeom>
            <a:noFill/>
          </p:spPr>
          <p:txBody>
            <a:bodyPr wrap="square" rtlCol="0">
              <a:spAutoFit/>
            </a:bodyPr>
            <a:lstStyle/>
            <a:p>
              <a:r>
                <a:rPr lang="en-US" sz="2400" b="1"/>
                <a:t>b</a:t>
              </a:r>
            </a:p>
          </p:txBody>
        </p:sp>
      </p:grpSp>
      <p:sp>
        <p:nvSpPr>
          <p:cNvPr id="20" name="TextBox 19">
            <a:extLst>
              <a:ext uri="{FF2B5EF4-FFF2-40B4-BE49-F238E27FC236}">
                <a16:creationId xmlns:a16="http://schemas.microsoft.com/office/drawing/2014/main" id="{67A03F96-29D8-900E-B65E-BD021A82FFA4}"/>
              </a:ext>
            </a:extLst>
          </p:cNvPr>
          <p:cNvSpPr txBox="1"/>
          <p:nvPr/>
        </p:nvSpPr>
        <p:spPr>
          <a:xfrm>
            <a:off x="1274489" y="1246983"/>
            <a:ext cx="4941116" cy="461665"/>
          </a:xfrm>
          <a:prstGeom prst="rect">
            <a:avLst/>
          </a:prstGeom>
          <a:noFill/>
        </p:spPr>
        <p:txBody>
          <a:bodyPr wrap="square" rtlCol="0">
            <a:spAutoFit/>
          </a:bodyPr>
          <a:lstStyle/>
          <a:p>
            <a:r>
              <a:rPr lang="en-US" sz="2400" b="1"/>
              <a:t>Phản ứng cộng</a:t>
            </a:r>
          </a:p>
        </p:txBody>
      </p:sp>
      <p:grpSp>
        <p:nvGrpSpPr>
          <p:cNvPr id="2" name="Group 1">
            <a:extLst>
              <a:ext uri="{FF2B5EF4-FFF2-40B4-BE49-F238E27FC236}">
                <a16:creationId xmlns:a16="http://schemas.microsoft.com/office/drawing/2014/main" id="{0A516A6A-122F-AC97-5A2C-F7F64B804F37}"/>
              </a:ext>
            </a:extLst>
          </p:cNvPr>
          <p:cNvGrpSpPr/>
          <p:nvPr/>
        </p:nvGrpSpPr>
        <p:grpSpPr>
          <a:xfrm>
            <a:off x="1715585" y="2026296"/>
            <a:ext cx="9857290" cy="1720476"/>
            <a:chOff x="785005" y="1794295"/>
            <a:chExt cx="9857290" cy="1720476"/>
          </a:xfrm>
        </p:grpSpPr>
        <p:sp>
          <p:nvSpPr>
            <p:cNvPr id="3" name="Rectangle 2">
              <a:extLst>
                <a:ext uri="{FF2B5EF4-FFF2-40B4-BE49-F238E27FC236}">
                  <a16:creationId xmlns:a16="http://schemas.microsoft.com/office/drawing/2014/main" id="{9E0640E4-F3DE-033C-D1DE-409DE9D1A0AB}"/>
                </a:ext>
              </a:extLst>
            </p:cNvPr>
            <p:cNvSpPr/>
            <p:nvPr/>
          </p:nvSpPr>
          <p:spPr>
            <a:xfrm>
              <a:off x="948854" y="2078967"/>
              <a:ext cx="9693441" cy="1435804"/>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4DFE080-501A-1129-4B1B-2FEC5CF794DC}"/>
                </a:ext>
              </a:extLst>
            </p:cNvPr>
            <p:cNvSpPr/>
            <p:nvPr/>
          </p:nvSpPr>
          <p:spPr>
            <a:xfrm>
              <a:off x="948854" y="2078966"/>
              <a:ext cx="9693441"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F6C46D34-FF7D-A5D6-F9BC-F971570562E4}"/>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C14EFD0B-88DA-3D41-6023-2EB1BA35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18F41F50-FC83-3E91-4D2C-EAEB6D141123}"/>
              </a:ext>
            </a:extLst>
          </p:cNvPr>
          <p:cNvSpPr txBox="1"/>
          <p:nvPr/>
        </p:nvSpPr>
        <p:spPr>
          <a:xfrm>
            <a:off x="2424251" y="2644376"/>
            <a:ext cx="9320073" cy="1002582"/>
          </a:xfrm>
          <a:prstGeom prst="rect">
            <a:avLst/>
          </a:prstGeom>
          <a:noFill/>
        </p:spPr>
        <p:txBody>
          <a:bodyPr wrap="square">
            <a:spAutoFit/>
          </a:bodyPr>
          <a:lstStyle/>
          <a:p>
            <a:pPr>
              <a:lnSpc>
                <a:spcPct val="130000"/>
              </a:lnSpc>
              <a:spcAft>
                <a:spcPts val="600"/>
              </a:spcAft>
            </a:pPr>
            <a:r>
              <a:rPr lang="en-US" sz="2400">
                <a:latin typeface="+mj-lt"/>
                <a:cs typeface="Arial" panose="020B0604020202020204" pitchFamily="34" charset="0"/>
              </a:rPr>
              <a:t>2. Nhỏ từ từ nước bromine vào ống nghiệm chứa styrene, lắc đều rồi để yên ống nghiệm. Dự đoán hiện tượng xảy ra. Giải thích.</a:t>
            </a:r>
          </a:p>
        </p:txBody>
      </p:sp>
      <p:sp>
        <p:nvSpPr>
          <p:cNvPr id="8" name="Rectangle: Rounded Corners 7">
            <a:extLst>
              <a:ext uri="{FF2B5EF4-FFF2-40B4-BE49-F238E27FC236}">
                <a16:creationId xmlns:a16="http://schemas.microsoft.com/office/drawing/2014/main" id="{8E176748-D684-970C-B93F-03CD6F2E5B81}"/>
              </a:ext>
            </a:extLst>
          </p:cNvPr>
          <p:cNvSpPr/>
          <p:nvPr/>
        </p:nvSpPr>
        <p:spPr>
          <a:xfrm>
            <a:off x="6012100" y="3898875"/>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1648307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2AAD6B-1179-5FCB-1AB2-53E2DF146E0D}"/>
              </a:ext>
            </a:extLst>
          </p:cNvPr>
          <p:cNvSpPr/>
          <p:nvPr/>
        </p:nvSpPr>
        <p:spPr>
          <a:xfrm>
            <a:off x="1222573" y="2353711"/>
            <a:ext cx="10255052" cy="313268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grpSp>
        <p:nvGrpSpPr>
          <p:cNvPr id="2" name="Group 1">
            <a:extLst>
              <a:ext uri="{FF2B5EF4-FFF2-40B4-BE49-F238E27FC236}">
                <a16:creationId xmlns:a16="http://schemas.microsoft.com/office/drawing/2014/main" id="{0786FA1A-0191-0F77-4583-5FB960243C0F}"/>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4" name="Trapezoid 3">
              <a:extLst>
                <a:ext uri="{FF2B5EF4-FFF2-40B4-BE49-F238E27FC236}">
                  <a16:creationId xmlns:a16="http://schemas.microsoft.com/office/drawing/2014/main" id="{8EF735B7-AA01-EA40-C072-C2044595DE96}"/>
                </a:ext>
              </a:extLst>
            </p:cNvPr>
            <p:cNvSpPr/>
            <p:nvPr/>
          </p:nvSpPr>
          <p:spPr>
            <a:xfrm flipH="1" flipV="1">
              <a:off x="1959979" y="152397"/>
              <a:ext cx="8561408" cy="704127"/>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5" name="TextBox 4">
              <a:extLst>
                <a:ext uri="{FF2B5EF4-FFF2-40B4-BE49-F238E27FC236}">
                  <a16:creationId xmlns:a16="http://schemas.microsoft.com/office/drawing/2014/main" id="{3DCF8876-B695-ADF7-54C9-FDAFFA4F5ABF}"/>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5A9E"/>
                  </a:solidFill>
                  <a:effectLst/>
                  <a:uLnTx/>
                  <a:uFillTx/>
                  <a:latin typeface="Arial" panose="020B0604020202020204" pitchFamily="34" charset="0"/>
                  <a:ea typeface="宋体"/>
                  <a:cs typeface="+mn-cs"/>
                </a:rPr>
                <a:t>2. CÁC PHẢN ỨNG KHÁC</a:t>
              </a:r>
              <a:endParaRPr kumimoji="0" lang="en-US" sz="2800" b="1" i="0" u="none" strike="noStrike" kern="1200" cap="none" spc="0" normalizeH="0" baseline="0" noProof="0">
                <a:ln>
                  <a:noFill/>
                </a:ln>
                <a:solidFill>
                  <a:srgbClr val="005A9E"/>
                </a:solidFill>
                <a:effectLst/>
                <a:uLnTx/>
                <a:uFillTx/>
                <a:latin typeface="Calibri" panose="020F0502020204030204"/>
                <a:ea typeface="宋体"/>
                <a:cs typeface="+mn-cs"/>
              </a:endParaRPr>
            </a:p>
          </p:txBody>
        </p:sp>
      </p:grpSp>
      <p:sp>
        <p:nvSpPr>
          <p:cNvPr id="7" name="TextBox 6">
            <a:extLst>
              <a:ext uri="{FF2B5EF4-FFF2-40B4-BE49-F238E27FC236}">
                <a16:creationId xmlns:a16="http://schemas.microsoft.com/office/drawing/2014/main" id="{750B03D6-355F-33A1-E673-D0E8C1D6A58E}"/>
              </a:ext>
            </a:extLst>
          </p:cNvPr>
          <p:cNvSpPr txBox="1"/>
          <p:nvPr/>
        </p:nvSpPr>
        <p:spPr>
          <a:xfrm>
            <a:off x="1522138" y="2592777"/>
            <a:ext cx="9698312" cy="2519921"/>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60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a:ea typeface="宋体"/>
                <a:cs typeface="Arial" panose="020B0604020202020204" pitchFamily="34" charset="0"/>
              </a:rPr>
              <a:t>►</a:t>
            </a:r>
            <a:r>
              <a:rPr lang="en-US" sz="2400">
                <a:solidFill>
                  <a:srgbClr val="000000"/>
                </a:solidFill>
                <a:latin typeface="Arial"/>
                <a:ea typeface="宋体"/>
                <a:cs typeface="Arial" panose="020B0604020202020204" pitchFamily="34" charset="0"/>
              </a:rPr>
              <a:t>Mạch nhánh alkyl ở vòng benzene có nhiều tính chất tương tự như hydrocarbon mạch hở.</a:t>
            </a:r>
          </a:p>
          <a:p>
            <a:pPr lvl="0" algn="just">
              <a:lnSpc>
                <a:spcPct val="130000"/>
              </a:lnSpc>
              <a:spcAft>
                <a:spcPts val="600"/>
              </a:spcAft>
            </a:pPr>
            <a:r>
              <a:rPr lang="vi-VN" sz="2400">
                <a:solidFill>
                  <a:srgbClr val="000000"/>
                </a:solidFill>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Arial"/>
                <a:ea typeface="宋体"/>
                <a:cs typeface="Arial" panose="020B0604020202020204" pitchFamily="34" charset="0"/>
              </a:rPr>
              <a:t>Do</a:t>
            </a:r>
            <a:r>
              <a:rPr kumimoji="0" lang="en-US" sz="2400" b="0" i="0" u="none" strike="noStrike" kern="1200" cap="none" spc="0" normalizeH="0" noProof="0">
                <a:ln>
                  <a:noFill/>
                </a:ln>
                <a:solidFill>
                  <a:srgbClr val="000000"/>
                </a:solidFill>
                <a:effectLst/>
                <a:uLnTx/>
                <a:uFillTx/>
                <a:latin typeface="Arial"/>
                <a:ea typeface="宋体"/>
                <a:cs typeface="Arial" panose="020B0604020202020204" pitchFamily="34" charset="0"/>
              </a:rPr>
              <a:t> ảnh hưởng của vòng benzene, mạch nhánh alkyl thường bị gãy mạch ở nguyên tử carbon liên kết trực tiếp với vòng thơm khi tương tác với các chất oxi hoá mạnh.</a:t>
            </a:r>
            <a:endParaRPr kumimoji="0" lang="en-US" sz="2400" b="0" i="0" u="none" strike="noStrike" kern="1200" cap="none" spc="0" normalizeH="0" baseline="0" noProof="0">
              <a:ln>
                <a:noFill/>
              </a:ln>
              <a:solidFill>
                <a:srgbClr val="000000"/>
              </a:solidFill>
              <a:effectLst/>
              <a:uLnTx/>
              <a:uFillTx/>
              <a:latin typeface="Arial"/>
              <a:ea typeface="宋体"/>
              <a:cs typeface="Arial" panose="020B0604020202020204" pitchFamily="34" charset="0"/>
            </a:endParaRPr>
          </a:p>
        </p:txBody>
      </p:sp>
      <p:grpSp>
        <p:nvGrpSpPr>
          <p:cNvPr id="26" name="Group 25">
            <a:extLst>
              <a:ext uri="{FF2B5EF4-FFF2-40B4-BE49-F238E27FC236}">
                <a16:creationId xmlns:a16="http://schemas.microsoft.com/office/drawing/2014/main" id="{27E3389D-5AB5-838A-3DEF-364343F37DED}"/>
              </a:ext>
            </a:extLst>
          </p:cNvPr>
          <p:cNvGrpSpPr/>
          <p:nvPr/>
        </p:nvGrpSpPr>
        <p:grpSpPr>
          <a:xfrm>
            <a:off x="535673" y="1242462"/>
            <a:ext cx="1096962" cy="1111250"/>
            <a:chOff x="288023" y="922190"/>
            <a:chExt cx="1096962" cy="1111250"/>
          </a:xfrm>
        </p:grpSpPr>
        <p:pic>
          <p:nvPicPr>
            <p:cNvPr id="27" name="图片 46130" descr="png-0731副本">
              <a:extLst>
                <a:ext uri="{FF2B5EF4-FFF2-40B4-BE49-F238E27FC236}">
                  <a16:creationId xmlns:a16="http://schemas.microsoft.com/office/drawing/2014/main" id="{4620E137-5DF1-B367-0D0E-B7BB927C2AEE}"/>
                </a:ext>
              </a:extLst>
            </p:cNvPr>
            <p:cNvPicPr>
              <a:picLocks noChangeAspect="1"/>
            </p:cNvPicPr>
            <p:nvPr/>
          </p:nvPicPr>
          <p:blipFill>
            <a:blip r:embed="rId3"/>
            <a:stretch>
              <a:fillRect/>
            </a:stretch>
          </p:blipFill>
          <p:spPr>
            <a:xfrm>
              <a:off x="288023" y="922190"/>
              <a:ext cx="1096962" cy="1111250"/>
            </a:xfrm>
            <a:prstGeom prst="rect">
              <a:avLst/>
            </a:prstGeom>
            <a:noFill/>
            <a:ln w="9525">
              <a:noFill/>
            </a:ln>
          </p:spPr>
        </p:pic>
        <p:sp>
          <p:nvSpPr>
            <p:cNvPr id="28" name="TextBox 27">
              <a:extLst>
                <a:ext uri="{FF2B5EF4-FFF2-40B4-BE49-F238E27FC236}">
                  <a16:creationId xmlns:a16="http://schemas.microsoft.com/office/drawing/2014/main" id="{00B8FF4E-9CD4-E6BD-E656-218AB84240C6}"/>
                </a:ext>
              </a:extLst>
            </p:cNvPr>
            <p:cNvSpPr txBox="1"/>
            <p:nvPr/>
          </p:nvSpPr>
          <p:spPr>
            <a:xfrm>
              <a:off x="698085" y="1246984"/>
              <a:ext cx="276837" cy="461665"/>
            </a:xfrm>
            <a:prstGeom prst="rect">
              <a:avLst/>
            </a:prstGeom>
            <a:noFill/>
          </p:spPr>
          <p:txBody>
            <a:bodyPr wrap="square" rtlCol="0">
              <a:spAutoFit/>
            </a:bodyPr>
            <a:lstStyle/>
            <a:p>
              <a:r>
                <a:rPr lang="en-US" sz="2400" b="1"/>
                <a:t>a</a:t>
              </a:r>
            </a:p>
          </p:txBody>
        </p:sp>
      </p:grpSp>
      <p:sp>
        <p:nvSpPr>
          <p:cNvPr id="29" name="TextBox 28">
            <a:extLst>
              <a:ext uri="{FF2B5EF4-FFF2-40B4-BE49-F238E27FC236}">
                <a16:creationId xmlns:a16="http://schemas.microsoft.com/office/drawing/2014/main" id="{8A6A5A0E-E517-65F0-13B5-4BFF6FBF6526}"/>
              </a:ext>
            </a:extLst>
          </p:cNvPr>
          <p:cNvSpPr txBox="1"/>
          <p:nvPr/>
        </p:nvSpPr>
        <p:spPr>
          <a:xfrm>
            <a:off x="1522138" y="1567256"/>
            <a:ext cx="6569217" cy="461665"/>
          </a:xfrm>
          <a:prstGeom prst="rect">
            <a:avLst/>
          </a:prstGeom>
          <a:noFill/>
        </p:spPr>
        <p:txBody>
          <a:bodyPr wrap="square" rtlCol="0">
            <a:spAutoFit/>
          </a:bodyPr>
          <a:lstStyle/>
          <a:p>
            <a:r>
              <a:rPr lang="en-US" sz="2400" b="1">
                <a:solidFill>
                  <a:srgbClr val="C00000"/>
                </a:solidFill>
              </a:rPr>
              <a:t>Phản ứng oxi hoá mạch nhánh alkyl</a:t>
            </a:r>
          </a:p>
        </p:txBody>
      </p:sp>
    </p:spTree>
    <p:extLst>
      <p:ext uri="{BB962C8B-B14F-4D97-AF65-F5344CB8AC3E}">
        <p14:creationId xmlns:p14="http://schemas.microsoft.com/office/powerpoint/2010/main" val="1249498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barn(inVertical)">
                                      <p:cBhvr>
                                        <p:cTn id="2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8D3F6-CA3B-4A2F-8E93-CE2CC68BC10F}"/>
              </a:ext>
            </a:extLst>
          </p:cNvPr>
          <p:cNvSpPr txBox="1"/>
          <p:nvPr/>
        </p:nvSpPr>
        <p:spPr>
          <a:xfrm>
            <a:off x="209039" y="446567"/>
            <a:ext cx="117739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Mì cay capsasin – </a:t>
            </a:r>
            <a:r>
              <a:rPr kumimoji="0" lang="en-US" sz="32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món ăn tuổi teen </a:t>
            </a:r>
            <a:r>
              <a:rPr kumimoji="0" lang="en-US" sz="32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tốt không???</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AF97623-C51D-4BAB-83A8-65730E5CA1E8}"/>
              </a:ext>
            </a:extLst>
          </p:cNvPr>
          <p:cNvPicPr>
            <a:picLocks noChangeAspect="1"/>
          </p:cNvPicPr>
          <p:nvPr/>
        </p:nvPicPr>
        <p:blipFill>
          <a:blip r:embed="rId2"/>
          <a:stretch>
            <a:fillRect/>
          </a:stretch>
        </p:blipFill>
        <p:spPr>
          <a:xfrm>
            <a:off x="8364953" y="1402085"/>
            <a:ext cx="3688830" cy="4925562"/>
          </a:xfrm>
          <a:prstGeom prst="rect">
            <a:avLst/>
          </a:prstGeom>
        </p:spPr>
      </p:pic>
      <p:sp>
        <p:nvSpPr>
          <p:cNvPr id="7" name="Oval 6">
            <a:extLst>
              <a:ext uri="{FF2B5EF4-FFF2-40B4-BE49-F238E27FC236}">
                <a16:creationId xmlns:a16="http://schemas.microsoft.com/office/drawing/2014/main" id="{F9ECC00D-547E-4D4E-9987-A31EEFB51FF0}"/>
              </a:ext>
            </a:extLst>
          </p:cNvPr>
          <p:cNvSpPr/>
          <p:nvPr/>
        </p:nvSpPr>
        <p:spPr>
          <a:xfrm>
            <a:off x="10770936" y="1402085"/>
            <a:ext cx="1002986" cy="1179491"/>
          </a:xfrm>
          <a:prstGeom prst="ellipse">
            <a:avLst/>
          </a:prstGeom>
          <a:solidFill>
            <a:schemeClr val="bg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descr="Chất Lượng Cao Dầu Hòa Tan Màu Capsicum Oleoresin Capsaicin Cung Cấp Mẫu  Miễn Phí - Buy Capsaicin,Nhựa Dầu Ớt,Capsicum Nhựa Dầu Pulver Product on  Alibaba.com">
            <a:extLst>
              <a:ext uri="{FF2B5EF4-FFF2-40B4-BE49-F238E27FC236}">
                <a16:creationId xmlns:a16="http://schemas.microsoft.com/office/drawing/2014/main" id="{7F590264-8D0E-4BDA-B687-C60065A593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72" r="15031"/>
          <a:stretch/>
        </p:blipFill>
        <p:spPr bwMode="auto">
          <a:xfrm>
            <a:off x="0" y="1690577"/>
            <a:ext cx="4635795" cy="47208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psaicin - MEpedia">
            <a:extLst>
              <a:ext uri="{FF2B5EF4-FFF2-40B4-BE49-F238E27FC236}">
                <a16:creationId xmlns:a16="http://schemas.microsoft.com/office/drawing/2014/main" id="{1117574A-C204-49D9-8B59-33E7A073A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3769597"/>
            <a:ext cx="4113581" cy="3088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1410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86FA1A-0191-0F77-4583-5FB960243C0F}"/>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4" name="Trapezoid 3">
              <a:extLst>
                <a:ext uri="{FF2B5EF4-FFF2-40B4-BE49-F238E27FC236}">
                  <a16:creationId xmlns:a16="http://schemas.microsoft.com/office/drawing/2014/main" id="{8EF735B7-AA01-EA40-C072-C2044595DE96}"/>
                </a:ext>
              </a:extLst>
            </p:cNvPr>
            <p:cNvSpPr/>
            <p:nvPr/>
          </p:nvSpPr>
          <p:spPr>
            <a:xfrm flipH="1" flipV="1">
              <a:off x="1959979" y="152397"/>
              <a:ext cx="8561408" cy="704127"/>
            </a:xfrm>
            <a:prstGeom prst="trapezoi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5" name="TextBox 4">
              <a:extLst>
                <a:ext uri="{FF2B5EF4-FFF2-40B4-BE49-F238E27FC236}">
                  <a16:creationId xmlns:a16="http://schemas.microsoft.com/office/drawing/2014/main" id="{3DCF8876-B695-ADF7-54C9-FDAFFA4F5ABF}"/>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宋体"/>
                  <a:cs typeface="+mn-cs"/>
                </a:rPr>
                <a:t>2. CÁC PHẢN ỨNG KHÁC</a:t>
              </a:r>
              <a:endParaRPr kumimoji="0" lang="en-US" sz="2800" b="1" i="0" u="none" strike="noStrike" kern="1200" cap="none" spc="0" normalizeH="0" baseline="0" noProof="0">
                <a:ln>
                  <a:noFill/>
                </a:ln>
                <a:effectLst/>
                <a:uLnTx/>
                <a:uFillTx/>
                <a:latin typeface="Calibri" panose="020F0502020204030204"/>
                <a:ea typeface="宋体"/>
                <a:cs typeface="+mn-cs"/>
              </a:endParaRPr>
            </a:p>
          </p:txBody>
        </p:sp>
      </p:grpSp>
      <p:grpSp>
        <p:nvGrpSpPr>
          <p:cNvPr id="26" name="Group 25">
            <a:extLst>
              <a:ext uri="{FF2B5EF4-FFF2-40B4-BE49-F238E27FC236}">
                <a16:creationId xmlns:a16="http://schemas.microsoft.com/office/drawing/2014/main" id="{27E3389D-5AB5-838A-3DEF-364343F37DED}"/>
              </a:ext>
            </a:extLst>
          </p:cNvPr>
          <p:cNvGrpSpPr/>
          <p:nvPr/>
        </p:nvGrpSpPr>
        <p:grpSpPr>
          <a:xfrm>
            <a:off x="535673" y="1242462"/>
            <a:ext cx="1096962" cy="1111250"/>
            <a:chOff x="288023" y="922190"/>
            <a:chExt cx="1096962" cy="1111250"/>
          </a:xfrm>
        </p:grpSpPr>
        <p:pic>
          <p:nvPicPr>
            <p:cNvPr id="27" name="图片 46130" descr="png-0731副本">
              <a:extLst>
                <a:ext uri="{FF2B5EF4-FFF2-40B4-BE49-F238E27FC236}">
                  <a16:creationId xmlns:a16="http://schemas.microsoft.com/office/drawing/2014/main" id="{4620E137-5DF1-B367-0D0E-B7BB927C2AEE}"/>
                </a:ext>
              </a:extLst>
            </p:cNvPr>
            <p:cNvPicPr>
              <a:picLocks noChangeAspect="1"/>
            </p:cNvPicPr>
            <p:nvPr/>
          </p:nvPicPr>
          <p:blipFill>
            <a:blip r:embed="rId3"/>
            <a:stretch>
              <a:fillRect/>
            </a:stretch>
          </p:blipFill>
          <p:spPr>
            <a:xfrm>
              <a:off x="288023" y="922190"/>
              <a:ext cx="1096962" cy="1111250"/>
            </a:xfrm>
            <a:prstGeom prst="rect">
              <a:avLst/>
            </a:prstGeom>
            <a:noFill/>
            <a:ln w="9525">
              <a:noFill/>
            </a:ln>
          </p:spPr>
        </p:pic>
        <p:sp>
          <p:nvSpPr>
            <p:cNvPr id="28" name="TextBox 27">
              <a:extLst>
                <a:ext uri="{FF2B5EF4-FFF2-40B4-BE49-F238E27FC236}">
                  <a16:creationId xmlns:a16="http://schemas.microsoft.com/office/drawing/2014/main" id="{00B8FF4E-9CD4-E6BD-E656-218AB84240C6}"/>
                </a:ext>
              </a:extLst>
            </p:cNvPr>
            <p:cNvSpPr txBox="1"/>
            <p:nvPr/>
          </p:nvSpPr>
          <p:spPr>
            <a:xfrm>
              <a:off x="698085" y="1246984"/>
              <a:ext cx="276837" cy="461665"/>
            </a:xfrm>
            <a:prstGeom prst="rect">
              <a:avLst/>
            </a:prstGeom>
            <a:noFill/>
          </p:spPr>
          <p:txBody>
            <a:bodyPr wrap="square" rtlCol="0">
              <a:spAutoFit/>
            </a:bodyPr>
            <a:lstStyle/>
            <a:p>
              <a:r>
                <a:rPr lang="en-US" sz="2400" b="1"/>
                <a:t>a</a:t>
              </a:r>
            </a:p>
          </p:txBody>
        </p:sp>
      </p:grpSp>
      <p:sp>
        <p:nvSpPr>
          <p:cNvPr id="29" name="TextBox 28">
            <a:extLst>
              <a:ext uri="{FF2B5EF4-FFF2-40B4-BE49-F238E27FC236}">
                <a16:creationId xmlns:a16="http://schemas.microsoft.com/office/drawing/2014/main" id="{8A6A5A0E-E517-65F0-13B5-4BFF6FBF6526}"/>
              </a:ext>
            </a:extLst>
          </p:cNvPr>
          <p:cNvSpPr txBox="1"/>
          <p:nvPr/>
        </p:nvSpPr>
        <p:spPr>
          <a:xfrm>
            <a:off x="1522138" y="1567256"/>
            <a:ext cx="6569217" cy="461665"/>
          </a:xfrm>
          <a:prstGeom prst="rect">
            <a:avLst/>
          </a:prstGeom>
          <a:noFill/>
        </p:spPr>
        <p:txBody>
          <a:bodyPr wrap="square" rtlCol="0">
            <a:spAutoFit/>
          </a:bodyPr>
          <a:lstStyle/>
          <a:p>
            <a:r>
              <a:rPr lang="en-US" sz="2400" b="1">
                <a:solidFill>
                  <a:srgbClr val="C00000"/>
                </a:solidFill>
              </a:rPr>
              <a:t>Phản ứng oxi hoá mạch nhánh alkyl</a:t>
            </a:r>
          </a:p>
        </p:txBody>
      </p:sp>
      <p:sp>
        <p:nvSpPr>
          <p:cNvPr id="3" name="Rectangle 2">
            <a:extLst>
              <a:ext uri="{FF2B5EF4-FFF2-40B4-BE49-F238E27FC236}">
                <a16:creationId xmlns:a16="http://schemas.microsoft.com/office/drawing/2014/main" id="{04333DBF-8E56-764C-57E6-1011E7C73AB3}"/>
              </a:ext>
            </a:extLst>
          </p:cNvPr>
          <p:cNvSpPr/>
          <p:nvPr/>
        </p:nvSpPr>
        <p:spPr>
          <a:xfrm>
            <a:off x="1815296" y="2366437"/>
            <a:ext cx="9791178" cy="3638691"/>
          </a:xfrm>
          <a:prstGeom prst="rect">
            <a:avLst/>
          </a:prstGeom>
          <a:solidFill>
            <a:srgbClr val="FDE9E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98769D6-9E16-2FF0-E3CF-3CE22A7A5C44}"/>
              </a:ext>
            </a:extLst>
          </p:cNvPr>
          <p:cNvCxnSpPr/>
          <p:nvPr/>
        </p:nvCxnSpPr>
        <p:spPr>
          <a:xfrm>
            <a:off x="1815295" y="2353712"/>
            <a:ext cx="6331583" cy="13715"/>
          </a:xfrm>
          <a:prstGeom prst="line">
            <a:avLst/>
          </a:prstGeom>
          <a:ln w="38100">
            <a:solidFill>
              <a:srgbClr val="FF415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BF2A0C-80DF-26D7-BDB1-78D6F82B3B50}"/>
              </a:ext>
            </a:extLst>
          </p:cNvPr>
          <p:cNvSpPr txBox="1"/>
          <p:nvPr/>
        </p:nvSpPr>
        <p:spPr>
          <a:xfrm>
            <a:off x="2017030" y="2416326"/>
            <a:ext cx="9589444" cy="524182"/>
          </a:xfrm>
          <a:prstGeom prst="rect">
            <a:avLst/>
          </a:prstGeom>
          <a:noFill/>
        </p:spPr>
        <p:txBody>
          <a:bodyPr wrap="square">
            <a:spAutoFit/>
          </a:bodyPr>
          <a:lstStyle/>
          <a:p>
            <a:pPr>
              <a:lnSpc>
                <a:spcPct val="130000"/>
              </a:lnSpc>
              <a:spcAft>
                <a:spcPts val="600"/>
              </a:spcAft>
            </a:pPr>
            <a:r>
              <a:rPr lang="vi-VN" sz="2400">
                <a:solidFill>
                  <a:schemeClr val="accent2">
                    <a:lumMod val="75000"/>
                  </a:schemeClr>
                </a:solidFill>
                <a:latin typeface="+mj-lt"/>
                <a:cs typeface="Arial" panose="020B0604020202020204" pitchFamily="34" charset="0"/>
              </a:rPr>
              <a:t>►</a:t>
            </a:r>
            <a:r>
              <a:rPr lang="en-US" sz="2400" b="1">
                <a:solidFill>
                  <a:schemeClr val="accent2">
                    <a:lumMod val="75000"/>
                  </a:schemeClr>
                </a:solidFill>
                <a:latin typeface="+mj-lt"/>
                <a:cs typeface="Arial" panose="020B0604020202020204" pitchFamily="34" charset="0"/>
              </a:rPr>
              <a:t>Thí nghiệm 3. Oxi hoá toluene bằng potassium permanganate</a:t>
            </a:r>
          </a:p>
        </p:txBody>
      </p:sp>
      <p:sp>
        <p:nvSpPr>
          <p:cNvPr id="8" name="TextBox 7">
            <a:extLst>
              <a:ext uri="{FF2B5EF4-FFF2-40B4-BE49-F238E27FC236}">
                <a16:creationId xmlns:a16="http://schemas.microsoft.com/office/drawing/2014/main" id="{FEFC6C9C-E67E-F263-1A18-BEB864F65475}"/>
              </a:ext>
            </a:extLst>
          </p:cNvPr>
          <p:cNvSpPr txBox="1"/>
          <p:nvPr/>
        </p:nvSpPr>
        <p:spPr>
          <a:xfrm>
            <a:off x="2181225" y="2938777"/>
            <a:ext cx="9214505" cy="2989408"/>
          </a:xfrm>
          <a:prstGeom prst="rect">
            <a:avLst/>
          </a:prstGeom>
          <a:noFill/>
        </p:spPr>
        <p:txBody>
          <a:bodyPr wrap="square">
            <a:spAutoFit/>
          </a:bodyPr>
          <a:lstStyle/>
          <a:p>
            <a:pPr algn="just" rtl="0">
              <a:lnSpc>
                <a:spcPct val="130000"/>
              </a:lnSpc>
            </a:pPr>
            <a:r>
              <a:rPr lang="vi-VN" sz="2100" b="1">
                <a:latin typeface="+mj-lt"/>
                <a:cs typeface="Arial" panose="020B0604020202020204" pitchFamily="34" charset="0"/>
              </a:rPr>
              <a:t>Chuẩn bị: </a:t>
            </a:r>
            <a:r>
              <a:rPr lang="vi-VN" sz="2100">
                <a:latin typeface="+mj-lt"/>
                <a:cs typeface="Arial" panose="020B0604020202020204" pitchFamily="34" charset="0"/>
              </a:rPr>
              <a:t>Benzene, toluene, dung dịch KMnO</a:t>
            </a:r>
            <a:r>
              <a:rPr lang="en-US" sz="2100" baseline="-25000">
                <a:latin typeface="+mj-lt"/>
                <a:cs typeface="Arial" panose="020B0604020202020204" pitchFamily="34" charset="0"/>
              </a:rPr>
              <a:t>4</a:t>
            </a:r>
            <a:r>
              <a:rPr lang="vi-VN" sz="2100">
                <a:latin typeface="+mj-lt"/>
                <a:cs typeface="Arial" panose="020B0604020202020204" pitchFamily="34" charset="0"/>
              </a:rPr>
              <a:t> 0,1M; ống</a:t>
            </a:r>
            <a:r>
              <a:rPr lang="en-US" sz="2100">
                <a:latin typeface="+mj-lt"/>
                <a:cs typeface="Arial" panose="020B0604020202020204" pitchFamily="34" charset="0"/>
              </a:rPr>
              <a:t> </a:t>
            </a:r>
            <a:r>
              <a:rPr lang="vi-VN" sz="2100">
                <a:latin typeface="+mj-lt"/>
                <a:cs typeface="Arial" panose="020B0604020202020204" pitchFamily="34" charset="0"/>
              </a:rPr>
              <a:t>nghiệm, kẹp ống nghiệm, đèn cồn, nồi nhôm.</a:t>
            </a:r>
          </a:p>
          <a:p>
            <a:pPr algn="just" rtl="0">
              <a:lnSpc>
                <a:spcPct val="130000"/>
              </a:lnSpc>
            </a:pPr>
            <a:r>
              <a:rPr lang="vi-VN" sz="2100" b="1">
                <a:latin typeface="+mj-lt"/>
                <a:cs typeface="Arial" panose="020B0604020202020204" pitchFamily="34" charset="0"/>
              </a:rPr>
              <a:t>Tiến hành: </a:t>
            </a:r>
            <a:r>
              <a:rPr lang="vi-VN" sz="2100">
                <a:latin typeface="+mj-lt"/>
                <a:cs typeface="Arial" panose="020B0604020202020204" pitchFamily="34" charset="0"/>
              </a:rPr>
              <a:t>Cho vào hai ống nghiệm, mỗi ống khoảng 2 mL</a:t>
            </a:r>
            <a:r>
              <a:rPr lang="en-US" sz="2100">
                <a:latin typeface="+mj-lt"/>
                <a:cs typeface="Arial" panose="020B0604020202020204" pitchFamily="34" charset="0"/>
              </a:rPr>
              <a:t> </a:t>
            </a:r>
            <a:r>
              <a:rPr lang="vi-VN" sz="2100">
                <a:latin typeface="+mj-lt"/>
                <a:cs typeface="Arial" panose="020B0604020202020204" pitchFamily="34" charset="0"/>
              </a:rPr>
              <a:t>dung dịch KMnO</a:t>
            </a:r>
            <a:r>
              <a:rPr lang="en-US" sz="2100" baseline="-25000">
                <a:latin typeface="+mj-lt"/>
                <a:cs typeface="Arial" panose="020B0604020202020204" pitchFamily="34" charset="0"/>
              </a:rPr>
              <a:t>4</a:t>
            </a:r>
            <a:r>
              <a:rPr lang="vi-VN" sz="2100">
                <a:latin typeface="+mj-lt"/>
                <a:cs typeface="Arial" panose="020B0604020202020204" pitchFamily="34" charset="0"/>
              </a:rPr>
              <a:t> 0,1M. Thêm vào ống nghiệm thứ nhất</a:t>
            </a:r>
            <a:r>
              <a:rPr lang="en-US" sz="2100">
                <a:latin typeface="+mj-lt"/>
                <a:cs typeface="Arial" panose="020B0604020202020204" pitchFamily="34" charset="0"/>
              </a:rPr>
              <a:t> </a:t>
            </a:r>
            <a:r>
              <a:rPr lang="vi-VN" sz="2100">
                <a:latin typeface="+mj-lt"/>
                <a:cs typeface="Arial" panose="020B0604020202020204" pitchFamily="34" charset="0"/>
              </a:rPr>
              <a:t>khoảng 1 mL toluene và vào ống nghiệm thứ hai khoảng 1</a:t>
            </a:r>
            <a:r>
              <a:rPr lang="en-US" sz="2100">
                <a:latin typeface="+mj-lt"/>
                <a:cs typeface="Arial" panose="020B0604020202020204" pitchFamily="34" charset="0"/>
              </a:rPr>
              <a:t> </a:t>
            </a:r>
            <a:r>
              <a:rPr lang="vi-VN" sz="2100">
                <a:latin typeface="+mj-lt"/>
                <a:cs typeface="Arial" panose="020B0604020202020204" pitchFamily="34" charset="0"/>
              </a:rPr>
              <a:t>mL benzene. Lắc đều các ống nghiệm, sau đó dùng kẹp ống</a:t>
            </a:r>
            <a:r>
              <a:rPr lang="en-US" sz="2100">
                <a:latin typeface="+mj-lt"/>
                <a:cs typeface="Arial" panose="020B0604020202020204" pitchFamily="34" charset="0"/>
              </a:rPr>
              <a:t> </a:t>
            </a:r>
            <a:r>
              <a:rPr lang="vi-VN" sz="2100">
                <a:latin typeface="+mj-lt"/>
                <a:cs typeface="Arial" panose="020B0604020202020204" pitchFamily="34" charset="0"/>
              </a:rPr>
              <a:t>nghiệm kẹp các ống nghiệm rồi lần lượt đun nóng các ống</a:t>
            </a:r>
            <a:r>
              <a:rPr lang="en-US" sz="2100">
                <a:latin typeface="+mj-lt"/>
                <a:cs typeface="Arial" panose="020B0604020202020204" pitchFamily="34" charset="0"/>
              </a:rPr>
              <a:t> </a:t>
            </a:r>
            <a:r>
              <a:rPr lang="vi-VN" sz="2100">
                <a:latin typeface="+mj-lt"/>
                <a:cs typeface="Arial" panose="020B0604020202020204" pitchFamily="34" charset="0"/>
              </a:rPr>
              <a:t>nghiệm trên ngọn lửa đèn cồn trong khoảng 3 phút (vừa đun</a:t>
            </a:r>
            <a:r>
              <a:rPr lang="en-US" sz="2100">
                <a:latin typeface="+mj-lt"/>
                <a:cs typeface="Arial" panose="020B0604020202020204" pitchFamily="34" charset="0"/>
              </a:rPr>
              <a:t> </a:t>
            </a:r>
            <a:r>
              <a:rPr lang="vi-VN" sz="2100">
                <a:latin typeface="+mj-lt"/>
                <a:cs typeface="Arial" panose="020B0604020202020204" pitchFamily="34" charset="0"/>
              </a:rPr>
              <a:t>vừa lắc đều).</a:t>
            </a:r>
            <a:r>
              <a:rPr lang="en-US" sz="2100">
                <a:latin typeface="+mj-lt"/>
                <a:cs typeface="Arial" panose="020B0604020202020204" pitchFamily="34" charset="0"/>
              </a:rPr>
              <a:t>                                                                                                                                                                                                                                                                                                                                                                                                                                                                                                                                                                                                                                                                                                                                                                                                                                                                                                                                                                                                                                                    </a:t>
            </a:r>
          </a:p>
        </p:txBody>
      </p:sp>
      <p:cxnSp>
        <p:nvCxnSpPr>
          <p:cNvPr id="11" name="Straight Connector 10">
            <a:extLst>
              <a:ext uri="{FF2B5EF4-FFF2-40B4-BE49-F238E27FC236}">
                <a16:creationId xmlns:a16="http://schemas.microsoft.com/office/drawing/2014/main" id="{CFB51D19-D477-40F2-F1BA-BA260E44AAFE}"/>
              </a:ext>
            </a:extLst>
          </p:cNvPr>
          <p:cNvCxnSpPr>
            <a:cxnSpLocks/>
          </p:cNvCxnSpPr>
          <p:nvPr/>
        </p:nvCxnSpPr>
        <p:spPr>
          <a:xfrm flipH="1">
            <a:off x="1832889" y="2335831"/>
            <a:ext cx="2354" cy="2787000"/>
          </a:xfrm>
          <a:prstGeom prst="line">
            <a:avLst/>
          </a:prstGeom>
          <a:ln w="38100">
            <a:solidFill>
              <a:srgbClr val="FF41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963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86FA1A-0191-0F77-4583-5FB960243C0F}"/>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4" name="Trapezoid 3">
              <a:extLst>
                <a:ext uri="{FF2B5EF4-FFF2-40B4-BE49-F238E27FC236}">
                  <a16:creationId xmlns:a16="http://schemas.microsoft.com/office/drawing/2014/main" id="{8EF735B7-AA01-EA40-C072-C2044595DE96}"/>
                </a:ext>
              </a:extLst>
            </p:cNvPr>
            <p:cNvSpPr/>
            <p:nvPr/>
          </p:nvSpPr>
          <p:spPr>
            <a:xfrm flipH="1" flipV="1">
              <a:off x="1959979" y="152397"/>
              <a:ext cx="8561408" cy="704127"/>
            </a:xfrm>
            <a:prstGeom prst="trapezoi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5" name="TextBox 4">
              <a:extLst>
                <a:ext uri="{FF2B5EF4-FFF2-40B4-BE49-F238E27FC236}">
                  <a16:creationId xmlns:a16="http://schemas.microsoft.com/office/drawing/2014/main" id="{3DCF8876-B695-ADF7-54C9-FDAFFA4F5ABF}"/>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宋体"/>
                  <a:cs typeface="+mn-cs"/>
                </a:rPr>
                <a:t>2. CÁC PHẢN ỨNG KHÁC</a:t>
              </a:r>
              <a:endParaRPr kumimoji="0" lang="en-US" sz="2800" b="1" i="0" u="none" strike="noStrike" kern="1200" cap="none" spc="0" normalizeH="0" baseline="0" noProof="0">
                <a:ln>
                  <a:noFill/>
                </a:ln>
                <a:effectLst/>
                <a:uLnTx/>
                <a:uFillTx/>
                <a:latin typeface="Calibri" panose="020F0502020204030204"/>
                <a:ea typeface="宋体"/>
                <a:cs typeface="+mn-cs"/>
              </a:endParaRPr>
            </a:p>
          </p:txBody>
        </p:sp>
      </p:grpSp>
      <p:grpSp>
        <p:nvGrpSpPr>
          <p:cNvPr id="26" name="Group 25">
            <a:extLst>
              <a:ext uri="{FF2B5EF4-FFF2-40B4-BE49-F238E27FC236}">
                <a16:creationId xmlns:a16="http://schemas.microsoft.com/office/drawing/2014/main" id="{27E3389D-5AB5-838A-3DEF-364343F37DED}"/>
              </a:ext>
            </a:extLst>
          </p:cNvPr>
          <p:cNvGrpSpPr/>
          <p:nvPr/>
        </p:nvGrpSpPr>
        <p:grpSpPr>
          <a:xfrm>
            <a:off x="535673" y="1242462"/>
            <a:ext cx="1096962" cy="1111250"/>
            <a:chOff x="288023" y="922190"/>
            <a:chExt cx="1096962" cy="1111250"/>
          </a:xfrm>
        </p:grpSpPr>
        <p:pic>
          <p:nvPicPr>
            <p:cNvPr id="27" name="图片 46130" descr="png-0731副本">
              <a:extLst>
                <a:ext uri="{FF2B5EF4-FFF2-40B4-BE49-F238E27FC236}">
                  <a16:creationId xmlns:a16="http://schemas.microsoft.com/office/drawing/2014/main" id="{4620E137-5DF1-B367-0D0E-B7BB927C2AEE}"/>
                </a:ext>
              </a:extLst>
            </p:cNvPr>
            <p:cNvPicPr>
              <a:picLocks noChangeAspect="1"/>
            </p:cNvPicPr>
            <p:nvPr/>
          </p:nvPicPr>
          <p:blipFill>
            <a:blip r:embed="rId3"/>
            <a:stretch>
              <a:fillRect/>
            </a:stretch>
          </p:blipFill>
          <p:spPr>
            <a:xfrm>
              <a:off x="288023" y="922190"/>
              <a:ext cx="1096962" cy="1111250"/>
            </a:xfrm>
            <a:prstGeom prst="rect">
              <a:avLst/>
            </a:prstGeom>
            <a:noFill/>
            <a:ln w="9525">
              <a:noFill/>
            </a:ln>
          </p:spPr>
        </p:pic>
        <p:sp>
          <p:nvSpPr>
            <p:cNvPr id="28" name="TextBox 27">
              <a:extLst>
                <a:ext uri="{FF2B5EF4-FFF2-40B4-BE49-F238E27FC236}">
                  <a16:creationId xmlns:a16="http://schemas.microsoft.com/office/drawing/2014/main" id="{00B8FF4E-9CD4-E6BD-E656-218AB84240C6}"/>
                </a:ext>
              </a:extLst>
            </p:cNvPr>
            <p:cNvSpPr txBox="1"/>
            <p:nvPr/>
          </p:nvSpPr>
          <p:spPr>
            <a:xfrm>
              <a:off x="698085" y="1246984"/>
              <a:ext cx="276837" cy="461665"/>
            </a:xfrm>
            <a:prstGeom prst="rect">
              <a:avLst/>
            </a:prstGeom>
            <a:noFill/>
          </p:spPr>
          <p:txBody>
            <a:bodyPr wrap="square" rtlCol="0">
              <a:spAutoFit/>
            </a:bodyPr>
            <a:lstStyle/>
            <a:p>
              <a:r>
                <a:rPr lang="en-US" sz="2400" b="1"/>
                <a:t>a</a:t>
              </a:r>
            </a:p>
          </p:txBody>
        </p:sp>
      </p:grpSp>
      <p:sp>
        <p:nvSpPr>
          <p:cNvPr id="29" name="TextBox 28">
            <a:extLst>
              <a:ext uri="{FF2B5EF4-FFF2-40B4-BE49-F238E27FC236}">
                <a16:creationId xmlns:a16="http://schemas.microsoft.com/office/drawing/2014/main" id="{8A6A5A0E-E517-65F0-13B5-4BFF6FBF6526}"/>
              </a:ext>
            </a:extLst>
          </p:cNvPr>
          <p:cNvSpPr txBox="1"/>
          <p:nvPr/>
        </p:nvSpPr>
        <p:spPr>
          <a:xfrm>
            <a:off x="1522138" y="1567256"/>
            <a:ext cx="6569217" cy="461665"/>
          </a:xfrm>
          <a:prstGeom prst="rect">
            <a:avLst/>
          </a:prstGeom>
          <a:noFill/>
        </p:spPr>
        <p:txBody>
          <a:bodyPr wrap="square" rtlCol="0">
            <a:spAutoFit/>
          </a:bodyPr>
          <a:lstStyle/>
          <a:p>
            <a:r>
              <a:rPr lang="en-US" sz="2400" b="1">
                <a:solidFill>
                  <a:srgbClr val="C00000"/>
                </a:solidFill>
              </a:rPr>
              <a:t>Phản ứng oxi hoá mạch nhánh alkyl</a:t>
            </a:r>
          </a:p>
        </p:txBody>
      </p:sp>
      <p:sp>
        <p:nvSpPr>
          <p:cNvPr id="44" name="TextBox 43">
            <a:extLst>
              <a:ext uri="{FF2B5EF4-FFF2-40B4-BE49-F238E27FC236}">
                <a16:creationId xmlns:a16="http://schemas.microsoft.com/office/drawing/2014/main" id="{1F1506A4-CBA7-39B5-4ACF-B10BB0E13D89}"/>
              </a:ext>
            </a:extLst>
          </p:cNvPr>
          <p:cNvSpPr txBox="1"/>
          <p:nvPr/>
        </p:nvSpPr>
        <p:spPr>
          <a:xfrm>
            <a:off x="1143006" y="2593665"/>
            <a:ext cx="75214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a:ln>
                  <a:noFill/>
                </a:ln>
                <a:solidFill>
                  <a:prstClr val="black"/>
                </a:solidFill>
                <a:effectLst/>
                <a:uLnTx/>
                <a:uFillTx/>
                <a:latin typeface="Arial" panose="020B0604020202020204" pitchFamily="34" charset="0"/>
                <a:cs typeface="Arial" panose="020B0604020202020204" pitchFamily="34" charset="0"/>
              </a:rPr>
              <a:t>Benzen</a:t>
            </a:r>
            <a:r>
              <a:rPr kumimoji="0" lang="en-US" sz="2400" b="0" i="0" u="none" strike="noStrike" kern="1200" cap="none" spc="0" normalizeH="0" baseline="0">
                <a:ln>
                  <a:noFill/>
                </a:ln>
                <a:solidFill>
                  <a:prstClr val="black"/>
                </a:solidFill>
                <a:effectLst/>
                <a:uLnTx/>
                <a:uFillTx/>
                <a:latin typeface="Arial" panose="020B0604020202020204" pitchFamily="34" charset="0"/>
                <a:cs typeface="Arial" panose="020B0604020202020204" pitchFamily="34" charset="0"/>
              </a:rPr>
              <a:t>e</a:t>
            </a:r>
            <a:r>
              <a:rPr kumimoji="0" lang="vi-VN" sz="2400" b="0" i="0" u="none" strike="noStrike" kern="1200" cap="none" spc="0" normalizeH="0" baseline="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 dung dịch KMnO</a:t>
            </a:r>
            <a:r>
              <a:rPr kumimoji="0" lang="vi-VN" sz="2400" b="0" i="0" u="none" strike="noStrike" kern="1200" cap="none" spc="0" normalizeH="0" baseline="-25000" dirty="0">
                <a:ln>
                  <a:noFill/>
                </a:ln>
                <a:solidFill>
                  <a:prstClr val="black"/>
                </a:solidFill>
                <a:effectLst/>
                <a:uLnTx/>
                <a:uFillTx/>
                <a:latin typeface="Arial" panose="020B0604020202020204" pitchFamily="34" charset="0"/>
                <a:cs typeface="Arial" panose="020B0604020202020204" pitchFamily="34" charset="0"/>
              </a:rPr>
              <a:t>4</a:t>
            </a:r>
            <a:r>
              <a:rPr kumimoji="0" lang="vi-VN" sz="2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 </a:t>
            </a:r>
            <a:r>
              <a:rPr kumimoji="1" lang="vi-VN" altLang="en-US" sz="2400" b="0" i="0" u="none" strike="noStrike" kern="1200" cap="none" spc="0" normalizeH="0" baseline="0" dirty="0">
                <a:ln>
                  <a:noFill/>
                </a:ln>
                <a:solidFill>
                  <a:prstClr val="black"/>
                </a:solidFill>
                <a:effectLst/>
                <a:uLnTx/>
                <a:uFillTx/>
                <a:latin typeface="Arial" panose="020B0604020202020204" pitchFamily="34" charset="0"/>
                <a:ea typeface="新細明體" pitchFamily="18" charset="-120"/>
                <a:cs typeface="Arial" panose="020B0604020202020204" pitchFamily="34" charset="0"/>
              </a:rPr>
              <a:t>(t</a:t>
            </a:r>
            <a:r>
              <a:rPr kumimoji="1" lang="vi-VN" altLang="en-US" sz="2400" b="0" i="0" u="none" strike="noStrike" kern="1200" cap="none" spc="0" normalizeH="0" baseline="30000" dirty="0">
                <a:ln>
                  <a:noFill/>
                </a:ln>
                <a:solidFill>
                  <a:prstClr val="black"/>
                </a:solidFill>
                <a:effectLst/>
                <a:uLnTx/>
                <a:uFillTx/>
                <a:latin typeface="Arial" panose="020B0604020202020204" pitchFamily="34" charset="0"/>
                <a:ea typeface="新細明體" pitchFamily="18" charset="-120"/>
                <a:cs typeface="Arial" panose="020B0604020202020204" pitchFamily="34" charset="0"/>
              </a:rPr>
              <a:t>o</a:t>
            </a:r>
            <a:r>
              <a:rPr kumimoji="1" lang="vi-VN" altLang="en-US" sz="2400" b="0" i="0" u="none" strike="noStrike" kern="1200" cap="none" spc="0" normalizeH="0" baseline="0" dirty="0">
                <a:ln>
                  <a:noFill/>
                </a:ln>
                <a:solidFill>
                  <a:prstClr val="black"/>
                </a:solidFill>
                <a:effectLst/>
                <a:uLnTx/>
                <a:uFillTx/>
                <a:latin typeface="Arial" panose="020B0604020202020204" pitchFamily="34" charset="0"/>
                <a:ea typeface="新細明體" pitchFamily="18" charset="-120"/>
                <a:cs typeface="Arial" panose="020B0604020202020204" pitchFamily="34" charset="0"/>
              </a:rPr>
              <a:t> thường và đun nóng)</a:t>
            </a:r>
          </a:p>
        </p:txBody>
      </p:sp>
      <p:grpSp>
        <p:nvGrpSpPr>
          <p:cNvPr id="45" name="Group 44">
            <a:extLst>
              <a:ext uri="{FF2B5EF4-FFF2-40B4-BE49-F238E27FC236}">
                <a16:creationId xmlns:a16="http://schemas.microsoft.com/office/drawing/2014/main" id="{43983E81-0A7A-3153-EDC2-1FAD94BD2286}"/>
              </a:ext>
            </a:extLst>
          </p:cNvPr>
          <p:cNvGrpSpPr/>
          <p:nvPr/>
        </p:nvGrpSpPr>
        <p:grpSpPr>
          <a:xfrm>
            <a:off x="8723948" y="2664992"/>
            <a:ext cx="936859" cy="381000"/>
            <a:chOff x="6987941" y="2667000"/>
            <a:chExt cx="936859" cy="381000"/>
          </a:xfrm>
        </p:grpSpPr>
        <p:sp>
          <p:nvSpPr>
            <p:cNvPr id="46" name="Line 22">
              <a:extLst>
                <a:ext uri="{FF2B5EF4-FFF2-40B4-BE49-F238E27FC236}">
                  <a16:creationId xmlns:a16="http://schemas.microsoft.com/office/drawing/2014/main" id="{6DA29985-4F16-82A6-C76C-8CF6CC06C9DC}"/>
                </a:ext>
              </a:extLst>
            </p:cNvPr>
            <p:cNvSpPr>
              <a:spLocks noChangeShapeType="1"/>
            </p:cNvSpPr>
            <p:nvPr/>
          </p:nvSpPr>
          <p:spPr bwMode="auto">
            <a:xfrm>
              <a:off x="6987941" y="2860854"/>
              <a:ext cx="936859" cy="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29">
              <a:extLst>
                <a:ext uri="{FF2B5EF4-FFF2-40B4-BE49-F238E27FC236}">
                  <a16:creationId xmlns:a16="http://schemas.microsoft.com/office/drawing/2014/main" id="{9D5703CF-E0DF-208D-3A5B-DF4EF48D2ACC}"/>
                </a:ext>
              </a:extLst>
            </p:cNvPr>
            <p:cNvGrpSpPr>
              <a:grpSpLocks/>
            </p:cNvGrpSpPr>
            <p:nvPr/>
          </p:nvGrpSpPr>
          <p:grpSpPr bwMode="auto">
            <a:xfrm>
              <a:off x="7109131" y="2667000"/>
              <a:ext cx="609600" cy="381000"/>
              <a:chOff x="4032" y="3696"/>
              <a:chExt cx="384" cy="240"/>
            </a:xfrm>
          </p:grpSpPr>
          <p:sp>
            <p:nvSpPr>
              <p:cNvPr id="48" name="Line 26">
                <a:extLst>
                  <a:ext uri="{FF2B5EF4-FFF2-40B4-BE49-F238E27FC236}">
                    <a16:creationId xmlns:a16="http://schemas.microsoft.com/office/drawing/2014/main" id="{59666478-63D2-660A-E700-5A6CAE74F2F3}"/>
                  </a:ext>
                </a:extLst>
              </p:cNvPr>
              <p:cNvSpPr>
                <a:spLocks noChangeShapeType="1"/>
              </p:cNvSpPr>
              <p:nvPr/>
            </p:nvSpPr>
            <p:spPr bwMode="auto">
              <a:xfrm>
                <a:off x="4032" y="3696"/>
                <a:ext cx="384"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Line 28">
                <a:extLst>
                  <a:ext uri="{FF2B5EF4-FFF2-40B4-BE49-F238E27FC236}">
                    <a16:creationId xmlns:a16="http://schemas.microsoft.com/office/drawing/2014/main" id="{BE0F81DB-55A9-FF58-BAE9-BB10E0595EA6}"/>
                  </a:ext>
                </a:extLst>
              </p:cNvPr>
              <p:cNvSpPr>
                <a:spLocks noChangeShapeType="1"/>
              </p:cNvSpPr>
              <p:nvPr/>
            </p:nvSpPr>
            <p:spPr bwMode="auto">
              <a:xfrm flipV="1">
                <a:off x="4032" y="3696"/>
                <a:ext cx="384"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50" name="Rectangle 2">
            <a:extLst>
              <a:ext uri="{FF2B5EF4-FFF2-40B4-BE49-F238E27FC236}">
                <a16:creationId xmlns:a16="http://schemas.microsoft.com/office/drawing/2014/main" id="{E6112D28-CC52-E603-3FFA-171CD009D6BB}"/>
              </a:ext>
            </a:extLst>
          </p:cNvPr>
          <p:cNvSpPr>
            <a:spLocks noChangeArrowheads="1"/>
          </p:cNvSpPr>
          <p:nvPr/>
        </p:nvSpPr>
        <p:spPr bwMode="auto">
          <a:xfrm>
            <a:off x="5150485" y="4298295"/>
            <a:ext cx="184150" cy="519113"/>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altLang="en-US" sz="28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endParaRPr>
          </a:p>
        </p:txBody>
      </p:sp>
      <p:grpSp>
        <p:nvGrpSpPr>
          <p:cNvPr id="51" name="Group 6">
            <a:extLst>
              <a:ext uri="{FF2B5EF4-FFF2-40B4-BE49-F238E27FC236}">
                <a16:creationId xmlns:a16="http://schemas.microsoft.com/office/drawing/2014/main" id="{70EC197D-2B24-9426-1376-FFD86F83BC46}"/>
              </a:ext>
            </a:extLst>
          </p:cNvPr>
          <p:cNvGrpSpPr>
            <a:grpSpLocks/>
          </p:cNvGrpSpPr>
          <p:nvPr/>
        </p:nvGrpSpPr>
        <p:grpSpPr bwMode="auto">
          <a:xfrm>
            <a:off x="1113626" y="3816314"/>
            <a:ext cx="891869" cy="991831"/>
            <a:chOff x="2196" y="1392"/>
            <a:chExt cx="576" cy="666"/>
          </a:xfrm>
        </p:grpSpPr>
        <p:sp>
          <p:nvSpPr>
            <p:cNvPr id="52" name="Oval 7">
              <a:extLst>
                <a:ext uri="{FF2B5EF4-FFF2-40B4-BE49-F238E27FC236}">
                  <a16:creationId xmlns:a16="http://schemas.microsoft.com/office/drawing/2014/main" id="{BE3A3604-7E05-6445-304B-AA825B8F989E}"/>
                </a:ext>
              </a:extLst>
            </p:cNvPr>
            <p:cNvSpPr>
              <a:spLocks noChangeArrowheads="1"/>
            </p:cNvSpPr>
            <p:nvPr/>
          </p:nvSpPr>
          <p:spPr bwMode="auto">
            <a:xfrm rot="-2001495">
              <a:off x="2340" y="1680"/>
              <a:ext cx="286" cy="286"/>
            </a:xfrm>
            <a:prstGeom prst="ellipse">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53" name="AutoShape 8">
              <a:extLst>
                <a:ext uri="{FF2B5EF4-FFF2-40B4-BE49-F238E27FC236}">
                  <a16:creationId xmlns:a16="http://schemas.microsoft.com/office/drawing/2014/main" id="{73601ED0-EE8D-2275-5005-151C4A2527DE}"/>
                </a:ext>
              </a:extLst>
            </p:cNvPr>
            <p:cNvSpPr>
              <a:spLocks noChangeArrowheads="1"/>
            </p:cNvSpPr>
            <p:nvPr/>
          </p:nvSpPr>
          <p:spPr bwMode="auto">
            <a:xfrm rot="-2009536">
              <a:off x="2196" y="1578"/>
              <a:ext cx="576" cy="480"/>
            </a:xfrm>
            <a:prstGeom prst="hexagon">
              <a:avLst>
                <a:gd name="adj" fmla="val 30000"/>
                <a:gd name="vf" fmla="val 115470"/>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54" name="Line 9">
              <a:extLst>
                <a:ext uri="{FF2B5EF4-FFF2-40B4-BE49-F238E27FC236}">
                  <a16:creationId xmlns:a16="http://schemas.microsoft.com/office/drawing/2014/main" id="{5AFD99EE-40CB-F47B-6C45-5420E8D9F8F5}"/>
                </a:ext>
              </a:extLst>
            </p:cNvPr>
            <p:cNvSpPr>
              <a:spLocks noChangeShapeType="1"/>
            </p:cNvSpPr>
            <p:nvPr/>
          </p:nvSpPr>
          <p:spPr bwMode="auto">
            <a:xfrm flipH="1" flipV="1">
              <a:off x="2478" y="1392"/>
              <a:ext cx="0" cy="144"/>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grpSp>
      <p:sp>
        <p:nvSpPr>
          <p:cNvPr id="55" name="Text Box 10">
            <a:extLst>
              <a:ext uri="{FF2B5EF4-FFF2-40B4-BE49-F238E27FC236}">
                <a16:creationId xmlns:a16="http://schemas.microsoft.com/office/drawing/2014/main" id="{7E62BE71-FBF1-D521-E534-C6E9ED9F8930}"/>
              </a:ext>
            </a:extLst>
          </p:cNvPr>
          <p:cNvSpPr txBox="1">
            <a:spLocks noChangeArrowheads="1"/>
          </p:cNvSpPr>
          <p:nvPr/>
        </p:nvSpPr>
        <p:spPr bwMode="auto">
          <a:xfrm>
            <a:off x="784858" y="3359255"/>
            <a:ext cx="17669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ea typeface="新細明體" pitchFamily="18" charset="-120"/>
                <a:cs typeface="Arial" panose="020B0604020202020204" pitchFamily="34" charset="0"/>
              </a:rPr>
              <a:t>CH</a:t>
            </a:r>
            <a:r>
              <a:rPr kumimoji="0" lang="en-US" altLang="en-US" sz="2400" b="1" i="0" u="none" strike="noStrike" kern="1200" cap="none" spc="0" normalizeH="0" baseline="-25000" noProof="0" dirty="0">
                <a:ln>
                  <a:noFill/>
                </a:ln>
                <a:solidFill>
                  <a:srgbClr val="0070C0"/>
                </a:solidFill>
                <a:effectLst/>
                <a:uLnTx/>
                <a:uFillTx/>
                <a:latin typeface="Arial" panose="020B0604020202020204" pitchFamily="34" charset="0"/>
                <a:ea typeface="新細明體" pitchFamily="18" charset="-120"/>
                <a:cs typeface="Arial" panose="020B0604020202020204" pitchFamily="34" charset="0"/>
              </a:rPr>
              <a:t>3</a:t>
            </a: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ea typeface="新細明體" pitchFamily="18" charset="-120"/>
              <a:cs typeface="Arial" panose="020B0604020202020204" pitchFamily="34" charset="0"/>
            </a:endParaRPr>
          </a:p>
        </p:txBody>
      </p:sp>
      <p:sp>
        <p:nvSpPr>
          <p:cNvPr id="56" name="Text Box 11">
            <a:extLst>
              <a:ext uri="{FF2B5EF4-FFF2-40B4-BE49-F238E27FC236}">
                <a16:creationId xmlns:a16="http://schemas.microsoft.com/office/drawing/2014/main" id="{0652C99F-A2FD-6431-B678-991BC9093D53}"/>
              </a:ext>
            </a:extLst>
          </p:cNvPr>
          <p:cNvSpPr txBox="1">
            <a:spLocks noChangeArrowheads="1"/>
          </p:cNvSpPr>
          <p:nvPr/>
        </p:nvSpPr>
        <p:spPr bwMode="auto">
          <a:xfrm>
            <a:off x="2004060" y="419987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a:t>
            </a:r>
          </a:p>
        </p:txBody>
      </p:sp>
      <p:sp>
        <p:nvSpPr>
          <p:cNvPr id="57" name="Text Box 12">
            <a:extLst>
              <a:ext uri="{FF2B5EF4-FFF2-40B4-BE49-F238E27FC236}">
                <a16:creationId xmlns:a16="http://schemas.microsoft.com/office/drawing/2014/main" id="{870B1EA2-A8F5-9516-0356-C2B1E332DCBE}"/>
              </a:ext>
            </a:extLst>
          </p:cNvPr>
          <p:cNvSpPr txBox="1">
            <a:spLocks noChangeArrowheads="1"/>
          </p:cNvSpPr>
          <p:nvPr/>
        </p:nvSpPr>
        <p:spPr bwMode="auto">
          <a:xfrm>
            <a:off x="2499360" y="419987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KMnO</a:t>
            </a:r>
            <a:r>
              <a:rPr kumimoji="0" lang="en-US" altLang="en-US" sz="2400" b="1" i="0" u="none" strike="noStrike" kern="1200" cap="none" spc="0" normalizeH="0" baseline="-25000" noProof="0" dirty="0">
                <a:ln>
                  <a:noFill/>
                </a:ln>
                <a:effectLst/>
                <a:uLnTx/>
                <a:uFillTx/>
                <a:latin typeface="Arial" panose="020B0604020202020204" pitchFamily="34" charset="0"/>
                <a:ea typeface="新細明體" pitchFamily="18" charset="-120"/>
                <a:cs typeface="Arial" panose="020B0604020202020204" pitchFamily="34" charset="0"/>
              </a:rPr>
              <a:t>4</a:t>
            </a:r>
            <a:endPar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endParaRPr>
          </a:p>
        </p:txBody>
      </p:sp>
      <p:grpSp>
        <p:nvGrpSpPr>
          <p:cNvPr id="58" name="Group 15">
            <a:extLst>
              <a:ext uri="{FF2B5EF4-FFF2-40B4-BE49-F238E27FC236}">
                <a16:creationId xmlns:a16="http://schemas.microsoft.com/office/drawing/2014/main" id="{D569E5D3-BCE8-AAC3-AF08-530AA6A64AA6}"/>
              </a:ext>
            </a:extLst>
          </p:cNvPr>
          <p:cNvGrpSpPr>
            <a:grpSpLocks/>
          </p:cNvGrpSpPr>
          <p:nvPr/>
        </p:nvGrpSpPr>
        <p:grpSpPr bwMode="auto">
          <a:xfrm>
            <a:off x="4861560" y="3742670"/>
            <a:ext cx="914400" cy="1057275"/>
            <a:chOff x="2196" y="1392"/>
            <a:chExt cx="576" cy="666"/>
          </a:xfrm>
        </p:grpSpPr>
        <p:sp>
          <p:nvSpPr>
            <p:cNvPr id="59" name="Oval 16">
              <a:extLst>
                <a:ext uri="{FF2B5EF4-FFF2-40B4-BE49-F238E27FC236}">
                  <a16:creationId xmlns:a16="http://schemas.microsoft.com/office/drawing/2014/main" id="{75242424-7927-91FE-2D19-0AC727E02F7F}"/>
                </a:ext>
              </a:extLst>
            </p:cNvPr>
            <p:cNvSpPr>
              <a:spLocks noChangeArrowheads="1"/>
            </p:cNvSpPr>
            <p:nvPr/>
          </p:nvSpPr>
          <p:spPr bwMode="auto">
            <a:xfrm rot="-2001495">
              <a:off x="2340" y="1680"/>
              <a:ext cx="286" cy="286"/>
            </a:xfrm>
            <a:prstGeom prst="ellipse">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60" name="AutoShape 17">
              <a:extLst>
                <a:ext uri="{FF2B5EF4-FFF2-40B4-BE49-F238E27FC236}">
                  <a16:creationId xmlns:a16="http://schemas.microsoft.com/office/drawing/2014/main" id="{D4CFCED7-CADB-6DB7-400A-2B221FFEF7B6}"/>
                </a:ext>
              </a:extLst>
            </p:cNvPr>
            <p:cNvSpPr>
              <a:spLocks noChangeArrowheads="1"/>
            </p:cNvSpPr>
            <p:nvPr/>
          </p:nvSpPr>
          <p:spPr bwMode="auto">
            <a:xfrm rot="-2009536">
              <a:off x="2196" y="1578"/>
              <a:ext cx="576" cy="480"/>
            </a:xfrm>
            <a:prstGeom prst="hexagon">
              <a:avLst>
                <a:gd name="adj" fmla="val 30000"/>
                <a:gd name="vf" fmla="val 115470"/>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61" name="Line 18">
              <a:extLst>
                <a:ext uri="{FF2B5EF4-FFF2-40B4-BE49-F238E27FC236}">
                  <a16:creationId xmlns:a16="http://schemas.microsoft.com/office/drawing/2014/main" id="{A3ED4635-D58B-90CC-FC31-B492D134DF8C}"/>
                </a:ext>
              </a:extLst>
            </p:cNvPr>
            <p:cNvSpPr>
              <a:spLocks noChangeShapeType="1"/>
            </p:cNvSpPr>
            <p:nvPr/>
          </p:nvSpPr>
          <p:spPr bwMode="auto">
            <a:xfrm flipH="1" flipV="1">
              <a:off x="2478" y="1392"/>
              <a:ext cx="0" cy="144"/>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grpSp>
      <p:sp>
        <p:nvSpPr>
          <p:cNvPr id="62" name="Text Box 20">
            <a:extLst>
              <a:ext uri="{FF2B5EF4-FFF2-40B4-BE49-F238E27FC236}">
                <a16:creationId xmlns:a16="http://schemas.microsoft.com/office/drawing/2014/main" id="{E6328F02-5188-12FE-5D73-D43B9F1B6A1C}"/>
              </a:ext>
            </a:extLst>
          </p:cNvPr>
          <p:cNvSpPr txBox="1">
            <a:spLocks noChangeArrowheads="1"/>
          </p:cNvSpPr>
          <p:nvPr/>
        </p:nvSpPr>
        <p:spPr bwMode="auto">
          <a:xfrm>
            <a:off x="5685473" y="418591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a:t>
            </a:r>
          </a:p>
        </p:txBody>
      </p:sp>
      <p:sp>
        <p:nvSpPr>
          <p:cNvPr id="63" name="Text Box 21">
            <a:extLst>
              <a:ext uri="{FF2B5EF4-FFF2-40B4-BE49-F238E27FC236}">
                <a16:creationId xmlns:a16="http://schemas.microsoft.com/office/drawing/2014/main" id="{E95144B1-1504-4BDF-26BB-3463F93BC35B}"/>
              </a:ext>
            </a:extLst>
          </p:cNvPr>
          <p:cNvSpPr txBox="1">
            <a:spLocks noChangeArrowheads="1"/>
          </p:cNvSpPr>
          <p:nvPr/>
        </p:nvSpPr>
        <p:spPr bwMode="auto">
          <a:xfrm>
            <a:off x="7209473" y="4228445"/>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333399"/>
                </a:solidFill>
                <a:effectLst/>
                <a:uLnTx/>
                <a:uFillTx/>
                <a:latin typeface="Arial" panose="020B0604020202020204" pitchFamily="34" charset="0"/>
                <a:ea typeface="新細明體" pitchFamily="18" charset="-120"/>
                <a:cs typeface="Arial" panose="020B0604020202020204" pitchFamily="34" charset="0"/>
              </a:rPr>
              <a:t>+</a:t>
            </a:r>
          </a:p>
        </p:txBody>
      </p:sp>
      <p:grpSp>
        <p:nvGrpSpPr>
          <p:cNvPr id="64" name="Group 22">
            <a:extLst>
              <a:ext uri="{FF2B5EF4-FFF2-40B4-BE49-F238E27FC236}">
                <a16:creationId xmlns:a16="http://schemas.microsoft.com/office/drawing/2014/main" id="{3E5B363A-949B-7B0C-14AA-C2DEC0F7779D}"/>
              </a:ext>
            </a:extLst>
          </p:cNvPr>
          <p:cNvGrpSpPr>
            <a:grpSpLocks/>
          </p:cNvGrpSpPr>
          <p:nvPr/>
        </p:nvGrpSpPr>
        <p:grpSpPr bwMode="auto">
          <a:xfrm>
            <a:off x="6266497" y="4199870"/>
            <a:ext cx="3448050" cy="488950"/>
            <a:chOff x="3525" y="1806"/>
            <a:chExt cx="2172" cy="308"/>
          </a:xfrm>
        </p:grpSpPr>
        <p:grpSp>
          <p:nvGrpSpPr>
            <p:cNvPr id="65" name="Group 23">
              <a:extLst>
                <a:ext uri="{FF2B5EF4-FFF2-40B4-BE49-F238E27FC236}">
                  <a16:creationId xmlns:a16="http://schemas.microsoft.com/office/drawing/2014/main" id="{C00C12E0-EFC7-A000-84FE-20E6FE216DF0}"/>
                </a:ext>
              </a:extLst>
            </p:cNvPr>
            <p:cNvGrpSpPr>
              <a:grpSpLocks/>
            </p:cNvGrpSpPr>
            <p:nvPr/>
          </p:nvGrpSpPr>
          <p:grpSpPr bwMode="auto">
            <a:xfrm>
              <a:off x="3525" y="1817"/>
              <a:ext cx="1566" cy="295"/>
              <a:chOff x="3525" y="1817"/>
              <a:chExt cx="1566" cy="295"/>
            </a:xfrm>
          </p:grpSpPr>
          <p:sp>
            <p:nvSpPr>
              <p:cNvPr id="68" name="Text Box 24">
                <a:extLst>
                  <a:ext uri="{FF2B5EF4-FFF2-40B4-BE49-F238E27FC236}">
                    <a16:creationId xmlns:a16="http://schemas.microsoft.com/office/drawing/2014/main" id="{6F9E6ABC-250F-0C53-352A-C500C78EFD15}"/>
                  </a:ext>
                </a:extLst>
              </p:cNvPr>
              <p:cNvSpPr txBox="1">
                <a:spLocks noChangeArrowheads="1"/>
              </p:cNvSpPr>
              <p:nvPr/>
            </p:nvSpPr>
            <p:spPr bwMode="auto">
              <a:xfrm>
                <a:off x="3525" y="1817"/>
                <a:ext cx="8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MnO</a:t>
                </a:r>
                <a:r>
                  <a:rPr kumimoji="0" lang="en-US" altLang="en-US" sz="2400" b="1" i="0" u="none" strike="noStrike" kern="1200" cap="none" spc="0" normalizeH="0" baseline="-25000" noProof="0" dirty="0">
                    <a:ln>
                      <a:noFill/>
                    </a:ln>
                    <a:effectLst/>
                    <a:uLnTx/>
                    <a:uFillTx/>
                    <a:latin typeface="Arial" panose="020B0604020202020204" pitchFamily="34" charset="0"/>
                    <a:ea typeface="新細明體" pitchFamily="18" charset="-120"/>
                    <a:cs typeface="Arial" panose="020B0604020202020204" pitchFamily="34" charset="0"/>
                  </a:rPr>
                  <a:t>2↓</a:t>
                </a:r>
                <a:endPar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69" name="Text Box 25">
                <a:extLst>
                  <a:ext uri="{FF2B5EF4-FFF2-40B4-BE49-F238E27FC236}">
                    <a16:creationId xmlns:a16="http://schemas.microsoft.com/office/drawing/2014/main" id="{D6DAB0F8-6787-2B27-C108-D9E43FA581D0}"/>
                  </a:ext>
                </a:extLst>
              </p:cNvPr>
              <p:cNvSpPr txBox="1">
                <a:spLocks noChangeArrowheads="1"/>
              </p:cNvSpPr>
              <p:nvPr/>
            </p:nvSpPr>
            <p:spPr bwMode="auto">
              <a:xfrm>
                <a:off x="4275" y="1824"/>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KOH  </a:t>
                </a:r>
              </a:p>
            </p:txBody>
          </p:sp>
        </p:grpSp>
        <p:sp>
          <p:nvSpPr>
            <p:cNvPr id="66" name="Rectangle 26">
              <a:extLst>
                <a:ext uri="{FF2B5EF4-FFF2-40B4-BE49-F238E27FC236}">
                  <a16:creationId xmlns:a16="http://schemas.microsoft.com/office/drawing/2014/main" id="{EA78F7D0-E2E5-A3E9-4E39-8E5B33BA1FCF}"/>
                </a:ext>
              </a:extLst>
            </p:cNvPr>
            <p:cNvSpPr>
              <a:spLocks noChangeArrowheads="1"/>
            </p:cNvSpPr>
            <p:nvPr/>
          </p:nvSpPr>
          <p:spPr bwMode="auto">
            <a:xfrm>
              <a:off x="4944" y="1823"/>
              <a:ext cx="22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a:t>
              </a:r>
            </a:p>
          </p:txBody>
        </p:sp>
        <p:sp>
          <p:nvSpPr>
            <p:cNvPr id="67" name="Text Box 27">
              <a:extLst>
                <a:ext uri="{FF2B5EF4-FFF2-40B4-BE49-F238E27FC236}">
                  <a16:creationId xmlns:a16="http://schemas.microsoft.com/office/drawing/2014/main" id="{A245348F-F29F-9F55-C04D-CA1611A6554B}"/>
                </a:ext>
              </a:extLst>
            </p:cNvPr>
            <p:cNvSpPr txBox="1">
              <a:spLocks noChangeArrowheads="1"/>
            </p:cNvSpPr>
            <p:nvPr/>
          </p:nvSpPr>
          <p:spPr bwMode="auto">
            <a:xfrm>
              <a:off x="5073" y="1806"/>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rPr>
                <a:t>H</a:t>
              </a:r>
              <a:r>
                <a:rPr kumimoji="0" lang="en-US" altLang="en-US" sz="2400" b="1" i="0" u="none" strike="noStrike" kern="1200" cap="none" spc="0" normalizeH="0" baseline="-25000" noProof="0">
                  <a:ln>
                    <a:noFill/>
                  </a:ln>
                  <a:effectLst/>
                  <a:uLnTx/>
                  <a:uFillTx/>
                  <a:latin typeface="Arial" panose="020B0604020202020204" pitchFamily="34" charset="0"/>
                  <a:ea typeface="新細明體" pitchFamily="18" charset="-120"/>
                  <a:cs typeface="Arial" panose="020B0604020202020204" pitchFamily="34" charset="0"/>
                </a:rPr>
                <a:t>2</a:t>
              </a:r>
              <a:r>
                <a:rPr kumimoji="0" lang="en-US" altLang="en-US" sz="2400" b="1"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rPr>
                <a:t>O</a:t>
              </a:r>
            </a:p>
          </p:txBody>
        </p:sp>
      </p:grpSp>
      <p:sp>
        <p:nvSpPr>
          <p:cNvPr id="70" name="Text Box 33">
            <a:extLst>
              <a:ext uri="{FF2B5EF4-FFF2-40B4-BE49-F238E27FC236}">
                <a16:creationId xmlns:a16="http://schemas.microsoft.com/office/drawing/2014/main" id="{AD84C3B9-06F2-F040-69BA-B0F37FE7B2E8}"/>
              </a:ext>
            </a:extLst>
          </p:cNvPr>
          <p:cNvSpPr txBox="1">
            <a:spLocks noChangeArrowheads="1"/>
          </p:cNvSpPr>
          <p:nvPr/>
        </p:nvSpPr>
        <p:spPr bwMode="auto">
          <a:xfrm>
            <a:off x="3627278" y="4972558"/>
            <a:ext cx="3414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i="0" u="none" strike="noStrike" kern="1200" cap="none" spc="0" normalizeH="0" baseline="0">
                <a:ln>
                  <a:noFill/>
                </a:ln>
                <a:effectLst/>
                <a:uLnTx/>
                <a:uFillTx/>
                <a:latin typeface="Arial" panose="020B0604020202020204" pitchFamily="34" charset="0"/>
                <a:ea typeface="新細明體" pitchFamily="18" charset="-120"/>
                <a:cs typeface="Arial" panose="020B0604020202020204" pitchFamily="34" charset="0"/>
              </a:rPr>
              <a:t>Potassium</a:t>
            </a:r>
            <a:r>
              <a:rPr kumimoji="0" lang="en-US" altLang="en-US" sz="2400" i="0" u="none" strike="noStrike" kern="1200" cap="none" spc="0" normalizeH="0">
                <a:ln>
                  <a:noFill/>
                </a:ln>
                <a:effectLst/>
                <a:uLnTx/>
                <a:uFillTx/>
                <a:latin typeface="Arial" panose="020B0604020202020204" pitchFamily="34" charset="0"/>
                <a:ea typeface="新細明體" pitchFamily="18" charset="-120"/>
                <a:cs typeface="Arial" panose="020B0604020202020204" pitchFamily="34" charset="0"/>
              </a:rPr>
              <a:t> benzonate</a:t>
            </a:r>
            <a:endParaRPr kumimoji="0" lang="vi-VN" altLang="en-US" sz="2400" i="0" u="none" strike="noStrike" kern="1200" cap="none" spc="0" normalizeH="0" baseline="0" dirty="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71" name="Text Box 54">
            <a:extLst>
              <a:ext uri="{FF2B5EF4-FFF2-40B4-BE49-F238E27FC236}">
                <a16:creationId xmlns:a16="http://schemas.microsoft.com/office/drawing/2014/main" id="{52F58B30-82A2-9441-EA85-ACD7894BA650}"/>
              </a:ext>
            </a:extLst>
          </p:cNvPr>
          <p:cNvSpPr txBox="1">
            <a:spLocks noChangeArrowheads="1"/>
          </p:cNvSpPr>
          <p:nvPr/>
        </p:nvSpPr>
        <p:spPr bwMode="auto">
          <a:xfrm>
            <a:off x="4175760" y="397573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en-US" sz="2400" b="1" i="0" u="none" strike="noStrike" kern="1200" cap="none" spc="0" normalizeH="0" baseline="0" noProof="0" dirty="0">
                <a:ln>
                  <a:noFill/>
                </a:ln>
                <a:solidFill>
                  <a:srgbClr val="FF3300"/>
                </a:solidFill>
                <a:effectLst/>
                <a:uLnTx/>
                <a:uFillTx/>
                <a:latin typeface="Arial" panose="020B0604020202020204" pitchFamily="34" charset="0"/>
                <a:ea typeface="新細明體" pitchFamily="18" charset="-120"/>
                <a:cs typeface="Arial" panose="020B0604020202020204" pitchFamily="34" charset="0"/>
              </a:rPr>
              <a:t>t</a:t>
            </a:r>
            <a:r>
              <a:rPr kumimoji="1" lang="en-US" altLang="en-US" sz="2400" b="1" i="0" u="none" strike="noStrike" kern="1200" cap="none" spc="0" normalizeH="0" baseline="30000" noProof="0" dirty="0">
                <a:ln>
                  <a:noFill/>
                </a:ln>
                <a:solidFill>
                  <a:srgbClr val="FF3300"/>
                </a:solidFill>
                <a:effectLst/>
                <a:uLnTx/>
                <a:uFillTx/>
                <a:latin typeface="Arial" panose="020B0604020202020204" pitchFamily="34" charset="0"/>
                <a:ea typeface="新細明體" pitchFamily="18" charset="-120"/>
                <a:cs typeface="Arial" panose="020B0604020202020204" pitchFamily="34" charset="0"/>
              </a:rPr>
              <a:t>0</a:t>
            </a:r>
            <a:endParaRPr kumimoji="1" lang="en-SG" altLang="en-US" sz="2400" b="1" i="0" u="none" strike="noStrike" kern="1200" cap="none" spc="0" normalizeH="0" baseline="0" noProof="0" dirty="0">
              <a:ln>
                <a:noFill/>
              </a:ln>
              <a:solidFill>
                <a:srgbClr val="FF3300"/>
              </a:solidFill>
              <a:effectLst/>
              <a:uLnTx/>
              <a:uFillTx/>
              <a:latin typeface="Arial" panose="020B0604020202020204" pitchFamily="34" charset="0"/>
              <a:ea typeface="新細明體" pitchFamily="18" charset="-120"/>
              <a:cs typeface="Arial" panose="020B0604020202020204" pitchFamily="34" charset="0"/>
            </a:endParaRPr>
          </a:p>
        </p:txBody>
      </p:sp>
      <p:sp>
        <p:nvSpPr>
          <p:cNvPr id="72" name="TextBox 71">
            <a:extLst>
              <a:ext uri="{FF2B5EF4-FFF2-40B4-BE49-F238E27FC236}">
                <a16:creationId xmlns:a16="http://schemas.microsoft.com/office/drawing/2014/main" id="{C3ABC598-40D9-F597-E9A6-FAE681BD67FA}"/>
              </a:ext>
            </a:extLst>
          </p:cNvPr>
          <p:cNvSpPr txBox="1"/>
          <p:nvPr/>
        </p:nvSpPr>
        <p:spPr>
          <a:xfrm>
            <a:off x="2436842" y="4181445"/>
            <a:ext cx="591808"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2</a:t>
            </a:r>
          </a:p>
        </p:txBody>
      </p:sp>
      <p:sp>
        <p:nvSpPr>
          <p:cNvPr id="73" name="TextBox 72">
            <a:extLst>
              <a:ext uri="{FF2B5EF4-FFF2-40B4-BE49-F238E27FC236}">
                <a16:creationId xmlns:a16="http://schemas.microsoft.com/office/drawing/2014/main" id="{6F38DE16-2008-CF7D-BA3C-164E7921126C}"/>
              </a:ext>
            </a:extLst>
          </p:cNvPr>
          <p:cNvSpPr txBox="1"/>
          <p:nvPr/>
        </p:nvSpPr>
        <p:spPr>
          <a:xfrm>
            <a:off x="6162091" y="4223355"/>
            <a:ext cx="591808"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2</a:t>
            </a:r>
          </a:p>
        </p:txBody>
      </p:sp>
      <p:sp>
        <p:nvSpPr>
          <p:cNvPr id="74" name="Text Box 19">
            <a:extLst>
              <a:ext uri="{FF2B5EF4-FFF2-40B4-BE49-F238E27FC236}">
                <a16:creationId xmlns:a16="http://schemas.microsoft.com/office/drawing/2014/main" id="{EDF1DD39-BCA2-23E0-DA2E-60B507E682E0}"/>
              </a:ext>
            </a:extLst>
          </p:cNvPr>
          <p:cNvSpPr txBox="1">
            <a:spLocks noChangeArrowheads="1"/>
          </p:cNvSpPr>
          <p:nvPr/>
        </p:nvSpPr>
        <p:spPr bwMode="auto">
          <a:xfrm>
            <a:off x="4575808" y="3318054"/>
            <a:ext cx="18774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ea typeface="新細明體" pitchFamily="18" charset="-120"/>
                <a:cs typeface="Arial" panose="020B0604020202020204" pitchFamily="34" charset="0"/>
              </a:rPr>
              <a:t>   COOK</a:t>
            </a:r>
          </a:p>
        </p:txBody>
      </p:sp>
      <p:sp>
        <p:nvSpPr>
          <p:cNvPr id="75" name="Line 22">
            <a:extLst>
              <a:ext uri="{FF2B5EF4-FFF2-40B4-BE49-F238E27FC236}">
                <a16:creationId xmlns:a16="http://schemas.microsoft.com/office/drawing/2014/main" id="{32DF52B6-C8B1-2F8B-7DE6-41F1D5906D03}"/>
              </a:ext>
            </a:extLst>
          </p:cNvPr>
          <p:cNvSpPr>
            <a:spLocks noChangeShapeType="1"/>
          </p:cNvSpPr>
          <p:nvPr/>
        </p:nvSpPr>
        <p:spPr bwMode="auto">
          <a:xfrm>
            <a:off x="3854968" y="4432935"/>
            <a:ext cx="936859" cy="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6" name="TextBox 41">
            <a:extLst>
              <a:ext uri="{FF2B5EF4-FFF2-40B4-BE49-F238E27FC236}">
                <a16:creationId xmlns:a16="http://schemas.microsoft.com/office/drawing/2014/main" id="{6E69A99D-E85E-59C7-A27F-79CD350C926F}"/>
              </a:ext>
            </a:extLst>
          </p:cNvPr>
          <p:cNvSpPr txBox="1">
            <a:spLocks noChangeArrowheads="1"/>
          </p:cNvSpPr>
          <p:nvPr/>
        </p:nvSpPr>
        <p:spPr bwMode="auto">
          <a:xfrm>
            <a:off x="512212" y="5717959"/>
            <a:ext cx="11508570" cy="461665"/>
          </a:xfrm>
          <a:prstGeom prst="rect">
            <a:avLst/>
          </a:prstGeom>
          <a:noFill/>
          <a:ln w="9525">
            <a:noFill/>
            <a:miter lim="800000"/>
            <a:headEnd/>
            <a:tailEnd/>
          </a:ln>
        </p:spPr>
        <p:txBody>
          <a:bodyPr wrap="square">
            <a:spAutoFit/>
          </a:bodyPr>
          <a:lstStyle/>
          <a:p>
            <a:pPr lvl="0"/>
            <a:r>
              <a:rPr kumimoji="0" lang="vi-VN"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Hiện</a:t>
            </a:r>
            <a:r>
              <a:rPr kumimoji="0" lang="vi-VN" sz="2400" b="1" i="0" u="none" strike="noStrike" kern="1200" cap="none" spc="0" normalizeH="0" noProof="0" dirty="0">
                <a:ln>
                  <a:noFill/>
                </a:ln>
                <a:solidFill>
                  <a:srgbClr val="800000"/>
                </a:solidFill>
                <a:effectLst/>
                <a:uLnTx/>
                <a:uFillTx/>
                <a:latin typeface="Arial" panose="020B0604020202020204" pitchFamily="34" charset="0"/>
                <a:cs typeface="Arial" panose="020B0604020202020204" pitchFamily="34" charset="0"/>
              </a:rPr>
              <a:t> tượng: </a:t>
            </a:r>
            <a:r>
              <a:rPr kumimoji="0" lang="vi-VN"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Toluen</a:t>
            </a:r>
            <a:r>
              <a:rPr kumimoji="0" lang="vi-VN" sz="2400" b="1" i="0" u="none" strike="noStrike" kern="1200" cap="none" spc="0" normalizeH="0" noProof="0" dirty="0">
                <a:ln>
                  <a:noFill/>
                </a:ln>
                <a:effectLst/>
                <a:uLnTx/>
                <a:uFillTx/>
                <a:latin typeface="Arial" panose="020B0604020202020204" pitchFamily="34" charset="0"/>
                <a:cs typeface="Arial" panose="020B0604020202020204" pitchFamily="34" charset="0"/>
              </a:rPr>
              <a:t> làm mất màu tím của dung dịch </a:t>
            </a:r>
            <a:r>
              <a:rPr lang="vi-VN" sz="2400" b="1" dirty="0">
                <a:latin typeface="Arial" panose="020B0604020202020204" pitchFamily="34" charset="0"/>
                <a:cs typeface="Arial" panose="020B0604020202020204" pitchFamily="34" charset="0"/>
              </a:rPr>
              <a:t>KMnO</a:t>
            </a:r>
            <a:r>
              <a:rPr lang="vi-VN" sz="2400" b="1" baseline="-25000" dirty="0">
                <a:latin typeface="Arial" panose="020B0604020202020204" pitchFamily="34" charset="0"/>
                <a:cs typeface="Arial" panose="020B0604020202020204" pitchFamily="34" charset="0"/>
              </a:rPr>
              <a:t>4</a:t>
            </a:r>
            <a:r>
              <a:rPr lang="vi-VN" sz="2400" b="1" dirty="0">
                <a:latin typeface="Arial" panose="020B0604020202020204" pitchFamily="34" charset="0"/>
                <a:cs typeface="Arial" panose="020B0604020202020204" pitchFamily="34" charset="0"/>
              </a:rPr>
              <a:t> (pứ nhận biết)</a:t>
            </a:r>
            <a:endParaRPr kumimoji="0" lang="vi-VN" sz="2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01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5">
                                            <p:txEl>
                                              <p:pRg st="0" end="0"/>
                                            </p:txEl>
                                          </p:spTgt>
                                        </p:tgtEl>
                                        <p:attrNameLst>
                                          <p:attrName>style.visibility</p:attrName>
                                        </p:attrNameLst>
                                      </p:cBhvr>
                                      <p:to>
                                        <p:strVal val="visible"/>
                                      </p:to>
                                    </p:set>
                                    <p:animEffect transition="in" filter="dissolve">
                                      <p:cBhvr>
                                        <p:cTn id="20" dur="500"/>
                                        <p:tgtEl>
                                          <p:spTgt spid="55">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dissolve">
                                      <p:cBhvr>
                                        <p:cTn id="23" dur="500"/>
                                        <p:tgtEl>
                                          <p:spTgt spid="5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childTnLst>
                                </p:cTn>
                              </p:par>
                              <p:par>
                                <p:cTn id="26" presetID="27" presetClass="entr" presetSubtype="0" repeatCount="indefinite" fill="hold" nodeType="withEffect">
                                  <p:stCondLst>
                                    <p:cond delay="0"/>
                                  </p:stCondLst>
                                  <p:endCondLst>
                                    <p:cond evt="onNext" delay="0">
                                      <p:tgtEl>
                                        <p:sldTgt/>
                                      </p:tgtEl>
                                    </p:cond>
                                  </p:endCondLst>
                                  <p:childTnLst>
                                    <p:set>
                                      <p:cBhvr>
                                        <p:cTn id="27" dur="1" fill="hold">
                                          <p:stCondLst>
                                            <p:cond delay="0"/>
                                          </p:stCondLst>
                                        </p:cTn>
                                        <p:tgtEl>
                                          <p:spTgt spid="55">
                                            <p:txEl>
                                              <p:pRg st="0" end="0"/>
                                            </p:txEl>
                                          </p:spTgt>
                                        </p:tgtEl>
                                        <p:attrNameLst>
                                          <p:attrName>style.visibility</p:attrName>
                                        </p:attrNameLst>
                                      </p:cBhvr>
                                      <p:to>
                                        <p:strVal val="visible"/>
                                      </p:to>
                                    </p:set>
                                    <p:anim calcmode="discrete" valueType="clr">
                                      <p:cBhvr override="childStyle">
                                        <p:cTn id="28" dur="1000"/>
                                        <p:tgtEl>
                                          <p:spTgt spid="55">
                                            <p:txEl>
                                              <p:pRg st="0" end="0"/>
                                            </p:txEl>
                                          </p:spTgt>
                                        </p:tgtEl>
                                        <p:attrNameLst>
                                          <p:attrName>style.color</p:attrName>
                                        </p:attrNameLst>
                                      </p:cBhvr>
                                      <p:tavLst>
                                        <p:tav tm="0">
                                          <p:val>
                                            <p:clrVal>
                                              <a:srgbClr val="CC0000"/>
                                            </p:clrVal>
                                          </p:val>
                                        </p:tav>
                                        <p:tav tm="50000">
                                          <p:val>
                                            <p:clrVal>
                                              <a:srgbClr val="0000CC"/>
                                            </p:clrVal>
                                          </p:val>
                                        </p:tav>
                                      </p:tavLst>
                                    </p:anim>
                                    <p:anim calcmode="discrete" valueType="clr">
                                      <p:cBhvr>
                                        <p:cTn id="29" dur="1000"/>
                                        <p:tgtEl>
                                          <p:spTgt spid="55">
                                            <p:txEl>
                                              <p:pRg st="0" end="0"/>
                                            </p:txEl>
                                          </p:spTgt>
                                        </p:tgtEl>
                                        <p:attrNameLst>
                                          <p:attrName>fillcolor</p:attrName>
                                        </p:attrNameLst>
                                      </p:cBhvr>
                                      <p:tavLst>
                                        <p:tav tm="0">
                                          <p:val>
                                            <p:clrVal>
                                              <a:schemeClr val="accent2"/>
                                            </p:clrVal>
                                          </p:val>
                                        </p:tav>
                                        <p:tav tm="50000">
                                          <p:val>
                                            <p:clrVal>
                                              <a:schemeClr val="hlink"/>
                                            </p:clrVal>
                                          </p:val>
                                        </p:tav>
                                      </p:tavLst>
                                    </p:anim>
                                    <p:set>
                                      <p:cBhvr>
                                        <p:cTn id="30" dur="1000"/>
                                        <p:tgtEl>
                                          <p:spTgt spid="55">
                                            <p:txEl>
                                              <p:pRg st="0" end="0"/>
                                            </p:txEl>
                                          </p:spTgt>
                                        </p:tgtEl>
                                        <p:attrNameLst>
                                          <p:attrName>fill.type</p:attrName>
                                        </p:attrNameLst>
                                      </p:cBhvr>
                                      <p:to>
                                        <p:strVal val="solid"/>
                                      </p:to>
                                    </p:set>
                                  </p:child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blinds(horizontal)">
                                      <p:cBhvr>
                                        <p:cTn id="34" dur="1000"/>
                                        <p:tgtEl>
                                          <p:spTgt spid="7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down)">
                                      <p:cBhvr>
                                        <p:cTn id="37" dur="500"/>
                                        <p:tgtEl>
                                          <p:spTgt spid="75"/>
                                        </p:tgtEl>
                                      </p:cBhvr>
                                    </p:animEffect>
                                  </p:childTnLst>
                                </p:cTn>
                              </p:par>
                            </p:childTnLst>
                          </p:cTn>
                        </p:par>
                        <p:par>
                          <p:cTn id="38" fill="hold">
                            <p:stCondLst>
                              <p:cond delay="2000"/>
                            </p:stCondLst>
                            <p:childTnLst>
                              <p:par>
                                <p:cTn id="39" presetID="4" presetClass="entr" presetSubtype="16" fill="hold" grpId="0" nodeType="afterEffect" nodePh="1">
                                  <p:stCondLst>
                                    <p:cond delay="0"/>
                                  </p:stCondLst>
                                  <p:endCondLst>
                                    <p:cond evt="begin" delay="0">
                                      <p:tn val="39"/>
                                    </p:cond>
                                  </p:endCondLst>
                                  <p:childTnLst>
                                    <p:set>
                                      <p:cBhvr>
                                        <p:cTn id="40" dur="1" fill="hold">
                                          <p:stCondLst>
                                            <p:cond delay="0"/>
                                          </p:stCondLst>
                                        </p:cTn>
                                        <p:tgtEl>
                                          <p:spTgt spid="50"/>
                                        </p:tgtEl>
                                        <p:attrNameLst>
                                          <p:attrName>style.visibility</p:attrName>
                                        </p:attrNameLst>
                                      </p:cBhvr>
                                      <p:to>
                                        <p:strVal val="visible"/>
                                      </p:to>
                                    </p:set>
                                    <p:animEffect transition="in" filter="box(in)">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box(in)">
                                      <p:cBhvr>
                                        <p:cTn id="46" dur="500"/>
                                        <p:tgtEl>
                                          <p:spTgt spid="58"/>
                                        </p:tgtEl>
                                      </p:cBhvr>
                                    </p:animEffect>
                                  </p:childTnLst>
                                </p:cTn>
                              </p:par>
                            </p:childTnLst>
                          </p:cTn>
                        </p:par>
                        <p:par>
                          <p:cTn id="47" fill="hold">
                            <p:stCondLst>
                              <p:cond delay="500"/>
                            </p:stCondLst>
                            <p:childTnLst>
                              <p:par>
                                <p:cTn id="48" presetID="4" presetClass="entr" presetSubtype="16" fill="hold" grpId="0"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box(in)">
                                      <p:cBhvr>
                                        <p:cTn id="50" dur="500"/>
                                        <p:tgtEl>
                                          <p:spTgt spid="74"/>
                                        </p:tgtEl>
                                      </p:cBhvr>
                                    </p:animEffect>
                                  </p:childTnLst>
                                </p:cTn>
                              </p:par>
                            </p:childTnLst>
                          </p:cTn>
                        </p:par>
                        <p:par>
                          <p:cTn id="51" fill="hold">
                            <p:stCondLst>
                              <p:cond delay="1000"/>
                            </p:stCondLst>
                            <p:childTnLst>
                              <p:par>
                                <p:cTn id="52" presetID="4" presetClass="entr" presetSubtype="16" fill="hold" grpId="0" nodeType="after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box(in)">
                                      <p:cBhvr>
                                        <p:cTn id="54" dur="500"/>
                                        <p:tgtEl>
                                          <p:spTgt spid="62"/>
                                        </p:tgtEl>
                                      </p:cBhvr>
                                    </p:animEffect>
                                  </p:childTnLst>
                                </p:cTn>
                              </p:par>
                            </p:childTnLst>
                          </p:cTn>
                        </p:par>
                        <p:par>
                          <p:cTn id="55" fill="hold">
                            <p:stCondLst>
                              <p:cond delay="1500"/>
                            </p:stCondLst>
                            <p:childTnLst>
                              <p:par>
                                <p:cTn id="56" presetID="4" presetClass="entr" presetSubtype="16"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box(in)">
                                      <p:cBhvr>
                                        <p:cTn id="58" dur="500"/>
                                        <p:tgtEl>
                                          <p:spTgt spid="63"/>
                                        </p:tgtEl>
                                      </p:cBhvr>
                                    </p:animEffect>
                                  </p:childTnLst>
                                </p:cTn>
                              </p:par>
                            </p:childTnLst>
                          </p:cTn>
                        </p:par>
                        <p:par>
                          <p:cTn id="59" fill="hold">
                            <p:stCondLst>
                              <p:cond delay="2000"/>
                            </p:stCondLst>
                            <p:childTnLst>
                              <p:par>
                                <p:cTn id="60" presetID="4" presetClass="entr" presetSubtype="16" fill="hold" nodeType="after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box(in)">
                                      <p:cBhvr>
                                        <p:cTn id="62" dur="500"/>
                                        <p:tgtEl>
                                          <p:spTgt spid="64"/>
                                        </p:tgtEl>
                                      </p:cBhvr>
                                    </p:animEffect>
                                  </p:childTnLst>
                                </p:cTn>
                              </p:par>
                            </p:childTnLst>
                          </p:cTn>
                        </p:par>
                        <p:par>
                          <p:cTn id="63" fill="hold">
                            <p:stCondLst>
                              <p:cond delay="2500"/>
                            </p:stCondLst>
                            <p:childTnLst>
                              <p:par>
                                <p:cTn id="64" presetID="3" presetClass="entr" presetSubtype="10" fill="hold" grpId="0" nodeType="after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blinds(horizontal)">
                                      <p:cBhvr>
                                        <p:cTn id="66" dur="1000"/>
                                        <p:tgtEl>
                                          <p:spTgt spid="7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barn(inVertical)">
                                      <p:cBhvr>
                                        <p:cTn id="71" dur="500"/>
                                        <p:tgtEl>
                                          <p:spTgt spid="73"/>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barn(inVertical)">
                                      <p:cBhvr>
                                        <p:cTn id="74" dur="500"/>
                                        <p:tgtEl>
                                          <p:spTgt spid="72"/>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dissolve">
                                      <p:cBhvr>
                                        <p:cTn id="7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0" grpId="0"/>
      <p:bldP spid="55" grpId="0" build="allAtOnce"/>
      <p:bldP spid="56" grpId="0"/>
      <p:bldP spid="57" grpId="0"/>
      <p:bldP spid="62" grpId="0"/>
      <p:bldP spid="63" grpId="0"/>
      <p:bldP spid="70" grpId="0"/>
      <p:bldP spid="71" grpId="0"/>
      <p:bldP spid="72" grpId="0"/>
      <p:bldP spid="73" grpId="0"/>
      <p:bldP spid="74" grpId="0"/>
      <p:bldP spid="75" grpId="0" animBg="1"/>
      <p:bldP spid="7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86FA1A-0191-0F77-4583-5FB960243C0F}"/>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4" name="Trapezoid 3">
              <a:extLst>
                <a:ext uri="{FF2B5EF4-FFF2-40B4-BE49-F238E27FC236}">
                  <a16:creationId xmlns:a16="http://schemas.microsoft.com/office/drawing/2014/main" id="{8EF735B7-AA01-EA40-C072-C2044595DE96}"/>
                </a:ext>
              </a:extLst>
            </p:cNvPr>
            <p:cNvSpPr/>
            <p:nvPr/>
          </p:nvSpPr>
          <p:spPr>
            <a:xfrm flipH="1" flipV="1">
              <a:off x="1959979" y="152397"/>
              <a:ext cx="8561408" cy="704127"/>
            </a:xfrm>
            <a:prstGeom prst="trapezoi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5" name="TextBox 4">
              <a:extLst>
                <a:ext uri="{FF2B5EF4-FFF2-40B4-BE49-F238E27FC236}">
                  <a16:creationId xmlns:a16="http://schemas.microsoft.com/office/drawing/2014/main" id="{3DCF8876-B695-ADF7-54C9-FDAFFA4F5ABF}"/>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宋体"/>
                  <a:cs typeface="+mn-cs"/>
                </a:rPr>
                <a:t>2. CÁC PHẢN ỨNG KHÁC</a:t>
              </a:r>
              <a:endParaRPr kumimoji="0" lang="en-US" sz="2800" b="1" i="0" u="none" strike="noStrike" kern="1200" cap="none" spc="0" normalizeH="0" baseline="0" noProof="0">
                <a:ln>
                  <a:noFill/>
                </a:ln>
                <a:effectLst/>
                <a:uLnTx/>
                <a:uFillTx/>
                <a:latin typeface="Calibri" panose="020F0502020204030204"/>
                <a:ea typeface="宋体"/>
                <a:cs typeface="+mn-cs"/>
              </a:endParaRPr>
            </a:p>
          </p:txBody>
        </p:sp>
      </p:grpSp>
      <p:grpSp>
        <p:nvGrpSpPr>
          <p:cNvPr id="26" name="Group 25">
            <a:extLst>
              <a:ext uri="{FF2B5EF4-FFF2-40B4-BE49-F238E27FC236}">
                <a16:creationId xmlns:a16="http://schemas.microsoft.com/office/drawing/2014/main" id="{27E3389D-5AB5-838A-3DEF-364343F37DED}"/>
              </a:ext>
            </a:extLst>
          </p:cNvPr>
          <p:cNvGrpSpPr/>
          <p:nvPr/>
        </p:nvGrpSpPr>
        <p:grpSpPr>
          <a:xfrm>
            <a:off x="535673" y="1242462"/>
            <a:ext cx="1096962" cy="1111250"/>
            <a:chOff x="288023" y="922190"/>
            <a:chExt cx="1096962" cy="1111250"/>
          </a:xfrm>
        </p:grpSpPr>
        <p:pic>
          <p:nvPicPr>
            <p:cNvPr id="27" name="图片 46130" descr="png-0731副本">
              <a:extLst>
                <a:ext uri="{FF2B5EF4-FFF2-40B4-BE49-F238E27FC236}">
                  <a16:creationId xmlns:a16="http://schemas.microsoft.com/office/drawing/2014/main" id="{4620E137-5DF1-B367-0D0E-B7BB927C2AEE}"/>
                </a:ext>
              </a:extLst>
            </p:cNvPr>
            <p:cNvPicPr>
              <a:picLocks noChangeAspect="1"/>
            </p:cNvPicPr>
            <p:nvPr/>
          </p:nvPicPr>
          <p:blipFill>
            <a:blip r:embed="rId3"/>
            <a:stretch>
              <a:fillRect/>
            </a:stretch>
          </p:blipFill>
          <p:spPr>
            <a:xfrm>
              <a:off x="288023" y="922190"/>
              <a:ext cx="1096962" cy="1111250"/>
            </a:xfrm>
            <a:prstGeom prst="rect">
              <a:avLst/>
            </a:prstGeom>
            <a:noFill/>
            <a:ln w="9525">
              <a:noFill/>
            </a:ln>
          </p:spPr>
        </p:pic>
        <p:sp>
          <p:nvSpPr>
            <p:cNvPr id="28" name="TextBox 27">
              <a:extLst>
                <a:ext uri="{FF2B5EF4-FFF2-40B4-BE49-F238E27FC236}">
                  <a16:creationId xmlns:a16="http://schemas.microsoft.com/office/drawing/2014/main" id="{00B8FF4E-9CD4-E6BD-E656-218AB84240C6}"/>
                </a:ext>
              </a:extLst>
            </p:cNvPr>
            <p:cNvSpPr txBox="1"/>
            <p:nvPr/>
          </p:nvSpPr>
          <p:spPr>
            <a:xfrm>
              <a:off x="698085" y="1246984"/>
              <a:ext cx="276837" cy="461665"/>
            </a:xfrm>
            <a:prstGeom prst="rect">
              <a:avLst/>
            </a:prstGeom>
            <a:noFill/>
          </p:spPr>
          <p:txBody>
            <a:bodyPr wrap="square" rtlCol="0">
              <a:spAutoFit/>
            </a:bodyPr>
            <a:lstStyle/>
            <a:p>
              <a:r>
                <a:rPr lang="en-US" sz="2400" b="1"/>
                <a:t>a</a:t>
              </a:r>
            </a:p>
          </p:txBody>
        </p:sp>
      </p:grpSp>
      <p:sp>
        <p:nvSpPr>
          <p:cNvPr id="29" name="TextBox 28">
            <a:extLst>
              <a:ext uri="{FF2B5EF4-FFF2-40B4-BE49-F238E27FC236}">
                <a16:creationId xmlns:a16="http://schemas.microsoft.com/office/drawing/2014/main" id="{8A6A5A0E-E517-65F0-13B5-4BFF6FBF6526}"/>
              </a:ext>
            </a:extLst>
          </p:cNvPr>
          <p:cNvSpPr txBox="1"/>
          <p:nvPr/>
        </p:nvSpPr>
        <p:spPr>
          <a:xfrm>
            <a:off x="1522138" y="1567256"/>
            <a:ext cx="6569217" cy="461665"/>
          </a:xfrm>
          <a:prstGeom prst="rect">
            <a:avLst/>
          </a:prstGeom>
          <a:noFill/>
        </p:spPr>
        <p:txBody>
          <a:bodyPr wrap="square" rtlCol="0">
            <a:spAutoFit/>
          </a:bodyPr>
          <a:lstStyle/>
          <a:p>
            <a:r>
              <a:rPr lang="en-US" sz="2400" b="1">
                <a:solidFill>
                  <a:srgbClr val="C00000"/>
                </a:solidFill>
              </a:rPr>
              <a:t>Phản ứng oxi hoá mạch nhánh alkyl</a:t>
            </a:r>
          </a:p>
        </p:txBody>
      </p:sp>
      <p:pic>
        <p:nvPicPr>
          <p:cNvPr id="9" name="Picture 2" descr="Oxidation of toluene by potassium permanganate, 1 of 2 - Stock Image -  C050/4840 - Science Photo Library">
            <a:extLst>
              <a:ext uri="{FF2B5EF4-FFF2-40B4-BE49-F238E27FC236}">
                <a16:creationId xmlns:a16="http://schemas.microsoft.com/office/drawing/2014/main" id="{1C22F3C4-559C-36DA-B0E4-E8E963A7F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511" y="4432632"/>
            <a:ext cx="1478863" cy="22182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Oxidation of toluene by potassium permanganate, 2 of 2 - Stock Image -  C050/4690 - Science Photo Library">
            <a:extLst>
              <a:ext uri="{FF2B5EF4-FFF2-40B4-BE49-F238E27FC236}">
                <a16:creationId xmlns:a16="http://schemas.microsoft.com/office/drawing/2014/main" id="{0521897B-1EA1-80B8-B869-09C3B7B75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8261" y="4432632"/>
            <a:ext cx="1478863" cy="22182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584368BC-45B5-1F65-8199-10A7C9D21BF0}"/>
              </a:ext>
            </a:extLst>
          </p:cNvPr>
          <p:cNvSpPr>
            <a:spLocks noChangeArrowheads="1"/>
          </p:cNvSpPr>
          <p:nvPr/>
        </p:nvSpPr>
        <p:spPr bwMode="auto">
          <a:xfrm>
            <a:off x="5998262" y="3174345"/>
            <a:ext cx="184150" cy="519113"/>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altLang="en-US" sz="2800" b="0"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Arial" panose="020B0604020202020204" pitchFamily="34" charset="0"/>
            </a:endParaRPr>
          </a:p>
        </p:txBody>
      </p:sp>
      <p:grpSp>
        <p:nvGrpSpPr>
          <p:cNvPr id="12" name="Group 6">
            <a:extLst>
              <a:ext uri="{FF2B5EF4-FFF2-40B4-BE49-F238E27FC236}">
                <a16:creationId xmlns:a16="http://schemas.microsoft.com/office/drawing/2014/main" id="{0ED0EC4F-C1D1-49BA-AB1F-CBA35433D8FF}"/>
              </a:ext>
            </a:extLst>
          </p:cNvPr>
          <p:cNvGrpSpPr>
            <a:grpSpLocks/>
          </p:cNvGrpSpPr>
          <p:nvPr/>
        </p:nvGrpSpPr>
        <p:grpSpPr bwMode="auto">
          <a:xfrm>
            <a:off x="1961403" y="2692364"/>
            <a:ext cx="891869" cy="991831"/>
            <a:chOff x="2196" y="1392"/>
            <a:chExt cx="576" cy="666"/>
          </a:xfrm>
        </p:grpSpPr>
        <p:sp>
          <p:nvSpPr>
            <p:cNvPr id="13" name="Oval 7">
              <a:extLst>
                <a:ext uri="{FF2B5EF4-FFF2-40B4-BE49-F238E27FC236}">
                  <a16:creationId xmlns:a16="http://schemas.microsoft.com/office/drawing/2014/main" id="{DAB3E6A0-7FE5-4C5A-AB37-64FFAC81E742}"/>
                </a:ext>
              </a:extLst>
            </p:cNvPr>
            <p:cNvSpPr>
              <a:spLocks noChangeArrowheads="1"/>
            </p:cNvSpPr>
            <p:nvPr/>
          </p:nvSpPr>
          <p:spPr bwMode="auto">
            <a:xfrm rot="-2001495">
              <a:off x="2340" y="1680"/>
              <a:ext cx="286" cy="286"/>
            </a:xfrm>
            <a:prstGeom prst="ellipse">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14" name="AutoShape 8">
              <a:extLst>
                <a:ext uri="{FF2B5EF4-FFF2-40B4-BE49-F238E27FC236}">
                  <a16:creationId xmlns:a16="http://schemas.microsoft.com/office/drawing/2014/main" id="{2E0801A7-0DF7-25F0-063B-1CB1ADEB7D0B}"/>
                </a:ext>
              </a:extLst>
            </p:cNvPr>
            <p:cNvSpPr>
              <a:spLocks noChangeArrowheads="1"/>
            </p:cNvSpPr>
            <p:nvPr/>
          </p:nvSpPr>
          <p:spPr bwMode="auto">
            <a:xfrm rot="-2009536">
              <a:off x="2196" y="1578"/>
              <a:ext cx="576" cy="480"/>
            </a:xfrm>
            <a:prstGeom prst="hexagon">
              <a:avLst>
                <a:gd name="adj" fmla="val 30000"/>
                <a:gd name="vf" fmla="val 115470"/>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15" name="Line 9">
              <a:extLst>
                <a:ext uri="{FF2B5EF4-FFF2-40B4-BE49-F238E27FC236}">
                  <a16:creationId xmlns:a16="http://schemas.microsoft.com/office/drawing/2014/main" id="{62B28240-A002-E5F9-7F3A-54B31C02F339}"/>
                </a:ext>
              </a:extLst>
            </p:cNvPr>
            <p:cNvSpPr>
              <a:spLocks noChangeShapeType="1"/>
            </p:cNvSpPr>
            <p:nvPr/>
          </p:nvSpPr>
          <p:spPr bwMode="auto">
            <a:xfrm flipH="1" flipV="1">
              <a:off x="2478" y="1392"/>
              <a:ext cx="0" cy="144"/>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grpSp>
      <p:sp>
        <p:nvSpPr>
          <p:cNvPr id="16" name="Text Box 10">
            <a:extLst>
              <a:ext uri="{FF2B5EF4-FFF2-40B4-BE49-F238E27FC236}">
                <a16:creationId xmlns:a16="http://schemas.microsoft.com/office/drawing/2014/main" id="{62D78CC5-580E-351E-E1DA-878C12629EC8}"/>
              </a:ext>
            </a:extLst>
          </p:cNvPr>
          <p:cNvSpPr txBox="1">
            <a:spLocks noChangeArrowheads="1"/>
          </p:cNvSpPr>
          <p:nvPr/>
        </p:nvSpPr>
        <p:spPr bwMode="auto">
          <a:xfrm>
            <a:off x="1632635" y="2235305"/>
            <a:ext cx="17669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ea typeface="新細明體" pitchFamily="18" charset="-120"/>
                <a:cs typeface="Arial" panose="020B0604020202020204" pitchFamily="34" charset="0"/>
              </a:rPr>
              <a:t>CH</a:t>
            </a:r>
            <a:r>
              <a:rPr kumimoji="0" lang="en-US" altLang="en-US" sz="2400" b="1" i="0" u="none" strike="noStrike" kern="1200" cap="none" spc="0" normalizeH="0" baseline="-25000" noProof="0" dirty="0">
                <a:ln>
                  <a:noFill/>
                </a:ln>
                <a:solidFill>
                  <a:srgbClr val="0070C0"/>
                </a:solidFill>
                <a:effectLst/>
                <a:uLnTx/>
                <a:uFillTx/>
                <a:latin typeface="Arial" panose="020B0604020202020204" pitchFamily="34" charset="0"/>
                <a:ea typeface="新細明體" pitchFamily="18" charset="-120"/>
                <a:cs typeface="Arial" panose="020B0604020202020204" pitchFamily="34" charset="0"/>
              </a:rPr>
              <a:t>3</a:t>
            </a: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ea typeface="新細明體" pitchFamily="18" charset="-120"/>
              <a:cs typeface="Arial" panose="020B0604020202020204" pitchFamily="34" charset="0"/>
            </a:endParaRPr>
          </a:p>
        </p:txBody>
      </p:sp>
      <p:sp>
        <p:nvSpPr>
          <p:cNvPr id="17" name="Text Box 11">
            <a:extLst>
              <a:ext uri="{FF2B5EF4-FFF2-40B4-BE49-F238E27FC236}">
                <a16:creationId xmlns:a16="http://schemas.microsoft.com/office/drawing/2014/main" id="{1F8DF015-CF13-FFE1-B1ED-6E588A274A61}"/>
              </a:ext>
            </a:extLst>
          </p:cNvPr>
          <p:cNvSpPr txBox="1">
            <a:spLocks noChangeArrowheads="1"/>
          </p:cNvSpPr>
          <p:nvPr/>
        </p:nvSpPr>
        <p:spPr bwMode="auto">
          <a:xfrm>
            <a:off x="2851837" y="307592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a:t>
            </a:r>
          </a:p>
        </p:txBody>
      </p:sp>
      <p:sp>
        <p:nvSpPr>
          <p:cNvPr id="18" name="Text Box 12">
            <a:extLst>
              <a:ext uri="{FF2B5EF4-FFF2-40B4-BE49-F238E27FC236}">
                <a16:creationId xmlns:a16="http://schemas.microsoft.com/office/drawing/2014/main" id="{19FE9D5F-5B7D-241D-D04F-CBD8638A4B19}"/>
              </a:ext>
            </a:extLst>
          </p:cNvPr>
          <p:cNvSpPr txBox="1">
            <a:spLocks noChangeArrowheads="1"/>
          </p:cNvSpPr>
          <p:nvPr/>
        </p:nvSpPr>
        <p:spPr bwMode="auto">
          <a:xfrm>
            <a:off x="3347137" y="307592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KMnO</a:t>
            </a:r>
            <a:r>
              <a:rPr kumimoji="0" lang="en-US" altLang="en-US" sz="2400" b="1" i="0" u="none" strike="noStrike" kern="1200" cap="none" spc="0" normalizeH="0" baseline="-25000" noProof="0" dirty="0">
                <a:ln>
                  <a:noFill/>
                </a:ln>
                <a:effectLst/>
                <a:uLnTx/>
                <a:uFillTx/>
                <a:latin typeface="Arial" panose="020B0604020202020204" pitchFamily="34" charset="0"/>
                <a:ea typeface="新細明體" pitchFamily="18" charset="-120"/>
                <a:cs typeface="Arial" panose="020B0604020202020204" pitchFamily="34" charset="0"/>
              </a:rPr>
              <a:t>4</a:t>
            </a:r>
            <a:endPar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endParaRPr>
          </a:p>
        </p:txBody>
      </p:sp>
      <p:grpSp>
        <p:nvGrpSpPr>
          <p:cNvPr id="19" name="Group 15">
            <a:extLst>
              <a:ext uri="{FF2B5EF4-FFF2-40B4-BE49-F238E27FC236}">
                <a16:creationId xmlns:a16="http://schemas.microsoft.com/office/drawing/2014/main" id="{AE7DAC31-A335-48E8-0902-1EAF395C7832}"/>
              </a:ext>
            </a:extLst>
          </p:cNvPr>
          <p:cNvGrpSpPr>
            <a:grpSpLocks/>
          </p:cNvGrpSpPr>
          <p:nvPr/>
        </p:nvGrpSpPr>
        <p:grpSpPr bwMode="auto">
          <a:xfrm>
            <a:off x="5709337" y="2618720"/>
            <a:ext cx="914400" cy="1057275"/>
            <a:chOff x="2196" y="1392"/>
            <a:chExt cx="576" cy="666"/>
          </a:xfrm>
        </p:grpSpPr>
        <p:sp>
          <p:nvSpPr>
            <p:cNvPr id="20" name="Oval 16">
              <a:extLst>
                <a:ext uri="{FF2B5EF4-FFF2-40B4-BE49-F238E27FC236}">
                  <a16:creationId xmlns:a16="http://schemas.microsoft.com/office/drawing/2014/main" id="{7006D316-3E09-8163-AFCD-8E4E3DB63984}"/>
                </a:ext>
              </a:extLst>
            </p:cNvPr>
            <p:cNvSpPr>
              <a:spLocks noChangeArrowheads="1"/>
            </p:cNvSpPr>
            <p:nvPr/>
          </p:nvSpPr>
          <p:spPr bwMode="auto">
            <a:xfrm rot="-2001495">
              <a:off x="2340" y="1680"/>
              <a:ext cx="286" cy="286"/>
            </a:xfrm>
            <a:prstGeom prst="ellipse">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21" name="AutoShape 17">
              <a:extLst>
                <a:ext uri="{FF2B5EF4-FFF2-40B4-BE49-F238E27FC236}">
                  <a16:creationId xmlns:a16="http://schemas.microsoft.com/office/drawing/2014/main" id="{A84908E2-6766-D9D6-2766-9D0A898B2596}"/>
                </a:ext>
              </a:extLst>
            </p:cNvPr>
            <p:cNvSpPr>
              <a:spLocks noChangeArrowheads="1"/>
            </p:cNvSpPr>
            <p:nvPr/>
          </p:nvSpPr>
          <p:spPr bwMode="auto">
            <a:xfrm rot="-2009536">
              <a:off x="2196" y="1578"/>
              <a:ext cx="576" cy="480"/>
            </a:xfrm>
            <a:prstGeom prst="hexagon">
              <a:avLst>
                <a:gd name="adj" fmla="val 30000"/>
                <a:gd name="vf" fmla="val 115470"/>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22" name="Line 18">
              <a:extLst>
                <a:ext uri="{FF2B5EF4-FFF2-40B4-BE49-F238E27FC236}">
                  <a16:creationId xmlns:a16="http://schemas.microsoft.com/office/drawing/2014/main" id="{D96AAEE3-9EF9-703F-353C-E24092C0A44E}"/>
                </a:ext>
              </a:extLst>
            </p:cNvPr>
            <p:cNvSpPr>
              <a:spLocks noChangeShapeType="1"/>
            </p:cNvSpPr>
            <p:nvPr/>
          </p:nvSpPr>
          <p:spPr bwMode="auto">
            <a:xfrm flipH="1" flipV="1">
              <a:off x="2478" y="1392"/>
              <a:ext cx="0" cy="144"/>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endParaRPr>
            </a:p>
          </p:txBody>
        </p:sp>
      </p:grpSp>
      <p:sp>
        <p:nvSpPr>
          <p:cNvPr id="23" name="Text Box 20">
            <a:extLst>
              <a:ext uri="{FF2B5EF4-FFF2-40B4-BE49-F238E27FC236}">
                <a16:creationId xmlns:a16="http://schemas.microsoft.com/office/drawing/2014/main" id="{F7B36A76-337E-DE0F-3D1C-C53750F844BA}"/>
              </a:ext>
            </a:extLst>
          </p:cNvPr>
          <p:cNvSpPr txBox="1">
            <a:spLocks noChangeArrowheads="1"/>
          </p:cNvSpPr>
          <p:nvPr/>
        </p:nvSpPr>
        <p:spPr bwMode="auto">
          <a:xfrm>
            <a:off x="6533250" y="306196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a:t>
            </a:r>
          </a:p>
        </p:txBody>
      </p:sp>
      <p:sp>
        <p:nvSpPr>
          <p:cNvPr id="24" name="Text Box 21">
            <a:extLst>
              <a:ext uri="{FF2B5EF4-FFF2-40B4-BE49-F238E27FC236}">
                <a16:creationId xmlns:a16="http://schemas.microsoft.com/office/drawing/2014/main" id="{2BDC245F-E3C0-38F5-F7DB-5FC22B5B349B}"/>
              </a:ext>
            </a:extLst>
          </p:cNvPr>
          <p:cNvSpPr txBox="1">
            <a:spLocks noChangeArrowheads="1"/>
          </p:cNvSpPr>
          <p:nvPr/>
        </p:nvSpPr>
        <p:spPr bwMode="auto">
          <a:xfrm>
            <a:off x="8057250" y="3104495"/>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333399"/>
                </a:solidFill>
                <a:effectLst/>
                <a:uLnTx/>
                <a:uFillTx/>
                <a:latin typeface="Arial" panose="020B0604020202020204" pitchFamily="34" charset="0"/>
                <a:ea typeface="新細明體" pitchFamily="18" charset="-120"/>
                <a:cs typeface="Arial" panose="020B0604020202020204" pitchFamily="34" charset="0"/>
              </a:rPr>
              <a:t>+</a:t>
            </a:r>
          </a:p>
        </p:txBody>
      </p:sp>
      <p:grpSp>
        <p:nvGrpSpPr>
          <p:cNvPr id="25" name="Group 22">
            <a:extLst>
              <a:ext uri="{FF2B5EF4-FFF2-40B4-BE49-F238E27FC236}">
                <a16:creationId xmlns:a16="http://schemas.microsoft.com/office/drawing/2014/main" id="{DD7ED0BE-A62B-D102-4F64-F91096D924E2}"/>
              </a:ext>
            </a:extLst>
          </p:cNvPr>
          <p:cNvGrpSpPr>
            <a:grpSpLocks/>
          </p:cNvGrpSpPr>
          <p:nvPr/>
        </p:nvGrpSpPr>
        <p:grpSpPr bwMode="auto">
          <a:xfrm>
            <a:off x="7114274" y="3075920"/>
            <a:ext cx="3448050" cy="488950"/>
            <a:chOff x="3525" y="1806"/>
            <a:chExt cx="2172" cy="308"/>
          </a:xfrm>
        </p:grpSpPr>
        <p:grpSp>
          <p:nvGrpSpPr>
            <p:cNvPr id="30" name="Group 23">
              <a:extLst>
                <a:ext uri="{FF2B5EF4-FFF2-40B4-BE49-F238E27FC236}">
                  <a16:creationId xmlns:a16="http://schemas.microsoft.com/office/drawing/2014/main" id="{278719B9-D594-3230-2A3E-969603A132B5}"/>
                </a:ext>
              </a:extLst>
            </p:cNvPr>
            <p:cNvGrpSpPr>
              <a:grpSpLocks/>
            </p:cNvGrpSpPr>
            <p:nvPr/>
          </p:nvGrpSpPr>
          <p:grpSpPr bwMode="auto">
            <a:xfrm>
              <a:off x="3525" y="1817"/>
              <a:ext cx="1566" cy="295"/>
              <a:chOff x="3525" y="1817"/>
              <a:chExt cx="1566" cy="295"/>
            </a:xfrm>
          </p:grpSpPr>
          <p:sp>
            <p:nvSpPr>
              <p:cNvPr id="5121" name="Text Box 24">
                <a:extLst>
                  <a:ext uri="{FF2B5EF4-FFF2-40B4-BE49-F238E27FC236}">
                    <a16:creationId xmlns:a16="http://schemas.microsoft.com/office/drawing/2014/main" id="{BCD73209-D0A4-A01D-0831-D4ED13FCF094}"/>
                  </a:ext>
                </a:extLst>
              </p:cNvPr>
              <p:cNvSpPr txBox="1">
                <a:spLocks noChangeArrowheads="1"/>
              </p:cNvSpPr>
              <p:nvPr/>
            </p:nvSpPr>
            <p:spPr bwMode="auto">
              <a:xfrm>
                <a:off x="3525" y="1817"/>
                <a:ext cx="8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MnO</a:t>
                </a:r>
                <a:r>
                  <a:rPr kumimoji="0" lang="en-US" altLang="en-US" sz="2400" b="1" i="0" u="none" strike="noStrike" kern="1200" cap="none" spc="0" normalizeH="0" baseline="-25000" noProof="0" dirty="0">
                    <a:ln>
                      <a:noFill/>
                    </a:ln>
                    <a:effectLst/>
                    <a:uLnTx/>
                    <a:uFillTx/>
                    <a:latin typeface="Arial" panose="020B0604020202020204" pitchFamily="34" charset="0"/>
                    <a:ea typeface="新細明體" pitchFamily="18" charset="-120"/>
                    <a:cs typeface="Arial" panose="020B0604020202020204" pitchFamily="34" charset="0"/>
                  </a:rPr>
                  <a:t>2↓</a:t>
                </a:r>
                <a:endPar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5123" name="Text Box 25">
                <a:extLst>
                  <a:ext uri="{FF2B5EF4-FFF2-40B4-BE49-F238E27FC236}">
                    <a16:creationId xmlns:a16="http://schemas.microsoft.com/office/drawing/2014/main" id="{87881F43-B3F3-47CA-DDB8-B4312378B256}"/>
                  </a:ext>
                </a:extLst>
              </p:cNvPr>
              <p:cNvSpPr txBox="1">
                <a:spLocks noChangeArrowheads="1"/>
              </p:cNvSpPr>
              <p:nvPr/>
            </p:nvSpPr>
            <p:spPr bwMode="auto">
              <a:xfrm>
                <a:off x="4275" y="1824"/>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KOH  </a:t>
                </a:r>
              </a:p>
            </p:txBody>
          </p:sp>
        </p:grpSp>
        <p:sp>
          <p:nvSpPr>
            <p:cNvPr id="31" name="Rectangle 26">
              <a:extLst>
                <a:ext uri="{FF2B5EF4-FFF2-40B4-BE49-F238E27FC236}">
                  <a16:creationId xmlns:a16="http://schemas.microsoft.com/office/drawing/2014/main" id="{7B758938-3F52-E4B3-6FCB-3461B0396D11}"/>
                </a:ext>
              </a:extLst>
            </p:cNvPr>
            <p:cNvSpPr>
              <a:spLocks noChangeArrowheads="1"/>
            </p:cNvSpPr>
            <p:nvPr/>
          </p:nvSpPr>
          <p:spPr bwMode="auto">
            <a:xfrm>
              <a:off x="4944" y="1823"/>
              <a:ext cx="22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Arial" panose="020B0604020202020204" pitchFamily="34" charset="0"/>
                  <a:ea typeface="新細明體" pitchFamily="18" charset="-120"/>
                  <a:cs typeface="Arial" panose="020B0604020202020204" pitchFamily="34" charset="0"/>
                </a:rPr>
                <a:t>+</a:t>
              </a:r>
            </a:p>
          </p:txBody>
        </p:sp>
        <p:sp>
          <p:nvSpPr>
            <p:cNvPr id="5120" name="Text Box 27">
              <a:extLst>
                <a:ext uri="{FF2B5EF4-FFF2-40B4-BE49-F238E27FC236}">
                  <a16:creationId xmlns:a16="http://schemas.microsoft.com/office/drawing/2014/main" id="{068FC382-BD81-337F-622F-CFD733BC3339}"/>
                </a:ext>
              </a:extLst>
            </p:cNvPr>
            <p:cNvSpPr txBox="1">
              <a:spLocks noChangeArrowheads="1"/>
            </p:cNvSpPr>
            <p:nvPr/>
          </p:nvSpPr>
          <p:spPr bwMode="auto">
            <a:xfrm>
              <a:off x="5073" y="1806"/>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rPr>
                <a:t>H</a:t>
              </a:r>
              <a:r>
                <a:rPr kumimoji="0" lang="en-US" altLang="en-US" sz="2400" b="1" i="0" u="none" strike="noStrike" kern="1200" cap="none" spc="0" normalizeH="0" baseline="-25000" noProof="0">
                  <a:ln>
                    <a:noFill/>
                  </a:ln>
                  <a:effectLst/>
                  <a:uLnTx/>
                  <a:uFillTx/>
                  <a:latin typeface="Arial" panose="020B0604020202020204" pitchFamily="34" charset="0"/>
                  <a:ea typeface="新細明體" pitchFamily="18" charset="-120"/>
                  <a:cs typeface="Arial" panose="020B0604020202020204" pitchFamily="34" charset="0"/>
                </a:rPr>
                <a:t>2</a:t>
              </a:r>
              <a:r>
                <a:rPr kumimoji="0" lang="en-US" altLang="en-US" sz="2400" b="1" i="0" u="none" strike="noStrike" kern="1200" cap="none" spc="0" normalizeH="0" baseline="0" noProof="0">
                  <a:ln>
                    <a:noFill/>
                  </a:ln>
                  <a:effectLst/>
                  <a:uLnTx/>
                  <a:uFillTx/>
                  <a:latin typeface="Arial" panose="020B0604020202020204" pitchFamily="34" charset="0"/>
                  <a:ea typeface="新細明體" pitchFamily="18" charset="-120"/>
                  <a:cs typeface="Arial" panose="020B0604020202020204" pitchFamily="34" charset="0"/>
                </a:rPr>
                <a:t>O</a:t>
              </a:r>
            </a:p>
          </p:txBody>
        </p:sp>
      </p:grpSp>
      <p:sp>
        <p:nvSpPr>
          <p:cNvPr id="5124" name="Text Box 33">
            <a:extLst>
              <a:ext uri="{FF2B5EF4-FFF2-40B4-BE49-F238E27FC236}">
                <a16:creationId xmlns:a16="http://schemas.microsoft.com/office/drawing/2014/main" id="{A30E6A9D-E193-BCC4-2101-33428486F724}"/>
              </a:ext>
            </a:extLst>
          </p:cNvPr>
          <p:cNvSpPr txBox="1">
            <a:spLocks noChangeArrowheads="1"/>
          </p:cNvSpPr>
          <p:nvPr/>
        </p:nvSpPr>
        <p:spPr bwMode="auto">
          <a:xfrm>
            <a:off x="4475055" y="3848608"/>
            <a:ext cx="3414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i="0" u="none" strike="noStrike" kern="1200" cap="none" spc="0" normalizeH="0" baseline="0">
                <a:ln>
                  <a:noFill/>
                </a:ln>
                <a:effectLst/>
                <a:uLnTx/>
                <a:uFillTx/>
                <a:latin typeface="Arial" panose="020B0604020202020204" pitchFamily="34" charset="0"/>
                <a:ea typeface="新細明體" pitchFamily="18" charset="-120"/>
                <a:cs typeface="Arial" panose="020B0604020202020204" pitchFamily="34" charset="0"/>
              </a:rPr>
              <a:t>Potassium</a:t>
            </a:r>
            <a:r>
              <a:rPr kumimoji="0" lang="en-US" altLang="en-US" sz="2400" i="0" u="none" strike="noStrike" kern="1200" cap="none" spc="0" normalizeH="0">
                <a:ln>
                  <a:noFill/>
                </a:ln>
                <a:effectLst/>
                <a:uLnTx/>
                <a:uFillTx/>
                <a:latin typeface="Arial" panose="020B0604020202020204" pitchFamily="34" charset="0"/>
                <a:ea typeface="新細明體" pitchFamily="18" charset="-120"/>
                <a:cs typeface="Arial" panose="020B0604020202020204" pitchFamily="34" charset="0"/>
              </a:rPr>
              <a:t> benzonate</a:t>
            </a:r>
            <a:endParaRPr kumimoji="0" lang="vi-VN" altLang="en-US" sz="2400" i="0" u="none" strike="noStrike" kern="1200" cap="none" spc="0" normalizeH="0" baseline="0" dirty="0">
              <a:ln>
                <a:noFill/>
              </a:ln>
              <a:effectLst/>
              <a:uLnTx/>
              <a:uFillTx/>
              <a:latin typeface="Arial" panose="020B0604020202020204" pitchFamily="34" charset="0"/>
              <a:ea typeface="新細明體" pitchFamily="18" charset="-120"/>
              <a:cs typeface="Arial" panose="020B0604020202020204" pitchFamily="34" charset="0"/>
            </a:endParaRPr>
          </a:p>
        </p:txBody>
      </p:sp>
      <p:sp>
        <p:nvSpPr>
          <p:cNvPr id="5125" name="Text Box 54">
            <a:extLst>
              <a:ext uri="{FF2B5EF4-FFF2-40B4-BE49-F238E27FC236}">
                <a16:creationId xmlns:a16="http://schemas.microsoft.com/office/drawing/2014/main" id="{753E436F-75D5-F4DC-EF16-E6DA7CA8EB71}"/>
              </a:ext>
            </a:extLst>
          </p:cNvPr>
          <p:cNvSpPr txBox="1">
            <a:spLocks noChangeArrowheads="1"/>
          </p:cNvSpPr>
          <p:nvPr/>
        </p:nvSpPr>
        <p:spPr bwMode="auto">
          <a:xfrm>
            <a:off x="5023537" y="285178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en-US" sz="2400" b="1" i="0" u="none" strike="noStrike" kern="1200" cap="none" spc="0" normalizeH="0" baseline="0" noProof="0" dirty="0">
                <a:ln>
                  <a:noFill/>
                </a:ln>
                <a:solidFill>
                  <a:srgbClr val="FF3300"/>
                </a:solidFill>
                <a:effectLst/>
                <a:uLnTx/>
                <a:uFillTx/>
                <a:latin typeface="Arial" panose="020B0604020202020204" pitchFamily="34" charset="0"/>
                <a:ea typeface="新細明體" pitchFamily="18" charset="-120"/>
                <a:cs typeface="Arial" panose="020B0604020202020204" pitchFamily="34" charset="0"/>
              </a:rPr>
              <a:t>t</a:t>
            </a:r>
            <a:r>
              <a:rPr kumimoji="1" lang="en-US" altLang="en-US" sz="2400" b="1" i="0" u="none" strike="noStrike" kern="1200" cap="none" spc="0" normalizeH="0" baseline="30000" noProof="0" dirty="0">
                <a:ln>
                  <a:noFill/>
                </a:ln>
                <a:solidFill>
                  <a:srgbClr val="FF3300"/>
                </a:solidFill>
                <a:effectLst/>
                <a:uLnTx/>
                <a:uFillTx/>
                <a:latin typeface="Arial" panose="020B0604020202020204" pitchFamily="34" charset="0"/>
                <a:ea typeface="新細明體" pitchFamily="18" charset="-120"/>
                <a:cs typeface="Arial" panose="020B0604020202020204" pitchFamily="34" charset="0"/>
              </a:rPr>
              <a:t>0</a:t>
            </a:r>
            <a:endParaRPr kumimoji="1" lang="en-SG" altLang="en-US" sz="2400" b="1" i="0" u="none" strike="noStrike" kern="1200" cap="none" spc="0" normalizeH="0" baseline="0" noProof="0" dirty="0">
              <a:ln>
                <a:noFill/>
              </a:ln>
              <a:solidFill>
                <a:srgbClr val="FF3300"/>
              </a:solidFill>
              <a:effectLst/>
              <a:uLnTx/>
              <a:uFillTx/>
              <a:latin typeface="Arial" panose="020B0604020202020204" pitchFamily="34" charset="0"/>
              <a:ea typeface="新細明體" pitchFamily="18" charset="-120"/>
              <a:cs typeface="Arial" panose="020B0604020202020204" pitchFamily="34" charset="0"/>
            </a:endParaRPr>
          </a:p>
        </p:txBody>
      </p:sp>
      <p:sp>
        <p:nvSpPr>
          <p:cNvPr id="5126" name="TextBox 5125">
            <a:extLst>
              <a:ext uri="{FF2B5EF4-FFF2-40B4-BE49-F238E27FC236}">
                <a16:creationId xmlns:a16="http://schemas.microsoft.com/office/drawing/2014/main" id="{BDA7EF00-3313-8085-BD61-CB692ADDD6D8}"/>
              </a:ext>
            </a:extLst>
          </p:cNvPr>
          <p:cNvSpPr txBox="1"/>
          <p:nvPr/>
        </p:nvSpPr>
        <p:spPr>
          <a:xfrm>
            <a:off x="3284619" y="3057495"/>
            <a:ext cx="591808"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2</a:t>
            </a:r>
          </a:p>
        </p:txBody>
      </p:sp>
      <p:sp>
        <p:nvSpPr>
          <p:cNvPr id="5127" name="TextBox 5126">
            <a:extLst>
              <a:ext uri="{FF2B5EF4-FFF2-40B4-BE49-F238E27FC236}">
                <a16:creationId xmlns:a16="http://schemas.microsoft.com/office/drawing/2014/main" id="{72C29141-6A6C-322B-BC35-008249C9A158}"/>
              </a:ext>
            </a:extLst>
          </p:cNvPr>
          <p:cNvSpPr txBox="1"/>
          <p:nvPr/>
        </p:nvSpPr>
        <p:spPr>
          <a:xfrm>
            <a:off x="7009868" y="3099405"/>
            <a:ext cx="591808"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2</a:t>
            </a:r>
          </a:p>
        </p:txBody>
      </p:sp>
      <p:sp>
        <p:nvSpPr>
          <p:cNvPr id="5128" name="Text Box 19">
            <a:extLst>
              <a:ext uri="{FF2B5EF4-FFF2-40B4-BE49-F238E27FC236}">
                <a16:creationId xmlns:a16="http://schemas.microsoft.com/office/drawing/2014/main" id="{9B823936-6300-4D73-90C5-FA53714D6608}"/>
              </a:ext>
            </a:extLst>
          </p:cNvPr>
          <p:cNvSpPr txBox="1">
            <a:spLocks noChangeArrowheads="1"/>
          </p:cNvSpPr>
          <p:nvPr/>
        </p:nvSpPr>
        <p:spPr bwMode="auto">
          <a:xfrm>
            <a:off x="5423585" y="2194104"/>
            <a:ext cx="18774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cmpd="dbl"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ea typeface="新細明體" pitchFamily="18" charset="-120"/>
                <a:cs typeface="Arial" panose="020B0604020202020204" pitchFamily="34" charset="0"/>
              </a:rPr>
              <a:t>   COOK</a:t>
            </a:r>
          </a:p>
        </p:txBody>
      </p:sp>
      <p:sp>
        <p:nvSpPr>
          <p:cNvPr id="5129" name="Line 22">
            <a:extLst>
              <a:ext uri="{FF2B5EF4-FFF2-40B4-BE49-F238E27FC236}">
                <a16:creationId xmlns:a16="http://schemas.microsoft.com/office/drawing/2014/main" id="{C7405CFD-D8D8-0BAD-B131-2754F78F9AC3}"/>
              </a:ext>
            </a:extLst>
          </p:cNvPr>
          <p:cNvSpPr>
            <a:spLocks noChangeShapeType="1"/>
          </p:cNvSpPr>
          <p:nvPr/>
        </p:nvSpPr>
        <p:spPr bwMode="auto">
          <a:xfrm>
            <a:off x="4702745" y="3308985"/>
            <a:ext cx="936859" cy="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5777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86FA1A-0191-0F77-4583-5FB960243C0F}"/>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4" name="Trapezoid 3">
              <a:extLst>
                <a:ext uri="{FF2B5EF4-FFF2-40B4-BE49-F238E27FC236}">
                  <a16:creationId xmlns:a16="http://schemas.microsoft.com/office/drawing/2014/main" id="{8EF735B7-AA01-EA40-C072-C2044595DE96}"/>
                </a:ext>
              </a:extLst>
            </p:cNvPr>
            <p:cNvSpPr/>
            <p:nvPr/>
          </p:nvSpPr>
          <p:spPr>
            <a:xfrm flipH="1" flipV="1">
              <a:off x="1959979" y="152397"/>
              <a:ext cx="8561408" cy="704127"/>
            </a:xfrm>
            <a:prstGeom prst="trapezoi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5" name="TextBox 4">
              <a:extLst>
                <a:ext uri="{FF2B5EF4-FFF2-40B4-BE49-F238E27FC236}">
                  <a16:creationId xmlns:a16="http://schemas.microsoft.com/office/drawing/2014/main" id="{3DCF8876-B695-ADF7-54C9-FDAFFA4F5ABF}"/>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宋体"/>
                  <a:cs typeface="+mn-cs"/>
                </a:rPr>
                <a:t>2. CÁC PHẢN ỨNG KHÁC</a:t>
              </a:r>
              <a:endParaRPr kumimoji="0" lang="en-US" sz="2800" b="1" i="0" u="none" strike="noStrike" kern="1200" cap="none" spc="0" normalizeH="0" baseline="0" noProof="0">
                <a:ln>
                  <a:noFill/>
                </a:ln>
                <a:effectLst/>
                <a:uLnTx/>
                <a:uFillTx/>
                <a:latin typeface="Calibri" panose="020F0502020204030204"/>
                <a:ea typeface="宋体"/>
                <a:cs typeface="+mn-cs"/>
              </a:endParaRPr>
            </a:p>
          </p:txBody>
        </p:sp>
      </p:grpSp>
      <p:grpSp>
        <p:nvGrpSpPr>
          <p:cNvPr id="26" name="Group 25">
            <a:extLst>
              <a:ext uri="{FF2B5EF4-FFF2-40B4-BE49-F238E27FC236}">
                <a16:creationId xmlns:a16="http://schemas.microsoft.com/office/drawing/2014/main" id="{27E3389D-5AB5-838A-3DEF-364343F37DED}"/>
              </a:ext>
            </a:extLst>
          </p:cNvPr>
          <p:cNvGrpSpPr/>
          <p:nvPr/>
        </p:nvGrpSpPr>
        <p:grpSpPr>
          <a:xfrm>
            <a:off x="535673" y="1242462"/>
            <a:ext cx="1096962" cy="1111250"/>
            <a:chOff x="288023" y="922190"/>
            <a:chExt cx="1096962" cy="1111250"/>
          </a:xfrm>
        </p:grpSpPr>
        <p:pic>
          <p:nvPicPr>
            <p:cNvPr id="27" name="图片 46130" descr="png-0731副本">
              <a:extLst>
                <a:ext uri="{FF2B5EF4-FFF2-40B4-BE49-F238E27FC236}">
                  <a16:creationId xmlns:a16="http://schemas.microsoft.com/office/drawing/2014/main" id="{4620E137-5DF1-B367-0D0E-B7BB927C2AEE}"/>
                </a:ext>
              </a:extLst>
            </p:cNvPr>
            <p:cNvPicPr>
              <a:picLocks noChangeAspect="1"/>
            </p:cNvPicPr>
            <p:nvPr/>
          </p:nvPicPr>
          <p:blipFill>
            <a:blip r:embed="rId3"/>
            <a:stretch>
              <a:fillRect/>
            </a:stretch>
          </p:blipFill>
          <p:spPr>
            <a:xfrm>
              <a:off x="288023" y="922190"/>
              <a:ext cx="1096962" cy="1111250"/>
            </a:xfrm>
            <a:prstGeom prst="rect">
              <a:avLst/>
            </a:prstGeom>
            <a:noFill/>
            <a:ln w="9525">
              <a:noFill/>
            </a:ln>
          </p:spPr>
        </p:pic>
        <p:sp>
          <p:nvSpPr>
            <p:cNvPr id="28" name="TextBox 27">
              <a:extLst>
                <a:ext uri="{FF2B5EF4-FFF2-40B4-BE49-F238E27FC236}">
                  <a16:creationId xmlns:a16="http://schemas.microsoft.com/office/drawing/2014/main" id="{00B8FF4E-9CD4-E6BD-E656-218AB84240C6}"/>
                </a:ext>
              </a:extLst>
            </p:cNvPr>
            <p:cNvSpPr txBox="1"/>
            <p:nvPr/>
          </p:nvSpPr>
          <p:spPr>
            <a:xfrm>
              <a:off x="698085" y="1246984"/>
              <a:ext cx="276837" cy="461665"/>
            </a:xfrm>
            <a:prstGeom prst="rect">
              <a:avLst/>
            </a:prstGeom>
            <a:noFill/>
          </p:spPr>
          <p:txBody>
            <a:bodyPr wrap="square" rtlCol="0">
              <a:spAutoFit/>
            </a:bodyPr>
            <a:lstStyle/>
            <a:p>
              <a:r>
                <a:rPr lang="en-US" sz="2400" b="1"/>
                <a:t>a</a:t>
              </a:r>
            </a:p>
          </p:txBody>
        </p:sp>
      </p:grpSp>
      <p:sp>
        <p:nvSpPr>
          <p:cNvPr id="29" name="TextBox 28">
            <a:extLst>
              <a:ext uri="{FF2B5EF4-FFF2-40B4-BE49-F238E27FC236}">
                <a16:creationId xmlns:a16="http://schemas.microsoft.com/office/drawing/2014/main" id="{8A6A5A0E-E517-65F0-13B5-4BFF6FBF6526}"/>
              </a:ext>
            </a:extLst>
          </p:cNvPr>
          <p:cNvSpPr txBox="1"/>
          <p:nvPr/>
        </p:nvSpPr>
        <p:spPr>
          <a:xfrm>
            <a:off x="1522138" y="1567256"/>
            <a:ext cx="6569217" cy="461665"/>
          </a:xfrm>
          <a:prstGeom prst="rect">
            <a:avLst/>
          </a:prstGeom>
          <a:noFill/>
        </p:spPr>
        <p:txBody>
          <a:bodyPr wrap="square" rtlCol="0">
            <a:spAutoFit/>
          </a:bodyPr>
          <a:lstStyle/>
          <a:p>
            <a:r>
              <a:rPr lang="en-US" sz="2400" b="1">
                <a:solidFill>
                  <a:srgbClr val="C00000"/>
                </a:solidFill>
              </a:rPr>
              <a:t>Phản ứng oxi hoá mạch nhánh alkyl</a:t>
            </a:r>
          </a:p>
        </p:txBody>
      </p:sp>
      <p:sp>
        <p:nvSpPr>
          <p:cNvPr id="10" name="Rectangle 9">
            <a:extLst>
              <a:ext uri="{FF2B5EF4-FFF2-40B4-BE49-F238E27FC236}">
                <a16:creationId xmlns:a16="http://schemas.microsoft.com/office/drawing/2014/main" id="{657EBC2D-4CD0-5C76-8034-616F97EE8C8F}"/>
              </a:ext>
            </a:extLst>
          </p:cNvPr>
          <p:cNvSpPr/>
          <p:nvPr/>
        </p:nvSpPr>
        <p:spPr>
          <a:xfrm>
            <a:off x="1632635" y="2482849"/>
            <a:ext cx="9957723" cy="384175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1" name="Rectangle 10">
            <a:extLst>
              <a:ext uri="{FF2B5EF4-FFF2-40B4-BE49-F238E27FC236}">
                <a16:creationId xmlns:a16="http://schemas.microsoft.com/office/drawing/2014/main" id="{C385E445-7436-B3B1-5408-89F7417196FA}"/>
              </a:ext>
            </a:extLst>
          </p:cNvPr>
          <p:cNvSpPr>
            <a:spLocks noChangeArrowheads="1"/>
          </p:cNvSpPr>
          <p:nvPr/>
        </p:nvSpPr>
        <p:spPr bwMode="auto">
          <a:xfrm>
            <a:off x="1777078" y="2574074"/>
            <a:ext cx="9567198" cy="937949"/>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Trong </a:t>
            </a:r>
            <a:r>
              <a:rPr kumimoji="0" lang="en-US" sz="24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môi trường acid</a:t>
            </a: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phản ứng xảy ra dễ dàng hơn và cho sản phẩm là </a:t>
            </a:r>
            <a:r>
              <a:rPr kumimoji="0" lang="en-US" sz="2400" b="1" i="0" u="none" strike="noStrike" kern="1200" cap="none" spc="0" normalizeH="0" baseline="0" noProof="0">
                <a:ln>
                  <a:noFill/>
                </a:ln>
                <a:solidFill>
                  <a:srgbClr val="B32DBD"/>
                </a:solidFill>
                <a:effectLst/>
                <a:uLnTx/>
                <a:uFillTx/>
                <a:latin typeface="Arial" panose="020B0604020202020204" pitchFamily="34" charset="0"/>
                <a:cs typeface="Arial" panose="020B0604020202020204" pitchFamily="34" charset="0"/>
              </a:rPr>
              <a:t>benzonic acid</a:t>
            </a:r>
            <a:r>
              <a:rPr kumimoji="0" lang="en-US" sz="2400" b="0" i="0" u="none" strike="noStrike" kern="1200" cap="none" spc="0" normalizeH="0" baseline="0" noProof="0">
                <a:ln>
                  <a:noFill/>
                </a:ln>
                <a:solidFill>
                  <a:srgbClr val="B32DBD"/>
                </a:solidFill>
                <a:effectLst/>
                <a:uLnTx/>
                <a:uFillTx/>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B32DBD"/>
              </a:solidFill>
              <a:effectLst/>
              <a:uLnTx/>
              <a:uFillTx/>
              <a:latin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E0C2C47B-CD4D-D87F-397B-E695F6E05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953" y="3534825"/>
            <a:ext cx="6427086" cy="267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912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86FA1A-0191-0F77-4583-5FB960243C0F}"/>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4" name="Trapezoid 3">
              <a:extLst>
                <a:ext uri="{FF2B5EF4-FFF2-40B4-BE49-F238E27FC236}">
                  <a16:creationId xmlns:a16="http://schemas.microsoft.com/office/drawing/2014/main" id="{8EF735B7-AA01-EA40-C072-C2044595DE96}"/>
                </a:ext>
              </a:extLst>
            </p:cNvPr>
            <p:cNvSpPr/>
            <p:nvPr/>
          </p:nvSpPr>
          <p:spPr>
            <a:xfrm flipH="1" flipV="1">
              <a:off x="1959979" y="152397"/>
              <a:ext cx="8561408" cy="704127"/>
            </a:xfrm>
            <a:prstGeom prst="trapezoi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5" name="TextBox 4">
              <a:extLst>
                <a:ext uri="{FF2B5EF4-FFF2-40B4-BE49-F238E27FC236}">
                  <a16:creationId xmlns:a16="http://schemas.microsoft.com/office/drawing/2014/main" id="{3DCF8876-B695-ADF7-54C9-FDAFFA4F5ABF}"/>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宋体"/>
                  <a:cs typeface="+mn-cs"/>
                </a:rPr>
                <a:t>2. CÁC PHẢN ỨNG KHÁC</a:t>
              </a:r>
              <a:endParaRPr kumimoji="0" lang="en-US" sz="2800" b="1" i="0" u="none" strike="noStrike" kern="1200" cap="none" spc="0" normalizeH="0" baseline="0" noProof="0">
                <a:ln>
                  <a:noFill/>
                </a:ln>
                <a:effectLst/>
                <a:uLnTx/>
                <a:uFillTx/>
                <a:latin typeface="Calibri" panose="020F0502020204030204"/>
                <a:ea typeface="宋体"/>
                <a:cs typeface="+mn-cs"/>
              </a:endParaRPr>
            </a:p>
          </p:txBody>
        </p:sp>
      </p:grpSp>
      <p:grpSp>
        <p:nvGrpSpPr>
          <p:cNvPr id="26" name="Group 25">
            <a:extLst>
              <a:ext uri="{FF2B5EF4-FFF2-40B4-BE49-F238E27FC236}">
                <a16:creationId xmlns:a16="http://schemas.microsoft.com/office/drawing/2014/main" id="{27E3389D-5AB5-838A-3DEF-364343F37DED}"/>
              </a:ext>
            </a:extLst>
          </p:cNvPr>
          <p:cNvGrpSpPr/>
          <p:nvPr/>
        </p:nvGrpSpPr>
        <p:grpSpPr>
          <a:xfrm>
            <a:off x="535673" y="1242462"/>
            <a:ext cx="1096962" cy="1111250"/>
            <a:chOff x="288023" y="922190"/>
            <a:chExt cx="1096962" cy="1111250"/>
          </a:xfrm>
        </p:grpSpPr>
        <p:pic>
          <p:nvPicPr>
            <p:cNvPr id="27" name="图片 46130" descr="png-0731副本">
              <a:extLst>
                <a:ext uri="{FF2B5EF4-FFF2-40B4-BE49-F238E27FC236}">
                  <a16:creationId xmlns:a16="http://schemas.microsoft.com/office/drawing/2014/main" id="{4620E137-5DF1-B367-0D0E-B7BB927C2AEE}"/>
                </a:ext>
              </a:extLst>
            </p:cNvPr>
            <p:cNvPicPr>
              <a:picLocks noChangeAspect="1"/>
            </p:cNvPicPr>
            <p:nvPr/>
          </p:nvPicPr>
          <p:blipFill>
            <a:blip r:embed="rId3"/>
            <a:stretch>
              <a:fillRect/>
            </a:stretch>
          </p:blipFill>
          <p:spPr>
            <a:xfrm>
              <a:off x="288023" y="922190"/>
              <a:ext cx="1096962" cy="1111250"/>
            </a:xfrm>
            <a:prstGeom prst="rect">
              <a:avLst/>
            </a:prstGeom>
            <a:noFill/>
            <a:ln w="9525">
              <a:noFill/>
            </a:ln>
          </p:spPr>
        </p:pic>
        <p:sp>
          <p:nvSpPr>
            <p:cNvPr id="28" name="TextBox 27">
              <a:extLst>
                <a:ext uri="{FF2B5EF4-FFF2-40B4-BE49-F238E27FC236}">
                  <a16:creationId xmlns:a16="http://schemas.microsoft.com/office/drawing/2014/main" id="{00B8FF4E-9CD4-E6BD-E656-218AB84240C6}"/>
                </a:ext>
              </a:extLst>
            </p:cNvPr>
            <p:cNvSpPr txBox="1"/>
            <p:nvPr/>
          </p:nvSpPr>
          <p:spPr>
            <a:xfrm>
              <a:off x="698085" y="1246984"/>
              <a:ext cx="276837" cy="461665"/>
            </a:xfrm>
            <a:prstGeom prst="rect">
              <a:avLst/>
            </a:prstGeom>
            <a:noFill/>
          </p:spPr>
          <p:txBody>
            <a:bodyPr wrap="square" rtlCol="0">
              <a:spAutoFit/>
            </a:bodyPr>
            <a:lstStyle/>
            <a:p>
              <a:r>
                <a:rPr lang="en-US" sz="2400" b="1"/>
                <a:t>a</a:t>
              </a:r>
            </a:p>
          </p:txBody>
        </p:sp>
      </p:grpSp>
      <p:sp>
        <p:nvSpPr>
          <p:cNvPr id="29" name="TextBox 28">
            <a:extLst>
              <a:ext uri="{FF2B5EF4-FFF2-40B4-BE49-F238E27FC236}">
                <a16:creationId xmlns:a16="http://schemas.microsoft.com/office/drawing/2014/main" id="{8A6A5A0E-E517-65F0-13B5-4BFF6FBF6526}"/>
              </a:ext>
            </a:extLst>
          </p:cNvPr>
          <p:cNvSpPr txBox="1"/>
          <p:nvPr/>
        </p:nvSpPr>
        <p:spPr>
          <a:xfrm>
            <a:off x="1522138" y="1567256"/>
            <a:ext cx="6569217" cy="461665"/>
          </a:xfrm>
          <a:prstGeom prst="rect">
            <a:avLst/>
          </a:prstGeom>
          <a:noFill/>
        </p:spPr>
        <p:txBody>
          <a:bodyPr wrap="square" rtlCol="0">
            <a:spAutoFit/>
          </a:bodyPr>
          <a:lstStyle/>
          <a:p>
            <a:r>
              <a:rPr lang="en-US" sz="2400" b="1">
                <a:solidFill>
                  <a:srgbClr val="C00000"/>
                </a:solidFill>
              </a:rPr>
              <a:t>Phản ứng oxi hoá mạch nhánh alkyl</a:t>
            </a:r>
          </a:p>
        </p:txBody>
      </p:sp>
      <p:sp>
        <p:nvSpPr>
          <p:cNvPr id="8" name="Rectangle 7">
            <a:extLst>
              <a:ext uri="{FF2B5EF4-FFF2-40B4-BE49-F238E27FC236}">
                <a16:creationId xmlns:a16="http://schemas.microsoft.com/office/drawing/2014/main" id="{641B8917-80A9-C9B1-333D-99D87AAFBD4A}"/>
              </a:ext>
            </a:extLst>
          </p:cNvPr>
          <p:cNvSpPr>
            <a:spLocks noChangeArrowheads="1"/>
          </p:cNvSpPr>
          <p:nvPr/>
        </p:nvSpPr>
        <p:spPr bwMode="auto">
          <a:xfrm>
            <a:off x="1971509" y="3568960"/>
            <a:ext cx="3211786" cy="49475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+ 6KMnO</a:t>
            </a:r>
            <a:r>
              <a:rPr kumimoji="0" lang="en-US" sz="2400" b="0" i="0" u="none" strike="noStrike" kern="1200" cap="none" spc="0" normalizeH="0" baseline="-25000" noProof="0">
                <a:ln>
                  <a:noFill/>
                </a:ln>
                <a:solidFill>
                  <a:prstClr val="black"/>
                </a:solidFill>
                <a:effectLst/>
                <a:uLnTx/>
                <a:uFillTx/>
                <a:latin typeface="Arial" panose="020B0604020202020204" pitchFamily="34" charset="0"/>
                <a:cs typeface="Arial" panose="020B0604020202020204" pitchFamily="34" charset="0"/>
              </a:rPr>
              <a:t>4</a:t>
            </a:r>
            <a:r>
              <a:rPr kumimoji="0" lang="en-US" sz="24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+ 9H</a:t>
            </a:r>
            <a:r>
              <a:rPr kumimoji="0" lang="en-US" sz="2400" b="0" i="0" u="none" strike="noStrike" kern="1200" cap="none" spc="0" normalizeH="0" baseline="-25000" noProof="0">
                <a:ln>
                  <a:noFill/>
                </a:ln>
                <a:solidFill>
                  <a:prstClr val="black"/>
                </a:solidFill>
                <a:effectLst/>
                <a:uLnTx/>
                <a:uFillTx/>
                <a:latin typeface="Arial" panose="020B0604020202020204" pitchFamily="34" charset="0"/>
                <a:cs typeface="Arial" panose="020B0604020202020204" pitchFamily="34" charset="0"/>
              </a:rPr>
              <a:t>2</a:t>
            </a:r>
            <a:r>
              <a:rPr kumimoji="0" lang="en-US" sz="24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SO</a:t>
            </a:r>
            <a:r>
              <a:rPr kumimoji="0" lang="en-US" sz="2400" b="0" i="0" u="none" strike="noStrike" kern="1200" cap="none" spc="0" normalizeH="0" baseline="-25000" noProof="0">
                <a:ln>
                  <a:noFill/>
                </a:ln>
                <a:solidFill>
                  <a:prstClr val="black"/>
                </a:solidFill>
                <a:effectLst/>
                <a:uLnTx/>
                <a:uFillTx/>
                <a:latin typeface="Arial" panose="020B0604020202020204" pitchFamily="34" charset="0"/>
                <a:cs typeface="Arial" panose="020B0604020202020204" pitchFamily="34" charset="0"/>
              </a:rPr>
              <a:t>4</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DED4CD-58AD-0800-F378-4873D357A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274" y="2638201"/>
            <a:ext cx="1018235" cy="18615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6679B7B-FF7C-0AAB-0520-F208883765BA}"/>
              </a:ext>
            </a:extLst>
          </p:cNvPr>
          <p:cNvSpPr>
            <a:spLocks noChangeArrowheads="1"/>
          </p:cNvSpPr>
          <p:nvPr/>
        </p:nvSpPr>
        <p:spPr bwMode="auto">
          <a:xfrm>
            <a:off x="535673" y="3568961"/>
            <a:ext cx="417601" cy="49475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5</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Line 22">
            <a:extLst>
              <a:ext uri="{FF2B5EF4-FFF2-40B4-BE49-F238E27FC236}">
                <a16:creationId xmlns:a16="http://schemas.microsoft.com/office/drawing/2014/main" id="{9B48875A-D1FA-20F3-25EE-35C9BB061AFF}"/>
              </a:ext>
            </a:extLst>
          </p:cNvPr>
          <p:cNvSpPr>
            <a:spLocks noChangeShapeType="1"/>
          </p:cNvSpPr>
          <p:nvPr/>
        </p:nvSpPr>
        <p:spPr bwMode="auto">
          <a:xfrm>
            <a:off x="4985095" y="3816335"/>
            <a:ext cx="936859" cy="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B5FB26A-5B4E-4BA6-F416-0AF7CF959E5F}"/>
              </a:ext>
            </a:extLst>
          </p:cNvPr>
          <p:cNvSpPr>
            <a:spLocks noChangeArrowheads="1"/>
          </p:cNvSpPr>
          <p:nvPr/>
        </p:nvSpPr>
        <p:spPr bwMode="auto">
          <a:xfrm>
            <a:off x="5922082" y="3568960"/>
            <a:ext cx="6172199" cy="49475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400">
                <a:solidFill>
                  <a:prstClr val="black"/>
                </a:solidFill>
                <a:latin typeface="Arial" panose="020B0604020202020204" pitchFamily="34" charset="0"/>
                <a:cs typeface="Arial" panose="020B0604020202020204" pitchFamily="34" charset="0"/>
              </a:rPr>
              <a:t>5C</a:t>
            </a:r>
            <a:r>
              <a:rPr lang="en-US" sz="2400" baseline="-25000">
                <a:solidFill>
                  <a:prstClr val="black"/>
                </a:solidFill>
                <a:latin typeface="Arial" panose="020B0604020202020204" pitchFamily="34" charset="0"/>
                <a:cs typeface="Arial" panose="020B0604020202020204" pitchFamily="34" charset="0"/>
              </a:rPr>
              <a:t>6</a:t>
            </a:r>
            <a:r>
              <a:rPr lang="en-US" sz="2400">
                <a:solidFill>
                  <a:prstClr val="black"/>
                </a:solidFill>
                <a:latin typeface="Arial" panose="020B0604020202020204" pitchFamily="34" charset="0"/>
                <a:cs typeface="Arial" panose="020B0604020202020204" pitchFamily="34" charset="0"/>
              </a:rPr>
              <a:t>H</a:t>
            </a:r>
            <a:r>
              <a:rPr lang="en-US" sz="2400" baseline="-25000">
                <a:solidFill>
                  <a:prstClr val="black"/>
                </a:solidFill>
                <a:latin typeface="Arial" panose="020B0604020202020204" pitchFamily="34" charset="0"/>
                <a:cs typeface="Arial" panose="020B0604020202020204" pitchFamily="34" charset="0"/>
              </a:rPr>
              <a:t>5</a:t>
            </a:r>
            <a:r>
              <a:rPr lang="en-US" sz="2400">
                <a:solidFill>
                  <a:prstClr val="black"/>
                </a:solidFill>
                <a:latin typeface="Arial" panose="020B0604020202020204" pitchFamily="34" charset="0"/>
                <a:cs typeface="Arial" panose="020B0604020202020204" pitchFamily="34" charset="0"/>
              </a:rPr>
              <a:t>COOH + 3K</a:t>
            </a:r>
            <a:r>
              <a:rPr lang="en-US" sz="2400" baseline="-25000">
                <a:solidFill>
                  <a:prstClr val="black"/>
                </a:solidFill>
                <a:latin typeface="Arial" panose="020B0604020202020204" pitchFamily="34" charset="0"/>
                <a:cs typeface="Arial" panose="020B0604020202020204" pitchFamily="34" charset="0"/>
              </a:rPr>
              <a:t>2</a:t>
            </a:r>
            <a:r>
              <a:rPr lang="en-US" sz="2400">
                <a:solidFill>
                  <a:prstClr val="black"/>
                </a:solidFill>
                <a:latin typeface="Arial" panose="020B0604020202020204" pitchFamily="34" charset="0"/>
                <a:cs typeface="Arial" panose="020B0604020202020204" pitchFamily="34" charset="0"/>
              </a:rPr>
              <a:t>SO</a:t>
            </a:r>
            <a:r>
              <a:rPr lang="en-US" sz="2400" baseline="-25000">
                <a:solidFill>
                  <a:prstClr val="black"/>
                </a:solidFill>
                <a:latin typeface="Arial" panose="020B0604020202020204" pitchFamily="34" charset="0"/>
                <a:cs typeface="Arial" panose="020B0604020202020204" pitchFamily="34" charset="0"/>
              </a:rPr>
              <a:t>4</a:t>
            </a:r>
            <a:r>
              <a:rPr lang="en-US" sz="2400">
                <a:solidFill>
                  <a:prstClr val="black"/>
                </a:solidFill>
                <a:latin typeface="Arial" panose="020B0604020202020204" pitchFamily="34" charset="0"/>
                <a:cs typeface="Arial" panose="020B0604020202020204" pitchFamily="34" charset="0"/>
              </a:rPr>
              <a:t> + 6MnSO</a:t>
            </a:r>
            <a:r>
              <a:rPr lang="en-US" sz="2400" baseline="-25000">
                <a:solidFill>
                  <a:prstClr val="black"/>
                </a:solidFill>
                <a:latin typeface="Arial" panose="020B0604020202020204" pitchFamily="34" charset="0"/>
                <a:cs typeface="Arial" panose="020B0604020202020204" pitchFamily="34" charset="0"/>
              </a:rPr>
              <a:t>4</a:t>
            </a:r>
            <a:r>
              <a:rPr lang="en-US" sz="2400">
                <a:solidFill>
                  <a:prstClr val="black"/>
                </a:solidFill>
                <a:latin typeface="Arial" panose="020B0604020202020204" pitchFamily="34" charset="0"/>
                <a:cs typeface="Arial" panose="020B0604020202020204" pitchFamily="34" charset="0"/>
              </a:rPr>
              <a:t> + 14H</a:t>
            </a:r>
            <a:r>
              <a:rPr lang="en-US" sz="2400" baseline="-25000">
                <a:solidFill>
                  <a:prstClr val="black"/>
                </a:solidFill>
                <a:latin typeface="Arial" panose="020B0604020202020204" pitchFamily="34" charset="0"/>
                <a:cs typeface="Arial" panose="020B0604020202020204" pitchFamily="34" charset="0"/>
              </a:rPr>
              <a:t>2</a:t>
            </a:r>
            <a:r>
              <a:rPr lang="en-US" sz="2400">
                <a:solidFill>
                  <a:prstClr val="black"/>
                </a:solidFill>
                <a:latin typeface="Arial" panose="020B0604020202020204" pitchFamily="34" charset="0"/>
                <a:cs typeface="Arial" panose="020B0604020202020204" pitchFamily="34" charset="0"/>
              </a:rPr>
              <a:t>O</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EC26458-BB72-3C9B-7D5E-C8CC49396FFC}"/>
              </a:ext>
            </a:extLst>
          </p:cNvPr>
          <p:cNvSpPr>
            <a:spLocks noChangeArrowheads="1"/>
          </p:cNvSpPr>
          <p:nvPr/>
        </p:nvSpPr>
        <p:spPr bwMode="auto">
          <a:xfrm>
            <a:off x="744473" y="4581705"/>
            <a:ext cx="1345015" cy="49475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Toluene </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B7A353C-10B2-7EAC-FC86-C34FD6000175}"/>
              </a:ext>
            </a:extLst>
          </p:cNvPr>
          <p:cNvSpPr>
            <a:spLocks noChangeArrowheads="1"/>
          </p:cNvSpPr>
          <p:nvPr/>
        </p:nvSpPr>
        <p:spPr bwMode="auto">
          <a:xfrm>
            <a:off x="5810294" y="4581704"/>
            <a:ext cx="2350035" cy="49475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Benzonic acid.</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7166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pattFill prst="lgGrid">
          <a:fgClr>
            <a:srgbClr val="CCFFCC"/>
          </a:fgClr>
          <a:bgClr>
            <a:schemeClr val="bg1"/>
          </a:bgClr>
        </a:patt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86FA1A-0191-0F77-4583-5FB960243C0F}"/>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4" name="Trapezoid 3">
              <a:extLst>
                <a:ext uri="{FF2B5EF4-FFF2-40B4-BE49-F238E27FC236}">
                  <a16:creationId xmlns:a16="http://schemas.microsoft.com/office/drawing/2014/main" id="{8EF735B7-AA01-EA40-C072-C2044595DE96}"/>
                </a:ext>
              </a:extLst>
            </p:cNvPr>
            <p:cNvSpPr/>
            <p:nvPr/>
          </p:nvSpPr>
          <p:spPr>
            <a:xfrm flipH="1" flipV="1">
              <a:off x="1959979" y="152397"/>
              <a:ext cx="8561408" cy="704127"/>
            </a:xfrm>
            <a:prstGeom prst="trapezoi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5" name="TextBox 4">
              <a:extLst>
                <a:ext uri="{FF2B5EF4-FFF2-40B4-BE49-F238E27FC236}">
                  <a16:creationId xmlns:a16="http://schemas.microsoft.com/office/drawing/2014/main" id="{3DCF8876-B695-ADF7-54C9-FDAFFA4F5ABF}"/>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宋体"/>
                  <a:cs typeface="+mn-cs"/>
                </a:rPr>
                <a:t>2. CÁC PHẢN ỨNG KHÁC</a:t>
              </a:r>
              <a:endParaRPr kumimoji="0" lang="en-US" sz="2800" b="1" i="0" u="none" strike="noStrike" kern="1200" cap="none" spc="0" normalizeH="0" baseline="0" noProof="0">
                <a:ln>
                  <a:noFill/>
                </a:ln>
                <a:effectLst/>
                <a:uLnTx/>
                <a:uFillTx/>
                <a:latin typeface="Calibri" panose="020F0502020204030204"/>
                <a:ea typeface="宋体"/>
                <a:cs typeface="+mn-cs"/>
              </a:endParaRPr>
            </a:p>
          </p:txBody>
        </p:sp>
      </p:grpSp>
      <p:grpSp>
        <p:nvGrpSpPr>
          <p:cNvPr id="6" name="Group 5">
            <a:extLst>
              <a:ext uri="{FF2B5EF4-FFF2-40B4-BE49-F238E27FC236}">
                <a16:creationId xmlns:a16="http://schemas.microsoft.com/office/drawing/2014/main" id="{0DC4CCD3-165C-D4BD-D581-F6462D60DE5D}"/>
              </a:ext>
            </a:extLst>
          </p:cNvPr>
          <p:cNvGrpSpPr/>
          <p:nvPr/>
        </p:nvGrpSpPr>
        <p:grpSpPr>
          <a:xfrm>
            <a:off x="727814" y="1334058"/>
            <a:ext cx="10736371" cy="4876756"/>
            <a:chOff x="792621" y="1132651"/>
            <a:chExt cx="10736371" cy="4876756"/>
          </a:xfrm>
        </p:grpSpPr>
        <p:sp>
          <p:nvSpPr>
            <p:cNvPr id="7" name="Rectangle: Rounded Corners 6">
              <a:extLst>
                <a:ext uri="{FF2B5EF4-FFF2-40B4-BE49-F238E27FC236}">
                  <a16:creationId xmlns:a16="http://schemas.microsoft.com/office/drawing/2014/main" id="{D9988951-91D0-5542-BA09-0011D1BA162A}"/>
                </a:ext>
              </a:extLst>
            </p:cNvPr>
            <p:cNvSpPr/>
            <p:nvPr/>
          </p:nvSpPr>
          <p:spPr>
            <a:xfrm>
              <a:off x="1185841" y="1440542"/>
              <a:ext cx="10343151" cy="4568865"/>
            </a:xfrm>
            <a:prstGeom prst="roundRect">
              <a:avLst>
                <a:gd name="adj" fmla="val 6036"/>
              </a:avLst>
            </a:prstGeom>
            <a:solidFill>
              <a:srgbClr val="E0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14" name="Straight Connector 13">
              <a:extLst>
                <a:ext uri="{FF2B5EF4-FFF2-40B4-BE49-F238E27FC236}">
                  <a16:creationId xmlns:a16="http://schemas.microsoft.com/office/drawing/2014/main" id="{6E7F1827-3282-EE70-84ED-C0C39A3454C6}"/>
                </a:ext>
              </a:extLst>
            </p:cNvPr>
            <p:cNvCxnSpPr/>
            <p:nvPr/>
          </p:nvCxnSpPr>
          <p:spPr>
            <a:xfrm>
              <a:off x="1185842" y="1440542"/>
              <a:ext cx="2268747" cy="0"/>
            </a:xfrm>
            <a:prstGeom prst="line">
              <a:avLst/>
            </a:prstGeom>
            <a:ln w="38100">
              <a:solidFill>
                <a:srgbClr val="8853A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E7647E6-78E2-2D5F-7C0D-1878D89B6D3F}"/>
                </a:ext>
              </a:extLst>
            </p:cNvPr>
            <p:cNvCxnSpPr>
              <a:cxnSpLocks/>
            </p:cNvCxnSpPr>
            <p:nvPr/>
          </p:nvCxnSpPr>
          <p:spPr>
            <a:xfrm>
              <a:off x="1185842" y="1440542"/>
              <a:ext cx="0" cy="1794363"/>
            </a:xfrm>
            <a:prstGeom prst="line">
              <a:avLst/>
            </a:prstGeom>
            <a:ln w="38100">
              <a:solidFill>
                <a:srgbClr val="8853AC"/>
              </a:solidFill>
            </a:ln>
          </p:spPr>
          <p:style>
            <a:lnRef idx="1">
              <a:schemeClr val="accent1"/>
            </a:lnRef>
            <a:fillRef idx="0">
              <a:schemeClr val="accent1"/>
            </a:fillRef>
            <a:effectRef idx="0">
              <a:schemeClr val="accent1"/>
            </a:effectRef>
            <a:fontRef idx="minor">
              <a:schemeClr val="tx1"/>
            </a:fontRef>
          </p:style>
        </p:cxnSp>
        <p:pic>
          <p:nvPicPr>
            <p:cNvPr id="16" name="Picture 2" descr="Phương Trình Hoá Học - Ứng dụng trên Google Play">
              <a:extLst>
                <a:ext uri="{FF2B5EF4-FFF2-40B4-BE49-F238E27FC236}">
                  <a16:creationId xmlns:a16="http://schemas.microsoft.com/office/drawing/2014/main" id="{4F33910C-FB62-5D50-CEC1-5E3C41EF4FFA}"/>
                </a:ext>
              </a:extLst>
            </p:cNvPr>
            <p:cNvPicPr>
              <a:picLocks noChangeAspect="1" noChangeArrowheads="1"/>
            </p:cNvPicPr>
            <p:nvPr/>
          </p:nvPicPr>
          <p:blipFill>
            <a:blip r:embed="rId3">
              <a:duotone>
                <a:prstClr val="black"/>
                <a:srgbClr val="8853AC">
                  <a:tint val="45000"/>
                  <a:satMod val="400000"/>
                </a:srgbClr>
              </a:duotone>
              <a:extLst>
                <a:ext uri="{28A0092B-C50C-407E-A947-70E740481C1C}">
                  <a14:useLocalDpi xmlns:a14="http://schemas.microsoft.com/office/drawing/2010/main" val="0"/>
                </a:ext>
              </a:extLst>
            </a:blip>
            <a:srcRect/>
            <a:stretch>
              <a:fillRect/>
            </a:stretch>
          </p:blipFill>
          <p:spPr bwMode="auto">
            <a:xfrm>
              <a:off x="792621" y="1132651"/>
              <a:ext cx="786442" cy="7864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AB4D59D-15C3-6A81-672E-2408DCAD9476}"/>
                </a:ext>
              </a:extLst>
            </p:cNvPr>
            <p:cNvSpPr txBox="1"/>
            <p:nvPr/>
          </p:nvSpPr>
          <p:spPr>
            <a:xfrm>
              <a:off x="1579063" y="1525872"/>
              <a:ext cx="9768956" cy="4483535"/>
            </a:xfrm>
            <a:prstGeom prst="rect">
              <a:avLst/>
            </a:prstGeom>
            <a:noFill/>
          </p:spPr>
          <p:txBody>
            <a:bodyPr wrap="square" rtlCol="0">
              <a:spAutoFit/>
            </a:bodyPr>
            <a:lstStyle/>
            <a:p>
              <a:pPr algn="just">
                <a:lnSpc>
                  <a:spcPct val="120000"/>
                </a:lnSpc>
                <a:defRPr/>
              </a:pPr>
              <a:r>
                <a:rPr lang="vi-VN" sz="2400">
                  <a:solidFill>
                    <a:prstClr val="black"/>
                  </a:solidFill>
                  <a:latin typeface="Arial" panose="020B0604020202020204" pitchFamily="34" charset="0"/>
                  <a:ea typeface="微软雅黑"/>
                  <a:cs typeface="Arial" panose="020B0604020202020204" pitchFamily="34" charset="0"/>
                </a:rPr>
                <a:t>3. Benzoic acid là một chất</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phụ gia được dùng để</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bảo quản thực phẩm. Để</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điều chế benzoic acid từ</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toluene, người ta </a:t>
              </a:r>
              <a:r>
                <a:rPr lang="vi-VN" sz="2400" b="1">
                  <a:solidFill>
                    <a:prstClr val="black"/>
                  </a:solidFill>
                  <a:latin typeface="Arial" panose="020B0604020202020204" pitchFamily="34" charset="0"/>
                  <a:ea typeface="微软雅黑"/>
                  <a:cs typeface="Arial" panose="020B0604020202020204" pitchFamily="34" charset="0"/>
                </a:rPr>
                <a:t>khuấy và</a:t>
              </a:r>
              <a:r>
                <a:rPr lang="en-US" sz="2400" b="1">
                  <a:solidFill>
                    <a:prstClr val="black"/>
                  </a:solidFill>
                  <a:latin typeface="Arial" panose="020B0604020202020204" pitchFamily="34" charset="0"/>
                  <a:ea typeface="微软雅黑"/>
                  <a:cs typeface="Arial" panose="020B0604020202020204" pitchFamily="34" charset="0"/>
                </a:rPr>
                <a:t> </a:t>
              </a:r>
              <a:r>
                <a:rPr lang="vi-VN" sz="2400" b="1">
                  <a:solidFill>
                    <a:prstClr val="black"/>
                  </a:solidFill>
                  <a:latin typeface="Arial" panose="020B0604020202020204" pitchFamily="34" charset="0"/>
                  <a:ea typeface="微软雅黑"/>
                  <a:cs typeface="Arial" panose="020B0604020202020204" pitchFamily="34" charset="0"/>
                </a:rPr>
                <a:t>đun sôi </a:t>
              </a:r>
              <a:r>
                <a:rPr lang="vi-VN" sz="2400">
                  <a:solidFill>
                    <a:prstClr val="black"/>
                  </a:solidFill>
                  <a:latin typeface="Arial" panose="020B0604020202020204" pitchFamily="34" charset="0"/>
                  <a:ea typeface="微软雅黑"/>
                  <a:cs typeface="Arial" panose="020B0604020202020204" pitchFamily="34" charset="0"/>
                </a:rPr>
                <a:t>toluene</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với lượng</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dư dung dịch potassium</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permanganate trong bình</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cầu có lắp</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ống sinh hàn.</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Sau khi kết thúc phản ứng,</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vừa lắc vừa thêm từng</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lượng</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nhỏ oxalic acid đến</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khi mất màu tím; </a:t>
              </a:r>
              <a:r>
                <a:rPr lang="vi-VN" sz="2400" b="1">
                  <a:solidFill>
                    <a:prstClr val="black"/>
                  </a:solidFill>
                  <a:latin typeface="Arial" panose="020B0604020202020204" pitchFamily="34" charset="0"/>
                  <a:ea typeface="微软雅黑"/>
                  <a:cs typeface="Arial" panose="020B0604020202020204" pitchFamily="34" charset="0"/>
                </a:rPr>
                <a:t>lọc bỏ</a:t>
              </a:r>
              <a:r>
                <a:rPr lang="en-US" sz="2400" b="1">
                  <a:solidFill>
                    <a:prstClr val="black"/>
                  </a:solidFill>
                  <a:latin typeface="Arial" panose="020B0604020202020204" pitchFamily="34" charset="0"/>
                  <a:ea typeface="微软雅黑"/>
                  <a:cs typeface="Arial" panose="020B0604020202020204" pitchFamily="34" charset="0"/>
                </a:rPr>
                <a:t> </a:t>
              </a:r>
              <a:r>
                <a:rPr lang="vi-VN" sz="2400" b="1">
                  <a:solidFill>
                    <a:prstClr val="black"/>
                  </a:solidFill>
                  <a:latin typeface="Arial" panose="020B0604020202020204" pitchFamily="34" charset="0"/>
                  <a:ea typeface="微软雅黑"/>
                  <a:cs typeface="Arial" panose="020B0604020202020204" pitchFamily="34" charset="0"/>
                </a:rPr>
                <a:t>chất rắn, cô đặc</a:t>
              </a:r>
              <a:r>
                <a:rPr lang="vi-VN" sz="2400">
                  <a:solidFill>
                    <a:prstClr val="black"/>
                  </a:solidFill>
                  <a:latin typeface="Arial" panose="020B0604020202020204" pitchFamily="34" charset="0"/>
                  <a:ea typeface="微软雅黑"/>
                  <a:cs typeface="Arial" panose="020B0604020202020204" pitchFamily="34" charset="0"/>
                </a:rPr>
                <a:t> phần</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dung</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dịch lọc rồi </a:t>
              </a:r>
              <a:r>
                <a:rPr lang="vi-VN" sz="2400" b="1">
                  <a:solidFill>
                    <a:prstClr val="black"/>
                  </a:solidFill>
                  <a:latin typeface="Arial" panose="020B0604020202020204" pitchFamily="34" charset="0"/>
                  <a:ea typeface="微软雅黑"/>
                  <a:cs typeface="Arial" panose="020B0604020202020204" pitchFamily="34" charset="0"/>
                </a:rPr>
                <a:t>acid hoá</a:t>
              </a:r>
              <a:r>
                <a:rPr lang="en-US" sz="2400" b="1">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bằng hydrochloric acid.</a:t>
              </a:r>
              <a:r>
                <a:rPr lang="en-US" sz="2400">
                  <a:solidFill>
                    <a:prstClr val="black"/>
                  </a:solidFill>
                  <a:latin typeface="Arial" panose="020B0604020202020204" pitchFamily="34" charset="0"/>
                  <a:ea typeface="微软雅黑"/>
                  <a:cs typeface="Arial" panose="020B0604020202020204" pitchFamily="34" charset="0"/>
                </a:rPr>
                <a:t> </a:t>
              </a:r>
              <a:r>
                <a:rPr lang="vi-VN" sz="2400" b="1">
                  <a:solidFill>
                    <a:prstClr val="black"/>
                  </a:solidFill>
                  <a:latin typeface="Arial" panose="020B0604020202020204" pitchFamily="34" charset="0"/>
                  <a:ea typeface="微软雅黑"/>
                  <a:cs typeface="Arial" panose="020B0604020202020204" pitchFamily="34" charset="0"/>
                </a:rPr>
                <a:t>Lọc lấy chất rắn, kết tinh</a:t>
              </a:r>
              <a:r>
                <a:rPr lang="en-US" sz="2400" b="1">
                  <a:solidFill>
                    <a:prstClr val="black"/>
                  </a:solidFill>
                  <a:latin typeface="Arial" panose="020B0604020202020204" pitchFamily="34" charset="0"/>
                  <a:ea typeface="微软雅黑"/>
                  <a:cs typeface="Arial" panose="020B0604020202020204" pitchFamily="34" charset="0"/>
                </a:rPr>
                <a:t> </a:t>
              </a:r>
              <a:r>
                <a:rPr lang="vi-VN" sz="2400" b="1">
                  <a:solidFill>
                    <a:prstClr val="black"/>
                  </a:solidFill>
                  <a:latin typeface="Arial" panose="020B0604020202020204" pitchFamily="34" charset="0"/>
                  <a:ea typeface="微软雅黑"/>
                  <a:cs typeface="Arial" panose="020B0604020202020204" pitchFamily="34" charset="0"/>
                </a:rPr>
                <a:t>lại</a:t>
              </a:r>
              <a:r>
                <a:rPr lang="en-US" sz="2400" b="1">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bằng nước để có sản</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phẩm sạch.</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Cho biết mục đích của</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các thao tác</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thực nghiệm</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(ghi chữ đậm) trong quy</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trình trên. Nếu hiệu suất</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của quá</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trình tổng hợp là</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80% thì cần bao nhiêu kg</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toluene để điều chế được</a:t>
              </a:r>
              <a:r>
                <a:rPr lang="en-US" sz="2400">
                  <a:solidFill>
                    <a:prstClr val="black"/>
                  </a:solidFill>
                  <a:latin typeface="Arial" panose="020B0604020202020204" pitchFamily="34" charset="0"/>
                  <a:ea typeface="微软雅黑"/>
                  <a:cs typeface="Arial" panose="020B0604020202020204" pitchFamily="34" charset="0"/>
                </a:rPr>
                <a:t> </a:t>
              </a:r>
              <a:r>
                <a:rPr lang="vi-VN" sz="2400">
                  <a:solidFill>
                    <a:prstClr val="black"/>
                  </a:solidFill>
                  <a:latin typeface="Arial" panose="020B0604020202020204" pitchFamily="34" charset="0"/>
                  <a:ea typeface="微软雅黑"/>
                  <a:cs typeface="Arial" panose="020B0604020202020204" pitchFamily="34" charset="0"/>
                </a:rPr>
                <a:t>5 kg benzoic acid?</a:t>
              </a:r>
            </a:p>
          </p:txBody>
        </p:sp>
      </p:grpSp>
    </p:spTree>
    <p:extLst>
      <p:ext uri="{BB962C8B-B14F-4D97-AF65-F5344CB8AC3E}">
        <p14:creationId xmlns:p14="http://schemas.microsoft.com/office/powerpoint/2010/main" val="1837229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pattFill prst="lgGrid">
          <a:fgClr>
            <a:srgbClr val="CCFFCC"/>
          </a:fgClr>
          <a:bgClr>
            <a:schemeClr val="bg1"/>
          </a:bgClr>
        </a:patt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58768C-070B-CA98-20E9-2565D58524F9}"/>
              </a:ext>
            </a:extLst>
          </p:cNvPr>
          <p:cNvGrpSpPr/>
          <p:nvPr/>
        </p:nvGrpSpPr>
        <p:grpSpPr>
          <a:xfrm>
            <a:off x="1815296" y="0"/>
            <a:ext cx="8561408" cy="704127"/>
            <a:chOff x="1959979" y="152397"/>
            <a:chExt cx="8561408" cy="704127"/>
          </a:xfrm>
          <a:solidFill>
            <a:schemeClr val="bg1"/>
          </a:solidFill>
          <a:effectLst>
            <a:outerShdw blurRad="50800" dist="38100" dir="5400000" sx="101000" sy="101000" algn="t" rotWithShape="0">
              <a:prstClr val="black">
                <a:alpha val="40000"/>
              </a:prstClr>
            </a:outerShdw>
          </a:effectLst>
        </p:grpSpPr>
        <p:sp>
          <p:nvSpPr>
            <p:cNvPr id="6" name="Trapezoid 5">
              <a:extLst>
                <a:ext uri="{FF2B5EF4-FFF2-40B4-BE49-F238E27FC236}">
                  <a16:creationId xmlns:a16="http://schemas.microsoft.com/office/drawing/2014/main" id="{383BC939-34F5-816C-4747-00031747C007}"/>
                </a:ext>
              </a:extLst>
            </p:cNvPr>
            <p:cNvSpPr/>
            <p:nvPr/>
          </p:nvSpPr>
          <p:spPr>
            <a:xfrm flipH="1" flipV="1">
              <a:off x="1959979" y="152397"/>
              <a:ext cx="8561408" cy="704127"/>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7" name="TextBox 6">
              <a:extLst>
                <a:ext uri="{FF2B5EF4-FFF2-40B4-BE49-F238E27FC236}">
                  <a16:creationId xmlns:a16="http://schemas.microsoft.com/office/drawing/2014/main" id="{AFBCAB47-CEA6-DAC2-6308-E6237DC75BB3}"/>
                </a:ext>
              </a:extLst>
            </p:cNvPr>
            <p:cNvSpPr txBox="1"/>
            <p:nvPr/>
          </p:nvSpPr>
          <p:spPr>
            <a:xfrm>
              <a:off x="2395958" y="249708"/>
              <a:ext cx="7928661"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157A">
                      <a:lumMod val="75000"/>
                    </a:srgbClr>
                  </a:solidFill>
                  <a:effectLst/>
                  <a:uLnTx/>
                  <a:uFillTx/>
                  <a:latin typeface="Arial" panose="020B0604020202020204" pitchFamily="34" charset="0"/>
                  <a:ea typeface="微软雅黑"/>
                  <a:cs typeface="+mn-cs"/>
                </a:rPr>
                <a:t>II. TÍNH CHẤT VẬT LÍ</a:t>
              </a:r>
              <a:endParaRPr kumimoji="0" lang="en-US" sz="2800" b="1" i="0" u="none" strike="noStrike" kern="1200" cap="none" spc="0" normalizeH="0" baseline="0" noProof="0">
                <a:ln>
                  <a:noFill/>
                </a:ln>
                <a:solidFill>
                  <a:srgbClr val="EA157A">
                    <a:lumMod val="75000"/>
                  </a:srgbClr>
                </a:solidFill>
                <a:effectLst/>
                <a:uLnTx/>
                <a:uFillTx/>
                <a:latin typeface="Calibri" panose="020F0502020204030204"/>
                <a:ea typeface="微软雅黑"/>
                <a:cs typeface="+mn-cs"/>
              </a:endParaRPr>
            </a:p>
          </p:txBody>
        </p:sp>
      </p:grpSp>
      <p:sp>
        <p:nvSpPr>
          <p:cNvPr id="3" name="Rectangle 2">
            <a:extLst>
              <a:ext uri="{FF2B5EF4-FFF2-40B4-BE49-F238E27FC236}">
                <a16:creationId xmlns:a16="http://schemas.microsoft.com/office/drawing/2014/main" id="{33D57A00-5DA5-67D9-589A-F2888F1220F9}"/>
              </a:ext>
            </a:extLst>
          </p:cNvPr>
          <p:cNvSpPr/>
          <p:nvPr/>
        </p:nvSpPr>
        <p:spPr>
          <a:xfrm>
            <a:off x="713793" y="1859622"/>
            <a:ext cx="11003623" cy="46336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4" descr="Chemistry folder by centpushups on DeviantArt">
            <a:extLst>
              <a:ext uri="{FF2B5EF4-FFF2-40B4-BE49-F238E27FC236}">
                <a16:creationId xmlns:a16="http://schemas.microsoft.com/office/drawing/2014/main" id="{83E21A23-5959-DA0F-6C97-C62B98DFA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4322289"/>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AD1D891C-D980-ED65-FFB8-DA50247A4ED1}"/>
              </a:ext>
            </a:extLst>
          </p:cNvPr>
          <p:cNvSpPr/>
          <p:nvPr/>
        </p:nvSpPr>
        <p:spPr>
          <a:xfrm>
            <a:off x="5381946" y="2087247"/>
            <a:ext cx="1428108" cy="387913"/>
          </a:xfrm>
          <a:prstGeom prst="roundRect">
            <a:avLst>
              <a:gd name="adj" fmla="val 50000"/>
            </a:avLst>
          </a:prstGeom>
          <a:gradFill flip="none" rotWithShape="1">
            <a:gsLst>
              <a:gs pos="0">
                <a:schemeClr val="accent1">
                  <a:lumMod val="5000"/>
                  <a:lumOff val="95000"/>
                </a:schemeClr>
              </a:gs>
              <a:gs pos="74000">
                <a:srgbClr val="C1BDE9"/>
              </a:gs>
              <a:gs pos="100000">
                <a:srgbClr val="C1BDE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微软雅黑"/>
                <a:cs typeface="+mn-cs"/>
              </a:rPr>
              <a:t>Trả lời</a:t>
            </a:r>
          </a:p>
        </p:txBody>
      </p:sp>
    </p:spTree>
    <p:extLst>
      <p:ext uri="{BB962C8B-B14F-4D97-AF65-F5344CB8AC3E}">
        <p14:creationId xmlns:p14="http://schemas.microsoft.com/office/powerpoint/2010/main" val="1115844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86FA1A-0191-0F77-4583-5FB960243C0F}"/>
              </a:ext>
            </a:extLst>
          </p:cNvPr>
          <p:cNvGrpSpPr/>
          <p:nvPr/>
        </p:nvGrpSpPr>
        <p:grpSpPr>
          <a:xfrm>
            <a:off x="1815296" y="0"/>
            <a:ext cx="8561408" cy="704127"/>
            <a:chOff x="1959979" y="152397"/>
            <a:chExt cx="8561408" cy="704127"/>
          </a:xfrm>
          <a:effectLst>
            <a:outerShdw blurRad="50800" dist="38100" dir="5400000" sx="101000" sy="101000" algn="t" rotWithShape="0">
              <a:prstClr val="black">
                <a:alpha val="40000"/>
              </a:prstClr>
            </a:outerShdw>
          </a:effectLst>
        </p:grpSpPr>
        <p:sp>
          <p:nvSpPr>
            <p:cNvPr id="4" name="Trapezoid 3">
              <a:extLst>
                <a:ext uri="{FF2B5EF4-FFF2-40B4-BE49-F238E27FC236}">
                  <a16:creationId xmlns:a16="http://schemas.microsoft.com/office/drawing/2014/main" id="{8EF735B7-AA01-EA40-C072-C2044595DE96}"/>
                </a:ext>
              </a:extLst>
            </p:cNvPr>
            <p:cNvSpPr/>
            <p:nvPr/>
          </p:nvSpPr>
          <p:spPr>
            <a:xfrm flipH="1" flipV="1">
              <a:off x="1959979" y="152397"/>
              <a:ext cx="8561408" cy="704127"/>
            </a:xfrm>
            <a:prstGeom prst="trapezoi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宋体"/>
                <a:cs typeface="+mn-cs"/>
              </a:endParaRPr>
            </a:p>
          </p:txBody>
        </p:sp>
        <p:sp>
          <p:nvSpPr>
            <p:cNvPr id="5" name="TextBox 4">
              <a:extLst>
                <a:ext uri="{FF2B5EF4-FFF2-40B4-BE49-F238E27FC236}">
                  <a16:creationId xmlns:a16="http://schemas.microsoft.com/office/drawing/2014/main" id="{3DCF8876-B695-ADF7-54C9-FDAFFA4F5ABF}"/>
                </a:ext>
              </a:extLst>
            </p:cNvPr>
            <p:cNvSpPr txBox="1"/>
            <p:nvPr/>
          </p:nvSpPr>
          <p:spPr>
            <a:xfrm>
              <a:off x="2395958" y="249708"/>
              <a:ext cx="7928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宋体"/>
                  <a:cs typeface="+mn-cs"/>
                </a:rPr>
                <a:t>2. CÁC PHẢN ỨNG KHÁC</a:t>
              </a:r>
              <a:endParaRPr kumimoji="0" lang="en-US" sz="2800" b="1" i="0" u="none" strike="noStrike" kern="1200" cap="none" spc="0" normalizeH="0" baseline="0" noProof="0">
                <a:ln>
                  <a:noFill/>
                </a:ln>
                <a:effectLst/>
                <a:uLnTx/>
                <a:uFillTx/>
                <a:latin typeface="Calibri" panose="020F0502020204030204"/>
                <a:ea typeface="宋体"/>
                <a:cs typeface="+mn-cs"/>
              </a:endParaRPr>
            </a:p>
          </p:txBody>
        </p:sp>
      </p:grpSp>
      <p:grpSp>
        <p:nvGrpSpPr>
          <p:cNvPr id="67" name="Group 66">
            <a:extLst>
              <a:ext uri="{FF2B5EF4-FFF2-40B4-BE49-F238E27FC236}">
                <a16:creationId xmlns:a16="http://schemas.microsoft.com/office/drawing/2014/main" id="{79385D95-2594-BCD2-2A0E-16ACFD21B4DF}"/>
              </a:ext>
            </a:extLst>
          </p:cNvPr>
          <p:cNvGrpSpPr/>
          <p:nvPr/>
        </p:nvGrpSpPr>
        <p:grpSpPr>
          <a:xfrm>
            <a:off x="535673" y="1242462"/>
            <a:ext cx="1096962" cy="1111250"/>
            <a:chOff x="288023" y="922190"/>
            <a:chExt cx="1096962" cy="1111250"/>
          </a:xfrm>
        </p:grpSpPr>
        <p:pic>
          <p:nvPicPr>
            <p:cNvPr id="68" name="图片 46130" descr="png-0731副本">
              <a:extLst>
                <a:ext uri="{FF2B5EF4-FFF2-40B4-BE49-F238E27FC236}">
                  <a16:creationId xmlns:a16="http://schemas.microsoft.com/office/drawing/2014/main" id="{4713A855-D0CA-33BA-34DD-95870244408D}"/>
                </a:ext>
              </a:extLst>
            </p:cNvPr>
            <p:cNvPicPr>
              <a:picLocks noChangeAspect="1"/>
            </p:cNvPicPr>
            <p:nvPr/>
          </p:nvPicPr>
          <p:blipFill>
            <a:blip r:embed="rId3"/>
            <a:stretch>
              <a:fillRect/>
            </a:stretch>
          </p:blipFill>
          <p:spPr>
            <a:xfrm>
              <a:off x="288023" y="922190"/>
              <a:ext cx="1096962" cy="1111250"/>
            </a:xfrm>
            <a:prstGeom prst="rect">
              <a:avLst/>
            </a:prstGeom>
            <a:noFill/>
            <a:ln w="9525">
              <a:noFill/>
            </a:ln>
          </p:spPr>
        </p:pic>
        <p:sp>
          <p:nvSpPr>
            <p:cNvPr id="69" name="TextBox 68">
              <a:extLst>
                <a:ext uri="{FF2B5EF4-FFF2-40B4-BE49-F238E27FC236}">
                  <a16:creationId xmlns:a16="http://schemas.microsoft.com/office/drawing/2014/main" id="{F87B9BEF-032A-B992-3801-22236C74D858}"/>
                </a:ext>
              </a:extLst>
            </p:cNvPr>
            <p:cNvSpPr txBox="1"/>
            <p:nvPr/>
          </p:nvSpPr>
          <p:spPr>
            <a:xfrm>
              <a:off x="698085" y="1246984"/>
              <a:ext cx="276837" cy="461665"/>
            </a:xfrm>
            <a:prstGeom prst="rect">
              <a:avLst/>
            </a:prstGeom>
            <a:noFill/>
          </p:spPr>
          <p:txBody>
            <a:bodyPr wrap="square" rtlCol="0">
              <a:spAutoFit/>
            </a:bodyPr>
            <a:lstStyle/>
            <a:p>
              <a:r>
                <a:rPr lang="en-US" sz="2400" b="1"/>
                <a:t>b</a:t>
              </a:r>
            </a:p>
          </p:txBody>
        </p:sp>
      </p:grpSp>
      <p:sp>
        <p:nvSpPr>
          <p:cNvPr id="70" name="TextBox 69">
            <a:extLst>
              <a:ext uri="{FF2B5EF4-FFF2-40B4-BE49-F238E27FC236}">
                <a16:creationId xmlns:a16="http://schemas.microsoft.com/office/drawing/2014/main" id="{074AAB26-0C6A-FEA7-29FF-4AFE83235BF9}"/>
              </a:ext>
            </a:extLst>
          </p:cNvPr>
          <p:cNvSpPr txBox="1"/>
          <p:nvPr/>
        </p:nvSpPr>
        <p:spPr>
          <a:xfrm>
            <a:off x="1522138" y="1567256"/>
            <a:ext cx="6569217" cy="461665"/>
          </a:xfrm>
          <a:prstGeom prst="rect">
            <a:avLst/>
          </a:prstGeom>
          <a:noFill/>
        </p:spPr>
        <p:txBody>
          <a:bodyPr wrap="square" rtlCol="0">
            <a:spAutoFit/>
          </a:bodyPr>
          <a:lstStyle/>
          <a:p>
            <a:r>
              <a:rPr lang="en-US" sz="2400" b="1">
                <a:solidFill>
                  <a:srgbClr val="C00000"/>
                </a:solidFill>
              </a:rPr>
              <a:t>Phản ứng cháy</a:t>
            </a:r>
          </a:p>
        </p:txBody>
      </p:sp>
      <p:sp>
        <p:nvSpPr>
          <p:cNvPr id="71" name="TextBox 70">
            <a:extLst>
              <a:ext uri="{FF2B5EF4-FFF2-40B4-BE49-F238E27FC236}">
                <a16:creationId xmlns:a16="http://schemas.microsoft.com/office/drawing/2014/main" id="{80F27E74-13A9-90A2-0D1E-433ED4CC0B0F}"/>
              </a:ext>
            </a:extLst>
          </p:cNvPr>
          <p:cNvSpPr txBox="1"/>
          <p:nvPr/>
        </p:nvSpPr>
        <p:spPr>
          <a:xfrm>
            <a:off x="2009775" y="2268621"/>
            <a:ext cx="9286875" cy="1002582"/>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►Phản ứng oxi hoá hoàn toàn hydrocarbon thơm (phản ứng cháy) </a:t>
            </a:r>
            <a:r>
              <a:rPr lang="en-US" sz="2400" b="1">
                <a:solidFill>
                  <a:srgbClr val="275F3C"/>
                </a:solidFill>
                <a:latin typeface="Arial" panose="020B0604020202020204" pitchFamily="34" charset="0"/>
                <a:cs typeface="Arial" panose="020B0604020202020204" pitchFamily="34" charset="0"/>
              </a:rPr>
              <a:t>toả ra nhiều nhiệt</a:t>
            </a:r>
            <a:endParaRPr kumimoji="1" lang="vi-VN" altLang="en-US" sz="2400" b="1" i="0" u="none" strike="noStrike" kern="1200" cap="none" spc="0" normalizeH="0" baseline="0" dirty="0">
              <a:ln>
                <a:noFill/>
              </a:ln>
              <a:solidFill>
                <a:srgbClr val="275F3C"/>
              </a:solidFill>
              <a:effectLst/>
              <a:uLnTx/>
              <a:uFillTx/>
              <a:latin typeface="Arial" panose="020B0604020202020204" pitchFamily="34" charset="0"/>
              <a:ea typeface="新細明體" pitchFamily="18" charset="-120"/>
              <a:cs typeface="Arial" panose="020B0604020202020204" pitchFamily="34" charset="0"/>
            </a:endParaRPr>
          </a:p>
        </p:txBody>
      </p:sp>
      <p:sp>
        <p:nvSpPr>
          <p:cNvPr id="72" name="Rectangle 38">
            <a:extLst>
              <a:ext uri="{FF2B5EF4-FFF2-40B4-BE49-F238E27FC236}">
                <a16:creationId xmlns:a16="http://schemas.microsoft.com/office/drawing/2014/main" id="{AEA59C06-81B6-5C97-2F2F-64A35A6237E7}"/>
              </a:ext>
            </a:extLst>
          </p:cNvPr>
          <p:cNvSpPr>
            <a:spLocks noChangeArrowheads="1"/>
          </p:cNvSpPr>
          <p:nvPr/>
        </p:nvSpPr>
        <p:spPr bwMode="auto">
          <a:xfrm>
            <a:off x="2448377" y="3669883"/>
            <a:ext cx="2514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itchFamily="18" charset="-120"/>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1" lang="en-US" altLang="zh-TW" b="1" i="0" u="none" strike="noStrike" kern="1200" cap="none" spc="0" normalizeH="0" baseline="0" noProof="0" dirty="0">
                <a:ln>
                  <a:noFill/>
                </a:ln>
                <a:effectLst/>
                <a:uLnTx/>
                <a:uFillTx/>
                <a:latin typeface="Arial" panose="020B0604020202020204" pitchFamily="34" charset="0"/>
                <a:ea typeface="新細明體" pitchFamily="18" charset="-120"/>
                <a:cs typeface="+mn-cs"/>
              </a:rPr>
              <a:t>C</a:t>
            </a:r>
            <a:r>
              <a:rPr kumimoji="1" lang="en-US" altLang="zh-TW" b="1" i="0" u="none" strike="noStrike" kern="1200" cap="none" spc="0" normalizeH="0" baseline="-25000" noProof="0" dirty="0">
                <a:ln>
                  <a:noFill/>
                </a:ln>
                <a:effectLst/>
                <a:uLnTx/>
                <a:uFillTx/>
                <a:latin typeface="Arial" panose="020B0604020202020204" pitchFamily="34" charset="0"/>
                <a:ea typeface="新細明體" pitchFamily="18" charset="-120"/>
                <a:cs typeface="+mn-cs"/>
              </a:rPr>
              <a:t>n</a:t>
            </a:r>
            <a:r>
              <a:rPr kumimoji="1" lang="en-US" altLang="zh-TW" b="1" i="0" u="none" strike="noStrike" kern="1200" cap="none" spc="0" normalizeH="0" baseline="0" noProof="0" dirty="0">
                <a:ln>
                  <a:noFill/>
                </a:ln>
                <a:effectLst/>
                <a:uLnTx/>
                <a:uFillTx/>
                <a:latin typeface="Arial" panose="020B0604020202020204" pitchFamily="34" charset="0"/>
                <a:ea typeface="新細明體" pitchFamily="18" charset="-120"/>
                <a:cs typeface="+mn-cs"/>
              </a:rPr>
              <a:t>H</a:t>
            </a:r>
            <a:r>
              <a:rPr kumimoji="1" lang="en-US" altLang="zh-TW" b="1" i="0" u="none" strike="noStrike" kern="1200" cap="none" spc="0" normalizeH="0" baseline="-25000" noProof="0" dirty="0">
                <a:ln>
                  <a:noFill/>
                </a:ln>
                <a:effectLst/>
                <a:uLnTx/>
                <a:uFillTx/>
                <a:latin typeface="Arial" panose="020B0604020202020204" pitchFamily="34" charset="0"/>
                <a:ea typeface="新細明體" pitchFamily="18" charset="-120"/>
                <a:cs typeface="+mn-cs"/>
              </a:rPr>
              <a:t>2n-6</a:t>
            </a:r>
            <a:r>
              <a:rPr kumimoji="1" lang="en-US" altLang="zh-TW" sz="2400" b="1" i="0" u="none" strike="noStrike" kern="1200" cap="none" spc="0" normalizeH="0" baseline="-25000" noProof="0" dirty="0">
                <a:ln>
                  <a:noFill/>
                </a:ln>
                <a:effectLst/>
                <a:uLnTx/>
                <a:uFillTx/>
                <a:latin typeface="Arial" panose="020B0604020202020204" pitchFamily="34" charset="0"/>
                <a:ea typeface="新細明體" pitchFamily="18" charset="-120"/>
                <a:cs typeface="+mn-cs"/>
              </a:rPr>
              <a:t> </a:t>
            </a:r>
            <a:r>
              <a:rPr kumimoji="1" lang="en-US" altLang="zh-TW" sz="2400" b="1" i="0" u="none" strike="noStrike" kern="1200" cap="none" spc="0" normalizeH="0" baseline="0" noProof="0" dirty="0">
                <a:ln>
                  <a:noFill/>
                </a:ln>
                <a:effectLst/>
                <a:uLnTx/>
                <a:uFillTx/>
                <a:latin typeface="Arial" panose="020B0604020202020204" pitchFamily="34" charset="0"/>
                <a:ea typeface="新細明體" pitchFamily="18" charset="-120"/>
                <a:cs typeface="+mn-cs"/>
              </a:rPr>
              <a:t> +</a:t>
            </a:r>
            <a:r>
              <a:rPr kumimoji="1" lang="en-US" altLang="zh-TW" b="0" i="0" u="none" strike="noStrike" kern="1200" cap="none" spc="0" normalizeH="0" baseline="0" noProof="0" dirty="0">
                <a:ln>
                  <a:noFill/>
                </a:ln>
                <a:effectLst/>
                <a:uLnTx/>
                <a:uFillTx/>
                <a:latin typeface="Arial" panose="020B0604020202020204" pitchFamily="34" charset="0"/>
                <a:ea typeface="新細明體" pitchFamily="18" charset="-120"/>
                <a:cs typeface="+mn-cs"/>
              </a:rPr>
              <a:t> </a:t>
            </a:r>
          </a:p>
        </p:txBody>
      </p:sp>
      <p:grpSp>
        <p:nvGrpSpPr>
          <p:cNvPr id="73" name="Group 39">
            <a:extLst>
              <a:ext uri="{FF2B5EF4-FFF2-40B4-BE49-F238E27FC236}">
                <a16:creationId xmlns:a16="http://schemas.microsoft.com/office/drawing/2014/main" id="{0115287A-7594-202C-1E18-D882AF70CF38}"/>
              </a:ext>
            </a:extLst>
          </p:cNvPr>
          <p:cNvGrpSpPr>
            <a:grpSpLocks/>
          </p:cNvGrpSpPr>
          <p:nvPr/>
        </p:nvGrpSpPr>
        <p:grpSpPr bwMode="auto">
          <a:xfrm>
            <a:off x="4526414" y="3332074"/>
            <a:ext cx="1655763" cy="1131888"/>
            <a:chOff x="1680" y="864"/>
            <a:chExt cx="1043" cy="713"/>
          </a:xfrm>
        </p:grpSpPr>
        <p:grpSp>
          <p:nvGrpSpPr>
            <p:cNvPr id="74" name="Group 40">
              <a:extLst>
                <a:ext uri="{FF2B5EF4-FFF2-40B4-BE49-F238E27FC236}">
                  <a16:creationId xmlns:a16="http://schemas.microsoft.com/office/drawing/2014/main" id="{C6101217-BB5D-15CB-E6FA-3EFFF08AFE14}"/>
                </a:ext>
              </a:extLst>
            </p:cNvPr>
            <p:cNvGrpSpPr>
              <a:grpSpLocks/>
            </p:cNvGrpSpPr>
            <p:nvPr/>
          </p:nvGrpSpPr>
          <p:grpSpPr bwMode="auto">
            <a:xfrm>
              <a:off x="1680" y="864"/>
              <a:ext cx="864" cy="713"/>
              <a:chOff x="1680" y="864"/>
              <a:chExt cx="864" cy="713"/>
            </a:xfrm>
          </p:grpSpPr>
          <p:sp>
            <p:nvSpPr>
              <p:cNvPr id="76" name="Rectangle 41">
                <a:extLst>
                  <a:ext uri="{FF2B5EF4-FFF2-40B4-BE49-F238E27FC236}">
                    <a16:creationId xmlns:a16="http://schemas.microsoft.com/office/drawing/2014/main" id="{142FFCB3-B94E-3348-580F-DB76DDDAF40B}"/>
                  </a:ext>
                </a:extLst>
              </p:cNvPr>
              <p:cNvSpPr>
                <a:spLocks noChangeArrowheads="1"/>
              </p:cNvSpPr>
              <p:nvPr/>
            </p:nvSpPr>
            <p:spPr bwMode="auto">
              <a:xfrm>
                <a:off x="1680" y="864"/>
                <a:ext cx="86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itchFamily="18" charset="-120"/>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新細明體" pitchFamily="18" charset="-120"/>
                    <a:cs typeface="+mn-cs"/>
                  </a:rPr>
                  <a:t>3n-3</a:t>
                </a:r>
                <a:r>
                  <a:rPr kumimoji="1" lang="en-US" altLang="zh-TW" sz="4000" b="1" i="0" u="none" strike="noStrike" kern="1200" cap="none" spc="0" normalizeH="0" baseline="0" noProof="0" dirty="0">
                    <a:ln>
                      <a:noFill/>
                    </a:ln>
                    <a:solidFill>
                      <a:srgbClr val="FF0000"/>
                    </a:solidFill>
                    <a:effectLst/>
                    <a:uLnTx/>
                    <a:uFillTx/>
                    <a:latin typeface="Arial" panose="020B0604020202020204" pitchFamily="34" charset="0"/>
                    <a:ea typeface="新細明體" pitchFamily="18" charset="-120"/>
                    <a:cs typeface="+mn-cs"/>
                  </a:rPr>
                  <a:t> </a:t>
                </a:r>
              </a:p>
            </p:txBody>
          </p:sp>
          <p:sp>
            <p:nvSpPr>
              <p:cNvPr id="77" name="Rectangle 42">
                <a:extLst>
                  <a:ext uri="{FF2B5EF4-FFF2-40B4-BE49-F238E27FC236}">
                    <a16:creationId xmlns:a16="http://schemas.microsoft.com/office/drawing/2014/main" id="{D0E9E219-698F-02B5-70FA-46964BAEF79B}"/>
                  </a:ext>
                </a:extLst>
              </p:cNvPr>
              <p:cNvSpPr>
                <a:spLocks noChangeArrowheads="1"/>
              </p:cNvSpPr>
              <p:nvPr/>
            </p:nvSpPr>
            <p:spPr bwMode="auto">
              <a:xfrm>
                <a:off x="1824" y="1296"/>
                <a:ext cx="310"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itchFamily="18" charset="-120"/>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新細明體" pitchFamily="18" charset="-120"/>
                    <a:cs typeface="+mn-cs"/>
                  </a:rPr>
                  <a:t>2</a:t>
                </a:r>
              </a:p>
            </p:txBody>
          </p:sp>
          <p:sp>
            <p:nvSpPr>
              <p:cNvPr id="78" name="Line 43">
                <a:extLst>
                  <a:ext uri="{FF2B5EF4-FFF2-40B4-BE49-F238E27FC236}">
                    <a16:creationId xmlns:a16="http://schemas.microsoft.com/office/drawing/2014/main" id="{E2F9BAE9-96CB-FB11-D252-3A265FB7C9DE}"/>
                  </a:ext>
                </a:extLst>
              </p:cNvPr>
              <p:cNvSpPr>
                <a:spLocks noChangeShapeType="1"/>
              </p:cNvSpPr>
              <p:nvPr/>
            </p:nvSpPr>
            <p:spPr bwMode="auto">
              <a:xfrm>
                <a:off x="1715" y="1296"/>
                <a:ext cx="4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000" b="1" i="0" u="none" strike="noStrike" kern="1200" cap="none" spc="0" normalizeH="0" baseline="0" noProof="0" dirty="0">
                  <a:ln>
                    <a:noFill/>
                  </a:ln>
                  <a:effectLst/>
                  <a:uLnTx/>
                  <a:uFillTx/>
                  <a:latin typeface="Times New Roman" panose="02020603050405020304" pitchFamily="18" charset="0"/>
                  <a:ea typeface="新細明體" pitchFamily="18" charset="-120"/>
                  <a:cs typeface="+mn-cs"/>
                </a:endParaRPr>
              </a:p>
            </p:txBody>
          </p:sp>
        </p:grpSp>
        <p:sp>
          <p:nvSpPr>
            <p:cNvPr id="75" name="Rectangle 44">
              <a:extLst>
                <a:ext uri="{FF2B5EF4-FFF2-40B4-BE49-F238E27FC236}">
                  <a16:creationId xmlns:a16="http://schemas.microsoft.com/office/drawing/2014/main" id="{7F42CF11-94F8-7CA2-F9D0-C8F40292FFD5}"/>
                </a:ext>
              </a:extLst>
            </p:cNvPr>
            <p:cNvSpPr>
              <a:spLocks noChangeArrowheads="1"/>
            </p:cNvSpPr>
            <p:nvPr/>
          </p:nvSpPr>
          <p:spPr bwMode="auto">
            <a:xfrm>
              <a:off x="2243" y="1056"/>
              <a:ext cx="48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itchFamily="18" charset="-120"/>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zh-TW" sz="2800" b="1" i="0" u="none" strike="noStrike" kern="1200" cap="none" spc="0" normalizeH="0" baseline="0" noProof="0" dirty="0">
                  <a:ln>
                    <a:noFill/>
                  </a:ln>
                  <a:effectLst/>
                  <a:uLnTx/>
                  <a:uFillTx/>
                  <a:latin typeface="Arial" panose="020B0604020202020204" pitchFamily="34" charset="0"/>
                  <a:ea typeface="新細明體" pitchFamily="18" charset="-120"/>
                  <a:cs typeface="+mn-cs"/>
                </a:rPr>
                <a:t>O</a:t>
              </a:r>
              <a:r>
                <a:rPr kumimoji="1" lang="en-US" altLang="zh-TW" sz="2800" b="1" i="0" u="none" strike="noStrike" kern="1200" cap="none" spc="0" normalizeH="0" baseline="-25000" noProof="0" dirty="0">
                  <a:ln>
                    <a:noFill/>
                  </a:ln>
                  <a:effectLst/>
                  <a:uLnTx/>
                  <a:uFillTx/>
                  <a:latin typeface="Arial" panose="020B0604020202020204" pitchFamily="34" charset="0"/>
                  <a:ea typeface="新細明體" pitchFamily="18" charset="-120"/>
                  <a:cs typeface="+mn-cs"/>
                </a:rPr>
                <a:t>2</a:t>
              </a:r>
              <a:r>
                <a:rPr kumimoji="1" lang="en-US" altLang="zh-TW" sz="3600" b="1" i="0" u="none" strike="noStrike" kern="1200" cap="none" spc="0" normalizeH="0" baseline="0" noProof="0" dirty="0">
                  <a:ln>
                    <a:noFill/>
                  </a:ln>
                  <a:effectLst/>
                  <a:uLnTx/>
                  <a:uFillTx/>
                  <a:latin typeface="Arial" panose="020B0604020202020204" pitchFamily="34" charset="0"/>
                  <a:ea typeface="新細明體" pitchFamily="18" charset="-120"/>
                  <a:cs typeface="+mn-cs"/>
                </a:rPr>
                <a:t> </a:t>
              </a:r>
            </a:p>
          </p:txBody>
        </p:sp>
      </p:grpSp>
      <p:sp>
        <p:nvSpPr>
          <p:cNvPr id="79" name="Line 45">
            <a:extLst>
              <a:ext uri="{FF2B5EF4-FFF2-40B4-BE49-F238E27FC236}">
                <a16:creationId xmlns:a16="http://schemas.microsoft.com/office/drawing/2014/main" id="{2454A978-2350-2394-863D-3C54CC99D5A0}"/>
              </a:ext>
            </a:extLst>
          </p:cNvPr>
          <p:cNvSpPr>
            <a:spLocks noChangeShapeType="1"/>
          </p:cNvSpPr>
          <p:nvPr/>
        </p:nvSpPr>
        <p:spPr bwMode="auto">
          <a:xfrm>
            <a:off x="6126613" y="4017873"/>
            <a:ext cx="914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Times New Roman" panose="02020603050405020304" pitchFamily="18" charset="0"/>
              <a:ea typeface="新細明體" pitchFamily="18" charset="-120"/>
              <a:cs typeface="+mn-cs"/>
            </a:endParaRPr>
          </a:p>
        </p:txBody>
      </p:sp>
      <p:sp>
        <p:nvSpPr>
          <p:cNvPr id="80" name="Rectangle 47">
            <a:extLst>
              <a:ext uri="{FF2B5EF4-FFF2-40B4-BE49-F238E27FC236}">
                <a16:creationId xmlns:a16="http://schemas.microsoft.com/office/drawing/2014/main" id="{65D07A1B-0C93-3738-7CFC-4F19D28BE9C7}"/>
              </a:ext>
            </a:extLst>
          </p:cNvPr>
          <p:cNvSpPr>
            <a:spLocks noChangeArrowheads="1"/>
          </p:cNvSpPr>
          <p:nvPr/>
        </p:nvSpPr>
        <p:spPr bwMode="auto">
          <a:xfrm>
            <a:off x="8260212" y="3713073"/>
            <a:ext cx="22145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itchFamily="18" charset="-120"/>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zh-TW" sz="2800" b="1" i="0" u="none" strike="noStrike" kern="1200" cap="none" spc="0" normalizeH="0" baseline="0" noProof="0" dirty="0">
                <a:ln>
                  <a:noFill/>
                </a:ln>
                <a:effectLst/>
                <a:uLnTx/>
                <a:uFillTx/>
                <a:latin typeface="Arial" panose="020B0604020202020204" pitchFamily="34" charset="0"/>
                <a:ea typeface="新細明體" pitchFamily="18" charset="-120"/>
                <a:cs typeface="+mn-cs"/>
              </a:rPr>
              <a:t>+ </a:t>
            </a:r>
            <a:r>
              <a:rPr kumimoji="1" lang="en-US" altLang="zh-TW" sz="2800" b="1" i="0" u="none" strike="noStrike" kern="1200" cap="none" spc="0" normalizeH="0" baseline="0" noProof="0" dirty="0">
                <a:ln>
                  <a:noFill/>
                </a:ln>
                <a:solidFill>
                  <a:srgbClr val="FF0000"/>
                </a:solidFill>
                <a:effectLst/>
                <a:uLnTx/>
                <a:uFillTx/>
                <a:latin typeface="Arial" panose="020B0604020202020204" pitchFamily="34" charset="0"/>
                <a:ea typeface="新細明體" pitchFamily="18" charset="-120"/>
                <a:cs typeface="+mn-cs"/>
              </a:rPr>
              <a:t>(n-3)</a:t>
            </a:r>
            <a:r>
              <a:rPr kumimoji="1" lang="vi-VN" altLang="zh-TW" sz="2800" b="1" i="0" u="none" strike="noStrike" kern="1200" cap="none" spc="0" normalizeH="0" baseline="0" noProof="0" dirty="0">
                <a:ln>
                  <a:noFill/>
                </a:ln>
                <a:solidFill>
                  <a:srgbClr val="FF0000"/>
                </a:solidFill>
                <a:effectLst/>
                <a:uLnTx/>
                <a:uFillTx/>
                <a:latin typeface="Arial" panose="020B0604020202020204" pitchFamily="34" charset="0"/>
                <a:ea typeface="新細明體" pitchFamily="18" charset="-120"/>
                <a:cs typeface="+mn-cs"/>
              </a:rPr>
              <a:t> </a:t>
            </a:r>
            <a:r>
              <a:rPr kumimoji="1" lang="en-US" altLang="zh-TW" sz="2800" b="1" i="0" u="none" strike="noStrike" kern="1200" cap="none" spc="0" normalizeH="0" baseline="0" noProof="0" dirty="0">
                <a:ln>
                  <a:noFill/>
                </a:ln>
                <a:effectLst/>
                <a:uLnTx/>
                <a:uFillTx/>
                <a:latin typeface="Arial" panose="020B0604020202020204" pitchFamily="34" charset="0"/>
                <a:ea typeface="新細明體" pitchFamily="18" charset="-120"/>
                <a:cs typeface="+mn-cs"/>
              </a:rPr>
              <a:t>H</a:t>
            </a:r>
            <a:r>
              <a:rPr kumimoji="1" lang="en-US" altLang="zh-TW" sz="2800" b="1" i="0" u="none" strike="noStrike" kern="1200" cap="none" spc="0" normalizeH="0" baseline="-25000" noProof="0" dirty="0">
                <a:ln>
                  <a:noFill/>
                </a:ln>
                <a:effectLst/>
                <a:uLnTx/>
                <a:uFillTx/>
                <a:latin typeface="Arial" panose="020B0604020202020204" pitchFamily="34" charset="0"/>
                <a:ea typeface="新細明體" pitchFamily="18" charset="-120"/>
                <a:cs typeface="+mn-cs"/>
              </a:rPr>
              <a:t>2</a:t>
            </a:r>
            <a:r>
              <a:rPr kumimoji="1" lang="en-US" altLang="zh-TW" sz="2800" b="1" i="0" u="none" strike="noStrike" kern="1200" cap="none" spc="0" normalizeH="0" baseline="0" noProof="0" dirty="0">
                <a:ln>
                  <a:noFill/>
                </a:ln>
                <a:effectLst/>
                <a:uLnTx/>
                <a:uFillTx/>
                <a:latin typeface="Arial" panose="020B0604020202020204" pitchFamily="34" charset="0"/>
                <a:ea typeface="新細明體" pitchFamily="18" charset="-120"/>
                <a:cs typeface="+mn-cs"/>
              </a:rPr>
              <a:t>O</a:t>
            </a:r>
            <a:endParaRPr kumimoji="1" lang="en-US" altLang="zh-TW" sz="2400" b="1" i="0" u="none" strike="noStrike" kern="1200" cap="none" spc="0" normalizeH="0" baseline="0" noProof="0" dirty="0">
              <a:ln>
                <a:noFill/>
              </a:ln>
              <a:effectLst/>
              <a:uLnTx/>
              <a:uFillTx/>
              <a:latin typeface="Arial" panose="020B0604020202020204" pitchFamily="34" charset="0"/>
              <a:ea typeface="新細明體" pitchFamily="18" charset="-120"/>
              <a:cs typeface="+mn-cs"/>
            </a:endParaRPr>
          </a:p>
        </p:txBody>
      </p:sp>
      <p:sp>
        <p:nvSpPr>
          <p:cNvPr id="81" name="Rectangle 48">
            <a:extLst>
              <a:ext uri="{FF2B5EF4-FFF2-40B4-BE49-F238E27FC236}">
                <a16:creationId xmlns:a16="http://schemas.microsoft.com/office/drawing/2014/main" id="{F9869351-9C82-3676-E670-2AE2C4F70AF4}"/>
              </a:ext>
            </a:extLst>
          </p:cNvPr>
          <p:cNvSpPr>
            <a:spLocks noChangeArrowheads="1"/>
          </p:cNvSpPr>
          <p:nvPr/>
        </p:nvSpPr>
        <p:spPr bwMode="auto">
          <a:xfrm>
            <a:off x="7041013" y="3713073"/>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TW" sz="2800" b="1" i="0" u="none" strike="noStrike" kern="1200" cap="none" spc="0" normalizeH="0" baseline="0" noProof="0" dirty="0">
                <a:ln>
                  <a:noFill/>
                </a:ln>
                <a:solidFill>
                  <a:srgbClr val="FF0000"/>
                </a:solidFill>
                <a:effectLst/>
                <a:uLnTx/>
                <a:uFillTx/>
                <a:latin typeface="Arial" panose="020B0604020202020204" pitchFamily="34" charset="0"/>
                <a:ea typeface="新細明體" pitchFamily="18" charset="-120"/>
                <a:cs typeface="+mn-cs"/>
              </a:rPr>
              <a:t>n </a:t>
            </a:r>
            <a:r>
              <a:rPr kumimoji="0" lang="en-US" altLang="zh-TW" sz="2800" b="1" i="0" u="none" strike="noStrike" kern="1200" cap="none" spc="0" normalizeH="0" baseline="0" noProof="0" dirty="0">
                <a:ln>
                  <a:noFill/>
                </a:ln>
                <a:effectLst/>
                <a:uLnTx/>
                <a:uFillTx/>
                <a:latin typeface="Arial" panose="020B0604020202020204" pitchFamily="34" charset="0"/>
                <a:ea typeface="新細明體" pitchFamily="18" charset="-120"/>
                <a:cs typeface="+mn-cs"/>
              </a:rPr>
              <a:t>CO</a:t>
            </a:r>
            <a:r>
              <a:rPr kumimoji="0" lang="en-US" altLang="zh-TW" sz="2800" b="1" i="0" u="none" strike="noStrike" kern="1200" cap="none" spc="0" normalizeH="0" baseline="-25000" noProof="0" dirty="0">
                <a:ln>
                  <a:noFill/>
                </a:ln>
                <a:effectLst/>
                <a:uLnTx/>
                <a:uFillTx/>
                <a:latin typeface="Arial" panose="020B0604020202020204" pitchFamily="34" charset="0"/>
                <a:ea typeface="新細明體" pitchFamily="18" charset="-120"/>
                <a:cs typeface="+mn-cs"/>
              </a:rPr>
              <a:t>2</a:t>
            </a:r>
          </a:p>
        </p:txBody>
      </p:sp>
      <p:sp>
        <p:nvSpPr>
          <p:cNvPr id="82" name="Rectangle 49">
            <a:extLst>
              <a:ext uri="{FF2B5EF4-FFF2-40B4-BE49-F238E27FC236}">
                <a16:creationId xmlns:a16="http://schemas.microsoft.com/office/drawing/2014/main" id="{E6215F3B-4ABE-12EF-DFAA-1A613FD4D48A}"/>
              </a:ext>
            </a:extLst>
          </p:cNvPr>
          <p:cNvSpPr>
            <a:spLocks noChangeArrowheads="1"/>
          </p:cNvSpPr>
          <p:nvPr/>
        </p:nvSpPr>
        <p:spPr bwMode="auto">
          <a:xfrm>
            <a:off x="6355213" y="3560673"/>
            <a:ext cx="609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itchFamily="18" charset="-120"/>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新細明體" pitchFamily="18" charset="-12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1" lang="en-US" altLang="zh-TW" sz="2800" b="0" i="0" u="none" strike="noStrike" kern="1200" cap="none" spc="0" normalizeH="0" baseline="0" noProof="0" dirty="0">
                <a:ln>
                  <a:noFill/>
                </a:ln>
                <a:solidFill>
                  <a:srgbClr val="FF0000"/>
                </a:solidFill>
                <a:effectLst/>
                <a:uLnTx/>
                <a:uFillTx/>
                <a:latin typeface="Arial" panose="020B0604020202020204" pitchFamily="34" charset="0"/>
                <a:ea typeface="新細明體" pitchFamily="18" charset="-120"/>
                <a:cs typeface="+mn-cs"/>
              </a:rPr>
              <a:t>t</a:t>
            </a:r>
            <a:r>
              <a:rPr kumimoji="1" lang="en-US" altLang="zh-TW" sz="2800" b="0" i="0" u="none" strike="noStrike" kern="1200" cap="none" spc="0" normalizeH="0" baseline="30000" noProof="0" dirty="0">
                <a:ln>
                  <a:noFill/>
                </a:ln>
                <a:solidFill>
                  <a:srgbClr val="FF0000"/>
                </a:solidFill>
                <a:effectLst/>
                <a:uLnTx/>
                <a:uFillTx/>
                <a:latin typeface="Arial" panose="020B0604020202020204" pitchFamily="34" charset="0"/>
                <a:ea typeface="新細明體" pitchFamily="18" charset="-120"/>
                <a:cs typeface="+mn-cs"/>
              </a:rPr>
              <a:t>o</a:t>
            </a:r>
            <a:r>
              <a:rPr kumimoji="1" lang="en-US" altLang="zh-TW" b="0" i="0" u="none" strike="noStrike" kern="1200" cap="none" spc="0" normalizeH="0" baseline="0" noProof="0" dirty="0">
                <a:ln>
                  <a:noFill/>
                </a:ln>
                <a:solidFill>
                  <a:srgbClr val="000000"/>
                </a:solidFill>
                <a:effectLst/>
                <a:uLnTx/>
                <a:uFillTx/>
                <a:latin typeface="Arial" panose="020B0604020202020204" pitchFamily="34" charset="0"/>
                <a:ea typeface="新細明體" pitchFamily="18" charset="-120"/>
                <a:cs typeface="+mn-cs"/>
              </a:rPr>
              <a:t> </a:t>
            </a:r>
          </a:p>
        </p:txBody>
      </p:sp>
      <p:sp>
        <p:nvSpPr>
          <p:cNvPr id="83" name="Rectangle: Top Corners Rounded 82">
            <a:extLst>
              <a:ext uri="{FF2B5EF4-FFF2-40B4-BE49-F238E27FC236}">
                <a16:creationId xmlns:a16="http://schemas.microsoft.com/office/drawing/2014/main" id="{BD5D2AB7-D4A9-2DA4-30A0-216D7C7CD1C8}"/>
              </a:ext>
            </a:extLst>
          </p:cNvPr>
          <p:cNvSpPr/>
          <p:nvPr/>
        </p:nvSpPr>
        <p:spPr>
          <a:xfrm>
            <a:off x="1815296" y="4541093"/>
            <a:ext cx="1204583" cy="401147"/>
          </a:xfrm>
          <a:prstGeom prst="round2SameRect">
            <a:avLst>
              <a:gd name="adj1" fmla="val 26948"/>
              <a:gd name="adj2" fmla="val 0"/>
            </a:avLst>
          </a:prstGeom>
          <a:solidFill>
            <a:srgbClr val="250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Ví dụ 7</a:t>
            </a:r>
          </a:p>
        </p:txBody>
      </p:sp>
      <p:grpSp>
        <p:nvGrpSpPr>
          <p:cNvPr id="84" name="Group 83">
            <a:extLst>
              <a:ext uri="{FF2B5EF4-FFF2-40B4-BE49-F238E27FC236}">
                <a16:creationId xmlns:a16="http://schemas.microsoft.com/office/drawing/2014/main" id="{6702A43E-249E-E492-F6C7-CE425D352F51}"/>
              </a:ext>
            </a:extLst>
          </p:cNvPr>
          <p:cNvGrpSpPr/>
          <p:nvPr/>
        </p:nvGrpSpPr>
        <p:grpSpPr>
          <a:xfrm>
            <a:off x="2631038" y="4942240"/>
            <a:ext cx="8557624" cy="1304174"/>
            <a:chOff x="2309698" y="4808912"/>
            <a:chExt cx="8557624" cy="1304174"/>
          </a:xfrm>
        </p:grpSpPr>
        <p:sp>
          <p:nvSpPr>
            <p:cNvPr id="85" name="Line 22">
              <a:extLst>
                <a:ext uri="{FF2B5EF4-FFF2-40B4-BE49-F238E27FC236}">
                  <a16:creationId xmlns:a16="http://schemas.microsoft.com/office/drawing/2014/main" id="{EEB4D7CB-E5F1-2F32-F017-988C95B15E1F}"/>
                </a:ext>
              </a:extLst>
            </p:cNvPr>
            <p:cNvSpPr>
              <a:spLocks noChangeShapeType="1"/>
            </p:cNvSpPr>
            <p:nvPr/>
          </p:nvSpPr>
          <p:spPr bwMode="auto">
            <a:xfrm>
              <a:off x="5013246" y="5353704"/>
              <a:ext cx="936859" cy="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F4AB4886-8B4B-FE0A-FE57-1102332223BA}"/>
                </a:ext>
              </a:extLst>
            </p:cNvPr>
            <p:cNvSpPr>
              <a:spLocks noChangeArrowheads="1"/>
            </p:cNvSpPr>
            <p:nvPr/>
          </p:nvSpPr>
          <p:spPr bwMode="auto">
            <a:xfrm>
              <a:off x="6038850" y="5056450"/>
              <a:ext cx="4828472" cy="56188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800">
                  <a:solidFill>
                    <a:prstClr val="black"/>
                  </a:solidFill>
                  <a:latin typeface="Arial" panose="020B0604020202020204" pitchFamily="34" charset="0"/>
                  <a:cs typeface="Arial" panose="020B0604020202020204" pitchFamily="34" charset="0"/>
                </a:rPr>
                <a:t>6CO</a:t>
              </a:r>
              <a:r>
                <a:rPr lang="en-US" sz="2800" baseline="-25000">
                  <a:solidFill>
                    <a:prstClr val="black"/>
                  </a:solidFill>
                  <a:latin typeface="Arial" panose="020B0604020202020204" pitchFamily="34" charset="0"/>
                  <a:cs typeface="Arial" panose="020B0604020202020204" pitchFamily="34" charset="0"/>
                </a:rPr>
                <a:t>2</a:t>
              </a:r>
              <a:r>
                <a:rPr lang="en-US" sz="2800">
                  <a:solidFill>
                    <a:prstClr val="black"/>
                  </a:solidFill>
                  <a:latin typeface="Arial" panose="020B0604020202020204" pitchFamily="34" charset="0"/>
                  <a:cs typeface="Arial" panose="020B0604020202020204" pitchFamily="34" charset="0"/>
                </a:rPr>
                <a:t> + 3H</a:t>
              </a:r>
              <a:r>
                <a:rPr lang="en-US" sz="2800" baseline="-25000">
                  <a:solidFill>
                    <a:prstClr val="black"/>
                  </a:solidFill>
                  <a:latin typeface="Arial" panose="020B0604020202020204" pitchFamily="34" charset="0"/>
                  <a:cs typeface="Arial" panose="020B0604020202020204" pitchFamily="34" charset="0"/>
                </a:rPr>
                <a:t>2</a:t>
              </a:r>
              <a:r>
                <a:rPr lang="en-US" sz="2800">
                  <a:solidFill>
                    <a:prstClr val="black"/>
                  </a:solidFill>
                  <a:latin typeface="Arial" panose="020B0604020202020204" pitchFamily="34" charset="0"/>
                  <a:cs typeface="Arial" panose="020B0604020202020204" pitchFamily="34" charset="0"/>
                </a:rPr>
                <a:t>O</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C11D5C82-AFE7-C0A2-0AB1-E7D93DD95998}"/>
                </a:ext>
              </a:extLst>
            </p:cNvPr>
            <p:cNvSpPr>
              <a:spLocks noChangeArrowheads="1"/>
            </p:cNvSpPr>
            <p:nvPr/>
          </p:nvSpPr>
          <p:spPr bwMode="auto">
            <a:xfrm>
              <a:off x="2515279" y="5041054"/>
              <a:ext cx="2927152" cy="56188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800">
                  <a:solidFill>
                    <a:prstClr val="black"/>
                  </a:solidFill>
                  <a:latin typeface="Arial" panose="020B0604020202020204" pitchFamily="34" charset="0"/>
                  <a:cs typeface="Arial" panose="020B0604020202020204" pitchFamily="34" charset="0"/>
                </a:rPr>
                <a:t>C</a:t>
              </a:r>
              <a:r>
                <a:rPr lang="en-US" sz="2800" baseline="-25000">
                  <a:solidFill>
                    <a:prstClr val="black"/>
                  </a:solidFill>
                  <a:latin typeface="Arial" panose="020B0604020202020204" pitchFamily="34" charset="0"/>
                  <a:cs typeface="Arial" panose="020B0604020202020204" pitchFamily="34" charset="0"/>
                </a:rPr>
                <a:t>6</a:t>
              </a:r>
              <a:r>
                <a:rPr lang="en-US" sz="2800">
                  <a:solidFill>
                    <a:prstClr val="black"/>
                  </a:solidFill>
                  <a:latin typeface="Arial" panose="020B0604020202020204" pitchFamily="34" charset="0"/>
                  <a:cs typeface="Arial" panose="020B0604020202020204" pitchFamily="34" charset="0"/>
                </a:rPr>
                <a:t>H</a:t>
              </a:r>
              <a:r>
                <a:rPr lang="en-US" sz="2800" baseline="-25000">
                  <a:solidFill>
                    <a:prstClr val="black"/>
                  </a:solidFill>
                  <a:latin typeface="Arial" panose="020B0604020202020204" pitchFamily="34" charset="0"/>
                  <a:cs typeface="Arial" panose="020B0604020202020204" pitchFamily="34" charset="0"/>
                </a:rPr>
                <a:t>6</a:t>
              </a:r>
              <a:r>
                <a:rPr lang="en-US" sz="2800">
                  <a:solidFill>
                    <a:prstClr val="black"/>
                  </a:solidFill>
                  <a:latin typeface="Arial" panose="020B0604020202020204" pitchFamily="34" charset="0"/>
                  <a:cs typeface="Arial" panose="020B0604020202020204" pitchFamily="34" charset="0"/>
                </a:rPr>
                <a:t> +       O</a:t>
              </a:r>
              <a:r>
                <a:rPr lang="en-US" sz="2800" baseline="-25000">
                  <a:solidFill>
                    <a:prstClr val="black"/>
                  </a:solidFill>
                  <a:latin typeface="Arial" panose="020B0604020202020204" pitchFamily="34" charset="0"/>
                  <a:cs typeface="Arial" panose="020B0604020202020204" pitchFamily="34" charset="0"/>
                </a:rPr>
                <a:t>2</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8E498663-AF07-2266-617F-B0EC80BD6023}"/>
                </a:ext>
              </a:extLst>
            </p:cNvPr>
            <p:cNvSpPr>
              <a:spLocks noChangeArrowheads="1"/>
            </p:cNvSpPr>
            <p:nvPr/>
          </p:nvSpPr>
          <p:spPr bwMode="auto">
            <a:xfrm>
              <a:off x="2309698" y="5618335"/>
              <a:ext cx="1562158" cy="49475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2400">
                  <a:solidFill>
                    <a:prstClr val="black"/>
                  </a:solidFill>
                  <a:latin typeface="Arial" panose="020B0604020202020204" pitchFamily="34" charset="0"/>
                  <a:cs typeface="Arial" panose="020B0604020202020204" pitchFamily="34" charset="0"/>
                </a:rPr>
                <a:t>benzene</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FC5D7D4E-5608-3814-28AD-C2663D6EC21C}"/>
                </a:ext>
              </a:extLst>
            </p:cNvPr>
            <p:cNvSpPr>
              <a:spLocks noChangeArrowheads="1"/>
            </p:cNvSpPr>
            <p:nvPr/>
          </p:nvSpPr>
          <p:spPr bwMode="auto">
            <a:xfrm>
              <a:off x="5351464" y="4808912"/>
              <a:ext cx="393436" cy="49475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400">
                  <a:solidFill>
                    <a:prstClr val="black"/>
                  </a:solidFill>
                  <a:latin typeface="Arial" panose="020B0604020202020204" pitchFamily="34" charset="0"/>
                  <a:cs typeface="Arial" panose="020B0604020202020204" pitchFamily="34" charset="0"/>
                </a:rPr>
                <a:t>t</a:t>
              </a:r>
              <a:r>
                <a:rPr lang="en-US" sz="2400" baseline="30000">
                  <a:solidFill>
                    <a:prstClr val="black"/>
                  </a:solidFill>
                  <a:latin typeface="Arial" panose="020B0604020202020204" pitchFamily="34" charset="0"/>
                  <a:cs typeface="Arial" panose="020B0604020202020204" pitchFamily="34" charset="0"/>
                </a:rPr>
                <a:t>0</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id="{272723D8-3577-8107-9D0F-4FDCEBC25176}"/>
                </a:ext>
              </a:extLst>
            </p:cNvPr>
            <p:cNvSpPr>
              <a:spLocks noChangeArrowheads="1"/>
            </p:cNvSpPr>
            <p:nvPr/>
          </p:nvSpPr>
          <p:spPr bwMode="auto">
            <a:xfrm>
              <a:off x="3875292" y="4862346"/>
              <a:ext cx="542047" cy="49475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400">
                  <a:solidFill>
                    <a:prstClr val="black"/>
                  </a:solidFill>
                  <a:latin typeface="Arial" panose="020B0604020202020204" pitchFamily="34" charset="0"/>
                  <a:cs typeface="Arial" panose="020B0604020202020204" pitchFamily="34" charset="0"/>
                </a:rPr>
                <a:t>15</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AC17B65C-9B35-52FC-56BB-B8BA5EBF5D6E}"/>
                </a:ext>
              </a:extLst>
            </p:cNvPr>
            <p:cNvSpPr>
              <a:spLocks noChangeArrowheads="1"/>
            </p:cNvSpPr>
            <p:nvPr/>
          </p:nvSpPr>
          <p:spPr bwMode="auto">
            <a:xfrm>
              <a:off x="3999340" y="5317895"/>
              <a:ext cx="542047" cy="49475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400">
                  <a:solidFill>
                    <a:prstClr val="black"/>
                  </a:solidFill>
                  <a:latin typeface="Arial" panose="020B0604020202020204" pitchFamily="34" charset="0"/>
                  <a:cs typeface="Arial" panose="020B0604020202020204" pitchFamily="34" charset="0"/>
                </a:rPr>
                <a:t>2</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92" name="Line 22">
              <a:extLst>
                <a:ext uri="{FF2B5EF4-FFF2-40B4-BE49-F238E27FC236}">
                  <a16:creationId xmlns:a16="http://schemas.microsoft.com/office/drawing/2014/main" id="{759B7FE9-C149-4152-7A7E-279E04068053}"/>
                </a:ext>
              </a:extLst>
            </p:cNvPr>
            <p:cNvSpPr>
              <a:spLocks noChangeShapeType="1"/>
            </p:cNvSpPr>
            <p:nvPr/>
          </p:nvSpPr>
          <p:spPr bwMode="auto">
            <a:xfrm flipH="1">
              <a:off x="4012265" y="5353704"/>
              <a:ext cx="338704" cy="0"/>
            </a:xfrm>
            <a:prstGeom prst="line">
              <a:avLst/>
            </a:prstGeom>
            <a:noFill/>
            <a:ln w="28575">
              <a:solidFill>
                <a:schemeClr val="tx1"/>
              </a:solidFill>
              <a:miter lim="800000"/>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43536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blinds(horizontal)">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blinds(horizontal)">
                                      <p:cBhvr>
                                        <p:cTn id="20" dur="500"/>
                                        <p:tgtEl>
                                          <p:spTgt spid="72"/>
                                        </p:tgtEl>
                                      </p:cBhvr>
                                    </p:animEffect>
                                  </p:childTnLst>
                                </p:cTn>
                              </p:par>
                            </p:childTnLst>
                          </p:cTn>
                        </p:par>
                        <p:par>
                          <p:cTn id="21" fill="hold">
                            <p:stCondLst>
                              <p:cond delay="500"/>
                            </p:stCondLst>
                            <p:childTnLst>
                              <p:par>
                                <p:cTn id="22" presetID="3" presetClass="entr" presetSubtype="10" fill="hold" nodeType="after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blinds(horizontal)">
                                      <p:cBhvr>
                                        <p:cTn id="24" dur="500"/>
                                        <p:tgtEl>
                                          <p:spTgt spid="73"/>
                                        </p:tgtEl>
                                      </p:cBhvr>
                                    </p:animEffect>
                                  </p:childTnLst>
                                </p:cTn>
                              </p:par>
                            </p:childTnLst>
                          </p:cTn>
                        </p:par>
                        <p:par>
                          <p:cTn id="25" fill="hold">
                            <p:stCondLst>
                              <p:cond delay="1000"/>
                            </p:stCondLst>
                            <p:childTnLst>
                              <p:par>
                                <p:cTn id="26" presetID="3" presetClass="entr" presetSubtype="10" fill="hold"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blinds(horizontal)">
                                      <p:cBhvr>
                                        <p:cTn id="28" dur="500"/>
                                        <p:tgtEl>
                                          <p:spTgt spid="79"/>
                                        </p:tgtEl>
                                      </p:cBhvr>
                                    </p:animEffect>
                                  </p:childTnLst>
                                </p:cTn>
                              </p:par>
                            </p:childTnLst>
                          </p:cTn>
                        </p:par>
                        <p:par>
                          <p:cTn id="29" fill="hold">
                            <p:stCondLst>
                              <p:cond delay="1500"/>
                            </p:stCondLst>
                            <p:childTnLst>
                              <p:par>
                                <p:cTn id="30" presetID="3" presetClass="entr" presetSubtype="10" fill="hold" grpId="0"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blinds(horizontal)">
                                      <p:cBhvr>
                                        <p:cTn id="32" dur="500"/>
                                        <p:tgtEl>
                                          <p:spTgt spid="82"/>
                                        </p:tgtEl>
                                      </p:cBhvr>
                                    </p:animEffect>
                                  </p:childTnLst>
                                </p:cTn>
                              </p:par>
                            </p:childTnLst>
                          </p:cTn>
                        </p:par>
                        <p:par>
                          <p:cTn id="33" fill="hold">
                            <p:stCondLst>
                              <p:cond delay="2000"/>
                            </p:stCondLst>
                            <p:childTnLst>
                              <p:par>
                                <p:cTn id="34" presetID="3" presetClass="entr" presetSubtype="10" fill="hold" grpId="0" nodeType="after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blinds(horizontal)">
                                      <p:cBhvr>
                                        <p:cTn id="36" dur="500"/>
                                        <p:tgtEl>
                                          <p:spTgt spid="81"/>
                                        </p:tgtEl>
                                      </p:cBhvr>
                                    </p:animEffect>
                                  </p:childTnLst>
                                </p:cTn>
                              </p:par>
                            </p:childTnLst>
                          </p:cTn>
                        </p:par>
                        <p:par>
                          <p:cTn id="37" fill="hold">
                            <p:stCondLst>
                              <p:cond delay="2500"/>
                            </p:stCondLst>
                            <p:childTnLst>
                              <p:par>
                                <p:cTn id="38" presetID="3" presetClass="entr" presetSubtype="10"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blinds(horizontal)">
                                      <p:cBhvr>
                                        <p:cTn id="40" dur="500"/>
                                        <p:tgtEl>
                                          <p:spTgt spid="8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arn(inVertical)">
                                      <p:cBhvr>
                                        <p:cTn id="45" dur="500"/>
                                        <p:tgtEl>
                                          <p:spTgt spid="83"/>
                                        </p:tgtEl>
                                      </p:cBhvr>
                                    </p:animEffect>
                                  </p:childTnLst>
                                </p:cTn>
                              </p:par>
                              <p:par>
                                <p:cTn id="46" presetID="16" presetClass="entr" presetSubtype="21" fill="hold" nodeType="with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barn(inVertical)">
                                      <p:cBhvr>
                                        <p:cTn id="4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80" grpId="0"/>
      <p:bldP spid="81" grpId="0"/>
      <p:bldP spid="82" grpId="0"/>
      <p:bldP spid="8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2DFF2D-EA41-4CBE-9659-C2917E488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2" name="Title 1">
            <a:extLst>
              <a:ext uri="{FF2B5EF4-FFF2-40B4-BE49-F238E27FC236}">
                <a16:creationId xmlns:a16="http://schemas.microsoft.com/office/drawing/2014/main" id="{FDC2A02F-E685-496B-9F81-91EA7C07BC13}"/>
              </a:ext>
            </a:extLst>
          </p:cNvPr>
          <p:cNvSpPr>
            <a:spLocks noGrp="1"/>
          </p:cNvSpPr>
          <p:nvPr>
            <p:ph type="ctrTitle"/>
          </p:nvPr>
        </p:nvSpPr>
        <p:spPr>
          <a:xfrm>
            <a:off x="1281180" y="2248249"/>
            <a:ext cx="5015638" cy="845399"/>
          </a:xfrm>
        </p:spPr>
        <p:txBody>
          <a:bodyPr vert="horz" wrap="square" lIns="0" tIns="0" rIns="0" bIns="0" rtlCol="0" anchor="b" anchorCtr="0">
            <a:normAutofit/>
          </a:bodyPr>
          <a:lstStyle/>
          <a:p>
            <a:r>
              <a:rPr lang="vi-VN" sz="4800" b="1">
                <a:solidFill>
                  <a:srgbClr val="FFFF00"/>
                </a:solidFill>
                <a:latin typeface="Arial" panose="020B0604020202020204" pitchFamily="34" charset="0"/>
                <a:cs typeface="Arial" panose="020B0604020202020204" pitchFamily="34" charset="0"/>
              </a:rPr>
              <a:t>Phần </a:t>
            </a:r>
            <a:r>
              <a:rPr lang="en-US" sz="4800" b="1">
                <a:solidFill>
                  <a:srgbClr val="FFFF00"/>
                </a:solidFill>
                <a:latin typeface="Arial" panose="020B0604020202020204" pitchFamily="34" charset="0"/>
                <a:cs typeface="Arial" panose="020B0604020202020204" pitchFamily="34" charset="0"/>
              </a:rPr>
              <a:t>IV</a:t>
            </a:r>
            <a:endParaRPr lang="en-US" sz="4800" b="1" dirty="0">
              <a:solidFill>
                <a:srgbClr val="FFFF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643EDDB-4358-4B38-B807-3D1C8B3E72EE}"/>
              </a:ext>
            </a:extLst>
          </p:cNvPr>
          <p:cNvSpPr>
            <a:spLocks noGrp="1"/>
          </p:cNvSpPr>
          <p:nvPr>
            <p:ph type="subTitle" idx="1"/>
          </p:nvPr>
        </p:nvSpPr>
        <p:spPr>
          <a:xfrm>
            <a:off x="199004" y="3083227"/>
            <a:ext cx="7535296" cy="1031574"/>
          </a:xfrm>
        </p:spPr>
        <p:txBody>
          <a:bodyPr vert="horz" wrap="square" lIns="0" tIns="0" rIns="0" bIns="0" rtlCol="0" anchor="b" anchorCtr="0">
            <a:normAutofit fontScale="85000" lnSpcReduction="10000"/>
          </a:bodyPr>
          <a:lstStyle/>
          <a:p>
            <a:pPr>
              <a:spcBef>
                <a:spcPct val="0"/>
              </a:spcBef>
            </a:pPr>
            <a:r>
              <a:rPr lang="en-US" sz="5400" b="1" cap="all" spc="-100">
                <a:solidFill>
                  <a:schemeClr val="tx1"/>
                </a:solidFill>
                <a:latin typeface="Arial" panose="020B0604020202020204" pitchFamily="34" charset="0"/>
                <a:ea typeface="+mj-ea"/>
                <a:cs typeface="Arial" panose="020B0604020202020204" pitchFamily="34" charset="0"/>
              </a:rPr>
              <a:t>ĐIỀU CHẾ VÀ ỨNG DỤNG</a:t>
            </a:r>
            <a:endParaRPr lang="vi-VN" sz="5400" b="1" cap="all" spc="-100" dirty="0">
              <a:solidFill>
                <a:schemeClr val="tx1"/>
              </a:solidFill>
              <a:latin typeface="Arial" panose="020B0604020202020204" pitchFamily="34" charset="0"/>
              <a:ea typeface="+mj-ea"/>
              <a:cs typeface="Arial" panose="020B0604020202020204" pitchFamily="34" charset="0"/>
            </a:endParaRPr>
          </a:p>
        </p:txBody>
      </p:sp>
      <p:pic>
        <p:nvPicPr>
          <p:cNvPr id="4" name="Picture 3" descr="White and blue silky cloth">
            <a:extLst>
              <a:ext uri="{FF2B5EF4-FFF2-40B4-BE49-F238E27FC236}">
                <a16:creationId xmlns:a16="http://schemas.microsoft.com/office/drawing/2014/main" id="{E7350531-D573-A4B4-7641-723F88528939}"/>
              </a:ext>
            </a:extLst>
          </p:cNvPr>
          <p:cNvPicPr>
            <a:picLocks noChangeAspect="1"/>
          </p:cNvPicPr>
          <p:nvPr/>
        </p:nvPicPr>
        <p:blipFill rotWithShape="1">
          <a:blip r:embed="rId2"/>
          <a:srcRect l="45088"/>
          <a:stretch/>
        </p:blipFill>
        <p:spPr>
          <a:xfrm>
            <a:off x="6529067" y="10"/>
            <a:ext cx="5662935" cy="6857990"/>
          </a:xfrm>
          <a:custGeom>
            <a:avLst/>
            <a:gdLst/>
            <a:ahLst/>
            <a:cxnLst/>
            <a:rect l="l" t="t" r="r" b="b"/>
            <a:pathLst>
              <a:path w="5662935" h="6858000">
                <a:moveTo>
                  <a:pt x="598332" y="0"/>
                </a:moveTo>
                <a:lnTo>
                  <a:pt x="5662935" y="0"/>
                </a:lnTo>
                <a:lnTo>
                  <a:pt x="5662935" y="6858000"/>
                </a:lnTo>
                <a:lnTo>
                  <a:pt x="0" y="6858000"/>
                </a:lnTo>
                <a:lnTo>
                  <a:pt x="78957" y="6777438"/>
                </a:lnTo>
                <a:cubicBezTo>
                  <a:pt x="291624" y="6544265"/>
                  <a:pt x="490445" y="6275955"/>
                  <a:pt x="672224" y="5969316"/>
                </a:cubicBezTo>
                <a:cubicBezTo>
                  <a:pt x="914597" y="5515036"/>
                  <a:pt x="1066080" y="5030470"/>
                  <a:pt x="1217563" y="4515619"/>
                </a:cubicBezTo>
                <a:cubicBezTo>
                  <a:pt x="1338748" y="3970483"/>
                  <a:pt x="1399341" y="3516203"/>
                  <a:pt x="1399341" y="3061922"/>
                </a:cubicBezTo>
                <a:cubicBezTo>
                  <a:pt x="1399341" y="1948936"/>
                  <a:pt x="1190580" y="1021447"/>
                  <a:pt x="773055" y="279455"/>
                </a:cubicBezTo>
                <a:close/>
              </a:path>
            </a:pathLst>
          </a:custGeom>
        </p:spPr>
      </p:pic>
    </p:spTree>
    <p:extLst>
      <p:ext uri="{BB962C8B-B14F-4D97-AF65-F5344CB8AC3E}">
        <p14:creationId xmlns:p14="http://schemas.microsoft.com/office/powerpoint/2010/main" val="38280222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AB1833-FB6E-4A48-B29E-E7F85E95EB29}"/>
              </a:ext>
            </a:extLst>
          </p:cNvPr>
          <p:cNvSpPr txBox="1"/>
          <p:nvPr/>
        </p:nvSpPr>
        <p:spPr>
          <a:xfrm>
            <a:off x="746759" y="589719"/>
            <a:ext cx="3562352" cy="707886"/>
          </a:xfrm>
          <a:prstGeom prst="rect">
            <a:avLst/>
          </a:prstGeom>
          <a:solidFill>
            <a:srgbClr val="8FAC1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Điều chế</a:t>
            </a:r>
          </a:p>
        </p:txBody>
      </p:sp>
      <p:sp>
        <p:nvSpPr>
          <p:cNvPr id="59" name="TextBox 58">
            <a:extLst>
              <a:ext uri="{FF2B5EF4-FFF2-40B4-BE49-F238E27FC236}">
                <a16:creationId xmlns:a16="http://schemas.microsoft.com/office/drawing/2014/main" id="{9A601DEB-49DC-4524-B307-BF329BA0EFE5}"/>
              </a:ext>
            </a:extLst>
          </p:cNvPr>
          <p:cNvSpPr txBox="1"/>
          <p:nvPr/>
        </p:nvSpPr>
        <p:spPr>
          <a:xfrm>
            <a:off x="746759" y="1493333"/>
            <a:ext cx="10711816" cy="138114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Nhiều hydrocarbon thơm (benzene, toluene, naphthalene,..) thu được từ quá trình chưng cất nhựa than đá hay chế biến dầu mỏ.</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Chúng còn được điều chế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từ a</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kan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hoặc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cy</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cloa</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kan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9B22E92-D46E-460F-9ADA-334B27944148}"/>
              </a:ext>
            </a:extLst>
          </p:cNvPr>
          <p:cNvSpPr txBox="1"/>
          <p:nvPr/>
        </p:nvSpPr>
        <p:spPr>
          <a:xfrm>
            <a:off x="2575560" y="3295082"/>
            <a:ext cx="4000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3E36CB65-4A69-44E2-A226-13BACA9B5471}"/>
              </a:ext>
            </a:extLst>
          </p:cNvPr>
          <p:cNvGrpSpPr/>
          <p:nvPr/>
        </p:nvGrpSpPr>
        <p:grpSpPr>
          <a:xfrm>
            <a:off x="4815840" y="3041166"/>
            <a:ext cx="1897380" cy="900247"/>
            <a:chOff x="3691890" y="3305279"/>
            <a:chExt cx="1897380" cy="900247"/>
          </a:xfrm>
        </p:grpSpPr>
        <p:cxnSp>
          <p:nvCxnSpPr>
            <p:cNvPr id="7" name="Straight Arrow Connector 6">
              <a:extLst>
                <a:ext uri="{FF2B5EF4-FFF2-40B4-BE49-F238E27FC236}">
                  <a16:creationId xmlns:a16="http://schemas.microsoft.com/office/drawing/2014/main" id="{6EB163A3-F21E-4089-8ACB-AA3C4A72C86E}"/>
                </a:ext>
              </a:extLst>
            </p:cNvPr>
            <p:cNvCxnSpPr>
              <a:cxnSpLocks/>
            </p:cNvCxnSpPr>
            <p:nvPr/>
          </p:nvCxnSpPr>
          <p:spPr>
            <a:xfrm>
              <a:off x="3691890" y="3790027"/>
              <a:ext cx="18973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220A0CE-0F94-4AF6-8392-0A4C4D260A0D}"/>
                </a:ext>
              </a:extLst>
            </p:cNvPr>
            <p:cNvSpPr txBox="1"/>
            <p:nvPr/>
          </p:nvSpPr>
          <p:spPr>
            <a:xfrm>
              <a:off x="3691890" y="3305279"/>
              <a:ext cx="18973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a:t>
              </a:r>
              <a:r>
                <a:rPr kumimoji="0" lang="vi-VN"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a:t>
              </a:r>
              <a:r>
                <a:rPr kumimoji="0" lang="vi-VN"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a:t>
              </a:r>
              <a:r>
                <a:rPr kumimoji="0" lang="vi-VN"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a:t>
              </a:r>
              <a:r>
                <a:rPr kumimoji="0" lang="vi-VN"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endPar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F5171E64-B2AF-40EB-8614-B4DA2CCD66E2}"/>
                </a:ext>
              </a:extLst>
            </p:cNvPr>
            <p:cNvSpPr txBox="1"/>
            <p:nvPr/>
          </p:nvSpPr>
          <p:spPr>
            <a:xfrm>
              <a:off x="3691890" y="3836194"/>
              <a:ext cx="18973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500</a:t>
              </a:r>
              <a:r>
                <a:rPr kumimoji="0" lang="vi-VN"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40atm</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62" name="TextBox 61">
            <a:extLst>
              <a:ext uri="{FF2B5EF4-FFF2-40B4-BE49-F238E27FC236}">
                <a16:creationId xmlns:a16="http://schemas.microsoft.com/office/drawing/2014/main" id="{D27B5EBD-50C0-49AB-B0F1-E581D41E4FC9}"/>
              </a:ext>
            </a:extLst>
          </p:cNvPr>
          <p:cNvSpPr txBox="1"/>
          <p:nvPr/>
        </p:nvSpPr>
        <p:spPr>
          <a:xfrm>
            <a:off x="6998970" y="3292582"/>
            <a:ext cx="4000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+ 4H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2FC8A7DE-C532-4449-95C0-BA7EC01B9784}"/>
              </a:ext>
            </a:extLst>
          </p:cNvPr>
          <p:cNvSpPr txBox="1"/>
          <p:nvPr/>
        </p:nvSpPr>
        <p:spPr>
          <a:xfrm>
            <a:off x="2575560" y="4074718"/>
            <a:ext cx="4000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4" name="Group 63">
            <a:extLst>
              <a:ext uri="{FF2B5EF4-FFF2-40B4-BE49-F238E27FC236}">
                <a16:creationId xmlns:a16="http://schemas.microsoft.com/office/drawing/2014/main" id="{34FDD802-9DEF-4755-8205-1E90A9D2FCCC}"/>
              </a:ext>
            </a:extLst>
          </p:cNvPr>
          <p:cNvGrpSpPr/>
          <p:nvPr/>
        </p:nvGrpSpPr>
        <p:grpSpPr>
          <a:xfrm>
            <a:off x="4918710" y="3958520"/>
            <a:ext cx="1897380" cy="484748"/>
            <a:chOff x="3691890" y="3305279"/>
            <a:chExt cx="1897380" cy="484748"/>
          </a:xfrm>
        </p:grpSpPr>
        <p:cxnSp>
          <p:nvCxnSpPr>
            <p:cNvPr id="65" name="Straight Arrow Connector 64">
              <a:extLst>
                <a:ext uri="{FF2B5EF4-FFF2-40B4-BE49-F238E27FC236}">
                  <a16:creationId xmlns:a16="http://schemas.microsoft.com/office/drawing/2014/main" id="{C818C795-24C8-4A39-ACDC-18EAF27C7E15}"/>
                </a:ext>
              </a:extLst>
            </p:cNvPr>
            <p:cNvCxnSpPr>
              <a:cxnSpLocks/>
            </p:cNvCxnSpPr>
            <p:nvPr/>
          </p:nvCxnSpPr>
          <p:spPr>
            <a:xfrm>
              <a:off x="3691890" y="3790027"/>
              <a:ext cx="18973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E0FE839-0858-401F-9A02-B06A238D6377}"/>
                </a:ext>
              </a:extLst>
            </p:cNvPr>
            <p:cNvSpPr txBox="1"/>
            <p:nvPr/>
          </p:nvSpPr>
          <p:spPr>
            <a:xfrm>
              <a:off x="3691890" y="3305279"/>
              <a:ext cx="18973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Nhiệt độ, xt, p</a:t>
              </a:r>
              <a:endPar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68" name="TextBox 67">
            <a:extLst>
              <a:ext uri="{FF2B5EF4-FFF2-40B4-BE49-F238E27FC236}">
                <a16:creationId xmlns:a16="http://schemas.microsoft.com/office/drawing/2014/main" id="{1E4D1B78-B56F-4767-81D7-2F16B1FE5847}"/>
              </a:ext>
            </a:extLst>
          </p:cNvPr>
          <p:cNvSpPr txBox="1"/>
          <p:nvPr/>
        </p:nvSpPr>
        <p:spPr>
          <a:xfrm>
            <a:off x="6998970" y="4044807"/>
            <a:ext cx="4000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+ 4H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E2BB6E06-3089-48BC-B9C3-DA1D18138326}"/>
              </a:ext>
            </a:extLst>
          </p:cNvPr>
          <p:cNvSpPr txBox="1"/>
          <p:nvPr/>
        </p:nvSpPr>
        <p:spPr>
          <a:xfrm>
            <a:off x="3707130" y="4763127"/>
            <a:ext cx="28689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12</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70" name="Group 69">
            <a:extLst>
              <a:ext uri="{FF2B5EF4-FFF2-40B4-BE49-F238E27FC236}">
                <a16:creationId xmlns:a16="http://schemas.microsoft.com/office/drawing/2014/main" id="{1AEB7DF7-FBC6-4319-A669-F97469261065}"/>
              </a:ext>
            </a:extLst>
          </p:cNvPr>
          <p:cNvGrpSpPr/>
          <p:nvPr/>
        </p:nvGrpSpPr>
        <p:grpSpPr>
          <a:xfrm>
            <a:off x="4907280" y="4577687"/>
            <a:ext cx="1897380" cy="484748"/>
            <a:chOff x="3691890" y="3305279"/>
            <a:chExt cx="1897380" cy="484748"/>
          </a:xfrm>
        </p:grpSpPr>
        <p:cxnSp>
          <p:nvCxnSpPr>
            <p:cNvPr id="71" name="Straight Arrow Connector 70">
              <a:extLst>
                <a:ext uri="{FF2B5EF4-FFF2-40B4-BE49-F238E27FC236}">
                  <a16:creationId xmlns:a16="http://schemas.microsoft.com/office/drawing/2014/main" id="{321CBE4F-65F6-4513-88A3-BF2E108338C3}"/>
                </a:ext>
              </a:extLst>
            </p:cNvPr>
            <p:cNvCxnSpPr>
              <a:cxnSpLocks/>
            </p:cNvCxnSpPr>
            <p:nvPr/>
          </p:nvCxnSpPr>
          <p:spPr>
            <a:xfrm>
              <a:off x="3691890" y="3790027"/>
              <a:ext cx="18973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8F4E2B4-0C9B-447B-9769-0FB110EC33F0}"/>
                </a:ext>
              </a:extLst>
            </p:cNvPr>
            <p:cNvSpPr txBox="1"/>
            <p:nvPr/>
          </p:nvSpPr>
          <p:spPr>
            <a:xfrm>
              <a:off x="3691890" y="3305279"/>
              <a:ext cx="18973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Nhiệt độ, xt, p</a:t>
              </a:r>
              <a:endPar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73" name="TextBox 72">
            <a:extLst>
              <a:ext uri="{FF2B5EF4-FFF2-40B4-BE49-F238E27FC236}">
                <a16:creationId xmlns:a16="http://schemas.microsoft.com/office/drawing/2014/main" id="{8F736A4E-CC4E-4049-9AC3-C105EE57BC43}"/>
              </a:ext>
            </a:extLst>
          </p:cNvPr>
          <p:cNvSpPr txBox="1"/>
          <p:nvPr/>
        </p:nvSpPr>
        <p:spPr>
          <a:xfrm>
            <a:off x="6998970" y="4761906"/>
            <a:ext cx="4000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+ 3H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 name="TextBox 73">
            <a:extLst>
              <a:ext uri="{FF2B5EF4-FFF2-40B4-BE49-F238E27FC236}">
                <a16:creationId xmlns:a16="http://schemas.microsoft.com/office/drawing/2014/main" id="{D80E87FB-CA6A-4445-A400-DB63FAF1A27F}"/>
              </a:ext>
            </a:extLst>
          </p:cNvPr>
          <p:cNvSpPr txBox="1"/>
          <p:nvPr/>
        </p:nvSpPr>
        <p:spPr>
          <a:xfrm>
            <a:off x="2221230" y="5442146"/>
            <a:ext cx="435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Trime hóa 3C</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75" name="Group 74">
            <a:extLst>
              <a:ext uri="{FF2B5EF4-FFF2-40B4-BE49-F238E27FC236}">
                <a16:creationId xmlns:a16="http://schemas.microsoft.com/office/drawing/2014/main" id="{5CD73643-A346-4671-8580-148C7695550E}"/>
              </a:ext>
            </a:extLst>
          </p:cNvPr>
          <p:cNvGrpSpPr/>
          <p:nvPr/>
        </p:nvGrpSpPr>
        <p:grpSpPr>
          <a:xfrm>
            <a:off x="4907280" y="5268136"/>
            <a:ext cx="1897380" cy="484748"/>
            <a:chOff x="3691890" y="3305279"/>
            <a:chExt cx="1897380" cy="484748"/>
          </a:xfrm>
        </p:grpSpPr>
        <p:cxnSp>
          <p:nvCxnSpPr>
            <p:cNvPr id="76" name="Straight Arrow Connector 75">
              <a:extLst>
                <a:ext uri="{FF2B5EF4-FFF2-40B4-BE49-F238E27FC236}">
                  <a16:creationId xmlns:a16="http://schemas.microsoft.com/office/drawing/2014/main" id="{06079ACF-4CBF-4BA6-B20A-CF18854BCD6E}"/>
                </a:ext>
              </a:extLst>
            </p:cNvPr>
            <p:cNvCxnSpPr>
              <a:cxnSpLocks/>
            </p:cNvCxnSpPr>
            <p:nvPr/>
          </p:nvCxnSpPr>
          <p:spPr>
            <a:xfrm>
              <a:off x="3691890" y="3790027"/>
              <a:ext cx="18973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A4EBF9E-65A8-49ED-85BC-67E082B32EE8}"/>
                </a:ext>
              </a:extLst>
            </p:cNvPr>
            <p:cNvSpPr txBox="1"/>
            <p:nvPr/>
          </p:nvSpPr>
          <p:spPr>
            <a:xfrm>
              <a:off x="3691890" y="3305279"/>
              <a:ext cx="18973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600</a:t>
              </a:r>
              <a:r>
                <a:rPr kumimoji="0" lang="vi-VN"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endPar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78" name="TextBox 77">
            <a:extLst>
              <a:ext uri="{FF2B5EF4-FFF2-40B4-BE49-F238E27FC236}">
                <a16:creationId xmlns:a16="http://schemas.microsoft.com/office/drawing/2014/main" id="{567D628C-F203-415F-8749-5B81CBF9C2CE}"/>
              </a:ext>
            </a:extLst>
          </p:cNvPr>
          <p:cNvSpPr txBox="1"/>
          <p:nvPr/>
        </p:nvSpPr>
        <p:spPr>
          <a:xfrm>
            <a:off x="6998970" y="5418065"/>
            <a:ext cx="4000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 name="TextBox 78">
            <a:extLst>
              <a:ext uri="{FF2B5EF4-FFF2-40B4-BE49-F238E27FC236}">
                <a16:creationId xmlns:a16="http://schemas.microsoft.com/office/drawing/2014/main" id="{3C4CD9FB-9606-4F3D-B4A1-C6CFAAEF00D9}"/>
              </a:ext>
            </a:extLst>
          </p:cNvPr>
          <p:cNvSpPr txBox="1"/>
          <p:nvPr/>
        </p:nvSpPr>
        <p:spPr>
          <a:xfrm>
            <a:off x="2221230" y="6058518"/>
            <a:ext cx="435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80" name="Group 79">
            <a:extLst>
              <a:ext uri="{FF2B5EF4-FFF2-40B4-BE49-F238E27FC236}">
                <a16:creationId xmlns:a16="http://schemas.microsoft.com/office/drawing/2014/main" id="{E09E093F-901C-4087-AC3D-4EDAC863A973}"/>
              </a:ext>
            </a:extLst>
          </p:cNvPr>
          <p:cNvGrpSpPr/>
          <p:nvPr/>
        </p:nvGrpSpPr>
        <p:grpSpPr>
          <a:xfrm>
            <a:off x="4907280" y="5852782"/>
            <a:ext cx="1897380" cy="484748"/>
            <a:chOff x="3691890" y="3305279"/>
            <a:chExt cx="1897380" cy="484748"/>
          </a:xfrm>
        </p:grpSpPr>
        <p:cxnSp>
          <p:nvCxnSpPr>
            <p:cNvPr id="81" name="Straight Arrow Connector 80">
              <a:extLst>
                <a:ext uri="{FF2B5EF4-FFF2-40B4-BE49-F238E27FC236}">
                  <a16:creationId xmlns:a16="http://schemas.microsoft.com/office/drawing/2014/main" id="{E3341387-B40E-4514-A252-267A63D1B25B}"/>
                </a:ext>
              </a:extLst>
            </p:cNvPr>
            <p:cNvCxnSpPr>
              <a:cxnSpLocks/>
            </p:cNvCxnSpPr>
            <p:nvPr/>
          </p:nvCxnSpPr>
          <p:spPr>
            <a:xfrm>
              <a:off x="3691890" y="3790027"/>
              <a:ext cx="18973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CD95379-6C84-4098-9F10-5DAFDD7DC0C2}"/>
                </a:ext>
              </a:extLst>
            </p:cNvPr>
            <p:cNvSpPr txBox="1"/>
            <p:nvPr/>
          </p:nvSpPr>
          <p:spPr>
            <a:xfrm>
              <a:off x="3691890" y="3305279"/>
              <a:ext cx="18973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Nhiệt độ, xt, </a:t>
              </a:r>
              <a:endPar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83" name="TextBox 82">
            <a:extLst>
              <a:ext uri="{FF2B5EF4-FFF2-40B4-BE49-F238E27FC236}">
                <a16:creationId xmlns:a16="http://schemas.microsoft.com/office/drawing/2014/main" id="{D51CD37C-B160-4DCB-B0C2-DC54790090BC}"/>
              </a:ext>
            </a:extLst>
          </p:cNvPr>
          <p:cNvSpPr txBox="1"/>
          <p:nvPr/>
        </p:nvSpPr>
        <p:spPr>
          <a:xfrm>
            <a:off x="6995162" y="6037448"/>
            <a:ext cx="4000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vi-VN"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4FB0C0C-F329-2A7C-C077-B836DB539A89}"/>
              </a:ext>
            </a:extLst>
          </p:cNvPr>
          <p:cNvSpPr txBox="1"/>
          <p:nvPr/>
        </p:nvSpPr>
        <p:spPr>
          <a:xfrm>
            <a:off x="502918" y="589719"/>
            <a:ext cx="173357" cy="707886"/>
          </a:xfrm>
          <a:prstGeom prst="rect">
            <a:avLst/>
          </a:prstGeom>
          <a:solidFill>
            <a:srgbClr val="8FAC1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678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ác dụng của Capsaicin có trong tương ớt là gì? - ADC Foods">
            <a:extLst>
              <a:ext uri="{FF2B5EF4-FFF2-40B4-BE49-F238E27FC236}">
                <a16:creationId xmlns:a16="http://schemas.microsoft.com/office/drawing/2014/main" id="{D0AED735-1355-4536-9E8C-078345704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15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psaicin (Natural) 3B-M1149 | CymitQuimica">
            <a:extLst>
              <a:ext uri="{FF2B5EF4-FFF2-40B4-BE49-F238E27FC236}">
                <a16:creationId xmlns:a16="http://schemas.microsoft.com/office/drawing/2014/main" id="{E5C38151-E961-4281-BC54-073FACAA27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611" b="31629"/>
          <a:stretch/>
        </p:blipFill>
        <p:spPr bwMode="auto">
          <a:xfrm>
            <a:off x="220980" y="3689498"/>
            <a:ext cx="4549140" cy="16267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FD12AB-8D82-45CF-8B82-7604A5992073}"/>
              </a:ext>
            </a:extLst>
          </p:cNvPr>
          <p:cNvSpPr txBox="1"/>
          <p:nvPr/>
        </p:nvSpPr>
        <p:spPr>
          <a:xfrm>
            <a:off x="746760" y="786110"/>
            <a:ext cx="3314700" cy="707886"/>
          </a:xfrm>
          <a:prstGeom prst="rect">
            <a:avLst/>
          </a:prstGeom>
          <a:solidFill>
            <a:srgbClr val="8FAC1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 có biết</a:t>
            </a:r>
          </a:p>
        </p:txBody>
      </p:sp>
      <p:sp>
        <p:nvSpPr>
          <p:cNvPr id="2" name="TextBox 1">
            <a:extLst>
              <a:ext uri="{FF2B5EF4-FFF2-40B4-BE49-F238E27FC236}">
                <a16:creationId xmlns:a16="http://schemas.microsoft.com/office/drawing/2014/main" id="{09C39BB5-5474-4CD0-A55E-65D4B9448A0D}"/>
              </a:ext>
            </a:extLst>
          </p:cNvPr>
          <p:cNvSpPr txBox="1"/>
          <p:nvPr/>
        </p:nvSpPr>
        <p:spPr>
          <a:xfrm>
            <a:off x="746760" y="5316279"/>
            <a:ext cx="40233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Công thức cấu tạo Capsaicin</a:t>
            </a:r>
          </a:p>
        </p:txBody>
      </p:sp>
    </p:spTree>
    <p:extLst>
      <p:ext uri="{BB962C8B-B14F-4D97-AF65-F5344CB8AC3E}">
        <p14:creationId xmlns:p14="http://schemas.microsoft.com/office/powerpoint/2010/main" val="3860029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AB1833-FB6E-4A48-B29E-E7F85E95EB29}"/>
              </a:ext>
            </a:extLst>
          </p:cNvPr>
          <p:cNvSpPr txBox="1"/>
          <p:nvPr/>
        </p:nvSpPr>
        <p:spPr>
          <a:xfrm>
            <a:off x="746759" y="589719"/>
            <a:ext cx="3562352" cy="707886"/>
          </a:xfrm>
          <a:prstGeom prst="rect">
            <a:avLst/>
          </a:prstGeom>
          <a:solidFill>
            <a:srgbClr val="8FAC1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Ứng dụng</a:t>
            </a:r>
            <a:endPar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4FB0C0C-F329-2A7C-C077-B836DB539A89}"/>
              </a:ext>
            </a:extLst>
          </p:cNvPr>
          <p:cNvSpPr txBox="1"/>
          <p:nvPr/>
        </p:nvSpPr>
        <p:spPr>
          <a:xfrm>
            <a:off x="502918" y="589719"/>
            <a:ext cx="173357" cy="707886"/>
          </a:xfrm>
          <a:prstGeom prst="rect">
            <a:avLst/>
          </a:prstGeom>
          <a:solidFill>
            <a:srgbClr val="8FAC1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CD658F4F-56F8-E55A-1C0A-899CE30FFE14}"/>
              </a:ext>
            </a:extLst>
          </p:cNvPr>
          <p:cNvSpPr/>
          <p:nvPr/>
        </p:nvSpPr>
        <p:spPr>
          <a:xfrm>
            <a:off x="502917" y="1562101"/>
            <a:ext cx="11279507" cy="4933949"/>
          </a:xfrm>
          <a:prstGeom prst="rect">
            <a:avLst/>
          </a:prstGeom>
          <a:noFill/>
          <a:ln w="28575"/>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5ADD53-642E-3ED4-044E-EF0A87E52133}"/>
              </a:ext>
            </a:extLst>
          </p:cNvPr>
          <p:cNvSpPr txBox="1"/>
          <p:nvPr/>
        </p:nvSpPr>
        <p:spPr>
          <a:xfrm>
            <a:off x="813432" y="1642761"/>
            <a:ext cx="10658475" cy="4759701"/>
          </a:xfrm>
          <a:prstGeom prst="rect">
            <a:avLst/>
          </a:prstGeom>
          <a:noFill/>
        </p:spPr>
        <p:txBody>
          <a:bodyPr wrap="square" rtlCol="0">
            <a:spAutoFit/>
          </a:bodyPr>
          <a:lstStyle>
            <a:defPPr>
              <a:defRPr lang="en-US"/>
            </a:defPPr>
            <a:lvl1pPr marR="0" lvl="0" indent="0" algn="just"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nSpc>
                <a:spcPct val="130000"/>
              </a:lnSpc>
              <a:spcAft>
                <a:spcPts val="600"/>
              </a:spcAft>
            </a:pPr>
            <a:r>
              <a:rPr lang="vi-VN" sz="2000"/>
              <a:t>►Hydrocarbon thơm có trong thành phần của </a:t>
            </a:r>
            <a:r>
              <a:rPr lang="vi-VN" sz="2000" b="1"/>
              <a:t>xăng, dầu</a:t>
            </a:r>
            <a:r>
              <a:rPr lang="en-US" sz="2000" b="1"/>
              <a:t> </a:t>
            </a:r>
            <a:r>
              <a:rPr lang="vi-VN" sz="2000"/>
              <a:t>(trong xăng có khoảng 5% toluene và khoảng 1% – 6%xylene). </a:t>
            </a:r>
            <a:endParaRPr lang="en-US" sz="2000"/>
          </a:p>
          <a:p>
            <a:pPr>
              <a:lnSpc>
                <a:spcPct val="130000"/>
              </a:lnSpc>
              <a:spcAft>
                <a:spcPts val="600"/>
              </a:spcAft>
            </a:pPr>
            <a:r>
              <a:rPr lang="en-US" sz="2000"/>
              <a:t>►Nhiều</a:t>
            </a:r>
            <a:r>
              <a:rPr lang="vi-VN" sz="2000"/>
              <a:t> arene lại</a:t>
            </a:r>
            <a:r>
              <a:rPr lang="en-US" sz="2000"/>
              <a:t> </a:t>
            </a:r>
            <a:r>
              <a:rPr lang="vi-VN" sz="2000"/>
              <a:t>là </a:t>
            </a:r>
            <a:r>
              <a:rPr lang="vi-VN" sz="2000" b="1"/>
              <a:t>tác nhân gây đột biến tế bào </a:t>
            </a:r>
            <a:r>
              <a:rPr lang="vi-VN" sz="2000"/>
              <a:t>(dẫn tới bệnh ung thư)</a:t>
            </a:r>
            <a:r>
              <a:rPr lang="en-US" sz="2000"/>
              <a:t> </a:t>
            </a:r>
            <a:r>
              <a:rPr lang="vi-VN" sz="2000"/>
              <a:t>nên hiện nay người ta có xu hướng hạn chế sự có mặt</a:t>
            </a:r>
            <a:r>
              <a:rPr lang="en-US" sz="2000"/>
              <a:t> </a:t>
            </a:r>
            <a:r>
              <a:rPr lang="vi-VN" sz="2000"/>
              <a:t>của chúng trong thành phần của nhiên liệu. </a:t>
            </a:r>
            <a:endParaRPr lang="en-US" sz="2000"/>
          </a:p>
          <a:p>
            <a:pPr>
              <a:lnSpc>
                <a:spcPct val="130000"/>
              </a:lnSpc>
              <a:spcAft>
                <a:spcPts val="600"/>
              </a:spcAft>
            </a:pPr>
            <a:r>
              <a:rPr lang="vi-VN" sz="2000"/>
              <a:t>►Hydrocarbon</a:t>
            </a:r>
            <a:r>
              <a:rPr lang="en-US" sz="2000"/>
              <a:t> </a:t>
            </a:r>
            <a:r>
              <a:rPr lang="vi-VN" sz="2000"/>
              <a:t>thơm thường được dùng làm dung môi để sản xuất sơn,</a:t>
            </a:r>
            <a:r>
              <a:rPr lang="en-US" sz="2000"/>
              <a:t> </a:t>
            </a:r>
            <a:r>
              <a:rPr lang="vi-VN" sz="2000"/>
              <a:t>cao su, các loại polymer, mực in, mĩ phẩm, dược phẩm....</a:t>
            </a:r>
            <a:r>
              <a:rPr lang="en-US" sz="2000"/>
              <a:t> </a:t>
            </a:r>
          </a:p>
          <a:p>
            <a:pPr>
              <a:lnSpc>
                <a:spcPct val="130000"/>
              </a:lnSpc>
              <a:spcAft>
                <a:spcPts val="600"/>
              </a:spcAft>
            </a:pPr>
            <a:r>
              <a:rPr lang="vi-VN" sz="2000"/>
              <a:t>►Benzene là nguyên liệu quan trọng để sản xuất các</a:t>
            </a:r>
            <a:r>
              <a:rPr lang="en-US" sz="2000"/>
              <a:t> </a:t>
            </a:r>
            <a:r>
              <a:rPr lang="vi-VN" sz="2000" b="1"/>
              <a:t>alkylbenzene sulfonate </a:t>
            </a:r>
            <a:r>
              <a:rPr lang="vi-VN" sz="2000"/>
              <a:t>mạch không phân nhánh (linear</a:t>
            </a:r>
            <a:r>
              <a:rPr lang="en-US" sz="2000"/>
              <a:t> </a:t>
            </a:r>
            <a:r>
              <a:rPr lang="vi-VN" sz="2000"/>
              <a:t>alkylbenzenesulfonate, LAS) là thành phần chính của bột</a:t>
            </a:r>
            <a:r>
              <a:rPr lang="en-US" sz="2000"/>
              <a:t> </a:t>
            </a:r>
            <a:r>
              <a:rPr lang="vi-VN" sz="2000"/>
              <a:t>giặt; </a:t>
            </a:r>
            <a:r>
              <a:rPr lang="vi-VN" sz="2000" b="1"/>
              <a:t>sản xuất styrene </a:t>
            </a:r>
            <a:r>
              <a:rPr lang="vi-VN" sz="2000"/>
              <a:t>– nguyên liệu cho chế tạo nhựa PS</a:t>
            </a:r>
            <a:r>
              <a:rPr lang="en-US" sz="2000"/>
              <a:t> </a:t>
            </a:r>
            <a:r>
              <a:rPr lang="vi-VN" sz="2000"/>
              <a:t>(polystyrene) và một số polymer khác. </a:t>
            </a:r>
            <a:endParaRPr lang="en-US" sz="2000"/>
          </a:p>
          <a:p>
            <a:pPr>
              <a:lnSpc>
                <a:spcPct val="130000"/>
              </a:lnSpc>
              <a:spcAft>
                <a:spcPts val="600"/>
              </a:spcAft>
            </a:pPr>
            <a:r>
              <a:rPr lang="vi-VN" sz="2000"/>
              <a:t>►Benzene và một</a:t>
            </a:r>
            <a:r>
              <a:rPr lang="en-US" sz="2000"/>
              <a:t> </a:t>
            </a:r>
            <a:r>
              <a:rPr lang="vi-VN" sz="2000"/>
              <a:t>số hydrocarbon thơm khác là nguyên liệu đầu dùng để</a:t>
            </a:r>
            <a:r>
              <a:rPr lang="en-US" sz="2000"/>
              <a:t> </a:t>
            </a:r>
            <a:r>
              <a:rPr lang="vi-VN" sz="2000"/>
              <a:t>sản xuất </a:t>
            </a:r>
            <a:r>
              <a:rPr lang="vi-VN" sz="2000" b="1"/>
              <a:t>thuốc trừ sâu, chất điều hoà sinh trưởng thực vật,</a:t>
            </a:r>
            <a:r>
              <a:rPr lang="en-US" sz="2000" b="1"/>
              <a:t> </a:t>
            </a:r>
            <a:r>
              <a:rPr lang="vi-VN" sz="2000" b="1"/>
              <a:t>phẩm nhuộm</a:t>
            </a:r>
            <a:r>
              <a:rPr lang="vi-VN" sz="2000"/>
              <a:t>,...</a:t>
            </a:r>
          </a:p>
        </p:txBody>
      </p:sp>
    </p:spTree>
    <p:extLst>
      <p:ext uri="{BB962C8B-B14F-4D97-AF65-F5344CB8AC3E}">
        <p14:creationId xmlns:p14="http://schemas.microsoft.com/office/powerpoint/2010/main" val="2082944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4F7FC"/>
        </a:solidFill>
        <a:effectLst/>
      </p:bgPr>
    </p:bg>
    <p:spTree>
      <p:nvGrpSpPr>
        <p:cNvPr id="1" name=""/>
        <p:cNvGrpSpPr/>
        <p:nvPr/>
      </p:nvGrpSpPr>
      <p:grpSpPr>
        <a:xfrm>
          <a:off x="0" y="0"/>
          <a:ext cx="0" cy="0"/>
          <a:chOff x="0" y="0"/>
          <a:chExt cx="0" cy="0"/>
        </a:xfrm>
      </p:grpSpPr>
      <p:pic>
        <p:nvPicPr>
          <p:cNvPr id="37892" name="Picture 4" descr="Balsam - Hexagonal standard lamp - Habitat">
            <a:extLst>
              <a:ext uri="{FF2B5EF4-FFF2-40B4-BE49-F238E27FC236}">
                <a16:creationId xmlns:a16="http://schemas.microsoft.com/office/drawing/2014/main" id="{1C65F77F-A4BD-4EE3-9E8F-3AA8C783DF8A}"/>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07055" y="502920"/>
            <a:ext cx="5977890" cy="5977890"/>
          </a:xfrm>
          <a:prstGeom prst="rect">
            <a:avLst/>
          </a:prstGeom>
          <a:noFill/>
          <a:extLst>
            <a:ext uri="{909E8E84-426E-40DD-AFC4-6F175D3DCCD1}">
              <a14:hiddenFill xmlns:a14="http://schemas.microsoft.com/office/drawing/2010/main">
                <a:solidFill>
                  <a:srgbClr val="FFFFFF"/>
                </a:solidFill>
              </a14:hiddenFill>
            </a:ext>
          </a:extLst>
        </p:spPr>
      </p:pic>
      <p:sp>
        <p:nvSpPr>
          <p:cNvPr id="12" name="Flowchart: Connector 11">
            <a:extLst>
              <a:ext uri="{FF2B5EF4-FFF2-40B4-BE49-F238E27FC236}">
                <a16:creationId xmlns:a16="http://schemas.microsoft.com/office/drawing/2014/main" id="{2537F737-189E-4726-8FA4-97D2D5FED986}"/>
              </a:ext>
            </a:extLst>
          </p:cNvPr>
          <p:cNvSpPr/>
          <p:nvPr/>
        </p:nvSpPr>
        <p:spPr>
          <a:xfrm>
            <a:off x="4960249" y="203662"/>
            <a:ext cx="1853194" cy="1853194"/>
          </a:xfrm>
          <a:prstGeom prst="flowChartConnector">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8" name="Flowchart: Connector 17">
            <a:extLst>
              <a:ext uri="{FF2B5EF4-FFF2-40B4-BE49-F238E27FC236}">
                <a16:creationId xmlns:a16="http://schemas.microsoft.com/office/drawing/2014/main" id="{BED563F3-CECC-4C83-AF1F-6C6F624E7FF5}"/>
              </a:ext>
            </a:extLst>
          </p:cNvPr>
          <p:cNvSpPr/>
          <p:nvPr/>
        </p:nvSpPr>
        <p:spPr>
          <a:xfrm>
            <a:off x="2434512" y="1334515"/>
            <a:ext cx="1853194" cy="1853194"/>
          </a:xfrm>
          <a:prstGeom prst="flowChartConnector">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9" name="Flowchart: Connector 18">
            <a:extLst>
              <a:ext uri="{FF2B5EF4-FFF2-40B4-BE49-F238E27FC236}">
                <a16:creationId xmlns:a16="http://schemas.microsoft.com/office/drawing/2014/main" id="{10EB2A4D-28E0-45EC-A018-F0FDA04FAC5C}"/>
              </a:ext>
            </a:extLst>
          </p:cNvPr>
          <p:cNvSpPr/>
          <p:nvPr/>
        </p:nvSpPr>
        <p:spPr>
          <a:xfrm>
            <a:off x="2434512" y="4158193"/>
            <a:ext cx="1853194" cy="1853194"/>
          </a:xfrm>
          <a:prstGeom prst="flowChartConnector">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0" name="Flowchart: Connector 19">
            <a:extLst>
              <a:ext uri="{FF2B5EF4-FFF2-40B4-BE49-F238E27FC236}">
                <a16:creationId xmlns:a16="http://schemas.microsoft.com/office/drawing/2014/main" id="{2F8C3D56-6455-44A2-9A6C-D295044830D0}"/>
              </a:ext>
            </a:extLst>
          </p:cNvPr>
          <p:cNvSpPr/>
          <p:nvPr/>
        </p:nvSpPr>
        <p:spPr>
          <a:xfrm>
            <a:off x="5032155" y="4787698"/>
            <a:ext cx="1853194" cy="1853194"/>
          </a:xfrm>
          <a:prstGeom prst="flowChartConnector">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1" name="Flowchart: Connector 20">
            <a:extLst>
              <a:ext uri="{FF2B5EF4-FFF2-40B4-BE49-F238E27FC236}">
                <a16:creationId xmlns:a16="http://schemas.microsoft.com/office/drawing/2014/main" id="{FC606D0A-7BBA-4CDC-8DB8-A36239F3A460}"/>
              </a:ext>
            </a:extLst>
          </p:cNvPr>
          <p:cNvSpPr/>
          <p:nvPr/>
        </p:nvSpPr>
        <p:spPr>
          <a:xfrm>
            <a:off x="7629799" y="4155052"/>
            <a:ext cx="1853194" cy="1853194"/>
          </a:xfrm>
          <a:prstGeom prst="flowChartConnector">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2" name="Flowchart: Connector 21">
            <a:extLst>
              <a:ext uri="{FF2B5EF4-FFF2-40B4-BE49-F238E27FC236}">
                <a16:creationId xmlns:a16="http://schemas.microsoft.com/office/drawing/2014/main" id="{C13A7A45-E9C4-4DE1-A576-828E4ED2EBAF}"/>
              </a:ext>
            </a:extLst>
          </p:cNvPr>
          <p:cNvSpPr/>
          <p:nvPr/>
        </p:nvSpPr>
        <p:spPr>
          <a:xfrm>
            <a:off x="7629799" y="1334515"/>
            <a:ext cx="1853194" cy="1853194"/>
          </a:xfrm>
          <a:prstGeom prst="flowChartConnector">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3" name="Picture 6" descr="Silsau super 1EC, 1,9EC, 2,5EC, 3EC, 3,5EC, 4EC, 5WP (Cty TNHH ADC)">
            <a:extLst>
              <a:ext uri="{FF2B5EF4-FFF2-40B4-BE49-F238E27FC236}">
                <a16:creationId xmlns:a16="http://schemas.microsoft.com/office/drawing/2014/main" id="{EE000AE6-687C-4430-8A70-4A209270A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737" y="684440"/>
            <a:ext cx="490699" cy="10352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ÔNG TY TNHH THUỐC BẢO VỆ THỰC VẬT NAM NÔNG">
            <a:extLst>
              <a:ext uri="{FF2B5EF4-FFF2-40B4-BE49-F238E27FC236}">
                <a16:creationId xmlns:a16="http://schemas.microsoft.com/office/drawing/2014/main" id="{32561256-87E1-4017-84B2-94ACD51BD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430" y="502920"/>
            <a:ext cx="547256" cy="1216751"/>
          </a:xfrm>
          <a:prstGeom prst="rect">
            <a:avLst/>
          </a:prstGeom>
          <a:noFill/>
          <a:extLst>
            <a:ext uri="{909E8E84-426E-40DD-AFC4-6F175D3DCCD1}">
              <a14:hiddenFill xmlns:a14="http://schemas.microsoft.com/office/drawing/2010/main">
                <a:solidFill>
                  <a:srgbClr val="FFFFFF"/>
                </a:solidFill>
              </a14:hiddenFill>
            </a:ext>
          </a:extLst>
        </p:spPr>
      </p:pic>
      <p:pic>
        <p:nvPicPr>
          <p:cNvPr id="37900" name="Picture 12" descr="Dung Môi Cho Sơn Kẻ Vạch, PU, 2K, Chịu Nhiệt - 5L - H101 | Shopee Việt Nam">
            <a:extLst>
              <a:ext uri="{FF2B5EF4-FFF2-40B4-BE49-F238E27FC236}">
                <a16:creationId xmlns:a16="http://schemas.microsoft.com/office/drawing/2014/main" id="{56B13A0B-62E7-4A11-AF69-2B7CD50FA9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84" r="13681"/>
          <a:stretch/>
        </p:blipFill>
        <p:spPr bwMode="auto">
          <a:xfrm>
            <a:off x="8107458" y="1601242"/>
            <a:ext cx="897875" cy="1319739"/>
          </a:xfrm>
          <a:prstGeom prst="rect">
            <a:avLst/>
          </a:prstGeom>
          <a:noFill/>
          <a:extLst>
            <a:ext uri="{909E8E84-426E-40DD-AFC4-6F175D3DCCD1}">
              <a14:hiddenFill xmlns:a14="http://schemas.microsoft.com/office/drawing/2010/main">
                <a:solidFill>
                  <a:srgbClr val="FFFFFF"/>
                </a:solidFill>
              </a14:hiddenFill>
            </a:ext>
          </a:extLst>
        </p:spPr>
      </p:pic>
      <p:pic>
        <p:nvPicPr>
          <p:cNvPr id="37902" name="Picture 14" descr="Download Tires PNG Image for Free">
            <a:extLst>
              <a:ext uri="{FF2B5EF4-FFF2-40B4-BE49-F238E27FC236}">
                <a16:creationId xmlns:a16="http://schemas.microsoft.com/office/drawing/2014/main" id="{FCB90BED-A363-40C8-9C1F-EFA49FA99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6839" y="4417942"/>
            <a:ext cx="1659114" cy="1300794"/>
          </a:xfrm>
          <a:prstGeom prst="rect">
            <a:avLst/>
          </a:prstGeom>
          <a:noFill/>
          <a:extLst>
            <a:ext uri="{909E8E84-426E-40DD-AFC4-6F175D3DCCD1}">
              <a14:hiddenFill xmlns:a14="http://schemas.microsoft.com/office/drawing/2010/main">
                <a:solidFill>
                  <a:srgbClr val="FFFFFF"/>
                </a:solidFill>
              </a14:hiddenFill>
            </a:ext>
          </a:extLst>
        </p:spPr>
      </p:pic>
      <p:pic>
        <p:nvPicPr>
          <p:cNvPr id="37904" name="Picture 16" descr="Dynamite PNG">
            <a:extLst>
              <a:ext uri="{FF2B5EF4-FFF2-40B4-BE49-F238E27FC236}">
                <a16:creationId xmlns:a16="http://schemas.microsoft.com/office/drawing/2014/main" id="{34307EC5-F39D-48C4-B43C-01F1EADAEF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8363">
            <a:off x="5398242" y="4965707"/>
            <a:ext cx="1186154" cy="1416585"/>
          </a:xfrm>
          <a:prstGeom prst="rect">
            <a:avLst/>
          </a:prstGeom>
          <a:noFill/>
          <a:extLst>
            <a:ext uri="{909E8E84-426E-40DD-AFC4-6F175D3DCCD1}">
              <a14:hiddenFill xmlns:a14="http://schemas.microsoft.com/office/drawing/2010/main">
                <a:solidFill>
                  <a:srgbClr val="FFFFFF"/>
                </a:solidFill>
              </a14:hiddenFill>
            </a:ext>
          </a:extLst>
        </p:spPr>
      </p:pic>
      <p:pic>
        <p:nvPicPr>
          <p:cNvPr id="37906" name="Picture 18" descr="Con hãy điền từ ngữ thích hợp vào chỗ trống:">
            <a:extLst>
              <a:ext uri="{FF2B5EF4-FFF2-40B4-BE49-F238E27FC236}">
                <a16:creationId xmlns:a16="http://schemas.microsoft.com/office/drawing/2014/main" id="{656210BE-0C74-4CE2-AA90-F5B0674B42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8714"/>
          <a:stretch/>
        </p:blipFill>
        <p:spPr bwMode="auto">
          <a:xfrm>
            <a:off x="2611177" y="4953008"/>
            <a:ext cx="1041055" cy="6092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Con hãy điền từ ngữ thích hợp vào chỗ trống:">
            <a:extLst>
              <a:ext uri="{FF2B5EF4-FFF2-40B4-BE49-F238E27FC236}">
                <a16:creationId xmlns:a16="http://schemas.microsoft.com/office/drawing/2014/main" id="{3FFBCAE1-ADC8-459C-9F96-66142AC5373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9774"/>
          <a:stretch/>
        </p:blipFill>
        <p:spPr bwMode="auto">
          <a:xfrm>
            <a:off x="2880232" y="5529921"/>
            <a:ext cx="1142903" cy="329873"/>
          </a:xfrm>
          <a:prstGeom prst="rect">
            <a:avLst/>
          </a:prstGeom>
          <a:noFill/>
          <a:extLst>
            <a:ext uri="{909E8E84-426E-40DD-AFC4-6F175D3DCCD1}">
              <a14:hiddenFill xmlns:a14="http://schemas.microsoft.com/office/drawing/2010/main">
                <a:solidFill>
                  <a:srgbClr val="FFFFFF"/>
                </a:solidFill>
              </a14:hiddenFill>
            </a:ext>
          </a:extLst>
        </p:spPr>
      </p:pic>
      <p:pic>
        <p:nvPicPr>
          <p:cNvPr id="37908" name="Picture 20" descr="Capsule Pills Medicine - Free vector graphic on Pixabay">
            <a:extLst>
              <a:ext uri="{FF2B5EF4-FFF2-40B4-BE49-F238E27FC236}">
                <a16:creationId xmlns:a16="http://schemas.microsoft.com/office/drawing/2014/main" id="{9307C7D6-E5C1-48E1-92CC-B5868217CC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5329" y="4236107"/>
            <a:ext cx="1021527" cy="1021527"/>
          </a:xfrm>
          <a:prstGeom prst="rect">
            <a:avLst/>
          </a:prstGeom>
          <a:noFill/>
          <a:extLst>
            <a:ext uri="{909E8E84-426E-40DD-AFC4-6F175D3DCCD1}">
              <a14:hiddenFill xmlns:a14="http://schemas.microsoft.com/office/drawing/2010/main">
                <a:solidFill>
                  <a:srgbClr val="FFFFFF"/>
                </a:solidFill>
              </a14:hiddenFill>
            </a:ext>
          </a:extLst>
        </p:spPr>
      </p:pic>
      <p:pic>
        <p:nvPicPr>
          <p:cNvPr id="37910" name="Picture 22" descr="Top 4 Loại Thuốc Nhuộm Vải Thường Được Sử Dụng Hiện Nay » Hải Triều">
            <a:extLst>
              <a:ext uri="{FF2B5EF4-FFF2-40B4-BE49-F238E27FC236}">
                <a16:creationId xmlns:a16="http://schemas.microsoft.com/office/drawing/2014/main" id="{179810D7-88F1-417B-B811-CDFD5EFD1BB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1682" t="21001" r="44161" b="31709"/>
          <a:stretch/>
        </p:blipFill>
        <p:spPr bwMode="auto">
          <a:xfrm>
            <a:off x="2550156" y="1440180"/>
            <a:ext cx="1621906" cy="164664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755A12F-1F08-47B8-9751-D0DC8AAE1ABC}"/>
              </a:ext>
            </a:extLst>
          </p:cNvPr>
          <p:cNvSpPr txBox="1"/>
          <p:nvPr/>
        </p:nvSpPr>
        <p:spPr>
          <a:xfrm>
            <a:off x="4210143" y="3074162"/>
            <a:ext cx="3562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Ứng dụng</a:t>
            </a:r>
          </a:p>
        </p:txBody>
      </p:sp>
      <p:sp>
        <p:nvSpPr>
          <p:cNvPr id="13" name="Speech Bubble: Rectangle with Corners Rounded 12">
            <a:extLst>
              <a:ext uri="{FF2B5EF4-FFF2-40B4-BE49-F238E27FC236}">
                <a16:creationId xmlns:a16="http://schemas.microsoft.com/office/drawing/2014/main" id="{CB732856-5431-4374-9FA2-9BC7DB7B4790}"/>
              </a:ext>
            </a:extLst>
          </p:cNvPr>
          <p:cNvSpPr/>
          <p:nvPr/>
        </p:nvSpPr>
        <p:spPr>
          <a:xfrm>
            <a:off x="422910" y="1634062"/>
            <a:ext cx="1653405" cy="479014"/>
          </a:xfrm>
          <a:prstGeom prst="wedgeRoundRectCallout">
            <a:avLst>
              <a:gd name="adj1" fmla="val 79617"/>
              <a:gd name="adj2" fmla="val 76408"/>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Phẩm nhuộm</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Speech Bubble: Rectangle with Corners Rounded 34">
            <a:extLst>
              <a:ext uri="{FF2B5EF4-FFF2-40B4-BE49-F238E27FC236}">
                <a16:creationId xmlns:a16="http://schemas.microsoft.com/office/drawing/2014/main" id="{1C87BABC-00AD-427D-9251-2E6B48C2764C}"/>
              </a:ext>
            </a:extLst>
          </p:cNvPr>
          <p:cNvSpPr/>
          <p:nvPr/>
        </p:nvSpPr>
        <p:spPr>
          <a:xfrm>
            <a:off x="2935328" y="364031"/>
            <a:ext cx="1688649" cy="520815"/>
          </a:xfrm>
          <a:prstGeom prst="wedgeRoundRectCallout">
            <a:avLst>
              <a:gd name="adj1" fmla="val 79617"/>
              <a:gd name="adj2" fmla="val 76408"/>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Thuốc trừ sâu</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Speech Bubble: Rectangle with Corners Rounded 35">
            <a:extLst>
              <a:ext uri="{FF2B5EF4-FFF2-40B4-BE49-F238E27FC236}">
                <a16:creationId xmlns:a16="http://schemas.microsoft.com/office/drawing/2014/main" id="{3D68B98E-5DDE-4B64-8B0B-BCC003E55220}"/>
              </a:ext>
            </a:extLst>
          </p:cNvPr>
          <p:cNvSpPr/>
          <p:nvPr/>
        </p:nvSpPr>
        <p:spPr>
          <a:xfrm>
            <a:off x="773641" y="3938928"/>
            <a:ext cx="1612351" cy="479014"/>
          </a:xfrm>
          <a:prstGeom prst="wedgeRoundRectCallout">
            <a:avLst>
              <a:gd name="adj1" fmla="val 79617"/>
              <a:gd name="adj2" fmla="val 76408"/>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Dược phẩm</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Speech Bubble: Rectangle with Corners Rounded 36">
            <a:extLst>
              <a:ext uri="{FF2B5EF4-FFF2-40B4-BE49-F238E27FC236}">
                <a16:creationId xmlns:a16="http://schemas.microsoft.com/office/drawing/2014/main" id="{FDB115FE-86A6-4DC7-9EF8-0A337286C738}"/>
              </a:ext>
            </a:extLst>
          </p:cNvPr>
          <p:cNvSpPr/>
          <p:nvPr/>
        </p:nvSpPr>
        <p:spPr>
          <a:xfrm>
            <a:off x="3484936" y="6212956"/>
            <a:ext cx="1612351" cy="473829"/>
          </a:xfrm>
          <a:prstGeom prst="wedgeRoundRectCallout">
            <a:avLst>
              <a:gd name="adj1" fmla="val 55514"/>
              <a:gd name="adj2" fmla="val -98582"/>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Thuốc nổ</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Speech Bubble: Rectangle with Corners Rounded 37">
            <a:extLst>
              <a:ext uri="{FF2B5EF4-FFF2-40B4-BE49-F238E27FC236}">
                <a16:creationId xmlns:a16="http://schemas.microsoft.com/office/drawing/2014/main" id="{FD2905C4-57B5-4222-B311-8DC5F5CC0CA9}"/>
              </a:ext>
            </a:extLst>
          </p:cNvPr>
          <p:cNvSpPr/>
          <p:nvPr/>
        </p:nvSpPr>
        <p:spPr>
          <a:xfrm>
            <a:off x="9172800" y="5971660"/>
            <a:ext cx="1612351" cy="473829"/>
          </a:xfrm>
          <a:prstGeom prst="wedgeRoundRectCallout">
            <a:avLst>
              <a:gd name="adj1" fmla="val -73506"/>
              <a:gd name="adj2" fmla="val -113056"/>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Cao su</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 name="Speech Bubble: Rectangle with Corners Rounded 38">
            <a:extLst>
              <a:ext uri="{FF2B5EF4-FFF2-40B4-BE49-F238E27FC236}">
                <a16:creationId xmlns:a16="http://schemas.microsoft.com/office/drawing/2014/main" id="{3F48C845-0247-43E0-93C4-841705F9EB77}"/>
              </a:ext>
            </a:extLst>
          </p:cNvPr>
          <p:cNvSpPr/>
          <p:nvPr/>
        </p:nvSpPr>
        <p:spPr>
          <a:xfrm>
            <a:off x="9241509" y="647931"/>
            <a:ext cx="1612351" cy="473829"/>
          </a:xfrm>
          <a:prstGeom prst="wedgeRoundRectCallout">
            <a:avLst>
              <a:gd name="adj1" fmla="val -78468"/>
              <a:gd name="adj2" fmla="val 128170"/>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Dung môi</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4870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90DCF6"/>
        </a:solidFill>
        <a:effectLst/>
      </p:bgPr>
    </p:bg>
    <p:spTree>
      <p:nvGrpSpPr>
        <p:cNvPr id="1" name=""/>
        <p:cNvGrpSpPr/>
        <p:nvPr/>
      </p:nvGrpSpPr>
      <p:grpSpPr>
        <a:xfrm>
          <a:off x="0" y="0"/>
          <a:ext cx="0" cy="0"/>
          <a:chOff x="0" y="0"/>
          <a:chExt cx="0" cy="0"/>
        </a:xfrm>
      </p:grpSpPr>
      <p:pic>
        <p:nvPicPr>
          <p:cNvPr id="10244" name="Picture 4" descr="Premium Photo | Naphthalene mothballs on blue backgrond">
            <a:extLst>
              <a:ext uri="{FF2B5EF4-FFF2-40B4-BE49-F238E27FC236}">
                <a16:creationId xmlns:a16="http://schemas.microsoft.com/office/drawing/2014/main" id="{EBFD9D4E-97B2-28F2-ABF5-794151D6C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872" y="0"/>
            <a:ext cx="4933128" cy="32861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CA10A2E-BC0D-5F4B-E67C-5E058E4F3007}"/>
              </a:ext>
            </a:extLst>
          </p:cNvPr>
          <p:cNvGrpSpPr/>
          <p:nvPr/>
        </p:nvGrpSpPr>
        <p:grpSpPr>
          <a:xfrm>
            <a:off x="589596" y="2537318"/>
            <a:ext cx="10611803" cy="4044457"/>
            <a:chOff x="676275" y="2022909"/>
            <a:chExt cx="10611803" cy="4044457"/>
          </a:xfrm>
        </p:grpSpPr>
        <p:grpSp>
          <p:nvGrpSpPr>
            <p:cNvPr id="14" name="Group 13">
              <a:extLst>
                <a:ext uri="{FF2B5EF4-FFF2-40B4-BE49-F238E27FC236}">
                  <a16:creationId xmlns:a16="http://schemas.microsoft.com/office/drawing/2014/main" id="{FFAEF446-8EBA-EA28-916D-47643CB89163}"/>
                </a:ext>
              </a:extLst>
            </p:cNvPr>
            <p:cNvGrpSpPr/>
            <p:nvPr/>
          </p:nvGrpSpPr>
          <p:grpSpPr>
            <a:xfrm>
              <a:off x="676275" y="2022909"/>
              <a:ext cx="10611803" cy="4044457"/>
              <a:chOff x="3757378" y="3670433"/>
              <a:chExt cx="8264778" cy="2939753"/>
            </a:xfrm>
          </p:grpSpPr>
          <p:sp>
            <p:nvSpPr>
              <p:cNvPr id="17" name="Rectangle: Rounded Corners 16">
                <a:extLst>
                  <a:ext uri="{FF2B5EF4-FFF2-40B4-BE49-F238E27FC236}">
                    <a16:creationId xmlns:a16="http://schemas.microsoft.com/office/drawing/2014/main" id="{D0309581-3CBD-08AD-4495-C91FF81F2F56}"/>
                  </a:ext>
                </a:extLst>
              </p:cNvPr>
              <p:cNvSpPr/>
              <p:nvPr/>
            </p:nvSpPr>
            <p:spPr>
              <a:xfrm>
                <a:off x="4071667" y="3837191"/>
                <a:ext cx="7950489" cy="2772995"/>
              </a:xfrm>
              <a:prstGeom prst="roundRect">
                <a:avLst>
                  <a:gd name="adj" fmla="val 6739"/>
                </a:avLst>
              </a:prstGeom>
              <a:solidFill>
                <a:schemeClr val="bg1"/>
              </a:solidFill>
              <a:ln w="19050">
                <a:solidFill>
                  <a:srgbClr val="2E6F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68C2874-65D6-1820-0423-B45CDFC989A7}"/>
                  </a:ext>
                </a:extLst>
              </p:cNvPr>
              <p:cNvSpPr/>
              <p:nvPr/>
            </p:nvSpPr>
            <p:spPr>
              <a:xfrm>
                <a:off x="3757378" y="3670433"/>
                <a:ext cx="1522124" cy="334872"/>
              </a:xfrm>
              <a:prstGeom prst="roundRect">
                <a:avLst>
                  <a:gd name="adj" fmla="val 50000"/>
                </a:avLst>
              </a:prstGeom>
              <a:solidFill>
                <a:srgbClr val="2E6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Em có biết </a:t>
                </a:r>
              </a:p>
            </p:txBody>
          </p:sp>
        </p:grpSp>
        <p:sp>
          <p:nvSpPr>
            <p:cNvPr id="15" name="TextBox 14">
              <a:extLst>
                <a:ext uri="{FF2B5EF4-FFF2-40B4-BE49-F238E27FC236}">
                  <a16:creationId xmlns:a16="http://schemas.microsoft.com/office/drawing/2014/main" id="{3AF7EF5A-D76E-FD18-373E-BA56FAD67327}"/>
                </a:ext>
              </a:extLst>
            </p:cNvPr>
            <p:cNvSpPr txBox="1"/>
            <p:nvPr/>
          </p:nvSpPr>
          <p:spPr>
            <a:xfrm>
              <a:off x="1248729" y="2483620"/>
              <a:ext cx="9794237" cy="3403239"/>
            </a:xfrm>
            <a:prstGeom prst="rect">
              <a:avLst/>
            </a:prstGeom>
            <a:noFill/>
          </p:spPr>
          <p:txBody>
            <a:bodyPr wrap="square" rtlCol="0">
              <a:spAutoFit/>
            </a:bodyPr>
            <a:lstStyle>
              <a:defPPr>
                <a:defRPr lang="en-US"/>
              </a:defPPr>
              <a:lvl1pPr algn="just">
                <a:lnSpc>
                  <a:spcPct val="130000"/>
                </a:lnSpc>
                <a:defRPr sz="2400">
                  <a:latin typeface="Arial" panose="020B0604020202020204" pitchFamily="34" charset="0"/>
                  <a:cs typeface="Arial" panose="020B0604020202020204" pitchFamily="34" charset="0"/>
                </a:defRPr>
              </a:lvl1pPr>
            </a:lstStyle>
            <a:p>
              <a:r>
                <a:rPr lang="vi-VN" b="1"/>
                <a:t>Naphthalene </a:t>
              </a:r>
              <a:r>
                <a:rPr lang="vi-VN"/>
                <a:t>có mùi thơm</a:t>
              </a:r>
              <a:r>
                <a:rPr lang="en-US"/>
                <a:t> </a:t>
              </a:r>
              <a:r>
                <a:rPr lang="vi-VN"/>
                <a:t>và có tác dụng xua đuổi côn</a:t>
              </a:r>
              <a:r>
                <a:rPr lang="en-US"/>
                <a:t> </a:t>
              </a:r>
              <a:r>
                <a:rPr lang="vi-VN"/>
                <a:t>trùng. Vì thế,</a:t>
              </a:r>
              <a:r>
                <a:rPr lang="en-US"/>
                <a:t> </a:t>
              </a:r>
              <a:r>
                <a:rPr lang="vi-VN"/>
                <a:t>naphthalene</a:t>
              </a:r>
              <a:r>
                <a:rPr lang="en-US"/>
                <a:t> </a:t>
              </a:r>
              <a:r>
                <a:rPr lang="vi-VN"/>
                <a:t>được dùng chế tạo </a:t>
              </a:r>
              <a:r>
                <a:rPr lang="vi-VN" b="1">
                  <a:solidFill>
                    <a:srgbClr val="FF0000"/>
                  </a:solidFill>
                </a:rPr>
                <a:t>b</a:t>
              </a:r>
              <a:r>
                <a:rPr lang="en-US" b="1">
                  <a:solidFill>
                    <a:srgbClr val="FF0000"/>
                  </a:solidFill>
                </a:rPr>
                <a:t>ă</a:t>
              </a:r>
              <a:r>
                <a:rPr lang="vi-VN" b="1">
                  <a:solidFill>
                    <a:srgbClr val="FF0000"/>
                  </a:solidFill>
                </a:rPr>
                <a:t>ng</a:t>
              </a:r>
              <a:r>
                <a:rPr lang="en-US" b="1">
                  <a:solidFill>
                    <a:srgbClr val="FF0000"/>
                  </a:solidFill>
                </a:rPr>
                <a:t> </a:t>
              </a:r>
              <a:r>
                <a:rPr lang="vi-VN" b="1">
                  <a:solidFill>
                    <a:srgbClr val="FF0000"/>
                  </a:solidFill>
                </a:rPr>
                <a:t>phiến </a:t>
              </a:r>
              <a:r>
                <a:rPr lang="vi-VN"/>
                <a:t>để đuổi gián,</a:t>
              </a:r>
              <a:r>
                <a:rPr lang="en-US"/>
                <a:t> </a:t>
              </a:r>
              <a:r>
                <a:rPr lang="vi-VN"/>
                <a:t>rệp trong</a:t>
              </a:r>
              <a:r>
                <a:rPr lang="en-US"/>
                <a:t> </a:t>
              </a:r>
              <a:r>
                <a:rPr lang="vi-VN"/>
                <a:t>tủ</a:t>
              </a:r>
              <a:r>
                <a:rPr lang="en-US"/>
                <a:t> </a:t>
              </a:r>
              <a:r>
                <a:rPr lang="vi-VN"/>
                <a:t>quần áo, khử mùi hôi nhà</a:t>
              </a:r>
              <a:r>
                <a:rPr lang="en-US"/>
                <a:t> </a:t>
              </a:r>
              <a:r>
                <a:rPr lang="vi-VN"/>
                <a:t>vệ sinh,... Hơi naphthalene</a:t>
              </a:r>
              <a:r>
                <a:rPr lang="en-US"/>
                <a:t> </a:t>
              </a:r>
              <a:r>
                <a:rPr lang="vi-VN"/>
                <a:t>bám lâu trên quần áo có</a:t>
              </a:r>
              <a:r>
                <a:rPr lang="en-US"/>
                <a:t> </a:t>
              </a:r>
              <a:r>
                <a:rPr lang="vi-VN"/>
                <a:t>tác động không tốt đến sức</a:t>
              </a:r>
              <a:r>
                <a:rPr lang="en-US"/>
                <a:t> </a:t>
              </a:r>
              <a:r>
                <a:rPr lang="vi-VN"/>
                <a:t>khoẻ con người, đặc biệt là</a:t>
              </a:r>
              <a:r>
                <a:rPr lang="en-US"/>
                <a:t> </a:t>
              </a:r>
              <a:r>
                <a:rPr lang="vi-VN"/>
                <a:t>trẻ em. Khi tiếp xúc lâu với</a:t>
              </a:r>
              <a:r>
                <a:rPr lang="en-US"/>
                <a:t> </a:t>
              </a:r>
              <a:r>
                <a:rPr lang="vi-VN"/>
                <a:t>naphthalene, có thể xuất</a:t>
              </a:r>
              <a:r>
                <a:rPr lang="en-US"/>
                <a:t> </a:t>
              </a:r>
              <a:r>
                <a:rPr lang="vi-VN"/>
                <a:t>hiện tình trạng thiếu máu ở</a:t>
              </a:r>
              <a:r>
                <a:rPr lang="en-US"/>
                <a:t> </a:t>
              </a:r>
              <a:r>
                <a:rPr lang="vi-VN"/>
                <a:t>trẻ nhỏ. Nhiều nước, trong</a:t>
              </a:r>
              <a:r>
                <a:rPr lang="en-US"/>
                <a:t> </a:t>
              </a:r>
              <a:r>
                <a:rPr lang="vi-VN"/>
                <a:t>đó có Việt Nam, đã cấm sử</a:t>
              </a:r>
              <a:r>
                <a:rPr lang="en-US"/>
                <a:t> </a:t>
              </a:r>
              <a:r>
                <a:rPr lang="vi-VN"/>
                <a:t>dụng naphthalene trong các</a:t>
              </a:r>
              <a:r>
                <a:rPr lang="en-US"/>
                <a:t> </a:t>
              </a:r>
              <a:r>
                <a:rPr lang="vi-VN"/>
                <a:t>sản phẩm diệt côn trùng.</a:t>
              </a:r>
            </a:p>
          </p:txBody>
        </p:sp>
      </p:grpSp>
      <p:sp>
        <p:nvSpPr>
          <p:cNvPr id="19" name="TextBox 18">
            <a:extLst>
              <a:ext uri="{FF2B5EF4-FFF2-40B4-BE49-F238E27FC236}">
                <a16:creationId xmlns:a16="http://schemas.microsoft.com/office/drawing/2014/main" id="{795260CC-BE5F-65BC-A514-EA475BCD938E}"/>
              </a:ext>
            </a:extLst>
          </p:cNvPr>
          <p:cNvSpPr txBox="1"/>
          <p:nvPr/>
        </p:nvSpPr>
        <p:spPr>
          <a:xfrm>
            <a:off x="746759" y="589719"/>
            <a:ext cx="356235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Ứng dụng</a:t>
            </a:r>
            <a:endParaRPr kumimoji="0" lang="vi-VN" sz="40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56164F77-31FF-00F0-1676-30F8936302ED}"/>
              </a:ext>
            </a:extLst>
          </p:cNvPr>
          <p:cNvSpPr txBox="1"/>
          <p:nvPr/>
        </p:nvSpPr>
        <p:spPr>
          <a:xfrm>
            <a:off x="502918" y="589719"/>
            <a:ext cx="173357"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246" name="Picture 6">
            <a:extLst>
              <a:ext uri="{FF2B5EF4-FFF2-40B4-BE49-F238E27FC236}">
                <a16:creationId xmlns:a16="http://schemas.microsoft.com/office/drawing/2014/main" id="{6A780449-C330-EC4D-85A8-48DE9661D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129" y="622793"/>
            <a:ext cx="3190875"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298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4" y="1241"/>
            <a:ext cx="12187592" cy="685552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203" y="-21444"/>
            <a:ext cx="12187591" cy="437254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9512" y="-3929179"/>
            <a:ext cx="4372975" cy="12187592"/>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7404" y="-3701288"/>
            <a:ext cx="4372546" cy="11732235"/>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0" y="-21441"/>
            <a:ext cx="8539396" cy="4372544"/>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86" y="-1030439"/>
            <a:ext cx="4988342" cy="4437526"/>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E2662E-E113-45D0-B458-70E9973E5D75}"/>
              </a:ext>
            </a:extLst>
          </p:cNvPr>
          <p:cNvSpPr>
            <a:spLocks noGrp="1"/>
          </p:cNvSpPr>
          <p:nvPr>
            <p:ph type="ctrTitle"/>
          </p:nvPr>
        </p:nvSpPr>
        <p:spPr>
          <a:xfrm>
            <a:off x="2879184" y="1876403"/>
            <a:ext cx="9088072" cy="1144370"/>
          </a:xfrm>
        </p:spPr>
        <p:txBody>
          <a:bodyPr anchor="b">
            <a:noAutofit/>
          </a:bodyPr>
          <a:lstStyle/>
          <a:p>
            <a:pPr>
              <a:lnSpc>
                <a:spcPct val="120000"/>
              </a:lnSpc>
            </a:pPr>
            <a:br>
              <a:rPr lang="vi-VN" sz="4000" b="1">
                <a:solidFill>
                  <a:srgbClr val="FFFFFF"/>
                </a:solidFill>
                <a:latin typeface="Arial" panose="020B0604020202020204" pitchFamily="34" charset="0"/>
                <a:cs typeface="Arial" panose="020B0604020202020204" pitchFamily="34" charset="0"/>
              </a:rPr>
            </a:br>
            <a:r>
              <a:rPr lang="en-US" sz="6000" b="1">
                <a:solidFill>
                  <a:srgbClr val="FFFFFF"/>
                </a:solidFill>
                <a:latin typeface="Arial" panose="020B0604020202020204" pitchFamily="34" charset="0"/>
                <a:cs typeface="Arial" panose="020B0604020202020204" pitchFamily="34" charset="0"/>
              </a:rPr>
              <a:t>TÓM TẮT KIẾN THỨC</a:t>
            </a:r>
            <a:endParaRPr lang="en-US" sz="4000" b="1" dirty="0">
              <a:solidFill>
                <a:srgbClr val="FFFFFF"/>
              </a:solidFill>
              <a:latin typeface="Arial" panose="020B0604020202020204" pitchFamily="34" charset="0"/>
              <a:cs typeface="Arial" panose="020B0604020202020204" pitchFamily="34" charset="0"/>
            </a:endParaRPr>
          </a:p>
        </p:txBody>
      </p:sp>
      <p:sp>
        <p:nvSpPr>
          <p:cNvPr id="3" name="AutoShape 2" descr="Em Bé Học Bài, Học Sinh Mầm Non 1 - KhoThietKe.Net">
            <a:extLst>
              <a:ext uri="{FF2B5EF4-FFF2-40B4-BE49-F238E27FC236}">
                <a16:creationId xmlns:a16="http://schemas.microsoft.com/office/drawing/2014/main" id="{B3521827-6A44-EE89-9CA6-0F12C3554C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7BBEE1-6F02-0C8C-44A7-8798FD9F5CF5}"/>
              </a:ext>
            </a:extLst>
          </p:cNvPr>
          <p:cNvPicPr>
            <a:picLocks noChangeAspect="1"/>
          </p:cNvPicPr>
          <p:nvPr/>
        </p:nvPicPr>
        <p:blipFill>
          <a:blip r:embed="rId2"/>
          <a:stretch>
            <a:fillRect/>
          </a:stretch>
        </p:blipFill>
        <p:spPr>
          <a:xfrm>
            <a:off x="224744" y="1770076"/>
            <a:ext cx="2995670" cy="4803867"/>
          </a:xfrm>
          <a:prstGeom prst="rect">
            <a:avLst/>
          </a:prstGeom>
        </p:spPr>
      </p:pic>
      <p:pic>
        <p:nvPicPr>
          <p:cNvPr id="28678" name="Picture 6" descr="10 Basic Concepts of Chemistry - The Chemistry Blog">
            <a:extLst>
              <a:ext uri="{FF2B5EF4-FFF2-40B4-BE49-F238E27FC236}">
                <a16:creationId xmlns:a16="http://schemas.microsoft.com/office/drawing/2014/main" id="{A7425AD0-41F1-BF75-6DAB-A6FD7B5615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35"/>
          <a:stretch/>
        </p:blipFill>
        <p:spPr bwMode="auto">
          <a:xfrm>
            <a:off x="2457973" y="3681858"/>
            <a:ext cx="10191585" cy="310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8468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D6F0CD"/>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FBC32429-77AD-A16E-065E-1BF1D5CA2F5F}"/>
              </a:ext>
            </a:extLst>
          </p:cNvPr>
          <p:cNvGrpSpPr/>
          <p:nvPr/>
        </p:nvGrpSpPr>
        <p:grpSpPr>
          <a:xfrm>
            <a:off x="2806412" y="275575"/>
            <a:ext cx="1875124" cy="1126821"/>
            <a:chOff x="2377386" y="1219552"/>
            <a:chExt cx="1875124" cy="1126821"/>
          </a:xfrm>
        </p:grpSpPr>
        <p:cxnSp>
          <p:nvCxnSpPr>
            <p:cNvPr id="8" name="Straight Connector 7">
              <a:extLst>
                <a:ext uri="{FF2B5EF4-FFF2-40B4-BE49-F238E27FC236}">
                  <a16:creationId xmlns:a16="http://schemas.microsoft.com/office/drawing/2014/main" id="{D8E5A2FE-1359-1953-1360-050841F85279}"/>
                </a:ext>
              </a:extLst>
            </p:cNvPr>
            <p:cNvCxnSpPr>
              <a:cxnSpLocks/>
            </p:cNvCxnSpPr>
            <p:nvPr/>
          </p:nvCxnSpPr>
          <p:spPr>
            <a:xfrm>
              <a:off x="2377386" y="1641325"/>
              <a:ext cx="1732249" cy="0"/>
            </a:xfrm>
            <a:prstGeom prst="line">
              <a:avLst/>
            </a:prstGeom>
            <a:ln w="19050">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8C00A1-B255-4A41-FED1-4CA673F135AF}"/>
                </a:ext>
              </a:extLst>
            </p:cNvPr>
            <p:cNvSpPr txBox="1"/>
            <p:nvPr/>
          </p:nvSpPr>
          <p:spPr>
            <a:xfrm>
              <a:off x="2913908" y="1219552"/>
              <a:ext cx="1338602" cy="369332"/>
            </a:xfrm>
            <a:prstGeom prst="rect">
              <a:avLst/>
            </a:prstGeom>
            <a:noFill/>
          </p:spPr>
          <p:txBody>
            <a:bodyPr wrap="square" rtlCol="0">
              <a:spAutoFit/>
            </a:bodyPr>
            <a:lstStyle/>
            <a:p>
              <a:r>
                <a:rPr lang="en-US" b="1">
                  <a:solidFill>
                    <a:schemeClr val="accent5">
                      <a:lumMod val="50000"/>
                    </a:schemeClr>
                  </a:solidFill>
                </a:rPr>
                <a:t>Đặc điểm</a:t>
              </a:r>
            </a:p>
          </p:txBody>
        </p:sp>
        <p:cxnSp>
          <p:nvCxnSpPr>
            <p:cNvPr id="11" name="Straight Connector 10">
              <a:extLst>
                <a:ext uri="{FF2B5EF4-FFF2-40B4-BE49-F238E27FC236}">
                  <a16:creationId xmlns:a16="http://schemas.microsoft.com/office/drawing/2014/main" id="{37555E5B-39DF-FB44-18BB-DDDEB86587B5}"/>
                </a:ext>
              </a:extLst>
            </p:cNvPr>
            <p:cNvCxnSpPr>
              <a:cxnSpLocks/>
            </p:cNvCxnSpPr>
            <p:nvPr/>
          </p:nvCxnSpPr>
          <p:spPr>
            <a:xfrm>
              <a:off x="4109635" y="1641325"/>
              <a:ext cx="0" cy="705048"/>
            </a:xfrm>
            <a:prstGeom prst="line">
              <a:avLst/>
            </a:prstGeom>
            <a:ln w="19050">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46A19E2-55EF-A953-5612-F28820FB4824}"/>
              </a:ext>
            </a:extLst>
          </p:cNvPr>
          <p:cNvGrpSpPr/>
          <p:nvPr/>
        </p:nvGrpSpPr>
        <p:grpSpPr>
          <a:xfrm>
            <a:off x="657418" y="256176"/>
            <a:ext cx="2143123" cy="755696"/>
            <a:chOff x="228392" y="1200153"/>
            <a:chExt cx="2143123" cy="755696"/>
          </a:xfrm>
        </p:grpSpPr>
        <p:sp>
          <p:nvSpPr>
            <p:cNvPr id="35" name="Rectangle 34">
              <a:extLst>
                <a:ext uri="{FF2B5EF4-FFF2-40B4-BE49-F238E27FC236}">
                  <a16:creationId xmlns:a16="http://schemas.microsoft.com/office/drawing/2014/main" id="{17C998C8-3C42-FB74-16E5-CA0E7FE1AD31}"/>
                </a:ext>
              </a:extLst>
            </p:cNvPr>
            <p:cNvSpPr/>
            <p:nvPr/>
          </p:nvSpPr>
          <p:spPr>
            <a:xfrm>
              <a:off x="228392" y="1200153"/>
              <a:ext cx="2143123" cy="755696"/>
            </a:xfrm>
            <a:prstGeom prst="rect">
              <a:avLst/>
            </a:prstGeom>
            <a:solidFill>
              <a:schemeClr val="bg1"/>
            </a:solidFill>
            <a:ln w="127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accent5">
                      <a:lumMod val="50000"/>
                    </a:schemeClr>
                  </a:solidFill>
                </a:rPr>
                <a:t>Phân tử có </a:t>
              </a:r>
            </a:p>
            <a:p>
              <a:pPr>
                <a:lnSpc>
                  <a:spcPct val="120000"/>
                </a:lnSpc>
              </a:pPr>
              <a:r>
                <a:rPr lang="en-US">
                  <a:solidFill>
                    <a:schemeClr val="accent5">
                      <a:lumMod val="50000"/>
                    </a:schemeClr>
                  </a:solidFill>
                </a:rPr>
                <a:t>vòng benzene</a:t>
              </a:r>
            </a:p>
          </p:txBody>
        </p:sp>
        <p:pic>
          <p:nvPicPr>
            <p:cNvPr id="39" name="Picture 2">
              <a:extLst>
                <a:ext uri="{FF2B5EF4-FFF2-40B4-BE49-F238E27FC236}">
                  <a16:creationId xmlns:a16="http://schemas.microsoft.com/office/drawing/2014/main" id="{9565C6B4-7E7E-C974-0966-28B67A273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004" y="1288895"/>
              <a:ext cx="442362" cy="534098"/>
            </a:xfrm>
            <a:prstGeom prst="rect">
              <a:avLst/>
            </a:prstGeom>
            <a:noFill/>
            <a:ln w="12700">
              <a:noFill/>
            </a:ln>
            <a:extLst>
              <a:ext uri="{909E8E84-426E-40DD-AFC4-6F175D3DCCD1}">
                <a14:hiddenFill xmlns:a14="http://schemas.microsoft.com/office/drawing/2010/main">
                  <a:solidFill>
                    <a:srgbClr val="FFFFFF"/>
                  </a:solidFill>
                </a14:hiddenFill>
              </a:ext>
            </a:extLst>
          </p:spPr>
        </p:pic>
      </p:grpSp>
      <p:grpSp>
        <p:nvGrpSpPr>
          <p:cNvPr id="152" name="Group 151">
            <a:extLst>
              <a:ext uri="{FF2B5EF4-FFF2-40B4-BE49-F238E27FC236}">
                <a16:creationId xmlns:a16="http://schemas.microsoft.com/office/drawing/2014/main" id="{ABA37A93-36EB-1245-C202-6F0D28AB7D1A}"/>
              </a:ext>
            </a:extLst>
          </p:cNvPr>
          <p:cNvGrpSpPr/>
          <p:nvPr/>
        </p:nvGrpSpPr>
        <p:grpSpPr>
          <a:xfrm>
            <a:off x="619526" y="1230372"/>
            <a:ext cx="4062010" cy="1421335"/>
            <a:chOff x="619526" y="1230372"/>
            <a:chExt cx="4062010" cy="1421335"/>
          </a:xfrm>
        </p:grpSpPr>
        <p:cxnSp>
          <p:nvCxnSpPr>
            <p:cNvPr id="22" name="Straight Connector 21">
              <a:extLst>
                <a:ext uri="{FF2B5EF4-FFF2-40B4-BE49-F238E27FC236}">
                  <a16:creationId xmlns:a16="http://schemas.microsoft.com/office/drawing/2014/main" id="{1498BF4D-5CA8-AD3A-A4F5-C8C92699DB15}"/>
                </a:ext>
              </a:extLst>
            </p:cNvPr>
            <p:cNvCxnSpPr>
              <a:cxnSpLocks/>
            </p:cNvCxnSpPr>
            <p:nvPr/>
          </p:nvCxnSpPr>
          <p:spPr>
            <a:xfrm>
              <a:off x="2796887" y="1773871"/>
              <a:ext cx="1036924" cy="0"/>
            </a:xfrm>
            <a:prstGeom prst="line">
              <a:avLst/>
            </a:prstGeom>
            <a:ln w="1905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5913793-159D-2E27-00B4-7BDD9B3E17A7}"/>
                </a:ext>
              </a:extLst>
            </p:cNvPr>
            <p:cNvSpPr txBox="1"/>
            <p:nvPr/>
          </p:nvSpPr>
          <p:spPr>
            <a:xfrm>
              <a:off x="2986086" y="1284333"/>
              <a:ext cx="1695450" cy="369332"/>
            </a:xfrm>
            <a:prstGeom prst="rect">
              <a:avLst/>
            </a:prstGeom>
            <a:noFill/>
          </p:spPr>
          <p:txBody>
            <a:bodyPr wrap="square" rtlCol="0">
              <a:spAutoFit/>
            </a:bodyPr>
            <a:lstStyle/>
            <a:p>
              <a:r>
                <a:rPr lang="en-US" b="1">
                  <a:solidFill>
                    <a:srgbClr val="7030A0"/>
                  </a:solidFill>
                </a:rPr>
                <a:t>Điều chế</a:t>
              </a:r>
            </a:p>
          </p:txBody>
        </p:sp>
        <p:cxnSp>
          <p:nvCxnSpPr>
            <p:cNvPr id="26" name="Straight Connector 25">
              <a:extLst>
                <a:ext uri="{FF2B5EF4-FFF2-40B4-BE49-F238E27FC236}">
                  <a16:creationId xmlns:a16="http://schemas.microsoft.com/office/drawing/2014/main" id="{7F16B565-B89A-844A-3509-00B8CFB0A4D0}"/>
                </a:ext>
              </a:extLst>
            </p:cNvPr>
            <p:cNvCxnSpPr>
              <a:cxnSpLocks/>
            </p:cNvCxnSpPr>
            <p:nvPr/>
          </p:nvCxnSpPr>
          <p:spPr>
            <a:xfrm>
              <a:off x="2796887" y="1402396"/>
              <a:ext cx="0" cy="915940"/>
            </a:xfrm>
            <a:prstGeom prst="line">
              <a:avLst/>
            </a:prstGeom>
            <a:ln w="1905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291AB8D-1C8F-E09F-AFD7-ED932F07710B}"/>
                </a:ext>
              </a:extLst>
            </p:cNvPr>
            <p:cNvCxnSpPr>
              <a:cxnSpLocks/>
            </p:cNvCxnSpPr>
            <p:nvPr/>
          </p:nvCxnSpPr>
          <p:spPr>
            <a:xfrm>
              <a:off x="2522211" y="1402396"/>
              <a:ext cx="284201" cy="0"/>
            </a:xfrm>
            <a:prstGeom prst="line">
              <a:avLst/>
            </a:prstGeom>
            <a:ln w="1905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BE7B7F5-DC93-8413-AC30-AAA0CC48FF01}"/>
                </a:ext>
              </a:extLst>
            </p:cNvPr>
            <p:cNvCxnSpPr>
              <a:cxnSpLocks/>
            </p:cNvCxnSpPr>
            <p:nvPr/>
          </p:nvCxnSpPr>
          <p:spPr>
            <a:xfrm>
              <a:off x="2522211" y="2318336"/>
              <a:ext cx="284201" cy="0"/>
            </a:xfrm>
            <a:prstGeom prst="line">
              <a:avLst/>
            </a:prstGeom>
            <a:ln w="1905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C0700083-6EA8-F414-948F-A4694E995005}"/>
                </a:ext>
              </a:extLst>
            </p:cNvPr>
            <p:cNvSpPr/>
            <p:nvPr/>
          </p:nvSpPr>
          <p:spPr>
            <a:xfrm>
              <a:off x="657418" y="1230372"/>
              <a:ext cx="1882325" cy="629994"/>
            </a:xfrm>
            <a:prstGeom prst="rect">
              <a:avLst/>
            </a:prstGeom>
            <a:solidFill>
              <a:schemeClr val="bg1"/>
            </a:solidFill>
            <a:ln w="127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rgbClr val="7030A0"/>
                  </a:solidFill>
                </a:rPr>
                <a:t>Lấy từ than đá, dầu mỏ</a:t>
              </a:r>
            </a:p>
          </p:txBody>
        </p:sp>
        <p:sp>
          <p:nvSpPr>
            <p:cNvPr id="52" name="Rectangle 51">
              <a:extLst>
                <a:ext uri="{FF2B5EF4-FFF2-40B4-BE49-F238E27FC236}">
                  <a16:creationId xmlns:a16="http://schemas.microsoft.com/office/drawing/2014/main" id="{CB2D9515-1B8F-1ED8-6101-0BD8FC739C2C}"/>
                </a:ext>
              </a:extLst>
            </p:cNvPr>
            <p:cNvSpPr/>
            <p:nvPr/>
          </p:nvSpPr>
          <p:spPr>
            <a:xfrm>
              <a:off x="619526" y="2001929"/>
              <a:ext cx="1920217" cy="649778"/>
            </a:xfrm>
            <a:prstGeom prst="rect">
              <a:avLst/>
            </a:prstGeom>
            <a:solidFill>
              <a:schemeClr val="bg1"/>
            </a:solidFill>
            <a:ln w="127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rgbClr val="7030A0"/>
                  </a:solidFill>
                </a:rPr>
                <a:t>Reforming alkane</a:t>
              </a:r>
            </a:p>
          </p:txBody>
        </p:sp>
      </p:grpSp>
      <p:cxnSp>
        <p:nvCxnSpPr>
          <p:cNvPr id="60" name="Straight Connector 59">
            <a:extLst>
              <a:ext uri="{FF2B5EF4-FFF2-40B4-BE49-F238E27FC236}">
                <a16:creationId xmlns:a16="http://schemas.microsoft.com/office/drawing/2014/main" id="{0ED84ACD-A6C1-463A-EFC0-F84C3E7A075F}"/>
              </a:ext>
            </a:extLst>
          </p:cNvPr>
          <p:cNvCxnSpPr>
            <a:cxnSpLocks/>
          </p:cNvCxnSpPr>
          <p:nvPr/>
        </p:nvCxnSpPr>
        <p:spPr>
          <a:xfrm>
            <a:off x="4398081" y="2908316"/>
            <a:ext cx="0" cy="1056015"/>
          </a:xfrm>
          <a:prstGeom prst="line">
            <a:avLst/>
          </a:prstGeom>
          <a:ln w="190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83BB9F01-0872-827E-8A61-A91CAFBCB9D7}"/>
              </a:ext>
            </a:extLst>
          </p:cNvPr>
          <p:cNvGrpSpPr/>
          <p:nvPr/>
        </p:nvGrpSpPr>
        <p:grpSpPr>
          <a:xfrm>
            <a:off x="1687813" y="2485023"/>
            <a:ext cx="3112387" cy="2717349"/>
            <a:chOff x="1687813" y="2485023"/>
            <a:chExt cx="3112387" cy="2717349"/>
          </a:xfrm>
        </p:grpSpPr>
        <p:cxnSp>
          <p:nvCxnSpPr>
            <p:cNvPr id="54" name="Straight Connector 53">
              <a:extLst>
                <a:ext uri="{FF2B5EF4-FFF2-40B4-BE49-F238E27FC236}">
                  <a16:creationId xmlns:a16="http://schemas.microsoft.com/office/drawing/2014/main" id="{FA3B67AF-ABAD-4469-4CD0-6C0EAEA6934E}"/>
                </a:ext>
              </a:extLst>
            </p:cNvPr>
            <p:cNvCxnSpPr>
              <a:cxnSpLocks/>
            </p:cNvCxnSpPr>
            <p:nvPr/>
          </p:nvCxnSpPr>
          <p:spPr>
            <a:xfrm>
              <a:off x="3833811" y="2485023"/>
              <a:ext cx="0" cy="1771650"/>
            </a:xfrm>
            <a:prstGeom prst="line">
              <a:avLst/>
            </a:prstGeom>
            <a:ln w="19050">
              <a:solidFill>
                <a:schemeClr val="accent4">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0EF3836-8FCB-23EC-572D-2A8173F2016C}"/>
                </a:ext>
              </a:extLst>
            </p:cNvPr>
            <p:cNvSpPr txBox="1"/>
            <p:nvPr/>
          </p:nvSpPr>
          <p:spPr>
            <a:xfrm>
              <a:off x="3342934" y="2644224"/>
              <a:ext cx="461665" cy="1240397"/>
            </a:xfrm>
            <a:prstGeom prst="rect">
              <a:avLst/>
            </a:prstGeom>
            <a:noFill/>
          </p:spPr>
          <p:txBody>
            <a:bodyPr vert="vert270" wrap="square" rtlCol="0">
              <a:spAutoFit/>
            </a:bodyPr>
            <a:lstStyle/>
            <a:p>
              <a:r>
                <a:rPr lang="en-US" b="1">
                  <a:solidFill>
                    <a:schemeClr val="accent4">
                      <a:lumMod val="75000"/>
                    </a:schemeClr>
                  </a:solidFill>
                </a:rPr>
                <a:t>Ứng dụng</a:t>
              </a:r>
            </a:p>
          </p:txBody>
        </p:sp>
        <p:cxnSp>
          <p:nvCxnSpPr>
            <p:cNvPr id="75" name="Straight Connector 74">
              <a:extLst>
                <a:ext uri="{FF2B5EF4-FFF2-40B4-BE49-F238E27FC236}">
                  <a16:creationId xmlns:a16="http://schemas.microsoft.com/office/drawing/2014/main" id="{15757288-3809-01BD-7E35-A4172E3C1369}"/>
                </a:ext>
              </a:extLst>
            </p:cNvPr>
            <p:cNvCxnSpPr>
              <a:cxnSpLocks/>
            </p:cNvCxnSpPr>
            <p:nvPr/>
          </p:nvCxnSpPr>
          <p:spPr>
            <a:xfrm>
              <a:off x="2301030" y="4256673"/>
              <a:ext cx="2097051" cy="0"/>
            </a:xfrm>
            <a:prstGeom prst="line">
              <a:avLst/>
            </a:prstGeom>
            <a:ln w="19050">
              <a:solidFill>
                <a:schemeClr val="accent4">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BC4E05B-94B7-2499-0A72-BAFED1162DFE}"/>
                </a:ext>
              </a:extLst>
            </p:cNvPr>
            <p:cNvCxnSpPr>
              <a:cxnSpLocks/>
            </p:cNvCxnSpPr>
            <p:nvPr/>
          </p:nvCxnSpPr>
          <p:spPr>
            <a:xfrm>
              <a:off x="2310555" y="4256673"/>
              <a:ext cx="0" cy="514350"/>
            </a:xfrm>
            <a:prstGeom prst="line">
              <a:avLst/>
            </a:prstGeom>
            <a:ln w="19050">
              <a:solidFill>
                <a:schemeClr val="accent4">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17C8862-E4E5-60AF-8984-F42089179CDB}"/>
                </a:ext>
              </a:extLst>
            </p:cNvPr>
            <p:cNvCxnSpPr>
              <a:cxnSpLocks/>
            </p:cNvCxnSpPr>
            <p:nvPr/>
          </p:nvCxnSpPr>
          <p:spPr>
            <a:xfrm>
              <a:off x="4389239" y="4256673"/>
              <a:ext cx="0" cy="514350"/>
            </a:xfrm>
            <a:prstGeom prst="line">
              <a:avLst/>
            </a:prstGeom>
            <a:ln w="19050">
              <a:solidFill>
                <a:schemeClr val="accent4">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75AC1ED-5B5E-EB18-2B96-7F078FC57EA5}"/>
                </a:ext>
              </a:extLst>
            </p:cNvPr>
            <p:cNvSpPr/>
            <p:nvPr/>
          </p:nvSpPr>
          <p:spPr>
            <a:xfrm>
              <a:off x="1687813" y="4771023"/>
              <a:ext cx="1226434" cy="431349"/>
            </a:xfrm>
            <a:prstGeom prst="rect">
              <a:avLst/>
            </a:prstGeom>
            <a:solidFill>
              <a:schemeClr val="bg1"/>
            </a:solidFill>
            <a:ln w="127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solidFill>
                    <a:schemeClr val="accent4">
                      <a:lumMod val="75000"/>
                    </a:schemeClr>
                  </a:solidFill>
                </a:rPr>
                <a:t>Nhiên liệu</a:t>
              </a:r>
            </a:p>
          </p:txBody>
        </p:sp>
        <p:sp>
          <p:nvSpPr>
            <p:cNvPr id="82" name="Rectangle 81">
              <a:extLst>
                <a:ext uri="{FF2B5EF4-FFF2-40B4-BE49-F238E27FC236}">
                  <a16:creationId xmlns:a16="http://schemas.microsoft.com/office/drawing/2014/main" id="{4D041F85-DE64-356E-35A1-DC35B4FB4915}"/>
                </a:ext>
              </a:extLst>
            </p:cNvPr>
            <p:cNvSpPr/>
            <p:nvPr/>
          </p:nvSpPr>
          <p:spPr>
            <a:xfrm>
              <a:off x="3573766" y="4771023"/>
              <a:ext cx="1226434" cy="431349"/>
            </a:xfrm>
            <a:prstGeom prst="rect">
              <a:avLst/>
            </a:prstGeom>
            <a:solidFill>
              <a:schemeClr val="bg1"/>
            </a:solidFill>
            <a:ln w="127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solidFill>
                    <a:schemeClr val="accent4">
                      <a:lumMod val="75000"/>
                    </a:schemeClr>
                  </a:solidFill>
                </a:rPr>
                <a:t>Dung môi</a:t>
              </a:r>
            </a:p>
          </p:txBody>
        </p:sp>
      </p:grpSp>
      <p:grpSp>
        <p:nvGrpSpPr>
          <p:cNvPr id="97" name="Group 96">
            <a:extLst>
              <a:ext uri="{FF2B5EF4-FFF2-40B4-BE49-F238E27FC236}">
                <a16:creationId xmlns:a16="http://schemas.microsoft.com/office/drawing/2014/main" id="{3408D60C-56FA-9DEF-A16D-8F0F3F00BCC6}"/>
              </a:ext>
            </a:extLst>
          </p:cNvPr>
          <p:cNvGrpSpPr/>
          <p:nvPr/>
        </p:nvGrpSpPr>
        <p:grpSpPr>
          <a:xfrm>
            <a:off x="5093406" y="834197"/>
            <a:ext cx="5904160" cy="1453894"/>
            <a:chOff x="4664380" y="1778174"/>
            <a:chExt cx="5904160" cy="1453894"/>
          </a:xfrm>
        </p:grpSpPr>
        <p:cxnSp>
          <p:nvCxnSpPr>
            <p:cNvPr id="64" name="Straight Connector 63">
              <a:extLst>
                <a:ext uri="{FF2B5EF4-FFF2-40B4-BE49-F238E27FC236}">
                  <a16:creationId xmlns:a16="http://schemas.microsoft.com/office/drawing/2014/main" id="{489E5184-4244-72A5-551D-0A4375CD9105}"/>
                </a:ext>
              </a:extLst>
            </p:cNvPr>
            <p:cNvCxnSpPr>
              <a:cxnSpLocks/>
            </p:cNvCxnSpPr>
            <p:nvPr/>
          </p:nvCxnSpPr>
          <p:spPr>
            <a:xfrm>
              <a:off x="4664380" y="2779961"/>
              <a:ext cx="1880799" cy="0"/>
            </a:xfrm>
            <a:prstGeom prst="line">
              <a:avLst/>
            </a:prstGeom>
            <a:ln w="1905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A2DE68C5-B86D-58C4-89CA-EC93B9C0A626}"/>
                </a:ext>
              </a:extLst>
            </p:cNvPr>
            <p:cNvSpPr txBox="1"/>
            <p:nvPr/>
          </p:nvSpPr>
          <p:spPr>
            <a:xfrm>
              <a:off x="4664380" y="2348516"/>
              <a:ext cx="2195913" cy="369332"/>
            </a:xfrm>
            <a:prstGeom prst="rect">
              <a:avLst/>
            </a:prstGeom>
            <a:noFill/>
          </p:spPr>
          <p:txBody>
            <a:bodyPr vert="horz" wrap="square" rtlCol="0">
              <a:spAutoFit/>
            </a:bodyPr>
            <a:lstStyle/>
            <a:p>
              <a:r>
                <a:rPr lang="en-US" b="1">
                  <a:solidFill>
                    <a:schemeClr val="accent6">
                      <a:lumMod val="75000"/>
                    </a:schemeClr>
                  </a:solidFill>
                </a:rPr>
                <a:t>Tính chất vật lí</a:t>
              </a:r>
            </a:p>
          </p:txBody>
        </p:sp>
        <p:cxnSp>
          <p:nvCxnSpPr>
            <p:cNvPr id="88" name="Straight Connector 87">
              <a:extLst>
                <a:ext uri="{FF2B5EF4-FFF2-40B4-BE49-F238E27FC236}">
                  <a16:creationId xmlns:a16="http://schemas.microsoft.com/office/drawing/2014/main" id="{6DBDA781-2B63-CDE8-BCF4-BED47264CCCD}"/>
                </a:ext>
              </a:extLst>
            </p:cNvPr>
            <p:cNvCxnSpPr>
              <a:cxnSpLocks/>
            </p:cNvCxnSpPr>
            <p:nvPr/>
          </p:nvCxnSpPr>
          <p:spPr>
            <a:xfrm>
              <a:off x="6545179" y="2014517"/>
              <a:ext cx="658391" cy="0"/>
            </a:xfrm>
            <a:prstGeom prst="line">
              <a:avLst/>
            </a:prstGeom>
            <a:ln w="1905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43B9F4B-8FB4-A5FE-619D-340120AA5EF6}"/>
                </a:ext>
              </a:extLst>
            </p:cNvPr>
            <p:cNvCxnSpPr>
              <a:cxnSpLocks/>
            </p:cNvCxnSpPr>
            <p:nvPr/>
          </p:nvCxnSpPr>
          <p:spPr>
            <a:xfrm>
              <a:off x="6540722" y="2505009"/>
              <a:ext cx="658391" cy="0"/>
            </a:xfrm>
            <a:prstGeom prst="line">
              <a:avLst/>
            </a:prstGeom>
            <a:ln w="1905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E08C7CF-8FF7-23F5-31BA-DC82AA15CCE5}"/>
                </a:ext>
              </a:extLst>
            </p:cNvPr>
            <p:cNvCxnSpPr>
              <a:cxnSpLocks/>
            </p:cNvCxnSpPr>
            <p:nvPr/>
          </p:nvCxnSpPr>
          <p:spPr>
            <a:xfrm>
              <a:off x="6547828" y="3092921"/>
              <a:ext cx="658391" cy="0"/>
            </a:xfrm>
            <a:prstGeom prst="line">
              <a:avLst/>
            </a:prstGeom>
            <a:ln w="1905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89BF1D-8437-D952-7BA6-26A407F989C8}"/>
                </a:ext>
              </a:extLst>
            </p:cNvPr>
            <p:cNvCxnSpPr>
              <a:cxnSpLocks/>
            </p:cNvCxnSpPr>
            <p:nvPr/>
          </p:nvCxnSpPr>
          <p:spPr>
            <a:xfrm>
              <a:off x="6554804" y="2014517"/>
              <a:ext cx="0" cy="1078404"/>
            </a:xfrm>
            <a:prstGeom prst="line">
              <a:avLst/>
            </a:prstGeom>
            <a:ln w="1905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79714F21-15E2-3BF5-CD67-445D1BE2F9E4}"/>
                </a:ext>
              </a:extLst>
            </p:cNvPr>
            <p:cNvSpPr/>
            <p:nvPr/>
          </p:nvSpPr>
          <p:spPr>
            <a:xfrm>
              <a:off x="6698190" y="1778174"/>
              <a:ext cx="3870350" cy="431349"/>
            </a:xfrm>
            <a:prstGeom prst="rect">
              <a:avLst/>
            </a:prstGeom>
            <a:solidFill>
              <a:schemeClr val="bg1"/>
            </a:solidFill>
            <a:ln w="127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accent6">
                      <a:lumMod val="75000"/>
                    </a:schemeClr>
                  </a:solidFill>
                </a:rPr>
                <a:t>Nhẹ hơn nước, kém tan trong nước</a:t>
              </a:r>
            </a:p>
          </p:txBody>
        </p:sp>
        <p:sp>
          <p:nvSpPr>
            <p:cNvPr id="95" name="Rectangle 94">
              <a:extLst>
                <a:ext uri="{FF2B5EF4-FFF2-40B4-BE49-F238E27FC236}">
                  <a16:creationId xmlns:a16="http://schemas.microsoft.com/office/drawing/2014/main" id="{7F9D14A5-6947-AE4F-63A4-9E24696DE03C}"/>
                </a:ext>
              </a:extLst>
            </p:cNvPr>
            <p:cNvSpPr/>
            <p:nvPr/>
          </p:nvSpPr>
          <p:spPr>
            <a:xfrm>
              <a:off x="6698190" y="2286498"/>
              <a:ext cx="3870350" cy="431349"/>
            </a:xfrm>
            <a:prstGeom prst="rect">
              <a:avLst/>
            </a:prstGeom>
            <a:solidFill>
              <a:schemeClr val="bg1"/>
            </a:solidFill>
            <a:ln w="127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accent6">
                      <a:lumMod val="75000"/>
                    </a:schemeClr>
                  </a:solidFill>
                </a:rPr>
                <a:t>Hoà tan nhiều chất hữu cơ</a:t>
              </a:r>
            </a:p>
          </p:txBody>
        </p:sp>
        <p:sp>
          <p:nvSpPr>
            <p:cNvPr id="96" name="Rectangle 95">
              <a:extLst>
                <a:ext uri="{FF2B5EF4-FFF2-40B4-BE49-F238E27FC236}">
                  <a16:creationId xmlns:a16="http://schemas.microsoft.com/office/drawing/2014/main" id="{11A78D5A-DDA7-1551-062E-7D87B7AB1C74}"/>
                </a:ext>
              </a:extLst>
            </p:cNvPr>
            <p:cNvSpPr/>
            <p:nvPr/>
          </p:nvSpPr>
          <p:spPr>
            <a:xfrm>
              <a:off x="6698190" y="2800719"/>
              <a:ext cx="3870350" cy="431349"/>
            </a:xfrm>
            <a:prstGeom prst="rect">
              <a:avLst/>
            </a:prstGeom>
            <a:solidFill>
              <a:schemeClr val="bg1"/>
            </a:solidFill>
            <a:ln w="127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accent6">
                      <a:lumMod val="75000"/>
                    </a:schemeClr>
                  </a:solidFill>
                </a:rPr>
                <a:t>Nhiều chất có mùi đặc trưng, độc</a:t>
              </a:r>
            </a:p>
          </p:txBody>
        </p:sp>
      </p:grpSp>
      <p:grpSp>
        <p:nvGrpSpPr>
          <p:cNvPr id="150" name="Group 149">
            <a:extLst>
              <a:ext uri="{FF2B5EF4-FFF2-40B4-BE49-F238E27FC236}">
                <a16:creationId xmlns:a16="http://schemas.microsoft.com/office/drawing/2014/main" id="{98E993E5-84F0-2DA4-4C1E-A8FADD8B4308}"/>
              </a:ext>
            </a:extLst>
          </p:cNvPr>
          <p:cNvGrpSpPr/>
          <p:nvPr/>
        </p:nvGrpSpPr>
        <p:grpSpPr>
          <a:xfrm>
            <a:off x="4398081" y="2428549"/>
            <a:ext cx="7427257" cy="4308738"/>
            <a:chOff x="4398081" y="2428549"/>
            <a:chExt cx="7427257" cy="4308738"/>
          </a:xfrm>
        </p:grpSpPr>
        <p:sp>
          <p:nvSpPr>
            <p:cNvPr id="61" name="TextBox 60">
              <a:extLst>
                <a:ext uri="{FF2B5EF4-FFF2-40B4-BE49-F238E27FC236}">
                  <a16:creationId xmlns:a16="http://schemas.microsoft.com/office/drawing/2014/main" id="{9891194E-E2B4-DA60-B8EC-6FF08B800D42}"/>
                </a:ext>
              </a:extLst>
            </p:cNvPr>
            <p:cNvSpPr txBox="1"/>
            <p:nvPr/>
          </p:nvSpPr>
          <p:spPr>
            <a:xfrm>
              <a:off x="4398081" y="3514832"/>
              <a:ext cx="2195913" cy="369332"/>
            </a:xfrm>
            <a:prstGeom prst="rect">
              <a:avLst/>
            </a:prstGeom>
            <a:noFill/>
          </p:spPr>
          <p:txBody>
            <a:bodyPr vert="horz" wrap="square" rtlCol="0">
              <a:spAutoFit/>
            </a:bodyPr>
            <a:lstStyle/>
            <a:p>
              <a:r>
                <a:rPr lang="en-US" b="1">
                  <a:solidFill>
                    <a:schemeClr val="accent2">
                      <a:lumMod val="75000"/>
                    </a:schemeClr>
                  </a:solidFill>
                </a:rPr>
                <a:t>Tính chất hoá học</a:t>
              </a:r>
            </a:p>
          </p:txBody>
        </p:sp>
        <p:cxnSp>
          <p:nvCxnSpPr>
            <p:cNvPr id="63" name="Straight Connector 62">
              <a:extLst>
                <a:ext uri="{FF2B5EF4-FFF2-40B4-BE49-F238E27FC236}">
                  <a16:creationId xmlns:a16="http://schemas.microsoft.com/office/drawing/2014/main" id="{EAB794E6-1B27-CF47-19F8-2B60F2B1E0B5}"/>
                </a:ext>
              </a:extLst>
            </p:cNvPr>
            <p:cNvCxnSpPr>
              <a:cxnSpLocks/>
            </p:cNvCxnSpPr>
            <p:nvPr/>
          </p:nvCxnSpPr>
          <p:spPr>
            <a:xfrm>
              <a:off x="4398081" y="3963767"/>
              <a:ext cx="2195913" cy="0"/>
            </a:xfrm>
            <a:prstGeom prst="line">
              <a:avLst/>
            </a:prstGeom>
            <a:ln w="190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4901D931-5A56-F697-A215-5EAE415AF97C}"/>
                </a:ext>
              </a:extLst>
            </p:cNvPr>
            <p:cNvSpPr/>
            <p:nvPr/>
          </p:nvSpPr>
          <p:spPr>
            <a:xfrm>
              <a:off x="10313754" y="2428549"/>
              <a:ext cx="1511584" cy="431350"/>
            </a:xfrm>
            <a:prstGeom prst="rect">
              <a:avLst/>
            </a:prstGeom>
            <a:solidFill>
              <a:schemeClr val="bg1"/>
            </a:solidFill>
            <a:ln w="127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tx1"/>
                  </a:solidFill>
                </a:rPr>
                <a:t>Halogen hoá</a:t>
              </a:r>
            </a:p>
          </p:txBody>
        </p:sp>
        <p:sp>
          <p:nvSpPr>
            <p:cNvPr id="100" name="Rectangle 99">
              <a:extLst>
                <a:ext uri="{FF2B5EF4-FFF2-40B4-BE49-F238E27FC236}">
                  <a16:creationId xmlns:a16="http://schemas.microsoft.com/office/drawing/2014/main" id="{39DFEA7F-D2F9-9E07-DA77-5028B14310C4}"/>
                </a:ext>
              </a:extLst>
            </p:cNvPr>
            <p:cNvSpPr/>
            <p:nvPr/>
          </p:nvSpPr>
          <p:spPr>
            <a:xfrm>
              <a:off x="10313754" y="3067518"/>
              <a:ext cx="1511584" cy="431350"/>
            </a:xfrm>
            <a:prstGeom prst="rect">
              <a:avLst/>
            </a:prstGeom>
            <a:solidFill>
              <a:schemeClr val="bg1"/>
            </a:solidFill>
            <a:ln w="127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tx1"/>
                  </a:solidFill>
                </a:rPr>
                <a:t>Nitro hoá</a:t>
              </a:r>
            </a:p>
          </p:txBody>
        </p:sp>
        <p:cxnSp>
          <p:nvCxnSpPr>
            <p:cNvPr id="101" name="Straight Connector 100">
              <a:extLst>
                <a:ext uri="{FF2B5EF4-FFF2-40B4-BE49-F238E27FC236}">
                  <a16:creationId xmlns:a16="http://schemas.microsoft.com/office/drawing/2014/main" id="{0396370A-801D-5C7A-36BB-03933A962A7A}"/>
                </a:ext>
              </a:extLst>
            </p:cNvPr>
            <p:cNvCxnSpPr>
              <a:cxnSpLocks/>
              <a:endCxn id="99" idx="1"/>
            </p:cNvCxnSpPr>
            <p:nvPr/>
          </p:nvCxnSpPr>
          <p:spPr>
            <a:xfrm flipV="1">
              <a:off x="9717404" y="2644224"/>
              <a:ext cx="596350" cy="327467"/>
            </a:xfrm>
            <a:prstGeom prst="line">
              <a:avLst/>
            </a:prstGeom>
            <a:ln w="12700">
              <a:solidFill>
                <a:schemeClr val="accent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D847355-A591-A069-AC19-F4E742AEC138}"/>
                </a:ext>
              </a:extLst>
            </p:cNvPr>
            <p:cNvCxnSpPr>
              <a:cxnSpLocks/>
              <a:endCxn id="100" idx="1"/>
            </p:cNvCxnSpPr>
            <p:nvPr/>
          </p:nvCxnSpPr>
          <p:spPr>
            <a:xfrm>
              <a:off x="9717404" y="2971691"/>
              <a:ext cx="596350" cy="311502"/>
            </a:xfrm>
            <a:prstGeom prst="line">
              <a:avLst/>
            </a:prstGeom>
            <a:ln w="12700">
              <a:solidFill>
                <a:schemeClr val="accent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874AD7C8-629B-C4DC-6B90-BD867F8B4CF8}"/>
                </a:ext>
              </a:extLst>
            </p:cNvPr>
            <p:cNvSpPr/>
            <p:nvPr/>
          </p:nvSpPr>
          <p:spPr>
            <a:xfrm>
              <a:off x="9118405" y="3700704"/>
              <a:ext cx="1511584" cy="431350"/>
            </a:xfrm>
            <a:prstGeom prst="rect">
              <a:avLst/>
            </a:prstGeom>
            <a:solidFill>
              <a:schemeClr val="bg1"/>
            </a:solidFill>
            <a:ln w="127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tx1"/>
                  </a:solidFill>
                </a:rPr>
                <a:t>Halogen hoá</a:t>
              </a:r>
            </a:p>
          </p:txBody>
        </p:sp>
        <p:sp>
          <p:nvSpPr>
            <p:cNvPr id="115" name="Rectangle 114">
              <a:extLst>
                <a:ext uri="{FF2B5EF4-FFF2-40B4-BE49-F238E27FC236}">
                  <a16:creationId xmlns:a16="http://schemas.microsoft.com/office/drawing/2014/main" id="{DBD74F2F-AFC2-5569-3E13-EAED8B67ADD3}"/>
                </a:ext>
              </a:extLst>
            </p:cNvPr>
            <p:cNvSpPr/>
            <p:nvPr/>
          </p:nvSpPr>
          <p:spPr>
            <a:xfrm>
              <a:off x="9118405" y="4339673"/>
              <a:ext cx="1511584" cy="431350"/>
            </a:xfrm>
            <a:prstGeom prst="rect">
              <a:avLst/>
            </a:prstGeom>
            <a:solidFill>
              <a:schemeClr val="bg1"/>
            </a:solidFill>
            <a:ln w="127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tx1"/>
                  </a:solidFill>
                </a:rPr>
                <a:t>Nitro hoá</a:t>
              </a:r>
            </a:p>
          </p:txBody>
        </p:sp>
        <p:cxnSp>
          <p:nvCxnSpPr>
            <p:cNvPr id="116" name="Straight Connector 115">
              <a:extLst>
                <a:ext uri="{FF2B5EF4-FFF2-40B4-BE49-F238E27FC236}">
                  <a16:creationId xmlns:a16="http://schemas.microsoft.com/office/drawing/2014/main" id="{9BA0CA2A-AA4D-5FF4-12EB-4700B85C7D0A}"/>
                </a:ext>
              </a:extLst>
            </p:cNvPr>
            <p:cNvCxnSpPr>
              <a:cxnSpLocks/>
              <a:stCxn id="114" idx="1"/>
            </p:cNvCxnSpPr>
            <p:nvPr/>
          </p:nvCxnSpPr>
          <p:spPr>
            <a:xfrm flipH="1">
              <a:off x="8697127" y="3916379"/>
              <a:ext cx="421278" cy="340294"/>
            </a:xfrm>
            <a:prstGeom prst="line">
              <a:avLst/>
            </a:prstGeom>
            <a:ln w="12700">
              <a:solidFill>
                <a:schemeClr val="accent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C9F4659-2AAB-E07B-D03C-EA43325F7388}"/>
                </a:ext>
              </a:extLst>
            </p:cNvPr>
            <p:cNvCxnSpPr>
              <a:cxnSpLocks/>
              <a:stCxn id="115" idx="1"/>
            </p:cNvCxnSpPr>
            <p:nvPr/>
          </p:nvCxnSpPr>
          <p:spPr>
            <a:xfrm flipH="1" flipV="1">
              <a:off x="8697127" y="4256673"/>
              <a:ext cx="421278" cy="298675"/>
            </a:xfrm>
            <a:prstGeom prst="line">
              <a:avLst/>
            </a:prstGeom>
            <a:ln w="12700">
              <a:solidFill>
                <a:schemeClr val="accent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0C746160-4845-DC5C-B2AC-326C02B15E5E}"/>
                </a:ext>
              </a:extLst>
            </p:cNvPr>
            <p:cNvSpPr/>
            <p:nvPr/>
          </p:nvSpPr>
          <p:spPr>
            <a:xfrm>
              <a:off x="7306049" y="6032793"/>
              <a:ext cx="2742826" cy="704494"/>
            </a:xfrm>
            <a:prstGeom prst="rect">
              <a:avLst/>
            </a:prstGeom>
            <a:solidFill>
              <a:schemeClr val="bg1"/>
            </a:solidFill>
            <a:ln w="127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tx1"/>
                  </a:solidFill>
                </a:rPr>
                <a:t>Benzene không làm mất màu thuốc tím</a:t>
              </a:r>
            </a:p>
          </p:txBody>
        </p:sp>
        <p:sp>
          <p:nvSpPr>
            <p:cNvPr id="129" name="Rectangle 128">
              <a:extLst>
                <a:ext uri="{FF2B5EF4-FFF2-40B4-BE49-F238E27FC236}">
                  <a16:creationId xmlns:a16="http://schemas.microsoft.com/office/drawing/2014/main" id="{ED0F919E-D26A-6764-0901-609BDFB9D2F2}"/>
                </a:ext>
              </a:extLst>
            </p:cNvPr>
            <p:cNvSpPr/>
            <p:nvPr/>
          </p:nvSpPr>
          <p:spPr>
            <a:xfrm>
              <a:off x="10676350" y="6032793"/>
              <a:ext cx="786392" cy="704494"/>
            </a:xfrm>
            <a:prstGeom prst="rect">
              <a:avLst/>
            </a:prstGeom>
            <a:solidFill>
              <a:schemeClr val="bg1"/>
            </a:solidFill>
            <a:ln w="127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tx1"/>
                  </a:solidFill>
                </a:rPr>
                <a:t>Cháy </a:t>
              </a:r>
            </a:p>
          </p:txBody>
        </p:sp>
        <p:cxnSp>
          <p:nvCxnSpPr>
            <p:cNvPr id="130" name="Straight Connector 129">
              <a:extLst>
                <a:ext uri="{FF2B5EF4-FFF2-40B4-BE49-F238E27FC236}">
                  <a16:creationId xmlns:a16="http://schemas.microsoft.com/office/drawing/2014/main" id="{EAE4E95B-8FD8-1464-661C-0D69535F774C}"/>
                </a:ext>
              </a:extLst>
            </p:cNvPr>
            <p:cNvCxnSpPr>
              <a:cxnSpLocks/>
              <a:stCxn id="129" idx="0"/>
            </p:cNvCxnSpPr>
            <p:nvPr/>
          </p:nvCxnSpPr>
          <p:spPr>
            <a:xfrm flipH="1" flipV="1">
              <a:off x="7611018" y="5648829"/>
              <a:ext cx="3458528" cy="383964"/>
            </a:xfrm>
            <a:prstGeom prst="line">
              <a:avLst/>
            </a:prstGeom>
            <a:ln w="12700">
              <a:solidFill>
                <a:schemeClr val="accent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65964E3-CC2C-A8AC-74FB-3CAE642EDB8A}"/>
                </a:ext>
              </a:extLst>
            </p:cNvPr>
            <p:cNvCxnSpPr>
              <a:cxnSpLocks/>
              <a:stCxn id="128" idx="0"/>
            </p:cNvCxnSpPr>
            <p:nvPr/>
          </p:nvCxnSpPr>
          <p:spPr>
            <a:xfrm flipH="1" flipV="1">
              <a:off x="7611018" y="5648829"/>
              <a:ext cx="1066444" cy="383964"/>
            </a:xfrm>
            <a:prstGeom prst="line">
              <a:avLst/>
            </a:prstGeom>
            <a:ln w="12700">
              <a:solidFill>
                <a:schemeClr val="accent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884A57F-C5EF-589E-284F-03E93E3578CA}"/>
                </a:ext>
              </a:extLst>
            </p:cNvPr>
            <p:cNvCxnSpPr>
              <a:cxnSpLocks/>
            </p:cNvCxnSpPr>
            <p:nvPr/>
          </p:nvCxnSpPr>
          <p:spPr>
            <a:xfrm>
              <a:off x="6593994" y="3067518"/>
              <a:ext cx="0" cy="2361732"/>
            </a:xfrm>
            <a:prstGeom prst="line">
              <a:avLst/>
            </a:prstGeom>
            <a:ln w="190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ABF22B6-47DE-CF08-2CB3-1D7333473E85}"/>
                </a:ext>
              </a:extLst>
            </p:cNvPr>
            <p:cNvCxnSpPr>
              <a:cxnSpLocks/>
            </p:cNvCxnSpPr>
            <p:nvPr/>
          </p:nvCxnSpPr>
          <p:spPr>
            <a:xfrm>
              <a:off x="6584469" y="3067518"/>
              <a:ext cx="375754" cy="0"/>
            </a:xfrm>
            <a:prstGeom prst="line">
              <a:avLst/>
            </a:prstGeom>
            <a:ln w="190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37C906-48FA-4997-7E28-CED67B89AEB8}"/>
                </a:ext>
              </a:extLst>
            </p:cNvPr>
            <p:cNvCxnSpPr>
              <a:cxnSpLocks/>
            </p:cNvCxnSpPr>
            <p:nvPr/>
          </p:nvCxnSpPr>
          <p:spPr>
            <a:xfrm>
              <a:off x="6593994" y="4266666"/>
              <a:ext cx="375754" cy="0"/>
            </a:xfrm>
            <a:prstGeom prst="line">
              <a:avLst/>
            </a:prstGeom>
            <a:ln w="190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BDDEBF7-59DF-EFAD-DC9D-94A1A958A8A8}"/>
                </a:ext>
              </a:extLst>
            </p:cNvPr>
            <p:cNvCxnSpPr>
              <a:cxnSpLocks/>
            </p:cNvCxnSpPr>
            <p:nvPr/>
          </p:nvCxnSpPr>
          <p:spPr>
            <a:xfrm>
              <a:off x="6584469" y="5429250"/>
              <a:ext cx="375754" cy="0"/>
            </a:xfrm>
            <a:prstGeom prst="line">
              <a:avLst/>
            </a:prstGeom>
            <a:ln w="190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96D9B4A2-45D1-090D-1C7F-0B821E02B59A}"/>
                </a:ext>
              </a:extLst>
            </p:cNvPr>
            <p:cNvSpPr/>
            <p:nvPr/>
          </p:nvSpPr>
          <p:spPr>
            <a:xfrm>
              <a:off x="6935285" y="2428549"/>
              <a:ext cx="2782119" cy="1086283"/>
            </a:xfrm>
            <a:prstGeom prst="rect">
              <a:avLst/>
            </a:prstGeom>
            <a:solidFill>
              <a:schemeClr val="bg1"/>
            </a:solidFill>
            <a:ln w="127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accent2">
                      <a:lumMod val="75000"/>
                    </a:schemeClr>
                  </a:solidFill>
                </a:rPr>
                <a:t>Phản ứng thế</a:t>
              </a:r>
            </a:p>
            <a:p>
              <a:pPr>
                <a:lnSpc>
                  <a:spcPct val="120000"/>
                </a:lnSpc>
              </a:pPr>
              <a:r>
                <a:rPr lang="en-US">
                  <a:solidFill>
                    <a:schemeClr val="tx1"/>
                  </a:solidFill>
                </a:rPr>
                <a:t>Ưu tiên thế ở vị trí ortho và para với nhóm alkyl</a:t>
              </a:r>
            </a:p>
          </p:txBody>
        </p:sp>
        <p:sp>
          <p:nvSpPr>
            <p:cNvPr id="148" name="Rectangle 147">
              <a:extLst>
                <a:ext uri="{FF2B5EF4-FFF2-40B4-BE49-F238E27FC236}">
                  <a16:creationId xmlns:a16="http://schemas.microsoft.com/office/drawing/2014/main" id="{1DD68CE0-450B-FD6A-9925-3C26212B090A}"/>
                </a:ext>
              </a:extLst>
            </p:cNvPr>
            <p:cNvSpPr/>
            <p:nvPr/>
          </p:nvSpPr>
          <p:spPr>
            <a:xfrm>
              <a:off x="6935285" y="4028684"/>
              <a:ext cx="1761842" cy="455978"/>
            </a:xfrm>
            <a:prstGeom prst="rect">
              <a:avLst/>
            </a:prstGeom>
            <a:solidFill>
              <a:schemeClr val="bg1"/>
            </a:solidFill>
            <a:ln w="127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solidFill>
                    <a:schemeClr val="accent2">
                      <a:lumMod val="75000"/>
                    </a:schemeClr>
                  </a:solidFill>
                </a:rPr>
                <a:t>Phản ứng cộng</a:t>
              </a:r>
            </a:p>
          </p:txBody>
        </p:sp>
        <p:sp>
          <p:nvSpPr>
            <p:cNvPr id="149" name="Rectangle 148">
              <a:extLst>
                <a:ext uri="{FF2B5EF4-FFF2-40B4-BE49-F238E27FC236}">
                  <a16:creationId xmlns:a16="http://schemas.microsoft.com/office/drawing/2014/main" id="{B9AA3D73-5495-1CC7-E855-0711430162E1}"/>
                </a:ext>
              </a:extLst>
            </p:cNvPr>
            <p:cNvSpPr/>
            <p:nvPr/>
          </p:nvSpPr>
          <p:spPr>
            <a:xfrm>
              <a:off x="6935285" y="4944335"/>
              <a:ext cx="1351465" cy="704494"/>
            </a:xfrm>
            <a:prstGeom prst="rect">
              <a:avLst/>
            </a:prstGeom>
            <a:solidFill>
              <a:schemeClr val="bg1"/>
            </a:solidFill>
            <a:ln w="127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solidFill>
                    <a:schemeClr val="accent2">
                      <a:lumMod val="75000"/>
                    </a:schemeClr>
                  </a:solidFill>
                </a:rPr>
                <a:t>Phản ứng oxi hoá</a:t>
              </a:r>
            </a:p>
          </p:txBody>
        </p:sp>
      </p:grpSp>
      <p:grpSp>
        <p:nvGrpSpPr>
          <p:cNvPr id="153" name="Group 152">
            <a:extLst>
              <a:ext uri="{FF2B5EF4-FFF2-40B4-BE49-F238E27FC236}">
                <a16:creationId xmlns:a16="http://schemas.microsoft.com/office/drawing/2014/main" id="{748F448B-9ACC-6843-A18A-C75A023B853C}"/>
              </a:ext>
            </a:extLst>
          </p:cNvPr>
          <p:cNvGrpSpPr/>
          <p:nvPr/>
        </p:nvGrpSpPr>
        <p:grpSpPr>
          <a:xfrm>
            <a:off x="3714264" y="1503948"/>
            <a:ext cx="1496394" cy="1289994"/>
            <a:chOff x="3409064" y="3203103"/>
            <a:chExt cx="1496394" cy="1289994"/>
          </a:xfrm>
        </p:grpSpPr>
        <p:sp>
          <p:nvSpPr>
            <p:cNvPr id="154" name="Hexagon 153">
              <a:extLst>
                <a:ext uri="{FF2B5EF4-FFF2-40B4-BE49-F238E27FC236}">
                  <a16:creationId xmlns:a16="http://schemas.microsoft.com/office/drawing/2014/main" id="{73514E58-66D0-8E1D-CF72-7404F5A6EECB}"/>
                </a:ext>
              </a:extLst>
            </p:cNvPr>
            <p:cNvSpPr/>
            <p:nvPr/>
          </p:nvSpPr>
          <p:spPr>
            <a:xfrm rot="19940814">
              <a:off x="3409064" y="3203103"/>
              <a:ext cx="1496394" cy="1289994"/>
            </a:xfrm>
            <a:prstGeom prst="hexagon">
              <a:avLst>
                <a:gd name="adj" fmla="val 26274"/>
                <a:gd name="vf" fmla="val 115470"/>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DA8A3C63-4809-3219-681D-E32CEA4D32A4}"/>
                </a:ext>
              </a:extLst>
            </p:cNvPr>
            <p:cNvSpPr txBox="1"/>
            <p:nvPr/>
          </p:nvSpPr>
          <p:spPr>
            <a:xfrm>
              <a:off x="3438123" y="3617267"/>
              <a:ext cx="1438275" cy="461665"/>
            </a:xfrm>
            <a:prstGeom prst="rect">
              <a:avLst/>
            </a:prstGeom>
            <a:noFill/>
          </p:spPr>
          <p:txBody>
            <a:bodyPr wrap="square" rtlCol="0">
              <a:spAutoFit/>
            </a:bodyPr>
            <a:lstStyle/>
            <a:p>
              <a:pPr algn="ctr"/>
              <a:r>
                <a:rPr lang="en-US" sz="2400" b="1">
                  <a:solidFill>
                    <a:srgbClr val="00B050"/>
                  </a:solidFill>
                </a:rPr>
                <a:t>ARENE</a:t>
              </a:r>
            </a:p>
          </p:txBody>
        </p:sp>
      </p:grpSp>
    </p:spTree>
    <p:extLst>
      <p:ext uri="{BB962C8B-B14F-4D97-AF65-F5344CB8AC3E}">
        <p14:creationId xmlns:p14="http://schemas.microsoft.com/office/powerpoint/2010/main" val="1816211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2DFF2D-EA41-4CBE-9659-C2917E488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pic>
        <p:nvPicPr>
          <p:cNvPr id="4" name="Picture 3" descr="White and blue silky cloth">
            <a:extLst>
              <a:ext uri="{FF2B5EF4-FFF2-40B4-BE49-F238E27FC236}">
                <a16:creationId xmlns:a16="http://schemas.microsoft.com/office/drawing/2014/main" id="{E7350531-D573-A4B4-7641-723F88528939}"/>
              </a:ext>
            </a:extLst>
          </p:cNvPr>
          <p:cNvPicPr>
            <a:picLocks noChangeAspect="1"/>
          </p:cNvPicPr>
          <p:nvPr/>
        </p:nvPicPr>
        <p:blipFill rotWithShape="1">
          <a:blip r:embed="rId2"/>
          <a:srcRect l="45088"/>
          <a:stretch/>
        </p:blipFill>
        <p:spPr>
          <a:xfrm>
            <a:off x="6529067" y="10"/>
            <a:ext cx="5662935" cy="6857990"/>
          </a:xfrm>
          <a:custGeom>
            <a:avLst/>
            <a:gdLst/>
            <a:ahLst/>
            <a:cxnLst/>
            <a:rect l="l" t="t" r="r" b="b"/>
            <a:pathLst>
              <a:path w="5662935" h="6858000">
                <a:moveTo>
                  <a:pt x="598332" y="0"/>
                </a:moveTo>
                <a:lnTo>
                  <a:pt x="5662935" y="0"/>
                </a:lnTo>
                <a:lnTo>
                  <a:pt x="5662935" y="6858000"/>
                </a:lnTo>
                <a:lnTo>
                  <a:pt x="0" y="6858000"/>
                </a:lnTo>
                <a:lnTo>
                  <a:pt x="78957" y="6777438"/>
                </a:lnTo>
                <a:cubicBezTo>
                  <a:pt x="291624" y="6544265"/>
                  <a:pt x="490445" y="6275955"/>
                  <a:pt x="672224" y="5969316"/>
                </a:cubicBezTo>
                <a:cubicBezTo>
                  <a:pt x="914597" y="5515036"/>
                  <a:pt x="1066080" y="5030470"/>
                  <a:pt x="1217563" y="4515619"/>
                </a:cubicBezTo>
                <a:cubicBezTo>
                  <a:pt x="1338748" y="3970483"/>
                  <a:pt x="1399341" y="3516203"/>
                  <a:pt x="1399341" y="3061922"/>
                </a:cubicBezTo>
                <a:cubicBezTo>
                  <a:pt x="1399341" y="1948936"/>
                  <a:pt x="1190580" y="1021447"/>
                  <a:pt x="773055" y="279455"/>
                </a:cubicBezTo>
                <a:close/>
              </a:path>
            </a:pathLst>
          </a:custGeom>
        </p:spPr>
      </p:pic>
      <p:sp>
        <p:nvSpPr>
          <p:cNvPr id="10" name="Title 1">
            <a:extLst>
              <a:ext uri="{FF2B5EF4-FFF2-40B4-BE49-F238E27FC236}">
                <a16:creationId xmlns:a16="http://schemas.microsoft.com/office/drawing/2014/main" id="{77DFFC14-A532-FB9D-8F4B-B74FE04A48BE}"/>
              </a:ext>
            </a:extLst>
          </p:cNvPr>
          <p:cNvSpPr>
            <a:spLocks noGrp="1"/>
          </p:cNvSpPr>
          <p:nvPr>
            <p:ph type="ctrTitle"/>
          </p:nvPr>
        </p:nvSpPr>
        <p:spPr>
          <a:xfrm>
            <a:off x="1281180" y="2248249"/>
            <a:ext cx="5015638" cy="845399"/>
          </a:xfrm>
        </p:spPr>
        <p:txBody>
          <a:bodyPr vert="horz" wrap="square" lIns="0" tIns="0" rIns="0" bIns="0" rtlCol="0" anchor="b" anchorCtr="0">
            <a:normAutofit/>
          </a:bodyPr>
          <a:lstStyle/>
          <a:p>
            <a:r>
              <a:rPr lang="vi-VN" sz="4800" b="1">
                <a:solidFill>
                  <a:srgbClr val="FFFF00"/>
                </a:solidFill>
                <a:latin typeface="Arial" panose="020B0604020202020204" pitchFamily="34" charset="0"/>
                <a:cs typeface="Arial" panose="020B0604020202020204" pitchFamily="34" charset="0"/>
              </a:rPr>
              <a:t>Phần </a:t>
            </a:r>
            <a:r>
              <a:rPr lang="en-US" sz="4800" b="1">
                <a:solidFill>
                  <a:srgbClr val="FFFF00"/>
                </a:solidFill>
                <a:latin typeface="Arial" panose="020B0604020202020204" pitchFamily="34" charset="0"/>
                <a:cs typeface="Arial" panose="020B0604020202020204" pitchFamily="34" charset="0"/>
              </a:rPr>
              <a:t>IV</a:t>
            </a:r>
            <a:endParaRPr lang="en-US" sz="4800" b="1" dirty="0">
              <a:solidFill>
                <a:srgbClr val="FFFF00"/>
              </a:solidFill>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AA12296C-92D0-6181-E9DF-CF67EB859982}"/>
              </a:ext>
            </a:extLst>
          </p:cNvPr>
          <p:cNvSpPr>
            <a:spLocks noGrp="1"/>
          </p:cNvSpPr>
          <p:nvPr>
            <p:ph type="subTitle" idx="1"/>
          </p:nvPr>
        </p:nvSpPr>
        <p:spPr>
          <a:xfrm>
            <a:off x="199004" y="3083227"/>
            <a:ext cx="7535296" cy="1031574"/>
          </a:xfrm>
        </p:spPr>
        <p:txBody>
          <a:bodyPr vert="horz" wrap="square" lIns="0" tIns="0" rIns="0" bIns="0" rtlCol="0" anchor="b" anchorCtr="0">
            <a:normAutofit/>
          </a:bodyPr>
          <a:lstStyle/>
          <a:p>
            <a:pPr>
              <a:spcBef>
                <a:spcPct val="0"/>
              </a:spcBef>
            </a:pPr>
            <a:r>
              <a:rPr lang="en-US" sz="5400" b="1" cap="all" spc="-100">
                <a:solidFill>
                  <a:schemeClr val="tx1"/>
                </a:solidFill>
                <a:latin typeface="Arial" panose="020B0604020202020204" pitchFamily="34" charset="0"/>
                <a:ea typeface="+mj-ea"/>
                <a:cs typeface="Arial" panose="020B0604020202020204" pitchFamily="34" charset="0"/>
              </a:rPr>
              <a:t>CÂU HỎI LƯỢNG GIÁ</a:t>
            </a:r>
            <a:endParaRPr lang="vi-VN" sz="5400" b="1" cap="all" spc="-100" dirty="0">
              <a:solidFill>
                <a:schemeClr val="tx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955775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35F1BE-C98E-4B93-BB0B-02CEED81518E}"/>
              </a:ext>
            </a:extLst>
          </p:cNvPr>
          <p:cNvSpPr txBox="1"/>
          <p:nvPr/>
        </p:nvSpPr>
        <p:spPr>
          <a:xfrm>
            <a:off x="1012032" y="707231"/>
            <a:ext cx="10164127" cy="73975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1: Trong phân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tử benzen</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a:t>
            </a:r>
          </a:p>
        </p:txBody>
      </p:sp>
      <p:sp>
        <p:nvSpPr>
          <p:cNvPr id="4" name="TextBox 3">
            <a:extLst>
              <a:ext uri="{FF2B5EF4-FFF2-40B4-BE49-F238E27FC236}">
                <a16:creationId xmlns:a16="http://schemas.microsoft.com/office/drawing/2014/main" id="{4CA20011-D4C6-4289-886A-89D99B2B2EBF}"/>
              </a:ext>
            </a:extLst>
          </p:cNvPr>
          <p:cNvSpPr txBox="1"/>
          <p:nvPr/>
        </p:nvSpPr>
        <p:spPr>
          <a:xfrm>
            <a:off x="1453516" y="2421731"/>
            <a:ext cx="6097904" cy="29557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liên kết đơn, 3 liên kết đôi.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 liên kết đơn, 3 liên kết đôi.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 liên kết đơn, 6 liên kết đôi.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liên kết đơn, 3 liên kết đôi.</a:t>
            </a:r>
          </a:p>
        </p:txBody>
      </p:sp>
      <p:sp>
        <p:nvSpPr>
          <p:cNvPr id="5" name="Rectangle: Rounded Corners 4">
            <a:extLst>
              <a:ext uri="{FF2B5EF4-FFF2-40B4-BE49-F238E27FC236}">
                <a16:creationId xmlns:a16="http://schemas.microsoft.com/office/drawing/2014/main" id="{F3E0D6FF-AB30-4CAD-B40E-CD1725607A2A}"/>
              </a:ext>
            </a:extLst>
          </p:cNvPr>
          <p:cNvSpPr/>
          <p:nvPr/>
        </p:nvSpPr>
        <p:spPr>
          <a:xfrm>
            <a:off x="972820" y="2251710"/>
            <a:ext cx="6708140" cy="3566160"/>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6" name="Group 5">
            <a:extLst>
              <a:ext uri="{FF2B5EF4-FFF2-40B4-BE49-F238E27FC236}">
                <a16:creationId xmlns:a16="http://schemas.microsoft.com/office/drawing/2014/main" id="{644212BB-5FF7-4F30-96B9-BCEC151FAF49}"/>
              </a:ext>
            </a:extLst>
          </p:cNvPr>
          <p:cNvGrpSpPr/>
          <p:nvPr/>
        </p:nvGrpSpPr>
        <p:grpSpPr>
          <a:xfrm>
            <a:off x="8783954" y="2565076"/>
            <a:ext cx="2557952" cy="2222516"/>
            <a:chOff x="8532494" y="3567110"/>
            <a:chExt cx="2557952" cy="2222516"/>
          </a:xfrm>
        </p:grpSpPr>
        <p:sp>
          <p:nvSpPr>
            <p:cNvPr id="7" name="Rectangle: Rounded Corners 6">
              <a:extLst>
                <a:ext uri="{FF2B5EF4-FFF2-40B4-BE49-F238E27FC236}">
                  <a16:creationId xmlns:a16="http://schemas.microsoft.com/office/drawing/2014/main" id="{60557904-8FA5-4807-9CBD-47E22C2E9B57}"/>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A.</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8" name="Picture 2" descr="Ánh Sáng Bóng Đèn Tròn Bằng Phẳng - Miễn Phí vector hình ảnh trên Pixabay">
              <a:extLst>
                <a:ext uri="{FF2B5EF4-FFF2-40B4-BE49-F238E27FC236}">
                  <a16:creationId xmlns:a16="http://schemas.microsoft.com/office/drawing/2014/main" id="{54ABE3BF-B042-4EC7-A692-401AD039E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932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F3E578-7366-40FD-ABDF-B5A1EE6D5FD6}"/>
              </a:ext>
            </a:extLst>
          </p:cNvPr>
          <p:cNvSpPr txBox="1"/>
          <p:nvPr/>
        </p:nvSpPr>
        <p:spPr>
          <a:xfrm>
            <a:off x="554354" y="350223"/>
            <a:ext cx="11412855" cy="5910401"/>
          </a:xfrm>
          <a:prstGeom prst="rect">
            <a:avLst/>
          </a:prstGeom>
          <a:noFill/>
        </p:spPr>
        <p:txBody>
          <a:bodyPr wrap="square">
            <a:spAutoFit/>
          </a:bodyPr>
          <a:lstStyle>
            <a:defPPr>
              <a:defRPr lang="en-US"/>
            </a:defPPr>
            <a:lvl1pPr>
              <a:lnSpc>
                <a:spcPct val="150000"/>
              </a:lnSpc>
              <a:defRPr sz="3200" b="1" i="0">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2: Hợp chất hữu cơ có số nguyên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tử h</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ydrogen</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bằng số nguyên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tử Ca</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bon</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Hợp chất này tham gia phản ứng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thế br</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không tham gia phản ứng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cộng brom</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Hợp chất đó là:</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Metan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Benzen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hy</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hy</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1FBC07BF-FD30-4193-ADE1-BEB21D4ACE74}"/>
              </a:ext>
            </a:extLst>
          </p:cNvPr>
          <p:cNvSpPr/>
          <p:nvPr/>
        </p:nvSpPr>
        <p:spPr>
          <a:xfrm>
            <a:off x="664210" y="3200400"/>
            <a:ext cx="5245100" cy="3200400"/>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5" name="Group 4">
            <a:extLst>
              <a:ext uri="{FF2B5EF4-FFF2-40B4-BE49-F238E27FC236}">
                <a16:creationId xmlns:a16="http://schemas.microsoft.com/office/drawing/2014/main" id="{C44721E8-C13B-44DE-AB2E-F78445342B6E}"/>
              </a:ext>
            </a:extLst>
          </p:cNvPr>
          <p:cNvGrpSpPr/>
          <p:nvPr/>
        </p:nvGrpSpPr>
        <p:grpSpPr>
          <a:xfrm>
            <a:off x="8109584" y="3079426"/>
            <a:ext cx="2557952" cy="2222516"/>
            <a:chOff x="8532494" y="3567110"/>
            <a:chExt cx="2557952" cy="2222516"/>
          </a:xfrm>
        </p:grpSpPr>
        <p:sp>
          <p:nvSpPr>
            <p:cNvPr id="6" name="Rectangle: Rounded Corners 5">
              <a:extLst>
                <a:ext uri="{FF2B5EF4-FFF2-40B4-BE49-F238E27FC236}">
                  <a16:creationId xmlns:a16="http://schemas.microsoft.com/office/drawing/2014/main" id="{FDAD7AD0-C6A7-4DCB-B452-C3B589853B31}"/>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B.</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7" name="Picture 2" descr="Ánh Sáng Bóng Đèn Tròn Bằng Phẳng - Miễn Phí vector hình ảnh trên Pixabay">
              <a:extLst>
                <a:ext uri="{FF2B5EF4-FFF2-40B4-BE49-F238E27FC236}">
                  <a16:creationId xmlns:a16="http://schemas.microsoft.com/office/drawing/2014/main" id="{D1E0F519-B7E5-460E-9F78-E3604FCA1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64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D5B5B7-917E-4111-8FEC-56AC228C0CF4}"/>
              </a:ext>
            </a:extLst>
          </p:cNvPr>
          <p:cNvSpPr txBox="1"/>
          <p:nvPr/>
        </p:nvSpPr>
        <p:spPr>
          <a:xfrm>
            <a:off x="1422106" y="2418930"/>
            <a:ext cx="4351374" cy="295574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Giấy quỳ tím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Dung dịch NaOH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Phenolphtalein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Dung dịch H</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4</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240E696-ABD4-489B-9813-4D1381E685EE}"/>
              </a:ext>
            </a:extLst>
          </p:cNvPr>
          <p:cNvSpPr txBox="1"/>
          <p:nvPr/>
        </p:nvSpPr>
        <p:spPr>
          <a:xfrm>
            <a:off x="996359" y="483320"/>
            <a:ext cx="10476172" cy="121988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3: Để chứng minh phản ứng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của benzen</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với brom</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là phản ứng thế, người ta dùng </a:t>
            </a:r>
          </a:p>
        </p:txBody>
      </p:sp>
      <p:sp>
        <p:nvSpPr>
          <p:cNvPr id="5" name="Rectangle: Rounded Corners 4">
            <a:extLst>
              <a:ext uri="{FF2B5EF4-FFF2-40B4-BE49-F238E27FC236}">
                <a16:creationId xmlns:a16="http://schemas.microsoft.com/office/drawing/2014/main" id="{5F4A9543-F5BF-4218-B8C6-CD859EB28586}"/>
              </a:ext>
            </a:extLst>
          </p:cNvPr>
          <p:cNvSpPr/>
          <p:nvPr/>
        </p:nvSpPr>
        <p:spPr>
          <a:xfrm>
            <a:off x="972820" y="2251710"/>
            <a:ext cx="5374817" cy="3566160"/>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6" name="Group 5">
            <a:extLst>
              <a:ext uri="{FF2B5EF4-FFF2-40B4-BE49-F238E27FC236}">
                <a16:creationId xmlns:a16="http://schemas.microsoft.com/office/drawing/2014/main" id="{EAE7E654-66E7-42FF-A576-8B0E2CC09AF0}"/>
              </a:ext>
            </a:extLst>
          </p:cNvPr>
          <p:cNvGrpSpPr/>
          <p:nvPr/>
        </p:nvGrpSpPr>
        <p:grpSpPr>
          <a:xfrm>
            <a:off x="8211942" y="2785545"/>
            <a:ext cx="2557952" cy="2222516"/>
            <a:chOff x="8532494" y="3567110"/>
            <a:chExt cx="2557952" cy="2222516"/>
          </a:xfrm>
        </p:grpSpPr>
        <p:sp>
          <p:nvSpPr>
            <p:cNvPr id="7" name="Rectangle: Rounded Corners 6">
              <a:extLst>
                <a:ext uri="{FF2B5EF4-FFF2-40B4-BE49-F238E27FC236}">
                  <a16:creationId xmlns:a16="http://schemas.microsoft.com/office/drawing/2014/main" id="{76373F0A-5C45-4895-8968-0154DF29168C}"/>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A.</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8" name="Picture 2" descr="Ánh Sáng Bóng Đèn Tròn Bằng Phẳng - Miễn Phí vector hình ảnh trên Pixabay">
              <a:extLst>
                <a:ext uri="{FF2B5EF4-FFF2-40B4-BE49-F238E27FC236}">
                  <a16:creationId xmlns:a16="http://schemas.microsoft.com/office/drawing/2014/main" id="{1BD34642-5D00-4D1E-ACEA-E96960468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06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B6D8BE-B119-46A2-BE20-98206B2611CA}"/>
              </a:ext>
            </a:extLst>
          </p:cNvPr>
          <p:cNvSpPr txBox="1"/>
          <p:nvPr/>
        </p:nvSpPr>
        <p:spPr>
          <a:xfrm>
            <a:off x="1658680" y="2543421"/>
            <a:ext cx="3359888" cy="295574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hy</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Propan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Cy</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clohexan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Benzen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990CADA-A937-4B87-963E-27801F5327D1}"/>
              </a:ext>
            </a:extLst>
          </p:cNvPr>
          <p:cNvSpPr txBox="1"/>
          <p:nvPr/>
        </p:nvSpPr>
        <p:spPr>
          <a:xfrm>
            <a:off x="1010094" y="581932"/>
            <a:ext cx="10462437" cy="121988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4: Phân tử nào sau đây có cấu tạo là mạch vòng sáu cạnh đều nhau ba liên kết đơn đôi xen k</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ẽ</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nhau ?</a:t>
            </a:r>
          </a:p>
        </p:txBody>
      </p:sp>
      <p:sp>
        <p:nvSpPr>
          <p:cNvPr id="5" name="Rectangle: Rounded Corners 4">
            <a:extLst>
              <a:ext uri="{FF2B5EF4-FFF2-40B4-BE49-F238E27FC236}">
                <a16:creationId xmlns:a16="http://schemas.microsoft.com/office/drawing/2014/main" id="{918053B6-4BC1-4435-96F9-F216A4D640C2}"/>
              </a:ext>
            </a:extLst>
          </p:cNvPr>
          <p:cNvSpPr/>
          <p:nvPr/>
        </p:nvSpPr>
        <p:spPr>
          <a:xfrm>
            <a:off x="972820" y="2543420"/>
            <a:ext cx="5374817" cy="3274449"/>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6" name="Group 5">
            <a:extLst>
              <a:ext uri="{FF2B5EF4-FFF2-40B4-BE49-F238E27FC236}">
                <a16:creationId xmlns:a16="http://schemas.microsoft.com/office/drawing/2014/main" id="{E1A8EF37-3EED-4831-94CB-5F8EFF1C9DDF}"/>
              </a:ext>
            </a:extLst>
          </p:cNvPr>
          <p:cNvGrpSpPr/>
          <p:nvPr/>
        </p:nvGrpSpPr>
        <p:grpSpPr>
          <a:xfrm>
            <a:off x="8241693" y="2735197"/>
            <a:ext cx="2557952" cy="2222516"/>
            <a:chOff x="8532494" y="3567110"/>
            <a:chExt cx="2557952" cy="2222516"/>
          </a:xfrm>
        </p:grpSpPr>
        <p:sp>
          <p:nvSpPr>
            <p:cNvPr id="7" name="Rectangle: Rounded Corners 6">
              <a:extLst>
                <a:ext uri="{FF2B5EF4-FFF2-40B4-BE49-F238E27FC236}">
                  <a16:creationId xmlns:a16="http://schemas.microsoft.com/office/drawing/2014/main" id="{AD7279DD-41D9-4E4F-85C1-67A3E756AB26}"/>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D.</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8" name="Picture 2" descr="Ánh Sáng Bóng Đèn Tròn Bằng Phẳng - Miễn Phí vector hình ảnh trên Pixabay">
              <a:extLst>
                <a:ext uri="{FF2B5EF4-FFF2-40B4-BE49-F238E27FC236}">
                  <a16:creationId xmlns:a16="http://schemas.microsoft.com/office/drawing/2014/main" id="{291DD6AC-D0C1-4D6B-8780-87E182954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921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2846E4-B2F5-4C7C-B35E-C864CC1A2D92}"/>
              </a:ext>
            </a:extLst>
          </p:cNvPr>
          <p:cNvSpPr txBox="1"/>
          <p:nvPr/>
        </p:nvSpPr>
        <p:spPr>
          <a:xfrm>
            <a:off x="994410" y="317480"/>
            <a:ext cx="95326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Định nghĩa:</a:t>
            </a:r>
          </a:p>
        </p:txBody>
      </p:sp>
      <p:sp>
        <p:nvSpPr>
          <p:cNvPr id="3" name="TextBox 2">
            <a:extLst>
              <a:ext uri="{FF2B5EF4-FFF2-40B4-BE49-F238E27FC236}">
                <a16:creationId xmlns:a16="http://schemas.microsoft.com/office/drawing/2014/main" id="{E2FB9A49-F65F-4D90-A3A3-A51D48AFFBB3}"/>
              </a:ext>
            </a:extLst>
          </p:cNvPr>
          <p:cNvSpPr txBox="1">
            <a:spLocks noChangeArrowheads="1"/>
          </p:cNvSpPr>
          <p:nvPr/>
        </p:nvSpPr>
        <p:spPr bwMode="auto">
          <a:xfrm>
            <a:off x="1664970" y="943570"/>
            <a:ext cx="9532620" cy="937949"/>
          </a:xfrm>
          <a:prstGeom prst="rect">
            <a:avLst/>
          </a:prstGeom>
          <a:noFill/>
        </p:spPr>
        <p:txBody>
          <a:bodyPr wrap="square" rtlCol="0">
            <a:spAutoFit/>
          </a:bodyPr>
          <a:lstStyle>
            <a:defPPr>
              <a:defRPr lang="en-US"/>
            </a:defPPr>
            <a:lvl1pPr>
              <a:defRPr sz="2800" b="1">
                <a:solidFill>
                  <a:schemeClr val="tx1">
                    <a:lumMod val="95000"/>
                    <a:lumOff val="5000"/>
                  </a:schemeClr>
                </a:solidFill>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   H</a:t>
            </a:r>
            <a:r>
              <a:rPr kumimoji="0" lang="en-US"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yd</a:t>
            </a:r>
            <a:r>
              <a:rPr kumimoji="0" lang="vi-VN"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roca</a:t>
            </a:r>
            <a:r>
              <a:rPr kumimoji="0" lang="en-US"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r</a:t>
            </a:r>
            <a:r>
              <a:rPr kumimoji="0" lang="vi-VN"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bon </a:t>
            </a:r>
            <a:r>
              <a:rPr kumimoji="0" lang="vi-VN" sz="24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thơm là </a:t>
            </a:r>
            <a:r>
              <a:rPr kumimoji="0" lang="vi-VN"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những h</a:t>
            </a:r>
            <a:r>
              <a:rPr kumimoji="0" lang="en-US"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yd</a:t>
            </a:r>
            <a:r>
              <a:rPr kumimoji="0" lang="vi-VN"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roca</a:t>
            </a:r>
            <a:r>
              <a:rPr kumimoji="0" lang="en-US"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r</a:t>
            </a:r>
            <a:r>
              <a:rPr kumimoji="0" lang="vi-VN"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bon </a:t>
            </a:r>
            <a:r>
              <a:rPr kumimoji="0" lang="vi-VN" sz="24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trong phân tử chứa một hay nhiều </a:t>
            </a:r>
            <a:r>
              <a:rPr kumimoji="0" lang="vi-VN"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vòng benzen</a:t>
            </a:r>
            <a:r>
              <a:rPr kumimoji="0" lang="en-US"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e</a:t>
            </a:r>
            <a:r>
              <a:rPr kumimoji="0" lang="vi-VN" sz="24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a:t>
            </a:r>
            <a:endParaRPr kumimoji="0" lang="vi-VN" sz="24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pic>
        <p:nvPicPr>
          <p:cNvPr id="2054" name="Picture 6">
            <a:extLst>
              <a:ext uri="{FF2B5EF4-FFF2-40B4-BE49-F238E27FC236}">
                <a16:creationId xmlns:a16="http://schemas.microsoft.com/office/drawing/2014/main" id="{4E98D4C0-92C1-431D-82BC-9F5DB154A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2832297"/>
            <a:ext cx="11193780" cy="327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0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89DBA9-2CAA-449A-9FF6-19CCB4AB9A0C}"/>
              </a:ext>
            </a:extLst>
          </p:cNvPr>
          <p:cNvSpPr txBox="1"/>
          <p:nvPr/>
        </p:nvSpPr>
        <p:spPr>
          <a:xfrm>
            <a:off x="1018068" y="792424"/>
            <a:ext cx="10443830" cy="73975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5: Phản ứng đặc trưng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của benzen</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là</a:t>
            </a:r>
          </a:p>
        </p:txBody>
      </p:sp>
      <p:sp>
        <p:nvSpPr>
          <p:cNvPr id="4" name="TextBox 3">
            <a:extLst>
              <a:ext uri="{FF2B5EF4-FFF2-40B4-BE49-F238E27FC236}">
                <a16:creationId xmlns:a16="http://schemas.microsoft.com/office/drawing/2014/main" id="{9D46E94A-EF83-4D48-AE5E-50919B15AF3D}"/>
              </a:ext>
            </a:extLst>
          </p:cNvPr>
          <p:cNvSpPr txBox="1"/>
          <p:nvPr/>
        </p:nvSpPr>
        <p:spPr>
          <a:xfrm>
            <a:off x="994246" y="2389869"/>
            <a:ext cx="6905745" cy="29557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thế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với brom</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ine</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bột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Fe</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cộng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với hi</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ro</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gen</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có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Ni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xúc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tác).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thế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với c</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hlorine</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ánh sáng)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phản ứng cháy.</a:t>
            </a:r>
          </a:p>
        </p:txBody>
      </p:sp>
      <p:sp>
        <p:nvSpPr>
          <p:cNvPr id="5" name="Rectangle: Rounded Corners 4">
            <a:extLst>
              <a:ext uri="{FF2B5EF4-FFF2-40B4-BE49-F238E27FC236}">
                <a16:creationId xmlns:a16="http://schemas.microsoft.com/office/drawing/2014/main" id="{391629EB-FB4D-4B6F-A301-E540F6E744A5}"/>
              </a:ext>
            </a:extLst>
          </p:cNvPr>
          <p:cNvSpPr/>
          <p:nvPr/>
        </p:nvSpPr>
        <p:spPr>
          <a:xfrm>
            <a:off x="790738" y="2230517"/>
            <a:ext cx="7109253" cy="3274449"/>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6" name="Group 5">
            <a:extLst>
              <a:ext uri="{FF2B5EF4-FFF2-40B4-BE49-F238E27FC236}">
                <a16:creationId xmlns:a16="http://schemas.microsoft.com/office/drawing/2014/main" id="{6687F05D-46A4-4D46-A122-3DCAC4FFA4AB}"/>
              </a:ext>
            </a:extLst>
          </p:cNvPr>
          <p:cNvGrpSpPr/>
          <p:nvPr/>
        </p:nvGrpSpPr>
        <p:grpSpPr>
          <a:xfrm>
            <a:off x="8639802" y="2543812"/>
            <a:ext cx="2557952" cy="2222516"/>
            <a:chOff x="8532494" y="3567110"/>
            <a:chExt cx="2557952" cy="2222516"/>
          </a:xfrm>
        </p:grpSpPr>
        <p:sp>
          <p:nvSpPr>
            <p:cNvPr id="7" name="Rectangle: Rounded Corners 6">
              <a:extLst>
                <a:ext uri="{FF2B5EF4-FFF2-40B4-BE49-F238E27FC236}">
                  <a16:creationId xmlns:a16="http://schemas.microsoft.com/office/drawing/2014/main" id="{5DCC10B9-126A-4AE8-9437-796C62D70292}"/>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A.</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8" name="Picture 2" descr="Ánh Sáng Bóng Đèn Tròn Bằng Phẳng - Miễn Phí vector hình ảnh trên Pixabay">
              <a:extLst>
                <a:ext uri="{FF2B5EF4-FFF2-40B4-BE49-F238E27FC236}">
                  <a16:creationId xmlns:a16="http://schemas.microsoft.com/office/drawing/2014/main" id="{5D8D7632-98AC-4C21-BAB0-2E630F5C1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254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0C4857-A6C0-4591-89DE-B8B0A8E7967C}"/>
              </a:ext>
            </a:extLst>
          </p:cNvPr>
          <p:cNvSpPr txBox="1"/>
          <p:nvPr/>
        </p:nvSpPr>
        <p:spPr>
          <a:xfrm>
            <a:off x="922374" y="655304"/>
            <a:ext cx="10496993" cy="739754"/>
          </a:xfrm>
          <a:prstGeom prst="rect">
            <a:avLst/>
          </a:prstGeom>
          <a:noFill/>
        </p:spPr>
        <p:txBody>
          <a:bodyPr wrap="square">
            <a:spAutoFit/>
          </a:bodyPr>
          <a:lstStyle>
            <a:defPPr>
              <a:defRPr lang="en-US"/>
            </a:defPPr>
            <a:lvl1pPr>
              <a:lnSpc>
                <a:spcPct val="150000"/>
              </a:lnSpc>
              <a:defRPr sz="3200" b="1" i="0">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6: Phản ứng sau phản ứng hóa học đúng là</a:t>
            </a:r>
          </a:p>
        </p:txBody>
      </p:sp>
      <p:sp>
        <p:nvSpPr>
          <p:cNvPr id="6" name="TextBox 5">
            <a:extLst>
              <a:ext uri="{FF2B5EF4-FFF2-40B4-BE49-F238E27FC236}">
                <a16:creationId xmlns:a16="http://schemas.microsoft.com/office/drawing/2014/main" id="{992C9411-235C-4092-8728-AFACC5C489F4}"/>
              </a:ext>
            </a:extLst>
          </p:cNvPr>
          <p:cNvSpPr txBox="1"/>
          <p:nvPr/>
        </p:nvSpPr>
        <p:spPr>
          <a:xfrm>
            <a:off x="922374" y="2530549"/>
            <a:ext cx="9260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+ 2Br</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5</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Br + HBr (xúc tác: Fe, t</a:t>
            </a:r>
            <a:r>
              <a:rPr kumimoji="0" lang="vi-VN" sz="2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0</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A67A9C0-268E-40A7-B317-F4B37FCE3C15}"/>
              </a:ext>
            </a:extLst>
          </p:cNvPr>
          <p:cNvSpPr txBox="1"/>
          <p:nvPr/>
        </p:nvSpPr>
        <p:spPr>
          <a:xfrm>
            <a:off x="922374" y="3281012"/>
            <a:ext cx="9260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Br</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5</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Br + HBr (xúc tác: Fe, t</a:t>
            </a:r>
            <a:r>
              <a:rPr kumimoji="0" lang="vi-VN" sz="2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0</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1C1EC95-C517-461F-9BFB-7C5EBF4E69CE}"/>
              </a:ext>
            </a:extLst>
          </p:cNvPr>
          <p:cNvSpPr txBox="1"/>
          <p:nvPr/>
        </p:nvSpPr>
        <p:spPr>
          <a:xfrm>
            <a:off x="922374" y="4031475"/>
            <a:ext cx="9260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Br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5</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Br + H</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7B59C77-CCA6-450A-BD9B-BC8D2A70A6DE}"/>
              </a:ext>
            </a:extLst>
          </p:cNvPr>
          <p:cNvSpPr txBox="1"/>
          <p:nvPr/>
        </p:nvSpPr>
        <p:spPr>
          <a:xfrm>
            <a:off x="922374" y="4781938"/>
            <a:ext cx="9260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Br</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Br</a:t>
            </a:r>
            <a:r>
              <a:rPr kumimoji="0" lang="vi-VN"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53AE82FA-7BA3-44C1-9A83-C3A9E6591100}"/>
              </a:ext>
            </a:extLst>
          </p:cNvPr>
          <p:cNvGrpSpPr/>
          <p:nvPr/>
        </p:nvGrpSpPr>
        <p:grpSpPr>
          <a:xfrm>
            <a:off x="9179506" y="2920217"/>
            <a:ext cx="2557952" cy="2222516"/>
            <a:chOff x="8532494" y="3567110"/>
            <a:chExt cx="2557952" cy="2222516"/>
          </a:xfrm>
        </p:grpSpPr>
        <p:sp>
          <p:nvSpPr>
            <p:cNvPr id="11" name="Rectangle: Rounded Corners 10">
              <a:extLst>
                <a:ext uri="{FF2B5EF4-FFF2-40B4-BE49-F238E27FC236}">
                  <a16:creationId xmlns:a16="http://schemas.microsoft.com/office/drawing/2014/main" id="{5C6D657E-D2E3-4245-AA60-87AB1244E30C}"/>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B.</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2" name="Picture 2" descr="Ánh Sáng Bóng Đèn Tròn Bằng Phẳng - Miễn Phí vector hình ảnh trên Pixabay">
              <a:extLst>
                <a:ext uri="{FF2B5EF4-FFF2-40B4-BE49-F238E27FC236}">
                  <a16:creationId xmlns:a16="http://schemas.microsoft.com/office/drawing/2014/main" id="{4A04A702-B1F2-4A5D-B11D-F351962B4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3" name="Rectangle: Rounded Corners 12">
            <a:extLst>
              <a:ext uri="{FF2B5EF4-FFF2-40B4-BE49-F238E27FC236}">
                <a16:creationId xmlns:a16="http://schemas.microsoft.com/office/drawing/2014/main" id="{2715CC56-EBF0-44B7-888A-315F36F0494F}"/>
              </a:ext>
            </a:extLst>
          </p:cNvPr>
          <p:cNvSpPr/>
          <p:nvPr/>
        </p:nvSpPr>
        <p:spPr>
          <a:xfrm>
            <a:off x="790738" y="2230517"/>
            <a:ext cx="7920935" cy="3274449"/>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06594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DA97E-7C56-47E8-8082-5F43F58A294A}"/>
              </a:ext>
            </a:extLst>
          </p:cNvPr>
          <p:cNvSpPr txBox="1"/>
          <p:nvPr/>
        </p:nvSpPr>
        <p:spPr>
          <a:xfrm>
            <a:off x="1039333" y="559337"/>
            <a:ext cx="10677746" cy="1219886"/>
          </a:xfrm>
          <a:prstGeom prst="rect">
            <a:avLst/>
          </a:prstGeom>
          <a:noFill/>
        </p:spPr>
        <p:txBody>
          <a:bodyPr wrap="square">
            <a:spAutoFit/>
          </a:bodyPr>
          <a:lstStyle>
            <a:defPPr>
              <a:defRPr lang="en-US"/>
            </a:defPPr>
            <a:lvl1pPr>
              <a:lnSpc>
                <a:spcPct val="150000"/>
              </a:lnSpc>
              <a:defRPr sz="3200" b="1" i="0">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7: Trong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các hi</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roca</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bon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sau khi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đốt hi</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roca</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bon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nào sinh ra nhiều muội than ?</a:t>
            </a:r>
          </a:p>
        </p:txBody>
      </p:sp>
      <p:sp>
        <p:nvSpPr>
          <p:cNvPr id="4" name="TextBox 3">
            <a:extLst>
              <a:ext uri="{FF2B5EF4-FFF2-40B4-BE49-F238E27FC236}">
                <a16:creationId xmlns:a16="http://schemas.microsoft.com/office/drawing/2014/main" id="{96D51B17-8AFC-478A-BF18-61B99DAA58B8}"/>
              </a:ext>
            </a:extLst>
          </p:cNvPr>
          <p:cNvSpPr txBox="1"/>
          <p:nvPr/>
        </p:nvSpPr>
        <p:spPr>
          <a:xfrm>
            <a:off x="1818167" y="2530549"/>
            <a:ext cx="282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Benzen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DAA5B4F-156C-4192-8AD1-7399A3141D61}"/>
              </a:ext>
            </a:extLst>
          </p:cNvPr>
          <p:cNvSpPr txBox="1"/>
          <p:nvPr/>
        </p:nvSpPr>
        <p:spPr>
          <a:xfrm>
            <a:off x="1818167" y="3281875"/>
            <a:ext cx="282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C21276E-4B38-456B-8A41-B7420B465282}"/>
              </a:ext>
            </a:extLst>
          </p:cNvPr>
          <p:cNvSpPr txBox="1"/>
          <p:nvPr/>
        </p:nvSpPr>
        <p:spPr>
          <a:xfrm>
            <a:off x="1818167" y="4033201"/>
            <a:ext cx="282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Met</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C4E9B3D-FC00-4057-A794-7938B482A084}"/>
              </a:ext>
            </a:extLst>
          </p:cNvPr>
          <p:cNvSpPr txBox="1"/>
          <p:nvPr/>
        </p:nvSpPr>
        <p:spPr>
          <a:xfrm>
            <a:off x="1818167" y="4784527"/>
            <a:ext cx="282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hy</a:t>
            </a:r>
            <a:r>
              <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len</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ED866189-C1F3-4F6E-A134-76834068DE4E}"/>
              </a:ext>
            </a:extLst>
          </p:cNvPr>
          <p:cNvSpPr/>
          <p:nvPr/>
        </p:nvSpPr>
        <p:spPr>
          <a:xfrm>
            <a:off x="1039333" y="2229425"/>
            <a:ext cx="4164034" cy="3274449"/>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9" name="Group 8">
            <a:extLst>
              <a:ext uri="{FF2B5EF4-FFF2-40B4-BE49-F238E27FC236}">
                <a16:creationId xmlns:a16="http://schemas.microsoft.com/office/drawing/2014/main" id="{B215B263-7EF7-4E65-8534-F811804C1CE5}"/>
              </a:ext>
            </a:extLst>
          </p:cNvPr>
          <p:cNvGrpSpPr/>
          <p:nvPr/>
        </p:nvGrpSpPr>
        <p:grpSpPr>
          <a:xfrm>
            <a:off x="7412354" y="2562011"/>
            <a:ext cx="2557952" cy="2222516"/>
            <a:chOff x="8532494" y="3567110"/>
            <a:chExt cx="2557952" cy="2222516"/>
          </a:xfrm>
        </p:grpSpPr>
        <p:sp>
          <p:nvSpPr>
            <p:cNvPr id="10" name="Rectangle: Rounded Corners 9">
              <a:extLst>
                <a:ext uri="{FF2B5EF4-FFF2-40B4-BE49-F238E27FC236}">
                  <a16:creationId xmlns:a16="http://schemas.microsoft.com/office/drawing/2014/main" id="{DC9ED700-0AB4-4A2C-A176-2D43DC803147}"/>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A.</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1" name="Picture 2" descr="Ánh Sáng Bóng Đèn Tròn Bằng Phẳng - Miễn Phí vector hình ảnh trên Pixabay">
              <a:extLst>
                <a:ext uri="{FF2B5EF4-FFF2-40B4-BE49-F238E27FC236}">
                  <a16:creationId xmlns:a16="http://schemas.microsoft.com/office/drawing/2014/main" id="{B5DAD04F-2FA3-4418-B17D-EF9CF013D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48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B2C4E0-363E-42CE-A596-0B913208AE7E}"/>
              </a:ext>
            </a:extLst>
          </p:cNvPr>
          <p:cNvSpPr txBox="1"/>
          <p:nvPr/>
        </p:nvSpPr>
        <p:spPr>
          <a:xfrm>
            <a:off x="1071229" y="527715"/>
            <a:ext cx="10582054" cy="1219886"/>
          </a:xfrm>
          <a:prstGeom prst="rect">
            <a:avLst/>
          </a:prstGeom>
          <a:noFill/>
        </p:spPr>
        <p:txBody>
          <a:bodyPr wrap="square">
            <a:spAutoFit/>
          </a:bodyPr>
          <a:lstStyle>
            <a:defPPr>
              <a:defRPr lang="en-US"/>
            </a:defPPr>
            <a:lvl1pPr>
              <a:lnSpc>
                <a:spcPct val="120000"/>
              </a:lnSpc>
              <a:defRPr sz="3200" b="1" i="0">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8: Một hợp chất hữu cơ A có phân tử khối là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78 </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amu</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Vậy A là</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500CE5D-3CBE-4063-9E3F-6701CFCF3415}"/>
              </a:ext>
            </a:extLst>
          </p:cNvPr>
          <p:cNvSpPr txBox="1"/>
          <p:nvPr/>
        </p:nvSpPr>
        <p:spPr>
          <a:xfrm>
            <a:off x="1818167" y="2530549"/>
            <a:ext cx="282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12</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5E3B51E-7F95-4A2E-8DA7-1033A8B6DA8B}"/>
              </a:ext>
            </a:extLst>
          </p:cNvPr>
          <p:cNvSpPr txBox="1"/>
          <p:nvPr/>
        </p:nvSpPr>
        <p:spPr>
          <a:xfrm>
            <a:off x="1818167" y="3313497"/>
            <a:ext cx="282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DA98140-9A18-4CA1-AB14-BFEE5CA8370C}"/>
              </a:ext>
            </a:extLst>
          </p:cNvPr>
          <p:cNvSpPr txBox="1"/>
          <p:nvPr/>
        </p:nvSpPr>
        <p:spPr>
          <a:xfrm>
            <a:off x="1818167" y="4096445"/>
            <a:ext cx="282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6</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89A5D30-47F2-4B02-9DC5-2D2F2FD1F211}"/>
              </a:ext>
            </a:extLst>
          </p:cNvPr>
          <p:cNvSpPr txBox="1"/>
          <p:nvPr/>
        </p:nvSpPr>
        <p:spPr>
          <a:xfrm>
            <a:off x="1818167" y="4879393"/>
            <a:ext cx="282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4</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D54FACCB-BD19-494F-8DDB-0DCC6B4DA475}"/>
              </a:ext>
            </a:extLst>
          </p:cNvPr>
          <p:cNvGrpSpPr/>
          <p:nvPr/>
        </p:nvGrpSpPr>
        <p:grpSpPr>
          <a:xfrm>
            <a:off x="7412354" y="2562011"/>
            <a:ext cx="2557952" cy="2222516"/>
            <a:chOff x="8532494" y="3567110"/>
            <a:chExt cx="2557952" cy="2222516"/>
          </a:xfrm>
        </p:grpSpPr>
        <p:sp>
          <p:nvSpPr>
            <p:cNvPr id="9" name="Rectangle: Rounded Corners 8">
              <a:extLst>
                <a:ext uri="{FF2B5EF4-FFF2-40B4-BE49-F238E27FC236}">
                  <a16:creationId xmlns:a16="http://schemas.microsoft.com/office/drawing/2014/main" id="{AD0BA64C-83C2-47F9-9FD6-30E9907DF680}"/>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C.</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0" name="Picture 2" descr="Ánh Sáng Bóng Đèn Tròn Bằng Phẳng - Miễn Phí vector hình ảnh trên Pixabay">
              <a:extLst>
                <a:ext uri="{FF2B5EF4-FFF2-40B4-BE49-F238E27FC236}">
                  <a16:creationId xmlns:a16="http://schemas.microsoft.com/office/drawing/2014/main" id="{6FD3380B-B252-48E8-A7D1-43132D6E6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1" name="Rectangle: Rounded Corners 10">
            <a:extLst>
              <a:ext uri="{FF2B5EF4-FFF2-40B4-BE49-F238E27FC236}">
                <a16:creationId xmlns:a16="http://schemas.microsoft.com/office/drawing/2014/main" id="{91DD94D3-424D-4169-856E-F0AB6D0EC0E0}"/>
              </a:ext>
            </a:extLst>
          </p:cNvPr>
          <p:cNvSpPr/>
          <p:nvPr/>
        </p:nvSpPr>
        <p:spPr>
          <a:xfrm>
            <a:off x="1071229" y="2459220"/>
            <a:ext cx="4164034" cy="3274449"/>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7458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87D51D-0E39-430D-A666-983D0C546D68}"/>
              </a:ext>
            </a:extLst>
          </p:cNvPr>
          <p:cNvSpPr txBox="1"/>
          <p:nvPr/>
        </p:nvSpPr>
        <p:spPr>
          <a:xfrm>
            <a:off x="1018066" y="494437"/>
            <a:ext cx="10518259" cy="4728539"/>
          </a:xfrm>
          <a:prstGeom prst="rect">
            <a:avLst/>
          </a:prstGeom>
          <a:noFill/>
        </p:spPr>
        <p:txBody>
          <a:bodyPr wrap="square">
            <a:spAutoFit/>
          </a:bodyPr>
          <a:lstStyle>
            <a:defPPr>
              <a:defRPr lang="en-US"/>
            </a:defPPr>
            <a:lvl1pPr>
              <a:lnSpc>
                <a:spcPct val="120000"/>
              </a:lnSpc>
              <a:defRPr sz="3200" b="1" i="0">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9: Cần bao nhiêu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kg ox</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ygen</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để đốt cháy hết 4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kg benzen</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chứa 2,5% tạp chất không cháy?</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 kg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 kg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 kg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 kg</a:t>
            </a:r>
          </a:p>
        </p:txBody>
      </p:sp>
      <p:sp>
        <p:nvSpPr>
          <p:cNvPr id="4" name="Rectangle: Rounded Corners 3">
            <a:extLst>
              <a:ext uri="{FF2B5EF4-FFF2-40B4-BE49-F238E27FC236}">
                <a16:creationId xmlns:a16="http://schemas.microsoft.com/office/drawing/2014/main" id="{11A864BA-9EEA-4BF2-98E4-98D3B11BD2E7}"/>
              </a:ext>
            </a:extLst>
          </p:cNvPr>
          <p:cNvSpPr/>
          <p:nvPr/>
        </p:nvSpPr>
        <p:spPr>
          <a:xfrm>
            <a:off x="943638" y="2225304"/>
            <a:ext cx="4164034" cy="3274449"/>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5" name="Group 4">
            <a:extLst>
              <a:ext uri="{FF2B5EF4-FFF2-40B4-BE49-F238E27FC236}">
                <a16:creationId xmlns:a16="http://schemas.microsoft.com/office/drawing/2014/main" id="{18B77F71-DDFE-42DA-A996-CDCBDE31E91D}"/>
              </a:ext>
            </a:extLst>
          </p:cNvPr>
          <p:cNvGrpSpPr/>
          <p:nvPr/>
        </p:nvGrpSpPr>
        <p:grpSpPr>
          <a:xfrm>
            <a:off x="7412354" y="2562011"/>
            <a:ext cx="2557952" cy="2222516"/>
            <a:chOff x="8532494" y="3567110"/>
            <a:chExt cx="2557952" cy="2222516"/>
          </a:xfrm>
        </p:grpSpPr>
        <p:sp>
          <p:nvSpPr>
            <p:cNvPr id="6" name="Rectangle: Rounded Corners 5">
              <a:extLst>
                <a:ext uri="{FF2B5EF4-FFF2-40B4-BE49-F238E27FC236}">
                  <a16:creationId xmlns:a16="http://schemas.microsoft.com/office/drawing/2014/main" id="{05143B5D-522C-4F23-A46E-C3EF143DEB67}"/>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C.</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7" name="Picture 2" descr="Ánh Sáng Bóng Đèn Tròn Bằng Phẳng - Miễn Phí vector hình ảnh trên Pixabay">
              <a:extLst>
                <a:ext uri="{FF2B5EF4-FFF2-40B4-BE49-F238E27FC236}">
                  <a16:creationId xmlns:a16="http://schemas.microsoft.com/office/drawing/2014/main" id="{CDCBDD98-106B-4319-B559-EC328DD88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3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5D2D6C-9AF9-42FD-B3E1-D67A40EF85C0}"/>
              </a:ext>
            </a:extLst>
          </p:cNvPr>
          <p:cNvSpPr txBox="1"/>
          <p:nvPr/>
        </p:nvSpPr>
        <p:spPr>
          <a:xfrm>
            <a:off x="773073" y="739262"/>
            <a:ext cx="10560789" cy="437062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1</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Tính chất đặc trưng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của benzen</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là:</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Chất lỏng, cháy cho ngọn lửa sáng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Chất khí, có mùi đặc trưng, không tan trong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Chất rắn, hòa tan tốt trong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Chất lỏng, có mùi đặc trưng, không tan trong nước</a:t>
            </a:r>
          </a:p>
        </p:txBody>
      </p:sp>
      <p:sp>
        <p:nvSpPr>
          <p:cNvPr id="4" name="Rectangle: Rounded Corners 3">
            <a:extLst>
              <a:ext uri="{FF2B5EF4-FFF2-40B4-BE49-F238E27FC236}">
                <a16:creationId xmlns:a16="http://schemas.microsoft.com/office/drawing/2014/main" id="{EFB72116-594C-4C8D-9DAB-A71B1375DEC9}"/>
              </a:ext>
            </a:extLst>
          </p:cNvPr>
          <p:cNvSpPr/>
          <p:nvPr/>
        </p:nvSpPr>
        <p:spPr>
          <a:xfrm>
            <a:off x="677822" y="2193406"/>
            <a:ext cx="8785155" cy="3274449"/>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5" name="Group 4">
            <a:extLst>
              <a:ext uri="{FF2B5EF4-FFF2-40B4-BE49-F238E27FC236}">
                <a16:creationId xmlns:a16="http://schemas.microsoft.com/office/drawing/2014/main" id="{117CA089-9035-4088-B9E6-46F0CA6A5786}"/>
              </a:ext>
            </a:extLst>
          </p:cNvPr>
          <p:cNvGrpSpPr/>
          <p:nvPr/>
        </p:nvGrpSpPr>
        <p:grpSpPr>
          <a:xfrm>
            <a:off x="9579933" y="2719372"/>
            <a:ext cx="2557952" cy="2222516"/>
            <a:chOff x="8532494" y="3567110"/>
            <a:chExt cx="2557952" cy="2222516"/>
          </a:xfrm>
        </p:grpSpPr>
        <p:sp>
          <p:nvSpPr>
            <p:cNvPr id="6" name="Rectangle: Rounded Corners 5">
              <a:extLst>
                <a:ext uri="{FF2B5EF4-FFF2-40B4-BE49-F238E27FC236}">
                  <a16:creationId xmlns:a16="http://schemas.microsoft.com/office/drawing/2014/main" id="{75FF17B7-5959-48EB-B1E8-B4BDDA1D5E61}"/>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D.</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7" name="Picture 2" descr="Ánh Sáng Bóng Đèn Tròn Bằng Phẳng - Miễn Phí vector hình ảnh trên Pixabay">
              <a:extLst>
                <a:ext uri="{FF2B5EF4-FFF2-40B4-BE49-F238E27FC236}">
                  <a16:creationId xmlns:a16="http://schemas.microsoft.com/office/drawing/2014/main" id="{8E197142-0A65-4B1A-8E56-EFBD5E27C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3967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91F14-A4CB-4F74-A044-A85586B8DC1B}"/>
              </a:ext>
            </a:extLst>
          </p:cNvPr>
          <p:cNvSpPr>
            <a:spLocks noChangeArrowheads="1"/>
          </p:cNvSpPr>
          <p:nvPr/>
        </p:nvSpPr>
        <p:spPr bwMode="auto">
          <a:xfrm>
            <a:off x="972820" y="538471"/>
            <a:ext cx="10685780" cy="1219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1</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Benzen</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phản ứng được với tất cả các chất trong nhóm chất nào sau đây:</a:t>
            </a:r>
          </a:p>
        </p:txBody>
      </p:sp>
      <p:sp>
        <p:nvSpPr>
          <p:cNvPr id="5" name="TextBox 4">
            <a:extLst>
              <a:ext uri="{FF2B5EF4-FFF2-40B4-BE49-F238E27FC236}">
                <a16:creationId xmlns:a16="http://schemas.microsoft.com/office/drawing/2014/main" id="{29887AD0-656A-4940-88BD-1501F5D2FEDA}"/>
              </a:ext>
            </a:extLst>
          </p:cNvPr>
          <p:cNvSpPr txBox="1"/>
          <p:nvPr/>
        </p:nvSpPr>
        <p:spPr>
          <a:xfrm>
            <a:off x="1481918" y="2415396"/>
            <a:ext cx="7918742" cy="62895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Dung dịch Br</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Cl</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777B5C8-D3C0-41EC-ABC3-7D48B3911EA6}"/>
              </a:ext>
            </a:extLst>
          </p:cNvPr>
          <p:cNvSpPr txBox="1"/>
          <p:nvPr/>
        </p:nvSpPr>
        <p:spPr>
          <a:xfrm>
            <a:off x="1481918" y="3266279"/>
            <a:ext cx="3389938" cy="62895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HBr, O</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Cl</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9D6782B-BB84-4247-A29F-B12229F675EA}"/>
              </a:ext>
            </a:extLst>
          </p:cNvPr>
          <p:cNvSpPr txBox="1"/>
          <p:nvPr/>
        </p:nvSpPr>
        <p:spPr>
          <a:xfrm>
            <a:off x="1481917" y="4968045"/>
            <a:ext cx="4743059" cy="62895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HNO</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 đặc</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B24664D-1C27-4EA5-B9C5-FDFBE5C41D07}"/>
              </a:ext>
            </a:extLst>
          </p:cNvPr>
          <p:cNvSpPr txBox="1"/>
          <p:nvPr/>
        </p:nvSpPr>
        <p:spPr>
          <a:xfrm>
            <a:off x="1481918" y="4117161"/>
            <a:ext cx="4614082" cy="62895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Dd KMnO</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Cl</a:t>
            </a:r>
            <a:r>
              <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35E67FFB-53E9-4556-8E37-687B35B15BBA}"/>
              </a:ext>
            </a:extLst>
          </p:cNvPr>
          <p:cNvGrpSpPr/>
          <p:nvPr/>
        </p:nvGrpSpPr>
        <p:grpSpPr>
          <a:xfrm>
            <a:off x="8783954" y="2565076"/>
            <a:ext cx="2557952" cy="2222516"/>
            <a:chOff x="8532494" y="3567110"/>
            <a:chExt cx="2557952" cy="2222516"/>
          </a:xfrm>
        </p:grpSpPr>
        <p:sp>
          <p:nvSpPr>
            <p:cNvPr id="10" name="Rectangle: Rounded Corners 9">
              <a:extLst>
                <a:ext uri="{FF2B5EF4-FFF2-40B4-BE49-F238E27FC236}">
                  <a16:creationId xmlns:a16="http://schemas.microsoft.com/office/drawing/2014/main" id="{CBF6B3A4-CB9A-4237-816C-61053599204B}"/>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D.</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2" name="Picture 2" descr="Ánh Sáng Bóng Đèn Tròn Bằng Phẳng - Miễn Phí vector hình ảnh trên Pixabay">
              <a:extLst>
                <a:ext uri="{FF2B5EF4-FFF2-40B4-BE49-F238E27FC236}">
                  <a16:creationId xmlns:a16="http://schemas.microsoft.com/office/drawing/2014/main" id="{4C82F81C-8FFA-4E20-A815-ED37CE3F3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3" name="Rectangle: Rounded Corners 12">
            <a:extLst>
              <a:ext uri="{FF2B5EF4-FFF2-40B4-BE49-F238E27FC236}">
                <a16:creationId xmlns:a16="http://schemas.microsoft.com/office/drawing/2014/main" id="{895EAA3B-7698-4F48-9FBB-18E9DB4F2D9A}"/>
              </a:ext>
            </a:extLst>
          </p:cNvPr>
          <p:cNvSpPr/>
          <p:nvPr/>
        </p:nvSpPr>
        <p:spPr>
          <a:xfrm>
            <a:off x="972820" y="2251710"/>
            <a:ext cx="5793740" cy="3566160"/>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5310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77196D-CF85-4DC0-B843-C0E2C5F59AA1}"/>
              </a:ext>
            </a:extLst>
          </p:cNvPr>
          <p:cNvSpPr>
            <a:spLocks noChangeArrowheads="1"/>
          </p:cNvSpPr>
          <p:nvPr/>
        </p:nvSpPr>
        <p:spPr bwMode="auto">
          <a:xfrm>
            <a:off x="891540" y="164255"/>
            <a:ext cx="10528936" cy="181081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1</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Khi nitrobenzen</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tác dụng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với brom</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(Bột Fe, t</a:t>
            </a:r>
            <a:r>
              <a:rPr kumimoji="0" lang="vi-VN" sz="3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o</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thì sản phẩm chính là sản phẩm </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mà brom</a:t>
            </a: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ine</a:t>
            </a: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thế vào vị trí:</a:t>
            </a:r>
          </a:p>
        </p:txBody>
      </p:sp>
      <p:sp>
        <p:nvSpPr>
          <p:cNvPr id="3" name="Rectangle 4">
            <a:extLst>
              <a:ext uri="{FF2B5EF4-FFF2-40B4-BE49-F238E27FC236}">
                <a16:creationId xmlns:a16="http://schemas.microsoft.com/office/drawing/2014/main" id="{B66C2B29-5B33-4F96-A47E-E1E17044CD47}"/>
              </a:ext>
            </a:extLst>
          </p:cNvPr>
          <p:cNvSpPr>
            <a:spLocks noChangeArrowheads="1"/>
          </p:cNvSpPr>
          <p:nvPr/>
        </p:nvSpPr>
        <p:spPr bwMode="auto">
          <a:xfrm>
            <a:off x="466725" y="2565076"/>
            <a:ext cx="5010150" cy="2955746"/>
          </a:xfrm>
          <a:prstGeom prst="rect">
            <a:avLst/>
          </a:prstGeom>
          <a:noFill/>
          <a:ln w="9525">
            <a:noFill/>
            <a:miter lim="800000"/>
            <a:headEnd/>
            <a:tailEnd/>
          </a:ln>
        </p:spPr>
        <p:txBody>
          <a:bodyPr wrap="square">
            <a:spAutoFit/>
          </a:bodyPr>
          <a:lstStyle/>
          <a:p>
            <a:pPr marL="1371600" marR="0" lvl="3"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ortho</a:t>
            </a:r>
            <a:endPar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meta</a:t>
            </a:r>
          </a:p>
          <a:p>
            <a:pPr marL="1371600" marR="0" lvl="3"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para</a:t>
            </a:r>
            <a:endParaRPr kumimoji="0" lang="vi-VN" sz="32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ortho và para</a:t>
            </a:r>
          </a:p>
        </p:txBody>
      </p:sp>
      <p:sp>
        <p:nvSpPr>
          <p:cNvPr id="4" name="Rectangle: Rounded Corners 3">
            <a:extLst>
              <a:ext uri="{FF2B5EF4-FFF2-40B4-BE49-F238E27FC236}">
                <a16:creationId xmlns:a16="http://schemas.microsoft.com/office/drawing/2014/main" id="{1A2FE4EE-88C5-4D64-AB98-6356533CCE04}"/>
              </a:ext>
            </a:extLst>
          </p:cNvPr>
          <p:cNvSpPr/>
          <p:nvPr/>
        </p:nvSpPr>
        <p:spPr>
          <a:xfrm>
            <a:off x="959487" y="2565076"/>
            <a:ext cx="5793740" cy="3223260"/>
          </a:xfrm>
          <a:prstGeom prst="roundRect">
            <a:avLst>
              <a:gd name="adj" fmla="val 694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8" name="Group 7">
            <a:extLst>
              <a:ext uri="{FF2B5EF4-FFF2-40B4-BE49-F238E27FC236}">
                <a16:creationId xmlns:a16="http://schemas.microsoft.com/office/drawing/2014/main" id="{45704CB5-FE94-4137-9DDD-43CB32E0FBAE}"/>
              </a:ext>
            </a:extLst>
          </p:cNvPr>
          <p:cNvGrpSpPr/>
          <p:nvPr/>
        </p:nvGrpSpPr>
        <p:grpSpPr>
          <a:xfrm>
            <a:off x="8783954" y="2565076"/>
            <a:ext cx="2557952" cy="2222516"/>
            <a:chOff x="8532494" y="3567110"/>
            <a:chExt cx="2557952" cy="2222516"/>
          </a:xfrm>
        </p:grpSpPr>
        <p:sp>
          <p:nvSpPr>
            <p:cNvPr id="9" name="Rectangle: Rounded Corners 8">
              <a:extLst>
                <a:ext uri="{FF2B5EF4-FFF2-40B4-BE49-F238E27FC236}">
                  <a16:creationId xmlns:a16="http://schemas.microsoft.com/office/drawing/2014/main" id="{104FF08A-C80C-4210-B1C8-B23A455CA22D}"/>
                </a:ext>
              </a:extLst>
            </p:cNvPr>
            <p:cNvSpPr/>
            <p:nvPr/>
          </p:nvSpPr>
          <p:spPr>
            <a:xfrm>
              <a:off x="8532494" y="4902953"/>
              <a:ext cx="2557952" cy="886673"/>
            </a:xfrm>
            <a:prstGeom prst="roundRect">
              <a:avLst/>
            </a:prstGeom>
            <a:solidFill>
              <a:srgbClr val="002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Đáp án B.</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0" name="Picture 2" descr="Ánh Sáng Bóng Đèn Tròn Bằng Phẳng - Miễn Phí vector hình ảnh trên Pixabay">
              <a:extLst>
                <a:ext uri="{FF2B5EF4-FFF2-40B4-BE49-F238E27FC236}">
                  <a16:creationId xmlns:a16="http://schemas.microsoft.com/office/drawing/2014/main" id="{80785769-2003-478D-A904-87AD14CE4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427" y="3567110"/>
              <a:ext cx="1552085" cy="155208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9163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60">
            <a:hlinkClick r:id="rId3"/>
          </p:cNvPr>
          <p:cNvSpPr>
            <a:spLocks noChangeArrowheads="1"/>
          </p:cNvSpPr>
          <p:nvPr/>
        </p:nvSpPr>
        <p:spPr bwMode="auto">
          <a:xfrm>
            <a:off x="5968301" y="2756605"/>
            <a:ext cx="443907" cy="523754"/>
          </a:xfrm>
          <a:prstGeom prst="ellipse">
            <a:avLst/>
          </a:prstGeom>
          <a:solidFill>
            <a:srgbClr val="0079C5">
              <a:alpha val="0"/>
            </a:srgbClr>
          </a:solidFill>
          <a:ln w="33338">
            <a:noFill/>
            <a:miter lim="800000"/>
            <a:headEnd/>
            <a:tailEn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itchFamily="34" charset="0"/>
              <a:ea typeface="宋体" panose="02010600030101010101" pitchFamily="2" charset="-122"/>
              <a:cs typeface="+mn-cs"/>
            </a:endParaRPr>
          </a:p>
        </p:txBody>
      </p:sp>
      <p:sp>
        <p:nvSpPr>
          <p:cNvPr id="6" name="Oval 61">
            <a:hlinkClick r:id="rId4"/>
          </p:cNvPr>
          <p:cNvSpPr>
            <a:spLocks noChangeArrowheads="1"/>
          </p:cNvSpPr>
          <p:nvPr/>
        </p:nvSpPr>
        <p:spPr bwMode="auto">
          <a:xfrm>
            <a:off x="5980260" y="3564850"/>
            <a:ext cx="419989" cy="521373"/>
          </a:xfrm>
          <a:prstGeom prst="ellipse">
            <a:avLst/>
          </a:prstGeom>
          <a:solidFill>
            <a:srgbClr val="0079C5">
              <a:alpha val="0"/>
            </a:srgbClr>
          </a:solidFill>
          <a:ln w="33338">
            <a:noFill/>
            <a:miter lim="800000"/>
            <a:headEnd/>
            <a:tailEn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itchFamily="34" charset="0"/>
              <a:ea typeface="宋体" panose="02010600030101010101" pitchFamily="2" charset="-122"/>
              <a:cs typeface="+mn-cs"/>
            </a:endParaRPr>
          </a:p>
        </p:txBody>
      </p:sp>
      <p:sp>
        <p:nvSpPr>
          <p:cNvPr id="7" name="矩形​​ 5"/>
          <p:cNvSpPr>
            <a:spLocks noChangeArrowheads="1"/>
          </p:cNvSpPr>
          <p:nvPr/>
        </p:nvSpPr>
        <p:spPr bwMode="auto">
          <a:xfrm>
            <a:off x="2205" y="405366"/>
            <a:ext cx="12187591" cy="4078285"/>
          </a:xfrm>
          <a:prstGeom prst="rect">
            <a:avLst/>
          </a:prstGeom>
          <a:solidFill>
            <a:schemeClr val="bg2">
              <a:lumMod val="25000"/>
            </a:schemeClr>
          </a:solidFill>
          <a:ln w="9525" cmpd="sng">
            <a:noFill/>
            <a:miter lim="800000"/>
            <a:headEnd/>
            <a:tailEnd/>
          </a:ln>
        </p:spPr>
        <p:txBody>
          <a:bodyPr lIns="287859" tIns="45697" rIns="91396" bIns="45697" anchor="b"/>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zh-CN" sz="2799" b="0" i="0" u="none" strike="noStrike" kern="1200" cap="none" spc="0" normalizeH="0" baseline="0" noProof="0" dirty="0">
              <a:ln>
                <a:noFill/>
              </a:ln>
              <a:solidFill>
                <a:srgbClr val="FF9900"/>
              </a:solidFill>
              <a:effectLst/>
              <a:uLnTx/>
              <a:uFillTx/>
              <a:latin typeface="微软雅黑" pitchFamily="34" charset="-122"/>
              <a:ea typeface="微软雅黑" pitchFamily="34" charset="-122"/>
              <a:cs typeface="+mn-cs"/>
              <a:sym typeface="Arial" pitchFamily="34" charset="0"/>
            </a:endParaRPr>
          </a:p>
        </p:txBody>
      </p:sp>
      <p:sp>
        <p:nvSpPr>
          <p:cNvPr id="9" name="Line 5"/>
          <p:cNvSpPr>
            <a:spLocks noChangeShapeType="1"/>
          </p:cNvSpPr>
          <p:nvPr/>
        </p:nvSpPr>
        <p:spPr bwMode="auto">
          <a:xfrm>
            <a:off x="2205" y="3912435"/>
            <a:ext cx="1922535" cy="15473"/>
          </a:xfrm>
          <a:prstGeom prst="line">
            <a:avLst/>
          </a:prstGeom>
          <a:noFill/>
          <a:ln w="33338">
            <a:solidFill>
              <a:srgbClr val="FFFFFF"/>
            </a:solidFill>
            <a:miter lim="800000"/>
            <a:headEnd/>
            <a:tailEn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宋体" panose="02010600030101010101" pitchFamily="2" charset="-122"/>
              <a:cs typeface="+mn-cs"/>
            </a:endParaRPr>
          </a:p>
        </p:txBody>
      </p:sp>
      <p:sp>
        <p:nvSpPr>
          <p:cNvPr id="10" name="Line 19"/>
          <p:cNvSpPr>
            <a:spLocks noChangeShapeType="1"/>
          </p:cNvSpPr>
          <p:nvPr/>
        </p:nvSpPr>
        <p:spPr bwMode="auto">
          <a:xfrm flipH="1">
            <a:off x="1924739" y="2739939"/>
            <a:ext cx="199979" cy="1187969"/>
          </a:xfrm>
          <a:prstGeom prst="line">
            <a:avLst/>
          </a:prstGeom>
          <a:noFill/>
          <a:ln w="33338">
            <a:solidFill>
              <a:schemeClr val="bg1"/>
            </a:solidFill>
            <a:miter lim="800000"/>
            <a:headEnd/>
            <a:tailEn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宋体" panose="02010600030101010101" pitchFamily="2" charset="-122"/>
              <a:cs typeface="+mn-cs"/>
            </a:endParaRPr>
          </a:p>
        </p:txBody>
      </p:sp>
      <p:sp>
        <p:nvSpPr>
          <p:cNvPr id="11" name="Line 21"/>
          <p:cNvSpPr>
            <a:spLocks noChangeShapeType="1"/>
          </p:cNvSpPr>
          <p:nvPr/>
        </p:nvSpPr>
        <p:spPr bwMode="auto">
          <a:xfrm>
            <a:off x="3137306" y="2561385"/>
            <a:ext cx="7936" cy="1805760"/>
          </a:xfrm>
          <a:prstGeom prst="line">
            <a:avLst/>
          </a:prstGeom>
          <a:noFill/>
          <a:ln w="33338">
            <a:solidFill>
              <a:schemeClr val="bg1"/>
            </a:solidFill>
            <a:miter lim="800000"/>
            <a:headEnd/>
            <a:tailEn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宋体" panose="02010600030101010101" pitchFamily="2" charset="-122"/>
              <a:cs typeface="+mn-cs"/>
            </a:endParaRPr>
          </a:p>
        </p:txBody>
      </p:sp>
      <p:sp>
        <p:nvSpPr>
          <p:cNvPr id="20" name="Freeform 11"/>
          <p:cNvSpPr>
            <a:spLocks/>
          </p:cNvSpPr>
          <p:nvPr/>
        </p:nvSpPr>
        <p:spPr bwMode="auto">
          <a:xfrm>
            <a:off x="1156570" y="2737556"/>
            <a:ext cx="980848" cy="198788"/>
          </a:xfrm>
          <a:custGeom>
            <a:avLst/>
            <a:gdLst>
              <a:gd name="T0" fmla="*/ 0 w 618"/>
              <a:gd name="T1" fmla="*/ 167 h 167"/>
              <a:gd name="T2" fmla="*/ 616 w 618"/>
              <a:gd name="T3" fmla="*/ 20 h 167"/>
              <a:gd name="T4" fmla="*/ 618 w 618"/>
              <a:gd name="T5" fmla="*/ 0 h 167"/>
              <a:gd name="T6" fmla="*/ 2 w 618"/>
              <a:gd name="T7" fmla="*/ 153 h 167"/>
              <a:gd name="T8" fmla="*/ 0 60000 65536"/>
              <a:gd name="T9" fmla="*/ 0 60000 65536"/>
              <a:gd name="T10" fmla="*/ 0 60000 65536"/>
              <a:gd name="T11" fmla="*/ 0 60000 65536"/>
              <a:gd name="T12" fmla="*/ 0 w 618"/>
              <a:gd name="T13" fmla="*/ 0 h 167"/>
              <a:gd name="T14" fmla="*/ 618 w 618"/>
              <a:gd name="T15" fmla="*/ 167 h 167"/>
            </a:gdLst>
            <a:ahLst/>
            <a:cxnLst>
              <a:cxn ang="T8">
                <a:pos x="T0" y="T1"/>
              </a:cxn>
              <a:cxn ang="T9">
                <a:pos x="T2" y="T3"/>
              </a:cxn>
              <a:cxn ang="T10">
                <a:pos x="T4" y="T5"/>
              </a:cxn>
              <a:cxn ang="T11">
                <a:pos x="T6" y="T7"/>
              </a:cxn>
            </a:cxnLst>
            <a:rect l="T12" t="T13" r="T14" b="T15"/>
            <a:pathLst>
              <a:path w="618" h="167">
                <a:moveTo>
                  <a:pt x="0" y="167"/>
                </a:moveTo>
                <a:lnTo>
                  <a:pt x="616" y="20"/>
                </a:lnTo>
                <a:lnTo>
                  <a:pt x="618" y="0"/>
                </a:lnTo>
                <a:lnTo>
                  <a:pt x="2" y="153"/>
                </a:lnTo>
              </a:path>
            </a:pathLst>
          </a:custGeom>
          <a:solidFill>
            <a:schemeClr val="bg1"/>
          </a:solidFill>
          <a:ln w="11113" cap="flat">
            <a:solidFill>
              <a:schemeClr val="bg1"/>
            </a:solidFill>
            <a:prstDash val="solid"/>
            <a:miter lim="800000"/>
            <a:headEnd/>
            <a:tailEn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宋体" panose="02010600030101010101" pitchFamily="2" charset="-122"/>
              <a:cs typeface="+mn-cs"/>
            </a:endParaRPr>
          </a:p>
        </p:txBody>
      </p:sp>
      <p:sp>
        <p:nvSpPr>
          <p:cNvPr id="21" name="Freeform 13"/>
          <p:cNvSpPr>
            <a:spLocks/>
          </p:cNvSpPr>
          <p:nvPr/>
        </p:nvSpPr>
        <p:spPr bwMode="auto">
          <a:xfrm>
            <a:off x="2105670" y="2459017"/>
            <a:ext cx="1566500" cy="309491"/>
          </a:xfrm>
          <a:custGeom>
            <a:avLst/>
            <a:gdLst>
              <a:gd name="T0" fmla="*/ 0 w 987"/>
              <a:gd name="T1" fmla="*/ 260 h 260"/>
              <a:gd name="T2" fmla="*/ 985 w 987"/>
              <a:gd name="T3" fmla="*/ 19 h 260"/>
              <a:gd name="T4" fmla="*/ 987 w 987"/>
              <a:gd name="T5" fmla="*/ 0 h 260"/>
              <a:gd name="T6" fmla="*/ 8 w 987"/>
              <a:gd name="T7" fmla="*/ 238 h 260"/>
              <a:gd name="T8" fmla="*/ 0 60000 65536"/>
              <a:gd name="T9" fmla="*/ 0 60000 65536"/>
              <a:gd name="T10" fmla="*/ 0 60000 65536"/>
              <a:gd name="T11" fmla="*/ 0 60000 65536"/>
              <a:gd name="T12" fmla="*/ 0 w 987"/>
              <a:gd name="T13" fmla="*/ 0 h 260"/>
              <a:gd name="T14" fmla="*/ 987 w 987"/>
              <a:gd name="T15" fmla="*/ 260 h 260"/>
            </a:gdLst>
            <a:ahLst/>
            <a:cxnLst>
              <a:cxn ang="T8">
                <a:pos x="T0" y="T1"/>
              </a:cxn>
              <a:cxn ang="T9">
                <a:pos x="T2" y="T3"/>
              </a:cxn>
              <a:cxn ang="T10">
                <a:pos x="T4" y="T5"/>
              </a:cxn>
              <a:cxn ang="T11">
                <a:pos x="T6" y="T7"/>
              </a:cxn>
            </a:cxnLst>
            <a:rect l="T12" t="T13" r="T14" b="T15"/>
            <a:pathLst>
              <a:path w="987" h="260">
                <a:moveTo>
                  <a:pt x="0" y="260"/>
                </a:moveTo>
                <a:lnTo>
                  <a:pt x="985" y="19"/>
                </a:lnTo>
                <a:lnTo>
                  <a:pt x="987" y="0"/>
                </a:lnTo>
                <a:lnTo>
                  <a:pt x="8" y="238"/>
                </a:lnTo>
              </a:path>
            </a:pathLst>
          </a:custGeom>
          <a:solidFill>
            <a:schemeClr val="bg1"/>
          </a:solidFill>
          <a:ln w="11113" cap="flat" cmpd="sng">
            <a:solidFill>
              <a:schemeClr val="bg1"/>
            </a:solidFill>
            <a:prstDash val="solid"/>
            <a:miter lim="800000"/>
            <a:headEnd type="none" w="med" len="med"/>
            <a:tailEnd type="none" w="med" len="me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宋体" panose="02010600030101010101" pitchFamily="2" charset="-122"/>
              <a:cs typeface="+mn-cs"/>
            </a:endParaRPr>
          </a:p>
        </p:txBody>
      </p:sp>
      <p:sp>
        <p:nvSpPr>
          <p:cNvPr id="22" name="Freeform 15"/>
          <p:cNvSpPr>
            <a:spLocks/>
          </p:cNvSpPr>
          <p:nvPr/>
        </p:nvSpPr>
        <p:spPr bwMode="auto">
          <a:xfrm>
            <a:off x="1262908" y="946081"/>
            <a:ext cx="2540999" cy="845148"/>
          </a:xfrm>
          <a:custGeom>
            <a:avLst/>
            <a:gdLst>
              <a:gd name="T0" fmla="*/ 1002 w 1002"/>
              <a:gd name="T1" fmla="*/ 3 h 396"/>
              <a:gd name="T2" fmla="*/ 997 w 1002"/>
              <a:gd name="T3" fmla="*/ 12 h 396"/>
              <a:gd name="T4" fmla="*/ 993 w 1002"/>
              <a:gd name="T5" fmla="*/ 11 h 396"/>
              <a:gd name="T6" fmla="*/ 982 w 1002"/>
              <a:gd name="T7" fmla="*/ 9 h 396"/>
              <a:gd name="T8" fmla="*/ 967 w 1002"/>
              <a:gd name="T9" fmla="*/ 9 h 396"/>
              <a:gd name="T10" fmla="*/ 953 w 1002"/>
              <a:gd name="T11" fmla="*/ 11 h 396"/>
              <a:gd name="T12" fmla="*/ 939 w 1002"/>
              <a:gd name="T13" fmla="*/ 16 h 396"/>
              <a:gd name="T14" fmla="*/ 424 w 1002"/>
              <a:gd name="T15" fmla="*/ 224 h 396"/>
              <a:gd name="T16" fmla="*/ 376 w 1002"/>
              <a:gd name="T17" fmla="*/ 244 h 396"/>
              <a:gd name="T18" fmla="*/ 1 w 1002"/>
              <a:gd name="T19" fmla="*/ 396 h 396"/>
              <a:gd name="T20" fmla="*/ 0 w 1002"/>
              <a:gd name="T21" fmla="*/ 390 h 396"/>
              <a:gd name="T22" fmla="*/ 377 w 1002"/>
              <a:gd name="T23" fmla="*/ 237 h 396"/>
              <a:gd name="T24" fmla="*/ 424 w 1002"/>
              <a:gd name="T25" fmla="*/ 218 h 396"/>
              <a:gd name="T26" fmla="*/ 938 w 1002"/>
              <a:gd name="T27" fmla="*/ 8 h 396"/>
              <a:gd name="T28" fmla="*/ 954 w 1002"/>
              <a:gd name="T29" fmla="*/ 3 h 396"/>
              <a:gd name="T30" fmla="*/ 971 w 1002"/>
              <a:gd name="T31" fmla="*/ 1 h 396"/>
              <a:gd name="T32" fmla="*/ 987 w 1002"/>
              <a:gd name="T33" fmla="*/ 0 h 396"/>
              <a:gd name="T34" fmla="*/ 1000 w 1002"/>
              <a:gd name="T35" fmla="*/ 3 h 396"/>
              <a:gd name="T36" fmla="*/ 1002 w 1002"/>
              <a:gd name="T37" fmla="*/ 3 h 3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2"/>
              <a:gd name="T58" fmla="*/ 0 h 396"/>
              <a:gd name="T59" fmla="*/ 1002 w 1002"/>
              <a:gd name="T60" fmla="*/ 396 h 3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2" h="396">
                <a:moveTo>
                  <a:pt x="1002" y="3"/>
                </a:moveTo>
                <a:cubicBezTo>
                  <a:pt x="997" y="12"/>
                  <a:pt x="997" y="12"/>
                  <a:pt x="997" y="12"/>
                </a:cubicBezTo>
                <a:cubicBezTo>
                  <a:pt x="993" y="11"/>
                  <a:pt x="993" y="11"/>
                  <a:pt x="993" y="11"/>
                </a:cubicBezTo>
                <a:cubicBezTo>
                  <a:pt x="990" y="10"/>
                  <a:pt x="986" y="9"/>
                  <a:pt x="982" y="9"/>
                </a:cubicBezTo>
                <a:cubicBezTo>
                  <a:pt x="977" y="9"/>
                  <a:pt x="972" y="9"/>
                  <a:pt x="967" y="9"/>
                </a:cubicBezTo>
                <a:cubicBezTo>
                  <a:pt x="962" y="10"/>
                  <a:pt x="957" y="10"/>
                  <a:pt x="953" y="11"/>
                </a:cubicBezTo>
                <a:cubicBezTo>
                  <a:pt x="948" y="13"/>
                  <a:pt x="943" y="14"/>
                  <a:pt x="939" y="16"/>
                </a:cubicBezTo>
                <a:cubicBezTo>
                  <a:pt x="424" y="224"/>
                  <a:pt x="424" y="224"/>
                  <a:pt x="424" y="224"/>
                </a:cubicBezTo>
                <a:cubicBezTo>
                  <a:pt x="376" y="244"/>
                  <a:pt x="376" y="244"/>
                  <a:pt x="376" y="244"/>
                </a:cubicBezTo>
                <a:cubicBezTo>
                  <a:pt x="1" y="396"/>
                  <a:pt x="1" y="396"/>
                  <a:pt x="1" y="396"/>
                </a:cubicBezTo>
                <a:cubicBezTo>
                  <a:pt x="0" y="390"/>
                  <a:pt x="0" y="390"/>
                  <a:pt x="0" y="390"/>
                </a:cubicBezTo>
                <a:cubicBezTo>
                  <a:pt x="377" y="237"/>
                  <a:pt x="377" y="237"/>
                  <a:pt x="377" y="237"/>
                </a:cubicBezTo>
                <a:cubicBezTo>
                  <a:pt x="424" y="218"/>
                  <a:pt x="424" y="218"/>
                  <a:pt x="424" y="218"/>
                </a:cubicBezTo>
                <a:cubicBezTo>
                  <a:pt x="938" y="8"/>
                  <a:pt x="938" y="8"/>
                  <a:pt x="938" y="8"/>
                </a:cubicBezTo>
                <a:cubicBezTo>
                  <a:pt x="943" y="6"/>
                  <a:pt x="948" y="5"/>
                  <a:pt x="954" y="3"/>
                </a:cubicBezTo>
                <a:cubicBezTo>
                  <a:pt x="959" y="2"/>
                  <a:pt x="965" y="1"/>
                  <a:pt x="971" y="1"/>
                </a:cubicBezTo>
                <a:cubicBezTo>
                  <a:pt x="976" y="0"/>
                  <a:pt x="982" y="0"/>
                  <a:pt x="987" y="0"/>
                </a:cubicBezTo>
                <a:cubicBezTo>
                  <a:pt x="992" y="1"/>
                  <a:pt x="996" y="1"/>
                  <a:pt x="1000" y="3"/>
                </a:cubicBezTo>
                <a:cubicBezTo>
                  <a:pt x="1002" y="3"/>
                  <a:pt x="1002" y="3"/>
                  <a:pt x="1002" y="3"/>
                </a:cubicBezTo>
              </a:path>
            </a:pathLst>
          </a:custGeom>
          <a:solidFill>
            <a:schemeClr val="bg1"/>
          </a:solidFill>
          <a:ln w="11113" cap="flat" cmpd="sng">
            <a:solidFill>
              <a:schemeClr val="bg1"/>
            </a:solidFill>
            <a:prstDash val="solid"/>
            <a:miter lim="800000"/>
            <a:headEnd type="none" w="med" len="med"/>
            <a:tailEnd type="none" w="med" len="me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宋体" panose="02010600030101010101" pitchFamily="2" charset="-122"/>
              <a:cs typeface="+mn-cs"/>
            </a:endParaRPr>
          </a:p>
        </p:txBody>
      </p:sp>
      <p:sp>
        <p:nvSpPr>
          <p:cNvPr id="23" name="Freeform 16"/>
          <p:cNvSpPr>
            <a:spLocks/>
          </p:cNvSpPr>
          <p:nvPr/>
        </p:nvSpPr>
        <p:spPr bwMode="auto">
          <a:xfrm>
            <a:off x="940714" y="1778138"/>
            <a:ext cx="325363" cy="1190349"/>
          </a:xfrm>
          <a:custGeom>
            <a:avLst/>
            <a:gdLst>
              <a:gd name="T0" fmla="*/ 128 w 128"/>
              <a:gd name="T1" fmla="*/ 6 h 558"/>
              <a:gd name="T2" fmla="*/ 124 w 128"/>
              <a:gd name="T3" fmla="*/ 7 h 558"/>
              <a:gd name="T4" fmla="*/ 118 w 128"/>
              <a:gd name="T5" fmla="*/ 11 h 558"/>
              <a:gd name="T6" fmla="*/ 112 w 128"/>
              <a:gd name="T7" fmla="*/ 17 h 558"/>
              <a:gd name="T8" fmla="*/ 108 w 128"/>
              <a:gd name="T9" fmla="*/ 24 h 558"/>
              <a:gd name="T10" fmla="*/ 106 w 128"/>
              <a:gd name="T11" fmla="*/ 31 h 558"/>
              <a:gd name="T12" fmla="*/ 64 w 128"/>
              <a:gd name="T13" fmla="*/ 240 h 558"/>
              <a:gd name="T14" fmla="*/ 55 w 128"/>
              <a:gd name="T15" fmla="*/ 287 h 558"/>
              <a:gd name="T16" fmla="*/ 7 w 128"/>
              <a:gd name="T17" fmla="*/ 530 h 558"/>
              <a:gd name="T18" fmla="*/ 6 w 128"/>
              <a:gd name="T19" fmla="*/ 539 h 558"/>
              <a:gd name="T20" fmla="*/ 8 w 128"/>
              <a:gd name="T21" fmla="*/ 545 h 558"/>
              <a:gd name="T22" fmla="*/ 13 w 128"/>
              <a:gd name="T23" fmla="*/ 549 h 558"/>
              <a:gd name="T24" fmla="*/ 19 w 128"/>
              <a:gd name="T25" fmla="*/ 550 h 558"/>
              <a:gd name="T26" fmla="*/ 86 w 128"/>
              <a:gd name="T27" fmla="*/ 535 h 558"/>
              <a:gd name="T28" fmla="*/ 85 w 128"/>
              <a:gd name="T29" fmla="*/ 543 h 558"/>
              <a:gd name="T30" fmla="*/ 17 w 128"/>
              <a:gd name="T31" fmla="*/ 558 h 558"/>
              <a:gd name="T32" fmla="*/ 9 w 128"/>
              <a:gd name="T33" fmla="*/ 557 h 558"/>
              <a:gd name="T34" fmla="*/ 3 w 128"/>
              <a:gd name="T35" fmla="*/ 552 h 558"/>
              <a:gd name="T36" fmla="*/ 0 w 128"/>
              <a:gd name="T37" fmla="*/ 543 h 558"/>
              <a:gd name="T38" fmla="*/ 1 w 128"/>
              <a:gd name="T39" fmla="*/ 531 h 558"/>
              <a:gd name="T40" fmla="*/ 49 w 128"/>
              <a:gd name="T41" fmla="*/ 289 h 558"/>
              <a:gd name="T42" fmla="*/ 58 w 128"/>
              <a:gd name="T43" fmla="*/ 242 h 558"/>
              <a:gd name="T44" fmla="*/ 100 w 128"/>
              <a:gd name="T45" fmla="*/ 33 h 558"/>
              <a:gd name="T46" fmla="*/ 104 w 128"/>
              <a:gd name="T47" fmla="*/ 23 h 558"/>
              <a:gd name="T48" fmla="*/ 110 w 128"/>
              <a:gd name="T49" fmla="*/ 14 h 558"/>
              <a:gd name="T50" fmla="*/ 117 w 128"/>
              <a:gd name="T51" fmla="*/ 6 h 558"/>
              <a:gd name="T52" fmla="*/ 126 w 128"/>
              <a:gd name="T53" fmla="*/ 1 h 558"/>
              <a:gd name="T54" fmla="*/ 127 w 128"/>
              <a:gd name="T55" fmla="*/ 0 h 558"/>
              <a:gd name="T56" fmla="*/ 128 w 128"/>
              <a:gd name="T57" fmla="*/ 6 h 5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558"/>
              <a:gd name="T89" fmla="*/ 128 w 128"/>
              <a:gd name="T90" fmla="*/ 558 h 5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558">
                <a:moveTo>
                  <a:pt x="128" y="6"/>
                </a:moveTo>
                <a:cubicBezTo>
                  <a:pt x="124" y="7"/>
                  <a:pt x="124" y="7"/>
                  <a:pt x="124" y="7"/>
                </a:cubicBezTo>
                <a:cubicBezTo>
                  <a:pt x="122" y="8"/>
                  <a:pt x="120" y="9"/>
                  <a:pt x="118" y="11"/>
                </a:cubicBezTo>
                <a:cubicBezTo>
                  <a:pt x="116" y="13"/>
                  <a:pt x="114" y="15"/>
                  <a:pt x="112" y="17"/>
                </a:cubicBezTo>
                <a:cubicBezTo>
                  <a:pt x="111" y="19"/>
                  <a:pt x="109" y="21"/>
                  <a:pt x="108" y="24"/>
                </a:cubicBezTo>
                <a:cubicBezTo>
                  <a:pt x="107" y="26"/>
                  <a:pt x="106" y="28"/>
                  <a:pt x="106" y="31"/>
                </a:cubicBezTo>
                <a:cubicBezTo>
                  <a:pt x="64" y="240"/>
                  <a:pt x="64" y="240"/>
                  <a:pt x="64" y="240"/>
                </a:cubicBezTo>
                <a:cubicBezTo>
                  <a:pt x="55" y="287"/>
                  <a:pt x="55" y="287"/>
                  <a:pt x="55" y="287"/>
                </a:cubicBezTo>
                <a:cubicBezTo>
                  <a:pt x="7" y="530"/>
                  <a:pt x="7" y="530"/>
                  <a:pt x="7" y="530"/>
                </a:cubicBezTo>
                <a:cubicBezTo>
                  <a:pt x="6" y="533"/>
                  <a:pt x="6" y="536"/>
                  <a:pt x="6" y="539"/>
                </a:cubicBezTo>
                <a:cubicBezTo>
                  <a:pt x="6" y="541"/>
                  <a:pt x="7" y="544"/>
                  <a:pt x="8" y="545"/>
                </a:cubicBezTo>
                <a:cubicBezTo>
                  <a:pt x="9" y="547"/>
                  <a:pt x="11" y="548"/>
                  <a:pt x="13" y="549"/>
                </a:cubicBezTo>
                <a:cubicBezTo>
                  <a:pt x="14" y="550"/>
                  <a:pt x="17" y="550"/>
                  <a:pt x="19" y="550"/>
                </a:cubicBezTo>
                <a:cubicBezTo>
                  <a:pt x="86" y="535"/>
                  <a:pt x="86" y="535"/>
                  <a:pt x="86" y="535"/>
                </a:cubicBezTo>
                <a:cubicBezTo>
                  <a:pt x="85" y="543"/>
                  <a:pt x="85" y="543"/>
                  <a:pt x="85" y="543"/>
                </a:cubicBezTo>
                <a:cubicBezTo>
                  <a:pt x="17" y="558"/>
                  <a:pt x="17" y="558"/>
                  <a:pt x="17" y="558"/>
                </a:cubicBezTo>
                <a:cubicBezTo>
                  <a:pt x="14" y="558"/>
                  <a:pt x="11" y="558"/>
                  <a:pt x="9" y="557"/>
                </a:cubicBezTo>
                <a:cubicBezTo>
                  <a:pt x="6" y="556"/>
                  <a:pt x="4" y="554"/>
                  <a:pt x="3" y="552"/>
                </a:cubicBezTo>
                <a:cubicBezTo>
                  <a:pt x="1" y="550"/>
                  <a:pt x="0" y="547"/>
                  <a:pt x="0" y="543"/>
                </a:cubicBezTo>
                <a:cubicBezTo>
                  <a:pt x="0" y="540"/>
                  <a:pt x="0" y="536"/>
                  <a:pt x="1" y="531"/>
                </a:cubicBezTo>
                <a:cubicBezTo>
                  <a:pt x="49" y="289"/>
                  <a:pt x="49" y="289"/>
                  <a:pt x="49" y="289"/>
                </a:cubicBezTo>
                <a:cubicBezTo>
                  <a:pt x="58" y="242"/>
                  <a:pt x="58" y="242"/>
                  <a:pt x="58" y="242"/>
                </a:cubicBezTo>
                <a:cubicBezTo>
                  <a:pt x="100" y="33"/>
                  <a:pt x="100" y="33"/>
                  <a:pt x="100" y="33"/>
                </a:cubicBezTo>
                <a:cubicBezTo>
                  <a:pt x="101" y="30"/>
                  <a:pt x="102" y="26"/>
                  <a:pt x="104" y="23"/>
                </a:cubicBezTo>
                <a:cubicBezTo>
                  <a:pt x="105" y="20"/>
                  <a:pt x="107" y="17"/>
                  <a:pt x="110" y="14"/>
                </a:cubicBezTo>
                <a:cubicBezTo>
                  <a:pt x="112" y="11"/>
                  <a:pt x="114" y="8"/>
                  <a:pt x="117" y="6"/>
                </a:cubicBezTo>
                <a:cubicBezTo>
                  <a:pt x="120" y="4"/>
                  <a:pt x="123" y="2"/>
                  <a:pt x="126" y="1"/>
                </a:cubicBezTo>
                <a:cubicBezTo>
                  <a:pt x="127" y="0"/>
                  <a:pt x="127" y="0"/>
                  <a:pt x="127" y="0"/>
                </a:cubicBezTo>
                <a:lnTo>
                  <a:pt x="128" y="6"/>
                </a:lnTo>
                <a:close/>
              </a:path>
            </a:pathLst>
          </a:custGeom>
          <a:solidFill>
            <a:schemeClr val="bg1"/>
          </a:solidFill>
          <a:ln w="11113" cap="flat">
            <a:solidFill>
              <a:schemeClr val="bg1"/>
            </a:solidFill>
            <a:prstDash val="solid"/>
            <a:miter lim="800000"/>
            <a:headEnd/>
            <a:tailEn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宋体" panose="02010600030101010101" pitchFamily="2" charset="-122"/>
              <a:cs typeface="+mn-cs"/>
            </a:endParaRPr>
          </a:p>
        </p:txBody>
      </p:sp>
      <p:sp>
        <p:nvSpPr>
          <p:cNvPr id="25" name="Line 51"/>
          <p:cNvSpPr>
            <a:spLocks noChangeShapeType="1"/>
          </p:cNvSpPr>
          <p:nvPr/>
        </p:nvSpPr>
        <p:spPr bwMode="auto">
          <a:xfrm>
            <a:off x="3130960" y="4364766"/>
            <a:ext cx="3070492" cy="2379"/>
          </a:xfrm>
          <a:prstGeom prst="line">
            <a:avLst/>
          </a:prstGeom>
          <a:noFill/>
          <a:ln w="33338">
            <a:solidFill>
              <a:srgbClr val="FFFFFF"/>
            </a:solidFill>
            <a:miter lim="800000"/>
            <a:headEnd/>
            <a:tailEnd/>
          </a:ln>
        </p:spPr>
        <p:txBody>
          <a:bodyPr lIns="91396" tIns="45697" rIns="91396" bIns="45697"/>
          <a:lstStyle/>
          <a:p>
            <a:pPr marL="0" marR="0" lvl="0" indent="0" algn="l" defTabSz="1218648"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宋体" panose="02010600030101010101" pitchFamily="2" charset="-122"/>
              <a:cs typeface="+mn-cs"/>
            </a:endParaRPr>
          </a:p>
        </p:txBody>
      </p:sp>
      <p:sp>
        <p:nvSpPr>
          <p:cNvPr id="2" name="TextBox 1">
            <a:extLst>
              <a:ext uri="{FF2B5EF4-FFF2-40B4-BE49-F238E27FC236}">
                <a16:creationId xmlns:a16="http://schemas.microsoft.com/office/drawing/2014/main" id="{F1505582-7138-9F7F-2E53-CFB350DB76DC}"/>
              </a:ext>
            </a:extLst>
          </p:cNvPr>
          <p:cNvSpPr txBox="1"/>
          <p:nvPr/>
        </p:nvSpPr>
        <p:spPr>
          <a:xfrm>
            <a:off x="1522101" y="1665426"/>
            <a:ext cx="22818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DẶN DÒ</a:t>
            </a:r>
          </a:p>
        </p:txBody>
      </p:sp>
      <p:sp>
        <p:nvSpPr>
          <p:cNvPr id="3" name="TextBox 2">
            <a:extLst>
              <a:ext uri="{FF2B5EF4-FFF2-40B4-BE49-F238E27FC236}">
                <a16:creationId xmlns:a16="http://schemas.microsoft.com/office/drawing/2014/main" id="{8B23C2E2-D0EC-114B-BDCF-8162D2C86D69}"/>
              </a:ext>
            </a:extLst>
          </p:cNvPr>
          <p:cNvSpPr txBox="1"/>
          <p:nvPr/>
        </p:nvSpPr>
        <p:spPr>
          <a:xfrm>
            <a:off x="3994112" y="876463"/>
            <a:ext cx="8074244" cy="1482714"/>
          </a:xfrm>
          <a:prstGeom prst="rect">
            <a:avLst/>
          </a:prstGeom>
          <a:noFill/>
        </p:spPr>
        <p:txBody>
          <a:bodyPr wrap="square" rtlCol="0">
            <a:spAutoFit/>
          </a:bodyPr>
          <a:lstStyle/>
          <a:p>
            <a:pPr marL="342900" marR="0" lvl="0" indent="-342900" algn="just" defTabSz="914400" rtl="0" eaLnBrk="1" fontAlgn="auto" latinLnBrk="0" hangingPunct="1">
              <a:lnSpc>
                <a:spcPct val="13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Xem lại bài học hôm nay.</a:t>
            </a:r>
          </a:p>
          <a:p>
            <a:pPr marL="342900" marR="0" lvl="0" indent="-342900" algn="just" defTabSz="914400" rtl="0" eaLnBrk="1" fontAlgn="auto" latinLnBrk="0" hangingPunct="1">
              <a:lnSpc>
                <a:spcPct val="13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Hoàn thành bài tập sách giáo khoa.</a:t>
            </a:r>
          </a:p>
          <a:p>
            <a:pPr marL="342900" marR="0" lvl="0" indent="-342900" algn="just" defTabSz="914400" rtl="0" eaLnBrk="1" fontAlgn="auto" latinLnBrk="0" hangingPunct="1">
              <a:lnSpc>
                <a:spcPct val="13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Xem trước bài 15: DẪN XUẤT HALOGEN</a:t>
            </a:r>
          </a:p>
        </p:txBody>
      </p:sp>
      <p:pic>
        <p:nvPicPr>
          <p:cNvPr id="30722" name="Picture 2" descr="Học Tập, Giáo Dục, Trẻ Em, Học Bài, Tải hình PNG 103 - Free.Vector6.com">
            <a:extLst>
              <a:ext uri="{FF2B5EF4-FFF2-40B4-BE49-F238E27FC236}">
                <a16:creationId xmlns:a16="http://schemas.microsoft.com/office/drawing/2014/main" id="{2FDA7B69-BBBA-5D05-F80B-FEC18BCBD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935" y="2373312"/>
            <a:ext cx="4396457" cy="430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8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0" grpId="0" animBg="1"/>
      <p:bldP spid="21" grpId="0" animBg="1"/>
      <p:bldP spid="22" grpId="0" animBg="1"/>
      <p:bldP spid="23" grpId="0" animBg="1"/>
      <p:bldP spid="2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sp>
        <p:nvSpPr>
          <p:cNvPr id="91" name="Google Shape;456;p27">
            <a:extLst>
              <a:ext uri="{FF2B5EF4-FFF2-40B4-BE49-F238E27FC236}">
                <a16:creationId xmlns:a16="http://schemas.microsoft.com/office/drawing/2014/main" id="{1AB6C823-5458-4E31-93A1-E9C640FE7904}"/>
              </a:ext>
            </a:extLst>
          </p:cNvPr>
          <p:cNvSpPr/>
          <p:nvPr/>
        </p:nvSpPr>
        <p:spPr>
          <a:xfrm rot="5400000">
            <a:off x="-365758" y="483959"/>
            <a:ext cx="6773105" cy="5890297"/>
          </a:xfrm>
          <a:custGeom>
            <a:avLst/>
            <a:gdLst/>
            <a:ahLst/>
            <a:cxnLst/>
            <a:rect l="l" t="t" r="r" b="b"/>
            <a:pathLst>
              <a:path w="165938" h="69331" extrusionOk="0">
                <a:moveTo>
                  <a:pt x="164033" y="1"/>
                </a:moveTo>
                <a:cubicBezTo>
                  <a:pt x="153139" y="72"/>
                  <a:pt x="142495" y="5668"/>
                  <a:pt x="133398" y="12050"/>
                </a:cubicBezTo>
                <a:cubicBezTo>
                  <a:pt x="130814" y="13847"/>
                  <a:pt x="128136" y="15788"/>
                  <a:pt x="125016" y="16145"/>
                </a:cubicBezTo>
                <a:cubicBezTo>
                  <a:pt x="124650" y="16187"/>
                  <a:pt x="124285" y="16205"/>
                  <a:pt x="123920" y="16205"/>
                </a:cubicBezTo>
                <a:cubicBezTo>
                  <a:pt x="121968" y="16205"/>
                  <a:pt x="120026" y="15676"/>
                  <a:pt x="118111" y="15264"/>
                </a:cubicBezTo>
                <a:cubicBezTo>
                  <a:pt x="114745" y="14550"/>
                  <a:pt x="111305" y="14196"/>
                  <a:pt x="107863" y="14196"/>
                </a:cubicBezTo>
                <a:cubicBezTo>
                  <a:pt x="102065" y="14196"/>
                  <a:pt x="96264" y="15201"/>
                  <a:pt x="90809" y="17181"/>
                </a:cubicBezTo>
                <a:cubicBezTo>
                  <a:pt x="83475" y="19860"/>
                  <a:pt x="76748" y="24265"/>
                  <a:pt x="69140" y="26028"/>
                </a:cubicBezTo>
                <a:cubicBezTo>
                  <a:pt x="66133" y="26724"/>
                  <a:pt x="63097" y="26986"/>
                  <a:pt x="60041" y="26986"/>
                </a:cubicBezTo>
                <a:cubicBezTo>
                  <a:pt x="51602" y="26986"/>
                  <a:pt x="43015" y="24987"/>
                  <a:pt x="34493" y="24611"/>
                </a:cubicBezTo>
                <a:cubicBezTo>
                  <a:pt x="33573" y="24571"/>
                  <a:pt x="32653" y="24552"/>
                  <a:pt x="31733" y="24552"/>
                </a:cubicBezTo>
                <a:cubicBezTo>
                  <a:pt x="26816" y="24552"/>
                  <a:pt x="21904" y="25111"/>
                  <a:pt x="17110" y="26194"/>
                </a:cubicBezTo>
                <a:cubicBezTo>
                  <a:pt x="12145" y="27302"/>
                  <a:pt x="7228" y="28968"/>
                  <a:pt x="2668" y="31254"/>
                </a:cubicBezTo>
                <a:cubicBezTo>
                  <a:pt x="1655" y="31743"/>
                  <a:pt x="763" y="32243"/>
                  <a:pt x="1" y="32826"/>
                </a:cubicBezTo>
                <a:lnTo>
                  <a:pt x="1" y="69330"/>
                </a:lnTo>
                <a:lnTo>
                  <a:pt x="165938" y="69330"/>
                </a:lnTo>
                <a:lnTo>
                  <a:pt x="165938" y="36"/>
                </a:lnTo>
                <a:lnTo>
                  <a:pt x="165926" y="36"/>
                </a:lnTo>
                <a:cubicBezTo>
                  <a:pt x="165462" y="12"/>
                  <a:pt x="165009" y="1"/>
                  <a:pt x="164545" y="1"/>
                </a:cubicBezTo>
                <a:close/>
              </a:path>
            </a:pathLst>
          </a:custGeom>
          <a:solidFill>
            <a:srgbClr val="3AC5CA">
              <a:alpha val="21230"/>
            </a:srgbClr>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pic>
        <p:nvPicPr>
          <p:cNvPr id="11" name="Graphic 10" descr="Sparkling Heart with solid fill">
            <a:extLst>
              <a:ext uri="{FF2B5EF4-FFF2-40B4-BE49-F238E27FC236}">
                <a16:creationId xmlns:a16="http://schemas.microsoft.com/office/drawing/2014/main" id="{8A20A8E2-FD4A-4EF1-B4E8-2B8CDC26EF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9076" y="3231817"/>
            <a:ext cx="1597902" cy="1597902"/>
          </a:xfrm>
          <a:prstGeom prst="rect">
            <a:avLst/>
          </a:prstGeom>
        </p:spPr>
      </p:pic>
      <p:grpSp>
        <p:nvGrpSpPr>
          <p:cNvPr id="2701" name="Google Shape;2701;p66"/>
          <p:cNvGrpSpPr/>
          <p:nvPr/>
        </p:nvGrpSpPr>
        <p:grpSpPr>
          <a:xfrm>
            <a:off x="8171809" y="2024990"/>
            <a:ext cx="3944540" cy="4246226"/>
            <a:chOff x="907997" y="396912"/>
            <a:chExt cx="3755500" cy="4207269"/>
          </a:xfrm>
        </p:grpSpPr>
        <p:grpSp>
          <p:nvGrpSpPr>
            <p:cNvPr id="2702" name="Google Shape;2702;p66"/>
            <p:cNvGrpSpPr/>
            <p:nvPr/>
          </p:nvGrpSpPr>
          <p:grpSpPr>
            <a:xfrm>
              <a:off x="1234291" y="1314035"/>
              <a:ext cx="3238943" cy="1800662"/>
              <a:chOff x="2092500" y="3330300"/>
              <a:chExt cx="1008200" cy="560500"/>
            </a:xfrm>
          </p:grpSpPr>
          <p:sp>
            <p:nvSpPr>
              <p:cNvPr id="2703" name="Google Shape;2703;p66"/>
              <p:cNvSpPr/>
              <p:nvPr/>
            </p:nvSpPr>
            <p:spPr>
              <a:xfrm>
                <a:off x="2092500" y="3330300"/>
                <a:ext cx="1008200" cy="560500"/>
              </a:xfrm>
              <a:custGeom>
                <a:avLst/>
                <a:gdLst/>
                <a:ahLst/>
                <a:cxnLst/>
                <a:rect l="l" t="t" r="r" b="b"/>
                <a:pathLst>
                  <a:path w="40328" h="22420" extrusionOk="0">
                    <a:moveTo>
                      <a:pt x="1" y="1"/>
                    </a:moveTo>
                    <a:lnTo>
                      <a:pt x="1" y="22420"/>
                    </a:lnTo>
                    <a:lnTo>
                      <a:pt x="40327" y="22420"/>
                    </a:lnTo>
                    <a:lnTo>
                      <a:pt x="40327" y="1"/>
                    </a:lnTo>
                    <a:close/>
                  </a:path>
                </a:pathLst>
              </a:custGeom>
              <a:solidFill>
                <a:schemeClr val="accent3"/>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04" name="Google Shape;2704;p66"/>
              <p:cNvSpPr/>
              <p:nvPr/>
            </p:nvSpPr>
            <p:spPr>
              <a:xfrm>
                <a:off x="2504175" y="3426450"/>
                <a:ext cx="428050" cy="237550"/>
              </a:xfrm>
              <a:custGeom>
                <a:avLst/>
                <a:gdLst/>
                <a:ahLst/>
                <a:cxnLst/>
                <a:rect l="l" t="t" r="r" b="b"/>
                <a:pathLst>
                  <a:path w="17122" h="9502" extrusionOk="0">
                    <a:moveTo>
                      <a:pt x="7704" y="381"/>
                    </a:moveTo>
                    <a:cubicBezTo>
                      <a:pt x="7739" y="488"/>
                      <a:pt x="7835" y="572"/>
                      <a:pt x="7954" y="572"/>
                    </a:cubicBezTo>
                    <a:cubicBezTo>
                      <a:pt x="7989" y="572"/>
                      <a:pt x="8001" y="572"/>
                      <a:pt x="8037" y="560"/>
                    </a:cubicBezTo>
                    <a:lnTo>
                      <a:pt x="9061" y="2346"/>
                    </a:lnTo>
                    <a:cubicBezTo>
                      <a:pt x="9001" y="2393"/>
                      <a:pt x="8954" y="2477"/>
                      <a:pt x="8954" y="2548"/>
                    </a:cubicBezTo>
                    <a:cubicBezTo>
                      <a:pt x="8954" y="2643"/>
                      <a:pt x="9001" y="2715"/>
                      <a:pt x="9061" y="2763"/>
                    </a:cubicBezTo>
                    <a:lnTo>
                      <a:pt x="8049" y="4513"/>
                    </a:lnTo>
                    <a:cubicBezTo>
                      <a:pt x="8013" y="4501"/>
                      <a:pt x="7989" y="4501"/>
                      <a:pt x="7954" y="4501"/>
                    </a:cubicBezTo>
                    <a:cubicBezTo>
                      <a:pt x="7823" y="4501"/>
                      <a:pt x="7704" y="4608"/>
                      <a:pt x="7692" y="4739"/>
                    </a:cubicBezTo>
                    <a:lnTo>
                      <a:pt x="5632" y="4739"/>
                    </a:lnTo>
                    <a:cubicBezTo>
                      <a:pt x="5620" y="4608"/>
                      <a:pt x="5501" y="4501"/>
                      <a:pt x="5370" y="4501"/>
                    </a:cubicBezTo>
                    <a:cubicBezTo>
                      <a:pt x="5334" y="4501"/>
                      <a:pt x="5310" y="4501"/>
                      <a:pt x="5275" y="4513"/>
                    </a:cubicBezTo>
                    <a:lnTo>
                      <a:pt x="4263" y="2763"/>
                    </a:lnTo>
                    <a:cubicBezTo>
                      <a:pt x="4346" y="2715"/>
                      <a:pt x="4370" y="2632"/>
                      <a:pt x="4370" y="2536"/>
                    </a:cubicBezTo>
                    <a:cubicBezTo>
                      <a:pt x="4370" y="2453"/>
                      <a:pt x="4322" y="2370"/>
                      <a:pt x="4263" y="2310"/>
                    </a:cubicBezTo>
                    <a:lnTo>
                      <a:pt x="5310" y="560"/>
                    </a:lnTo>
                    <a:cubicBezTo>
                      <a:pt x="5334" y="560"/>
                      <a:pt x="5358" y="572"/>
                      <a:pt x="5382" y="572"/>
                    </a:cubicBezTo>
                    <a:cubicBezTo>
                      <a:pt x="5501" y="572"/>
                      <a:pt x="5608" y="500"/>
                      <a:pt x="5632" y="381"/>
                    </a:cubicBezTo>
                    <a:close/>
                    <a:moveTo>
                      <a:pt x="15455" y="381"/>
                    </a:moveTo>
                    <a:cubicBezTo>
                      <a:pt x="15490" y="488"/>
                      <a:pt x="15597" y="572"/>
                      <a:pt x="15717" y="572"/>
                    </a:cubicBezTo>
                    <a:lnTo>
                      <a:pt x="15776" y="572"/>
                    </a:lnTo>
                    <a:lnTo>
                      <a:pt x="16788" y="2310"/>
                    </a:lnTo>
                    <a:cubicBezTo>
                      <a:pt x="16681" y="2358"/>
                      <a:pt x="16610" y="2453"/>
                      <a:pt x="16610" y="2572"/>
                    </a:cubicBezTo>
                    <a:cubicBezTo>
                      <a:pt x="16610" y="2691"/>
                      <a:pt x="16681" y="2786"/>
                      <a:pt x="16788" y="2822"/>
                    </a:cubicBezTo>
                    <a:lnTo>
                      <a:pt x="15776" y="4537"/>
                    </a:lnTo>
                    <a:cubicBezTo>
                      <a:pt x="15740" y="4513"/>
                      <a:pt x="15728" y="4513"/>
                      <a:pt x="15693" y="4513"/>
                    </a:cubicBezTo>
                    <a:cubicBezTo>
                      <a:pt x="15562" y="4513"/>
                      <a:pt x="15443" y="4620"/>
                      <a:pt x="15431" y="4751"/>
                    </a:cubicBezTo>
                    <a:lnTo>
                      <a:pt x="13371" y="4751"/>
                    </a:lnTo>
                    <a:cubicBezTo>
                      <a:pt x="13359" y="4620"/>
                      <a:pt x="13240" y="4513"/>
                      <a:pt x="13109" y="4513"/>
                    </a:cubicBezTo>
                    <a:cubicBezTo>
                      <a:pt x="13073" y="4513"/>
                      <a:pt x="13050" y="4513"/>
                      <a:pt x="13014" y="4537"/>
                    </a:cubicBezTo>
                    <a:lnTo>
                      <a:pt x="12002" y="2774"/>
                    </a:lnTo>
                    <a:cubicBezTo>
                      <a:pt x="12061" y="2727"/>
                      <a:pt x="12109" y="2655"/>
                      <a:pt x="12109" y="2572"/>
                    </a:cubicBezTo>
                    <a:cubicBezTo>
                      <a:pt x="12109" y="2477"/>
                      <a:pt x="12061" y="2405"/>
                      <a:pt x="12002" y="2358"/>
                    </a:cubicBezTo>
                    <a:lnTo>
                      <a:pt x="13050" y="560"/>
                    </a:lnTo>
                    <a:cubicBezTo>
                      <a:pt x="13073" y="560"/>
                      <a:pt x="13097" y="572"/>
                      <a:pt x="13121" y="572"/>
                    </a:cubicBezTo>
                    <a:cubicBezTo>
                      <a:pt x="13240" y="572"/>
                      <a:pt x="13347" y="500"/>
                      <a:pt x="13371" y="381"/>
                    </a:cubicBezTo>
                    <a:close/>
                    <a:moveTo>
                      <a:pt x="3846" y="2632"/>
                    </a:moveTo>
                    <a:cubicBezTo>
                      <a:pt x="3870" y="2763"/>
                      <a:pt x="3977" y="2846"/>
                      <a:pt x="4120" y="2846"/>
                    </a:cubicBezTo>
                    <a:cubicBezTo>
                      <a:pt x="4144" y="2846"/>
                      <a:pt x="4156" y="2846"/>
                      <a:pt x="4179" y="2834"/>
                    </a:cubicBezTo>
                    <a:lnTo>
                      <a:pt x="5191" y="4596"/>
                    </a:lnTo>
                    <a:cubicBezTo>
                      <a:pt x="5132" y="4632"/>
                      <a:pt x="5096" y="4703"/>
                      <a:pt x="5096" y="4798"/>
                    </a:cubicBezTo>
                    <a:cubicBezTo>
                      <a:pt x="5096" y="4870"/>
                      <a:pt x="5132" y="4941"/>
                      <a:pt x="5191" y="5001"/>
                    </a:cubicBezTo>
                    <a:lnTo>
                      <a:pt x="4179" y="6751"/>
                    </a:lnTo>
                    <a:lnTo>
                      <a:pt x="4120" y="6751"/>
                    </a:lnTo>
                    <a:cubicBezTo>
                      <a:pt x="3977" y="6751"/>
                      <a:pt x="3858" y="6858"/>
                      <a:pt x="3846" y="6989"/>
                    </a:cubicBezTo>
                    <a:lnTo>
                      <a:pt x="1751" y="6989"/>
                    </a:lnTo>
                    <a:cubicBezTo>
                      <a:pt x="1739" y="6858"/>
                      <a:pt x="1620" y="6751"/>
                      <a:pt x="1489" y="6751"/>
                    </a:cubicBezTo>
                    <a:cubicBezTo>
                      <a:pt x="1453" y="6751"/>
                      <a:pt x="1429" y="6751"/>
                      <a:pt x="1393" y="6763"/>
                    </a:cubicBezTo>
                    <a:lnTo>
                      <a:pt x="393" y="5025"/>
                    </a:lnTo>
                    <a:cubicBezTo>
                      <a:pt x="477" y="4977"/>
                      <a:pt x="512" y="4894"/>
                      <a:pt x="512" y="4798"/>
                    </a:cubicBezTo>
                    <a:cubicBezTo>
                      <a:pt x="512" y="4715"/>
                      <a:pt x="477" y="4620"/>
                      <a:pt x="393" y="4572"/>
                    </a:cubicBezTo>
                    <a:lnTo>
                      <a:pt x="1405" y="2834"/>
                    </a:lnTo>
                    <a:cubicBezTo>
                      <a:pt x="1441" y="2846"/>
                      <a:pt x="1465" y="2846"/>
                      <a:pt x="1500" y="2846"/>
                    </a:cubicBezTo>
                    <a:cubicBezTo>
                      <a:pt x="1631" y="2846"/>
                      <a:pt x="1751" y="2751"/>
                      <a:pt x="1762" y="2632"/>
                    </a:cubicBezTo>
                    <a:close/>
                    <a:moveTo>
                      <a:pt x="7692" y="4846"/>
                    </a:moveTo>
                    <a:cubicBezTo>
                      <a:pt x="7704" y="4977"/>
                      <a:pt x="7823" y="5084"/>
                      <a:pt x="7954" y="5084"/>
                    </a:cubicBezTo>
                    <a:cubicBezTo>
                      <a:pt x="7989" y="5084"/>
                      <a:pt x="8013" y="5084"/>
                      <a:pt x="8049" y="5072"/>
                    </a:cubicBezTo>
                    <a:lnTo>
                      <a:pt x="9061" y="6811"/>
                    </a:lnTo>
                    <a:cubicBezTo>
                      <a:pt x="9001" y="6858"/>
                      <a:pt x="8954" y="6930"/>
                      <a:pt x="8954" y="7013"/>
                    </a:cubicBezTo>
                    <a:cubicBezTo>
                      <a:pt x="8954" y="7108"/>
                      <a:pt x="9001" y="7180"/>
                      <a:pt x="9061" y="7239"/>
                    </a:cubicBezTo>
                    <a:lnTo>
                      <a:pt x="8037" y="9025"/>
                    </a:lnTo>
                    <a:cubicBezTo>
                      <a:pt x="8001" y="9025"/>
                      <a:pt x="7989" y="9013"/>
                      <a:pt x="7954" y="9013"/>
                    </a:cubicBezTo>
                    <a:cubicBezTo>
                      <a:pt x="7835" y="9013"/>
                      <a:pt x="7739" y="9085"/>
                      <a:pt x="7704" y="9204"/>
                    </a:cubicBezTo>
                    <a:lnTo>
                      <a:pt x="5632" y="9204"/>
                    </a:lnTo>
                    <a:cubicBezTo>
                      <a:pt x="5608" y="9097"/>
                      <a:pt x="5501" y="9013"/>
                      <a:pt x="5382" y="9013"/>
                    </a:cubicBezTo>
                    <a:cubicBezTo>
                      <a:pt x="5346" y="9013"/>
                      <a:pt x="5334" y="9013"/>
                      <a:pt x="5310" y="9025"/>
                    </a:cubicBezTo>
                    <a:lnTo>
                      <a:pt x="4275" y="7239"/>
                    </a:lnTo>
                    <a:cubicBezTo>
                      <a:pt x="4358" y="7192"/>
                      <a:pt x="4394" y="7108"/>
                      <a:pt x="4394" y="7013"/>
                    </a:cubicBezTo>
                    <a:cubicBezTo>
                      <a:pt x="4394" y="6930"/>
                      <a:pt x="4358" y="6834"/>
                      <a:pt x="4275" y="6799"/>
                    </a:cubicBezTo>
                    <a:lnTo>
                      <a:pt x="5275" y="5072"/>
                    </a:lnTo>
                    <a:cubicBezTo>
                      <a:pt x="5310" y="5084"/>
                      <a:pt x="5334" y="5084"/>
                      <a:pt x="5370" y="5084"/>
                    </a:cubicBezTo>
                    <a:cubicBezTo>
                      <a:pt x="5501" y="5084"/>
                      <a:pt x="5620" y="4977"/>
                      <a:pt x="5632" y="4846"/>
                    </a:cubicBezTo>
                    <a:close/>
                    <a:moveTo>
                      <a:pt x="12811" y="4810"/>
                    </a:moveTo>
                    <a:cubicBezTo>
                      <a:pt x="12823" y="4953"/>
                      <a:pt x="12942" y="5048"/>
                      <a:pt x="13073" y="5048"/>
                    </a:cubicBezTo>
                    <a:cubicBezTo>
                      <a:pt x="13109" y="5048"/>
                      <a:pt x="13145" y="5048"/>
                      <a:pt x="13181" y="5037"/>
                    </a:cubicBezTo>
                    <a:lnTo>
                      <a:pt x="14193" y="6799"/>
                    </a:lnTo>
                    <a:cubicBezTo>
                      <a:pt x="14133" y="6834"/>
                      <a:pt x="14085" y="6918"/>
                      <a:pt x="14085" y="7001"/>
                    </a:cubicBezTo>
                    <a:cubicBezTo>
                      <a:pt x="14085" y="7096"/>
                      <a:pt x="14133" y="7168"/>
                      <a:pt x="14193" y="7227"/>
                    </a:cubicBezTo>
                    <a:lnTo>
                      <a:pt x="13157" y="9025"/>
                    </a:lnTo>
                    <a:cubicBezTo>
                      <a:pt x="13121" y="9013"/>
                      <a:pt x="13109" y="9013"/>
                      <a:pt x="13073" y="9013"/>
                    </a:cubicBezTo>
                    <a:cubicBezTo>
                      <a:pt x="12954" y="9013"/>
                      <a:pt x="12859" y="9085"/>
                      <a:pt x="12823" y="9204"/>
                    </a:cubicBezTo>
                    <a:lnTo>
                      <a:pt x="10787" y="9204"/>
                    </a:lnTo>
                    <a:cubicBezTo>
                      <a:pt x="10752" y="9097"/>
                      <a:pt x="10644" y="9013"/>
                      <a:pt x="10525" y="9013"/>
                    </a:cubicBezTo>
                    <a:cubicBezTo>
                      <a:pt x="10502" y="9013"/>
                      <a:pt x="10466" y="9013"/>
                      <a:pt x="10442" y="9025"/>
                    </a:cubicBezTo>
                    <a:lnTo>
                      <a:pt x="9394" y="7215"/>
                    </a:lnTo>
                    <a:cubicBezTo>
                      <a:pt x="9454" y="7168"/>
                      <a:pt x="9501" y="7096"/>
                      <a:pt x="9501" y="7001"/>
                    </a:cubicBezTo>
                    <a:cubicBezTo>
                      <a:pt x="9501" y="6918"/>
                      <a:pt x="9478" y="6858"/>
                      <a:pt x="9418" y="6799"/>
                    </a:cubicBezTo>
                    <a:lnTo>
                      <a:pt x="10430" y="5037"/>
                    </a:lnTo>
                    <a:cubicBezTo>
                      <a:pt x="10454" y="5048"/>
                      <a:pt x="10502" y="5048"/>
                      <a:pt x="10525" y="5048"/>
                    </a:cubicBezTo>
                    <a:cubicBezTo>
                      <a:pt x="10668" y="5048"/>
                      <a:pt x="10787" y="4953"/>
                      <a:pt x="10799" y="4810"/>
                    </a:cubicBezTo>
                    <a:close/>
                    <a:moveTo>
                      <a:pt x="5382" y="0"/>
                    </a:moveTo>
                    <a:cubicBezTo>
                      <a:pt x="5239" y="0"/>
                      <a:pt x="5120" y="119"/>
                      <a:pt x="5120" y="274"/>
                    </a:cubicBezTo>
                    <a:cubicBezTo>
                      <a:pt x="5120" y="357"/>
                      <a:pt x="5156" y="453"/>
                      <a:pt x="5239" y="500"/>
                    </a:cubicBezTo>
                    <a:lnTo>
                      <a:pt x="4203" y="2286"/>
                    </a:lnTo>
                    <a:cubicBezTo>
                      <a:pt x="4179" y="2262"/>
                      <a:pt x="4144" y="2262"/>
                      <a:pt x="4120" y="2262"/>
                    </a:cubicBezTo>
                    <a:cubicBezTo>
                      <a:pt x="3989" y="2262"/>
                      <a:pt x="3870" y="2370"/>
                      <a:pt x="3846" y="2501"/>
                    </a:cubicBezTo>
                    <a:lnTo>
                      <a:pt x="1762" y="2501"/>
                    </a:lnTo>
                    <a:cubicBezTo>
                      <a:pt x="1751" y="2370"/>
                      <a:pt x="1631" y="2262"/>
                      <a:pt x="1500" y="2262"/>
                    </a:cubicBezTo>
                    <a:cubicBezTo>
                      <a:pt x="1346" y="2262"/>
                      <a:pt x="1227" y="2382"/>
                      <a:pt x="1227" y="2536"/>
                    </a:cubicBezTo>
                    <a:cubicBezTo>
                      <a:pt x="1227" y="2620"/>
                      <a:pt x="1274" y="2703"/>
                      <a:pt x="1346" y="2763"/>
                    </a:cubicBezTo>
                    <a:lnTo>
                      <a:pt x="334" y="4501"/>
                    </a:lnTo>
                    <a:cubicBezTo>
                      <a:pt x="310" y="4501"/>
                      <a:pt x="298" y="4489"/>
                      <a:pt x="262" y="4489"/>
                    </a:cubicBezTo>
                    <a:cubicBezTo>
                      <a:pt x="119" y="4489"/>
                      <a:pt x="0" y="4608"/>
                      <a:pt x="0" y="4751"/>
                    </a:cubicBezTo>
                    <a:cubicBezTo>
                      <a:pt x="0" y="4906"/>
                      <a:pt x="119" y="5025"/>
                      <a:pt x="262" y="5025"/>
                    </a:cubicBezTo>
                    <a:cubicBezTo>
                      <a:pt x="298" y="5025"/>
                      <a:pt x="322" y="5025"/>
                      <a:pt x="334" y="5001"/>
                    </a:cubicBezTo>
                    <a:lnTo>
                      <a:pt x="1334" y="6751"/>
                    </a:lnTo>
                    <a:cubicBezTo>
                      <a:pt x="1274" y="6787"/>
                      <a:pt x="1227" y="6882"/>
                      <a:pt x="1227" y="6953"/>
                    </a:cubicBezTo>
                    <a:cubicBezTo>
                      <a:pt x="1227" y="7108"/>
                      <a:pt x="1346" y="7227"/>
                      <a:pt x="1500" y="7227"/>
                    </a:cubicBezTo>
                    <a:cubicBezTo>
                      <a:pt x="1631" y="7227"/>
                      <a:pt x="1739" y="7132"/>
                      <a:pt x="1762" y="7001"/>
                    </a:cubicBezTo>
                    <a:lnTo>
                      <a:pt x="3870" y="7001"/>
                    </a:lnTo>
                    <a:cubicBezTo>
                      <a:pt x="3894" y="7120"/>
                      <a:pt x="4001" y="7227"/>
                      <a:pt x="4132" y="7227"/>
                    </a:cubicBezTo>
                    <a:cubicBezTo>
                      <a:pt x="4167" y="7227"/>
                      <a:pt x="4179" y="7227"/>
                      <a:pt x="4203" y="7204"/>
                    </a:cubicBezTo>
                    <a:lnTo>
                      <a:pt x="5239" y="8989"/>
                    </a:lnTo>
                    <a:cubicBezTo>
                      <a:pt x="5156" y="9037"/>
                      <a:pt x="5120" y="9132"/>
                      <a:pt x="5120" y="9216"/>
                    </a:cubicBezTo>
                    <a:cubicBezTo>
                      <a:pt x="5120" y="9370"/>
                      <a:pt x="5239" y="9490"/>
                      <a:pt x="5382" y="9490"/>
                    </a:cubicBezTo>
                    <a:cubicBezTo>
                      <a:pt x="5537" y="9490"/>
                      <a:pt x="5656" y="9370"/>
                      <a:pt x="5656" y="9216"/>
                    </a:cubicBezTo>
                    <a:lnTo>
                      <a:pt x="7692" y="9216"/>
                    </a:lnTo>
                    <a:cubicBezTo>
                      <a:pt x="7692" y="9370"/>
                      <a:pt x="7811" y="9490"/>
                      <a:pt x="7954" y="9490"/>
                    </a:cubicBezTo>
                    <a:cubicBezTo>
                      <a:pt x="8108" y="9490"/>
                      <a:pt x="8228" y="9370"/>
                      <a:pt x="8228" y="9216"/>
                    </a:cubicBezTo>
                    <a:cubicBezTo>
                      <a:pt x="8228" y="9132"/>
                      <a:pt x="8180" y="9037"/>
                      <a:pt x="8108" y="8989"/>
                    </a:cubicBezTo>
                    <a:lnTo>
                      <a:pt x="9144" y="7204"/>
                    </a:lnTo>
                    <a:cubicBezTo>
                      <a:pt x="9180" y="7227"/>
                      <a:pt x="9204" y="7227"/>
                      <a:pt x="9240" y="7227"/>
                    </a:cubicBezTo>
                    <a:cubicBezTo>
                      <a:pt x="9263" y="7227"/>
                      <a:pt x="9299" y="7227"/>
                      <a:pt x="9347" y="7204"/>
                    </a:cubicBezTo>
                    <a:lnTo>
                      <a:pt x="10383" y="9013"/>
                    </a:lnTo>
                    <a:cubicBezTo>
                      <a:pt x="10323" y="9049"/>
                      <a:pt x="10275" y="9144"/>
                      <a:pt x="10275" y="9228"/>
                    </a:cubicBezTo>
                    <a:cubicBezTo>
                      <a:pt x="10275" y="9382"/>
                      <a:pt x="10394" y="9501"/>
                      <a:pt x="10549" y="9501"/>
                    </a:cubicBezTo>
                    <a:cubicBezTo>
                      <a:pt x="10692" y="9501"/>
                      <a:pt x="10811" y="9382"/>
                      <a:pt x="10811" y="9228"/>
                    </a:cubicBezTo>
                    <a:lnTo>
                      <a:pt x="12823" y="9228"/>
                    </a:lnTo>
                    <a:cubicBezTo>
                      <a:pt x="12823" y="9382"/>
                      <a:pt x="12942" y="9501"/>
                      <a:pt x="13085" y="9501"/>
                    </a:cubicBezTo>
                    <a:cubicBezTo>
                      <a:pt x="13240" y="9501"/>
                      <a:pt x="13359" y="9382"/>
                      <a:pt x="13359" y="9228"/>
                    </a:cubicBezTo>
                    <a:cubicBezTo>
                      <a:pt x="13359" y="9144"/>
                      <a:pt x="13311" y="9049"/>
                      <a:pt x="13240" y="9013"/>
                    </a:cubicBezTo>
                    <a:lnTo>
                      <a:pt x="14276" y="7204"/>
                    </a:lnTo>
                    <a:cubicBezTo>
                      <a:pt x="14312" y="7227"/>
                      <a:pt x="14335" y="7227"/>
                      <a:pt x="14371" y="7227"/>
                    </a:cubicBezTo>
                    <a:cubicBezTo>
                      <a:pt x="14514" y="7227"/>
                      <a:pt x="14633" y="7108"/>
                      <a:pt x="14633" y="6953"/>
                    </a:cubicBezTo>
                    <a:cubicBezTo>
                      <a:pt x="14633" y="6811"/>
                      <a:pt x="14514" y="6692"/>
                      <a:pt x="14371" y="6692"/>
                    </a:cubicBezTo>
                    <a:cubicBezTo>
                      <a:pt x="14335" y="6692"/>
                      <a:pt x="14300" y="6692"/>
                      <a:pt x="14264" y="6703"/>
                    </a:cubicBezTo>
                    <a:lnTo>
                      <a:pt x="13252" y="4941"/>
                    </a:lnTo>
                    <a:cubicBezTo>
                      <a:pt x="13300" y="4906"/>
                      <a:pt x="13347" y="4846"/>
                      <a:pt x="13347" y="4787"/>
                    </a:cubicBezTo>
                    <a:lnTo>
                      <a:pt x="15395" y="4787"/>
                    </a:lnTo>
                    <a:cubicBezTo>
                      <a:pt x="15407" y="4918"/>
                      <a:pt x="15526" y="5025"/>
                      <a:pt x="15669" y="5025"/>
                    </a:cubicBezTo>
                    <a:cubicBezTo>
                      <a:pt x="15812" y="5025"/>
                      <a:pt x="15931" y="4906"/>
                      <a:pt x="15931" y="4751"/>
                    </a:cubicBezTo>
                    <a:cubicBezTo>
                      <a:pt x="15931" y="4667"/>
                      <a:pt x="15883" y="4572"/>
                      <a:pt x="15812" y="4525"/>
                    </a:cubicBezTo>
                    <a:lnTo>
                      <a:pt x="16812" y="2798"/>
                    </a:lnTo>
                    <a:cubicBezTo>
                      <a:pt x="16955" y="2798"/>
                      <a:pt x="17074" y="2679"/>
                      <a:pt x="17074" y="2536"/>
                    </a:cubicBezTo>
                    <a:cubicBezTo>
                      <a:pt x="17121" y="2417"/>
                      <a:pt x="16991" y="2298"/>
                      <a:pt x="16848" y="2298"/>
                    </a:cubicBezTo>
                    <a:lnTo>
                      <a:pt x="15812" y="548"/>
                    </a:lnTo>
                    <a:cubicBezTo>
                      <a:pt x="15895" y="500"/>
                      <a:pt x="15955" y="405"/>
                      <a:pt x="15955" y="310"/>
                    </a:cubicBezTo>
                    <a:cubicBezTo>
                      <a:pt x="15955" y="155"/>
                      <a:pt x="15836" y="36"/>
                      <a:pt x="15681" y="36"/>
                    </a:cubicBezTo>
                    <a:cubicBezTo>
                      <a:pt x="15538" y="36"/>
                      <a:pt x="15419" y="155"/>
                      <a:pt x="15419" y="310"/>
                    </a:cubicBezTo>
                    <a:lnTo>
                      <a:pt x="13359" y="310"/>
                    </a:lnTo>
                    <a:cubicBezTo>
                      <a:pt x="13359" y="155"/>
                      <a:pt x="13240" y="36"/>
                      <a:pt x="13097" y="36"/>
                    </a:cubicBezTo>
                    <a:cubicBezTo>
                      <a:pt x="12942" y="36"/>
                      <a:pt x="12823" y="155"/>
                      <a:pt x="12823" y="310"/>
                    </a:cubicBezTo>
                    <a:cubicBezTo>
                      <a:pt x="12823" y="393"/>
                      <a:pt x="12871" y="488"/>
                      <a:pt x="12942" y="524"/>
                    </a:cubicBezTo>
                    <a:lnTo>
                      <a:pt x="11918" y="2310"/>
                    </a:lnTo>
                    <a:cubicBezTo>
                      <a:pt x="11883" y="2298"/>
                      <a:pt x="11859" y="2298"/>
                      <a:pt x="11811" y="2298"/>
                    </a:cubicBezTo>
                    <a:cubicBezTo>
                      <a:pt x="11668" y="2298"/>
                      <a:pt x="11549" y="2417"/>
                      <a:pt x="11549" y="2560"/>
                    </a:cubicBezTo>
                    <a:cubicBezTo>
                      <a:pt x="11549" y="2715"/>
                      <a:pt x="11668" y="2834"/>
                      <a:pt x="11811" y="2834"/>
                    </a:cubicBezTo>
                    <a:cubicBezTo>
                      <a:pt x="11847" y="2834"/>
                      <a:pt x="11871" y="2834"/>
                      <a:pt x="11918" y="2822"/>
                    </a:cubicBezTo>
                    <a:lnTo>
                      <a:pt x="12930" y="4572"/>
                    </a:lnTo>
                    <a:cubicBezTo>
                      <a:pt x="12871" y="4620"/>
                      <a:pt x="12835" y="4679"/>
                      <a:pt x="12823" y="4739"/>
                    </a:cubicBezTo>
                    <a:lnTo>
                      <a:pt x="10811" y="4739"/>
                    </a:lnTo>
                    <a:cubicBezTo>
                      <a:pt x="10799" y="4608"/>
                      <a:pt x="10680" y="4501"/>
                      <a:pt x="10549" y="4501"/>
                    </a:cubicBezTo>
                    <a:cubicBezTo>
                      <a:pt x="10394" y="4501"/>
                      <a:pt x="10275" y="4620"/>
                      <a:pt x="10275" y="4763"/>
                    </a:cubicBezTo>
                    <a:cubicBezTo>
                      <a:pt x="10275" y="4846"/>
                      <a:pt x="10311" y="4918"/>
                      <a:pt x="10371" y="4977"/>
                    </a:cubicBezTo>
                    <a:lnTo>
                      <a:pt x="9359" y="6727"/>
                    </a:lnTo>
                    <a:cubicBezTo>
                      <a:pt x="9323" y="6715"/>
                      <a:pt x="9287" y="6715"/>
                      <a:pt x="9251" y="6715"/>
                    </a:cubicBezTo>
                    <a:cubicBezTo>
                      <a:pt x="9228" y="6715"/>
                      <a:pt x="9180" y="6715"/>
                      <a:pt x="9144" y="6727"/>
                    </a:cubicBezTo>
                    <a:lnTo>
                      <a:pt x="8132" y="4989"/>
                    </a:lnTo>
                    <a:cubicBezTo>
                      <a:pt x="8192" y="4941"/>
                      <a:pt x="8239" y="4858"/>
                      <a:pt x="8239" y="4763"/>
                    </a:cubicBezTo>
                    <a:cubicBezTo>
                      <a:pt x="8239" y="4679"/>
                      <a:pt x="8192" y="4608"/>
                      <a:pt x="8132" y="4548"/>
                    </a:cubicBezTo>
                    <a:lnTo>
                      <a:pt x="9144" y="2786"/>
                    </a:lnTo>
                    <a:cubicBezTo>
                      <a:pt x="9180" y="2798"/>
                      <a:pt x="9204" y="2798"/>
                      <a:pt x="9240" y="2798"/>
                    </a:cubicBezTo>
                    <a:cubicBezTo>
                      <a:pt x="9382" y="2798"/>
                      <a:pt x="9501" y="2679"/>
                      <a:pt x="9501" y="2536"/>
                    </a:cubicBezTo>
                    <a:cubicBezTo>
                      <a:pt x="9501" y="2382"/>
                      <a:pt x="9382" y="2262"/>
                      <a:pt x="9240" y="2262"/>
                    </a:cubicBezTo>
                    <a:cubicBezTo>
                      <a:pt x="9204" y="2262"/>
                      <a:pt x="9180" y="2262"/>
                      <a:pt x="9144" y="2286"/>
                    </a:cubicBezTo>
                    <a:lnTo>
                      <a:pt x="8120" y="500"/>
                    </a:lnTo>
                    <a:cubicBezTo>
                      <a:pt x="8192" y="453"/>
                      <a:pt x="8239" y="357"/>
                      <a:pt x="8239" y="274"/>
                    </a:cubicBezTo>
                    <a:cubicBezTo>
                      <a:pt x="8239" y="119"/>
                      <a:pt x="8120" y="0"/>
                      <a:pt x="7977" y="0"/>
                    </a:cubicBezTo>
                    <a:cubicBezTo>
                      <a:pt x="7823" y="0"/>
                      <a:pt x="7704" y="119"/>
                      <a:pt x="7704" y="274"/>
                    </a:cubicBezTo>
                    <a:lnTo>
                      <a:pt x="5656" y="274"/>
                    </a:lnTo>
                    <a:cubicBezTo>
                      <a:pt x="5656" y="119"/>
                      <a:pt x="5537" y="0"/>
                      <a:pt x="5382" y="0"/>
                    </a:cubicBez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05" name="Google Shape;2705;p66"/>
              <p:cNvSpPr/>
              <p:nvPr/>
            </p:nvSpPr>
            <p:spPr>
              <a:xfrm>
                <a:off x="2930700" y="3539250"/>
                <a:ext cx="139350" cy="125350"/>
              </a:xfrm>
              <a:custGeom>
                <a:avLst/>
                <a:gdLst/>
                <a:ahLst/>
                <a:cxnLst/>
                <a:rect l="l" t="t" r="r" b="b"/>
                <a:pathLst>
                  <a:path w="5574" h="5014" extrusionOk="0">
                    <a:moveTo>
                      <a:pt x="3847" y="334"/>
                    </a:moveTo>
                    <a:cubicBezTo>
                      <a:pt x="3859" y="465"/>
                      <a:pt x="3978" y="572"/>
                      <a:pt x="4109" y="572"/>
                    </a:cubicBezTo>
                    <a:cubicBezTo>
                      <a:pt x="4144" y="572"/>
                      <a:pt x="4168" y="572"/>
                      <a:pt x="4204" y="560"/>
                    </a:cubicBezTo>
                    <a:lnTo>
                      <a:pt x="5204" y="2287"/>
                    </a:lnTo>
                    <a:cubicBezTo>
                      <a:pt x="5109" y="2322"/>
                      <a:pt x="5049" y="2418"/>
                      <a:pt x="5049" y="2525"/>
                    </a:cubicBezTo>
                    <a:cubicBezTo>
                      <a:pt x="5049" y="2620"/>
                      <a:pt x="5109" y="2715"/>
                      <a:pt x="5204" y="2763"/>
                    </a:cubicBezTo>
                    <a:lnTo>
                      <a:pt x="4156" y="4513"/>
                    </a:lnTo>
                    <a:lnTo>
                      <a:pt x="4097" y="4513"/>
                    </a:lnTo>
                    <a:cubicBezTo>
                      <a:pt x="3978" y="4513"/>
                      <a:pt x="3870" y="4585"/>
                      <a:pt x="3847" y="4704"/>
                    </a:cubicBezTo>
                    <a:lnTo>
                      <a:pt x="1787" y="4704"/>
                    </a:lnTo>
                    <a:cubicBezTo>
                      <a:pt x="1763" y="4597"/>
                      <a:pt x="1656" y="4513"/>
                      <a:pt x="1537" y="4513"/>
                    </a:cubicBezTo>
                    <a:cubicBezTo>
                      <a:pt x="1513" y="4513"/>
                      <a:pt x="1477" y="4513"/>
                      <a:pt x="1454" y="4525"/>
                    </a:cubicBezTo>
                    <a:lnTo>
                      <a:pt x="418" y="2739"/>
                    </a:lnTo>
                    <a:cubicBezTo>
                      <a:pt x="501" y="2703"/>
                      <a:pt x="561" y="2608"/>
                      <a:pt x="561" y="2501"/>
                    </a:cubicBezTo>
                    <a:cubicBezTo>
                      <a:pt x="561" y="2418"/>
                      <a:pt x="513" y="2322"/>
                      <a:pt x="441" y="2287"/>
                    </a:cubicBezTo>
                    <a:lnTo>
                      <a:pt x="1430" y="536"/>
                    </a:lnTo>
                    <a:cubicBezTo>
                      <a:pt x="1465" y="560"/>
                      <a:pt x="1513" y="572"/>
                      <a:pt x="1549" y="572"/>
                    </a:cubicBezTo>
                    <a:cubicBezTo>
                      <a:pt x="1692" y="572"/>
                      <a:pt x="1811" y="465"/>
                      <a:pt x="1823" y="334"/>
                    </a:cubicBezTo>
                    <a:close/>
                    <a:moveTo>
                      <a:pt x="1537" y="1"/>
                    </a:moveTo>
                    <a:cubicBezTo>
                      <a:pt x="1394" y="1"/>
                      <a:pt x="1275" y="120"/>
                      <a:pt x="1275" y="275"/>
                    </a:cubicBezTo>
                    <a:cubicBezTo>
                      <a:pt x="1275" y="346"/>
                      <a:pt x="1299" y="417"/>
                      <a:pt x="1358" y="465"/>
                    </a:cubicBezTo>
                    <a:lnTo>
                      <a:pt x="346" y="2215"/>
                    </a:lnTo>
                    <a:cubicBezTo>
                      <a:pt x="322" y="2215"/>
                      <a:pt x="299" y="2203"/>
                      <a:pt x="275" y="2203"/>
                    </a:cubicBezTo>
                    <a:cubicBezTo>
                      <a:pt x="120" y="2203"/>
                      <a:pt x="1" y="2322"/>
                      <a:pt x="1" y="2477"/>
                    </a:cubicBezTo>
                    <a:cubicBezTo>
                      <a:pt x="1" y="2620"/>
                      <a:pt x="120" y="2739"/>
                      <a:pt x="275" y="2739"/>
                    </a:cubicBezTo>
                    <a:lnTo>
                      <a:pt x="334" y="2739"/>
                    </a:lnTo>
                    <a:lnTo>
                      <a:pt x="1370" y="4537"/>
                    </a:lnTo>
                    <a:cubicBezTo>
                      <a:pt x="1311" y="4585"/>
                      <a:pt x="1275" y="4656"/>
                      <a:pt x="1275" y="4751"/>
                    </a:cubicBezTo>
                    <a:cubicBezTo>
                      <a:pt x="1275" y="4894"/>
                      <a:pt x="1394" y="5013"/>
                      <a:pt x="1537" y="5013"/>
                    </a:cubicBezTo>
                    <a:cubicBezTo>
                      <a:pt x="1692" y="5013"/>
                      <a:pt x="1811" y="4894"/>
                      <a:pt x="1811" y="4751"/>
                    </a:cubicBezTo>
                    <a:lnTo>
                      <a:pt x="3835" y="4751"/>
                    </a:lnTo>
                    <a:cubicBezTo>
                      <a:pt x="3835" y="4894"/>
                      <a:pt x="3954" y="5013"/>
                      <a:pt x="4097" y="5013"/>
                    </a:cubicBezTo>
                    <a:cubicBezTo>
                      <a:pt x="4251" y="5013"/>
                      <a:pt x="4371" y="4894"/>
                      <a:pt x="4371" y="4751"/>
                    </a:cubicBezTo>
                    <a:cubicBezTo>
                      <a:pt x="4371" y="4644"/>
                      <a:pt x="4311" y="4573"/>
                      <a:pt x="4228" y="4513"/>
                    </a:cubicBezTo>
                    <a:lnTo>
                      <a:pt x="5240" y="2751"/>
                    </a:lnTo>
                    <a:lnTo>
                      <a:pt x="5275" y="2751"/>
                    </a:lnTo>
                    <a:cubicBezTo>
                      <a:pt x="5418" y="2751"/>
                      <a:pt x="5537" y="2632"/>
                      <a:pt x="5537" y="2489"/>
                    </a:cubicBezTo>
                    <a:cubicBezTo>
                      <a:pt x="5573" y="2358"/>
                      <a:pt x="5454" y="2239"/>
                      <a:pt x="5287" y="2239"/>
                    </a:cubicBezTo>
                    <a:lnTo>
                      <a:pt x="5264" y="2239"/>
                    </a:lnTo>
                    <a:lnTo>
                      <a:pt x="4251" y="501"/>
                    </a:lnTo>
                    <a:cubicBezTo>
                      <a:pt x="4323" y="453"/>
                      <a:pt x="4371" y="358"/>
                      <a:pt x="4371" y="275"/>
                    </a:cubicBezTo>
                    <a:cubicBezTo>
                      <a:pt x="4371" y="120"/>
                      <a:pt x="4251" y="1"/>
                      <a:pt x="4097" y="1"/>
                    </a:cubicBezTo>
                    <a:cubicBezTo>
                      <a:pt x="3966" y="1"/>
                      <a:pt x="3847" y="108"/>
                      <a:pt x="3835" y="239"/>
                    </a:cubicBezTo>
                    <a:lnTo>
                      <a:pt x="1811" y="239"/>
                    </a:lnTo>
                    <a:cubicBezTo>
                      <a:pt x="1787" y="108"/>
                      <a:pt x="1668" y="1"/>
                      <a:pt x="1537" y="1"/>
                    </a:cubicBez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06" name="Google Shape;2706;p66"/>
              <p:cNvSpPr/>
              <p:nvPr/>
            </p:nvSpPr>
            <p:spPr>
              <a:xfrm>
                <a:off x="2092500" y="3330300"/>
                <a:ext cx="1008200" cy="58950"/>
              </a:xfrm>
              <a:custGeom>
                <a:avLst/>
                <a:gdLst/>
                <a:ahLst/>
                <a:cxnLst/>
                <a:rect l="l" t="t" r="r" b="b"/>
                <a:pathLst>
                  <a:path w="40328" h="2358" extrusionOk="0">
                    <a:moveTo>
                      <a:pt x="1" y="1"/>
                    </a:moveTo>
                    <a:lnTo>
                      <a:pt x="1" y="2358"/>
                    </a:lnTo>
                    <a:lnTo>
                      <a:pt x="40327" y="2358"/>
                    </a:lnTo>
                    <a:lnTo>
                      <a:pt x="40327" y="1"/>
                    </a:lnTo>
                    <a:close/>
                  </a:path>
                </a:pathLst>
              </a:custGeom>
              <a:solidFill>
                <a:schemeClr val="accent4"/>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07" name="Google Shape;2707;p66"/>
              <p:cNvSpPr/>
              <p:nvPr/>
            </p:nvSpPr>
            <p:spPr>
              <a:xfrm>
                <a:off x="2169900" y="3447575"/>
                <a:ext cx="298875" cy="9550"/>
              </a:xfrm>
              <a:custGeom>
                <a:avLst/>
                <a:gdLst/>
                <a:ahLst/>
                <a:cxnLst/>
                <a:rect l="l" t="t" r="r" b="b"/>
                <a:pathLst>
                  <a:path w="11955" h="382" extrusionOk="0">
                    <a:moveTo>
                      <a:pt x="1" y="1"/>
                    </a:moveTo>
                    <a:lnTo>
                      <a:pt x="1" y="382"/>
                    </a:lnTo>
                    <a:lnTo>
                      <a:pt x="11954" y="382"/>
                    </a:lnTo>
                    <a:lnTo>
                      <a:pt x="11954" y="1"/>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08" name="Google Shape;2708;p66"/>
              <p:cNvSpPr/>
              <p:nvPr/>
            </p:nvSpPr>
            <p:spPr>
              <a:xfrm>
                <a:off x="2169900" y="3624975"/>
                <a:ext cx="298875" cy="9550"/>
              </a:xfrm>
              <a:custGeom>
                <a:avLst/>
                <a:gdLst/>
                <a:ahLst/>
                <a:cxnLst/>
                <a:rect l="l" t="t" r="r" b="b"/>
                <a:pathLst>
                  <a:path w="11955" h="382" extrusionOk="0">
                    <a:moveTo>
                      <a:pt x="1" y="1"/>
                    </a:moveTo>
                    <a:lnTo>
                      <a:pt x="1" y="382"/>
                    </a:lnTo>
                    <a:lnTo>
                      <a:pt x="11954" y="382"/>
                    </a:lnTo>
                    <a:lnTo>
                      <a:pt x="11954" y="1"/>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09" name="Google Shape;2709;p66"/>
              <p:cNvSpPr/>
              <p:nvPr/>
            </p:nvSpPr>
            <p:spPr>
              <a:xfrm>
                <a:off x="2169900" y="3663975"/>
                <a:ext cx="298875" cy="9850"/>
              </a:xfrm>
              <a:custGeom>
                <a:avLst/>
                <a:gdLst/>
                <a:ahLst/>
                <a:cxnLst/>
                <a:rect l="l" t="t" r="r" b="b"/>
                <a:pathLst>
                  <a:path w="11955" h="394" extrusionOk="0">
                    <a:moveTo>
                      <a:pt x="1" y="0"/>
                    </a:moveTo>
                    <a:lnTo>
                      <a:pt x="1" y="393"/>
                    </a:lnTo>
                    <a:lnTo>
                      <a:pt x="11954" y="393"/>
                    </a:lnTo>
                    <a:lnTo>
                      <a:pt x="11954" y="0"/>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0" name="Google Shape;2710;p66"/>
              <p:cNvSpPr/>
              <p:nvPr/>
            </p:nvSpPr>
            <p:spPr>
              <a:xfrm>
                <a:off x="2169900" y="3702675"/>
                <a:ext cx="298875" cy="9550"/>
              </a:xfrm>
              <a:custGeom>
                <a:avLst/>
                <a:gdLst/>
                <a:ahLst/>
                <a:cxnLst/>
                <a:rect l="l" t="t" r="r" b="b"/>
                <a:pathLst>
                  <a:path w="11955" h="382" extrusionOk="0">
                    <a:moveTo>
                      <a:pt x="1" y="0"/>
                    </a:moveTo>
                    <a:lnTo>
                      <a:pt x="1" y="381"/>
                    </a:lnTo>
                    <a:lnTo>
                      <a:pt x="11954" y="381"/>
                    </a:lnTo>
                    <a:lnTo>
                      <a:pt x="11954" y="0"/>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1" name="Google Shape;2711;p66"/>
              <p:cNvSpPr/>
              <p:nvPr/>
            </p:nvSpPr>
            <p:spPr>
              <a:xfrm>
                <a:off x="2169900" y="3741375"/>
                <a:ext cx="298875" cy="9550"/>
              </a:xfrm>
              <a:custGeom>
                <a:avLst/>
                <a:gdLst/>
                <a:ahLst/>
                <a:cxnLst/>
                <a:rect l="l" t="t" r="r" b="b"/>
                <a:pathLst>
                  <a:path w="11955" h="382" extrusionOk="0">
                    <a:moveTo>
                      <a:pt x="1" y="0"/>
                    </a:moveTo>
                    <a:lnTo>
                      <a:pt x="1" y="381"/>
                    </a:lnTo>
                    <a:lnTo>
                      <a:pt x="11954" y="381"/>
                    </a:lnTo>
                    <a:lnTo>
                      <a:pt x="11954" y="0"/>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2" name="Google Shape;2712;p66"/>
              <p:cNvSpPr/>
              <p:nvPr/>
            </p:nvSpPr>
            <p:spPr>
              <a:xfrm>
                <a:off x="2169900" y="3780350"/>
                <a:ext cx="298875" cy="9850"/>
              </a:xfrm>
              <a:custGeom>
                <a:avLst/>
                <a:gdLst/>
                <a:ahLst/>
                <a:cxnLst/>
                <a:rect l="l" t="t" r="r" b="b"/>
                <a:pathLst>
                  <a:path w="11955" h="394" extrusionOk="0">
                    <a:moveTo>
                      <a:pt x="1" y="1"/>
                    </a:moveTo>
                    <a:lnTo>
                      <a:pt x="1" y="394"/>
                    </a:lnTo>
                    <a:lnTo>
                      <a:pt x="11954" y="394"/>
                    </a:lnTo>
                    <a:lnTo>
                      <a:pt x="11954" y="1"/>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3" name="Google Shape;2713;p66"/>
              <p:cNvSpPr/>
              <p:nvPr/>
            </p:nvSpPr>
            <p:spPr>
              <a:xfrm>
                <a:off x="2169900" y="3819050"/>
                <a:ext cx="298875" cy="9850"/>
              </a:xfrm>
              <a:custGeom>
                <a:avLst/>
                <a:gdLst/>
                <a:ahLst/>
                <a:cxnLst/>
                <a:rect l="l" t="t" r="r" b="b"/>
                <a:pathLst>
                  <a:path w="11955" h="394" extrusionOk="0">
                    <a:moveTo>
                      <a:pt x="1" y="1"/>
                    </a:moveTo>
                    <a:lnTo>
                      <a:pt x="1" y="393"/>
                    </a:lnTo>
                    <a:lnTo>
                      <a:pt x="11954" y="393"/>
                    </a:lnTo>
                    <a:lnTo>
                      <a:pt x="11954" y="1"/>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4" name="Google Shape;2714;p66"/>
              <p:cNvSpPr/>
              <p:nvPr/>
            </p:nvSpPr>
            <p:spPr>
              <a:xfrm>
                <a:off x="2554475" y="3730950"/>
                <a:ext cx="514975" cy="11625"/>
              </a:xfrm>
              <a:custGeom>
                <a:avLst/>
                <a:gdLst/>
                <a:ahLst/>
                <a:cxnLst/>
                <a:rect l="l" t="t" r="r" b="b"/>
                <a:pathLst>
                  <a:path w="20599" h="465" extrusionOk="0">
                    <a:moveTo>
                      <a:pt x="0" y="0"/>
                    </a:moveTo>
                    <a:lnTo>
                      <a:pt x="0" y="465"/>
                    </a:lnTo>
                    <a:lnTo>
                      <a:pt x="20598" y="465"/>
                    </a:lnTo>
                    <a:lnTo>
                      <a:pt x="20598" y="0"/>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5" name="Google Shape;2715;p66"/>
              <p:cNvSpPr/>
              <p:nvPr/>
            </p:nvSpPr>
            <p:spPr>
              <a:xfrm>
                <a:off x="2554475" y="3754750"/>
                <a:ext cx="514975" cy="11650"/>
              </a:xfrm>
              <a:custGeom>
                <a:avLst/>
                <a:gdLst/>
                <a:ahLst/>
                <a:cxnLst/>
                <a:rect l="l" t="t" r="r" b="b"/>
                <a:pathLst>
                  <a:path w="20599" h="466" extrusionOk="0">
                    <a:moveTo>
                      <a:pt x="0" y="1"/>
                    </a:moveTo>
                    <a:lnTo>
                      <a:pt x="0" y="465"/>
                    </a:lnTo>
                    <a:lnTo>
                      <a:pt x="20598" y="465"/>
                    </a:lnTo>
                    <a:lnTo>
                      <a:pt x="20598" y="1"/>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6" name="Google Shape;2716;p66"/>
              <p:cNvSpPr/>
              <p:nvPr/>
            </p:nvSpPr>
            <p:spPr>
              <a:xfrm>
                <a:off x="2554475" y="3778275"/>
                <a:ext cx="514975" cy="11625"/>
              </a:xfrm>
              <a:custGeom>
                <a:avLst/>
                <a:gdLst/>
                <a:ahLst/>
                <a:cxnLst/>
                <a:rect l="l" t="t" r="r" b="b"/>
                <a:pathLst>
                  <a:path w="20599" h="465" extrusionOk="0">
                    <a:moveTo>
                      <a:pt x="0" y="0"/>
                    </a:moveTo>
                    <a:lnTo>
                      <a:pt x="0" y="465"/>
                    </a:lnTo>
                    <a:lnTo>
                      <a:pt x="20598" y="465"/>
                    </a:lnTo>
                    <a:lnTo>
                      <a:pt x="20598" y="0"/>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7" name="Google Shape;2717;p66"/>
              <p:cNvSpPr/>
              <p:nvPr/>
            </p:nvSpPr>
            <p:spPr>
              <a:xfrm>
                <a:off x="2959875" y="3346075"/>
                <a:ext cx="29800" cy="29800"/>
              </a:xfrm>
              <a:custGeom>
                <a:avLst/>
                <a:gdLst/>
                <a:ahLst/>
                <a:cxnLst/>
                <a:rect l="l" t="t" r="r" b="b"/>
                <a:pathLst>
                  <a:path w="1192" h="1192" extrusionOk="0">
                    <a:moveTo>
                      <a:pt x="596" y="1"/>
                    </a:moveTo>
                    <a:cubicBezTo>
                      <a:pt x="263" y="1"/>
                      <a:pt x="1" y="274"/>
                      <a:pt x="1" y="596"/>
                    </a:cubicBezTo>
                    <a:cubicBezTo>
                      <a:pt x="1" y="929"/>
                      <a:pt x="263" y="1191"/>
                      <a:pt x="596" y="1191"/>
                    </a:cubicBezTo>
                    <a:cubicBezTo>
                      <a:pt x="918" y="1191"/>
                      <a:pt x="1191" y="929"/>
                      <a:pt x="1191" y="596"/>
                    </a:cubicBezTo>
                    <a:cubicBezTo>
                      <a:pt x="1191" y="274"/>
                      <a:pt x="918" y="1"/>
                      <a:pt x="596" y="1"/>
                    </a:cubicBez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8" name="Google Shape;2718;p66"/>
              <p:cNvSpPr/>
              <p:nvPr/>
            </p:nvSpPr>
            <p:spPr>
              <a:xfrm>
                <a:off x="3000075" y="3346075"/>
                <a:ext cx="29775" cy="29800"/>
              </a:xfrm>
              <a:custGeom>
                <a:avLst/>
                <a:gdLst/>
                <a:ahLst/>
                <a:cxnLst/>
                <a:rect l="l" t="t" r="r" b="b"/>
                <a:pathLst>
                  <a:path w="1191" h="1192" extrusionOk="0">
                    <a:moveTo>
                      <a:pt x="595" y="1"/>
                    </a:moveTo>
                    <a:cubicBezTo>
                      <a:pt x="262" y="1"/>
                      <a:pt x="0" y="274"/>
                      <a:pt x="0" y="596"/>
                    </a:cubicBezTo>
                    <a:cubicBezTo>
                      <a:pt x="0" y="929"/>
                      <a:pt x="262" y="1191"/>
                      <a:pt x="595" y="1191"/>
                    </a:cubicBezTo>
                    <a:cubicBezTo>
                      <a:pt x="917" y="1191"/>
                      <a:pt x="1191" y="929"/>
                      <a:pt x="1191" y="596"/>
                    </a:cubicBezTo>
                    <a:cubicBezTo>
                      <a:pt x="1191" y="274"/>
                      <a:pt x="917" y="1"/>
                      <a:pt x="595" y="1"/>
                    </a:cubicBez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19" name="Google Shape;2719;p66"/>
              <p:cNvSpPr/>
              <p:nvPr/>
            </p:nvSpPr>
            <p:spPr>
              <a:xfrm>
                <a:off x="3040250" y="3346075"/>
                <a:ext cx="29800" cy="29800"/>
              </a:xfrm>
              <a:custGeom>
                <a:avLst/>
                <a:gdLst/>
                <a:ahLst/>
                <a:cxnLst/>
                <a:rect l="l" t="t" r="r" b="b"/>
                <a:pathLst>
                  <a:path w="1192" h="1192" extrusionOk="0">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grpSp>
        <p:grpSp>
          <p:nvGrpSpPr>
            <p:cNvPr id="2720" name="Google Shape;2720;p66"/>
            <p:cNvGrpSpPr/>
            <p:nvPr/>
          </p:nvGrpSpPr>
          <p:grpSpPr>
            <a:xfrm>
              <a:off x="907997" y="3344305"/>
              <a:ext cx="3755500" cy="1259773"/>
              <a:chOff x="2004700" y="3926200"/>
              <a:chExt cx="1044500" cy="350375"/>
            </a:xfrm>
          </p:grpSpPr>
          <p:sp>
            <p:nvSpPr>
              <p:cNvPr id="2721" name="Google Shape;2721;p66"/>
              <p:cNvSpPr/>
              <p:nvPr/>
            </p:nvSpPr>
            <p:spPr>
              <a:xfrm>
                <a:off x="2192525" y="4158675"/>
                <a:ext cx="597425" cy="117600"/>
              </a:xfrm>
              <a:custGeom>
                <a:avLst/>
                <a:gdLst/>
                <a:ahLst/>
                <a:cxnLst/>
                <a:rect l="l" t="t" r="r" b="b"/>
                <a:pathLst>
                  <a:path w="23897" h="4704" extrusionOk="0">
                    <a:moveTo>
                      <a:pt x="0" y="1"/>
                    </a:moveTo>
                    <a:lnTo>
                      <a:pt x="0" y="4704"/>
                    </a:lnTo>
                    <a:lnTo>
                      <a:pt x="23896" y="4704"/>
                    </a:lnTo>
                    <a:lnTo>
                      <a:pt x="23896" y="1"/>
                    </a:lnTo>
                    <a:close/>
                  </a:path>
                </a:pathLst>
              </a:custGeom>
              <a:solidFill>
                <a:schemeClr val="accent6"/>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22" name="Google Shape;2722;p66"/>
              <p:cNvSpPr/>
              <p:nvPr/>
            </p:nvSpPr>
            <p:spPr>
              <a:xfrm>
                <a:off x="2524125" y="4158975"/>
                <a:ext cx="525075" cy="117600"/>
              </a:xfrm>
              <a:custGeom>
                <a:avLst/>
                <a:gdLst/>
                <a:ahLst/>
                <a:cxnLst/>
                <a:rect l="l" t="t" r="r" b="b"/>
                <a:pathLst>
                  <a:path w="21003" h="4704" extrusionOk="0">
                    <a:moveTo>
                      <a:pt x="0" y="0"/>
                    </a:moveTo>
                    <a:lnTo>
                      <a:pt x="0" y="4703"/>
                    </a:lnTo>
                    <a:lnTo>
                      <a:pt x="18645" y="4703"/>
                    </a:lnTo>
                    <a:cubicBezTo>
                      <a:pt x="19943" y="4703"/>
                      <a:pt x="21003" y="3644"/>
                      <a:pt x="21003" y="2346"/>
                    </a:cubicBezTo>
                    <a:cubicBezTo>
                      <a:pt x="21003" y="1048"/>
                      <a:pt x="19943" y="0"/>
                      <a:pt x="18645" y="0"/>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23" name="Google Shape;2723;p66"/>
              <p:cNvSpPr/>
              <p:nvPr/>
            </p:nvSpPr>
            <p:spPr>
              <a:xfrm>
                <a:off x="2524400" y="4187550"/>
                <a:ext cx="471525" cy="60150"/>
              </a:xfrm>
              <a:custGeom>
                <a:avLst/>
                <a:gdLst/>
                <a:ahLst/>
                <a:cxnLst/>
                <a:rect l="l" t="t" r="r" b="b"/>
                <a:pathLst>
                  <a:path w="18861" h="2406" extrusionOk="0">
                    <a:moveTo>
                      <a:pt x="1" y="0"/>
                    </a:moveTo>
                    <a:lnTo>
                      <a:pt x="1" y="2406"/>
                    </a:lnTo>
                    <a:lnTo>
                      <a:pt x="18860" y="2406"/>
                    </a:lnTo>
                    <a:lnTo>
                      <a:pt x="18860" y="0"/>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24" name="Google Shape;2724;p66"/>
              <p:cNvSpPr/>
              <p:nvPr/>
            </p:nvSpPr>
            <p:spPr>
              <a:xfrm>
                <a:off x="2192225" y="4187550"/>
                <a:ext cx="331900" cy="60150"/>
              </a:xfrm>
              <a:custGeom>
                <a:avLst/>
                <a:gdLst/>
                <a:ahLst/>
                <a:cxnLst/>
                <a:rect l="l" t="t" r="r" b="b"/>
                <a:pathLst>
                  <a:path w="13276" h="2406" extrusionOk="0">
                    <a:moveTo>
                      <a:pt x="1" y="0"/>
                    </a:moveTo>
                    <a:lnTo>
                      <a:pt x="1" y="2406"/>
                    </a:lnTo>
                    <a:lnTo>
                      <a:pt x="13276" y="2406"/>
                    </a:lnTo>
                    <a:lnTo>
                      <a:pt x="13276" y="0"/>
                    </a:ln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25" name="Google Shape;2725;p66"/>
              <p:cNvSpPr/>
              <p:nvPr/>
            </p:nvSpPr>
            <p:spPr>
              <a:xfrm>
                <a:off x="2263675" y="4041100"/>
                <a:ext cx="597700" cy="117600"/>
              </a:xfrm>
              <a:custGeom>
                <a:avLst/>
                <a:gdLst/>
                <a:ahLst/>
                <a:cxnLst/>
                <a:rect l="l" t="t" r="r" b="b"/>
                <a:pathLst>
                  <a:path w="23908" h="4704" extrusionOk="0">
                    <a:moveTo>
                      <a:pt x="0" y="1"/>
                    </a:moveTo>
                    <a:lnTo>
                      <a:pt x="0" y="4704"/>
                    </a:lnTo>
                    <a:lnTo>
                      <a:pt x="23908" y="4704"/>
                    </a:lnTo>
                    <a:lnTo>
                      <a:pt x="23908" y="1"/>
                    </a:lnTo>
                    <a:close/>
                  </a:path>
                </a:pathLst>
              </a:custGeom>
              <a:solidFill>
                <a:schemeClr val="accent4"/>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26" name="Google Shape;2726;p66"/>
              <p:cNvSpPr/>
              <p:nvPr/>
            </p:nvSpPr>
            <p:spPr>
              <a:xfrm>
                <a:off x="2004700" y="4041400"/>
                <a:ext cx="525100" cy="117600"/>
              </a:xfrm>
              <a:custGeom>
                <a:avLst/>
                <a:gdLst/>
                <a:ahLst/>
                <a:cxnLst/>
                <a:rect l="l" t="t" r="r" b="b"/>
                <a:pathLst>
                  <a:path w="21004" h="4704" extrusionOk="0">
                    <a:moveTo>
                      <a:pt x="2358" y="1"/>
                    </a:moveTo>
                    <a:cubicBezTo>
                      <a:pt x="1060" y="1"/>
                      <a:pt x="1" y="1048"/>
                      <a:pt x="1" y="2346"/>
                    </a:cubicBezTo>
                    <a:cubicBezTo>
                      <a:pt x="1" y="3644"/>
                      <a:pt x="1060" y="4703"/>
                      <a:pt x="2358" y="4703"/>
                    </a:cubicBezTo>
                    <a:lnTo>
                      <a:pt x="21003" y="4703"/>
                    </a:lnTo>
                    <a:lnTo>
                      <a:pt x="21003" y="1"/>
                    </a:lnTo>
                    <a:close/>
                  </a:path>
                </a:pathLst>
              </a:custGeom>
              <a:solidFill>
                <a:schemeClr val="accent3"/>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27" name="Google Shape;2727;p66"/>
              <p:cNvSpPr/>
              <p:nvPr/>
            </p:nvSpPr>
            <p:spPr>
              <a:xfrm>
                <a:off x="2057975" y="4070275"/>
                <a:ext cx="471525" cy="60450"/>
              </a:xfrm>
              <a:custGeom>
                <a:avLst/>
                <a:gdLst/>
                <a:ahLst/>
                <a:cxnLst/>
                <a:rect l="l" t="t" r="r" b="b"/>
                <a:pathLst>
                  <a:path w="18861" h="2418" extrusionOk="0">
                    <a:moveTo>
                      <a:pt x="1" y="0"/>
                    </a:moveTo>
                    <a:lnTo>
                      <a:pt x="1" y="2417"/>
                    </a:lnTo>
                    <a:lnTo>
                      <a:pt x="18860" y="2417"/>
                    </a:lnTo>
                    <a:lnTo>
                      <a:pt x="18860" y="0"/>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28" name="Google Shape;2728;p66"/>
              <p:cNvSpPr/>
              <p:nvPr/>
            </p:nvSpPr>
            <p:spPr>
              <a:xfrm>
                <a:off x="2529775" y="4070275"/>
                <a:ext cx="331900" cy="60450"/>
              </a:xfrm>
              <a:custGeom>
                <a:avLst/>
                <a:gdLst/>
                <a:ahLst/>
                <a:cxnLst/>
                <a:rect l="l" t="t" r="r" b="b"/>
                <a:pathLst>
                  <a:path w="13276" h="2418" extrusionOk="0">
                    <a:moveTo>
                      <a:pt x="0" y="0"/>
                    </a:moveTo>
                    <a:lnTo>
                      <a:pt x="0" y="2417"/>
                    </a:lnTo>
                    <a:lnTo>
                      <a:pt x="13276" y="2417"/>
                    </a:lnTo>
                    <a:lnTo>
                      <a:pt x="13276" y="0"/>
                    </a:lnTo>
                    <a:close/>
                  </a:path>
                </a:pathLst>
              </a:custGeom>
              <a:solidFill>
                <a:schemeClr val="accen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29" name="Google Shape;2729;p66"/>
              <p:cNvSpPr/>
              <p:nvPr/>
            </p:nvSpPr>
            <p:spPr>
              <a:xfrm>
                <a:off x="2228250" y="4076525"/>
                <a:ext cx="49125" cy="47650"/>
              </a:xfrm>
              <a:custGeom>
                <a:avLst/>
                <a:gdLst/>
                <a:ahLst/>
                <a:cxnLst/>
                <a:rect l="l" t="t" r="r" b="b"/>
                <a:pathLst>
                  <a:path w="1965" h="1906" extrusionOk="0">
                    <a:moveTo>
                      <a:pt x="0" y="0"/>
                    </a:moveTo>
                    <a:lnTo>
                      <a:pt x="0" y="1905"/>
                    </a:lnTo>
                    <a:lnTo>
                      <a:pt x="988" y="1524"/>
                    </a:lnTo>
                    <a:lnTo>
                      <a:pt x="1965" y="1905"/>
                    </a:lnTo>
                    <a:lnTo>
                      <a:pt x="1965" y="0"/>
                    </a:lnTo>
                    <a:close/>
                  </a:path>
                </a:pathLst>
              </a:custGeom>
              <a:solidFill>
                <a:schemeClr val="accent6"/>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30" name="Google Shape;2730;p66"/>
              <p:cNvSpPr/>
              <p:nvPr/>
            </p:nvSpPr>
            <p:spPr>
              <a:xfrm>
                <a:off x="2428875" y="3926200"/>
                <a:ext cx="597400" cy="117600"/>
              </a:xfrm>
              <a:custGeom>
                <a:avLst/>
                <a:gdLst/>
                <a:ahLst/>
                <a:cxnLst/>
                <a:rect l="l" t="t" r="r" b="b"/>
                <a:pathLst>
                  <a:path w="23896" h="4704" extrusionOk="0">
                    <a:moveTo>
                      <a:pt x="0" y="1"/>
                    </a:moveTo>
                    <a:lnTo>
                      <a:pt x="0" y="4704"/>
                    </a:lnTo>
                    <a:lnTo>
                      <a:pt x="23896" y="4704"/>
                    </a:lnTo>
                    <a:lnTo>
                      <a:pt x="23896" y="1"/>
                    </a:lnTo>
                    <a:close/>
                  </a:path>
                </a:pathLst>
              </a:custGeom>
              <a:solidFill>
                <a:schemeClr val="dk2"/>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31" name="Google Shape;2731;p66"/>
              <p:cNvSpPr/>
              <p:nvPr/>
            </p:nvSpPr>
            <p:spPr>
              <a:xfrm>
                <a:off x="2169600" y="3926200"/>
                <a:ext cx="525100" cy="117600"/>
              </a:xfrm>
              <a:custGeom>
                <a:avLst/>
                <a:gdLst/>
                <a:ahLst/>
                <a:cxnLst/>
                <a:rect l="l" t="t" r="r" b="b"/>
                <a:pathLst>
                  <a:path w="21004" h="4704" extrusionOk="0">
                    <a:moveTo>
                      <a:pt x="2346" y="1"/>
                    </a:moveTo>
                    <a:cubicBezTo>
                      <a:pt x="1048" y="1"/>
                      <a:pt x="1" y="1060"/>
                      <a:pt x="1" y="2358"/>
                    </a:cubicBezTo>
                    <a:cubicBezTo>
                      <a:pt x="1" y="3656"/>
                      <a:pt x="1060" y="4704"/>
                      <a:pt x="2346" y="4704"/>
                    </a:cubicBezTo>
                    <a:lnTo>
                      <a:pt x="21003" y="4704"/>
                    </a:lnTo>
                    <a:lnTo>
                      <a:pt x="21003" y="1"/>
                    </a:lnTo>
                    <a:close/>
                  </a:path>
                </a:pathLst>
              </a:custGeom>
              <a:solidFill>
                <a:schemeClr val="accent2"/>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32" name="Google Shape;2732;p66"/>
              <p:cNvSpPr/>
              <p:nvPr/>
            </p:nvSpPr>
            <p:spPr>
              <a:xfrm>
                <a:off x="2223175" y="3955375"/>
                <a:ext cx="471225" cy="60150"/>
              </a:xfrm>
              <a:custGeom>
                <a:avLst/>
                <a:gdLst/>
                <a:ahLst/>
                <a:cxnLst/>
                <a:rect l="l" t="t" r="r" b="b"/>
                <a:pathLst>
                  <a:path w="18849" h="2406" extrusionOk="0">
                    <a:moveTo>
                      <a:pt x="1" y="1"/>
                    </a:moveTo>
                    <a:lnTo>
                      <a:pt x="1" y="2406"/>
                    </a:lnTo>
                    <a:lnTo>
                      <a:pt x="18848" y="2406"/>
                    </a:lnTo>
                    <a:lnTo>
                      <a:pt x="18848" y="1"/>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33" name="Google Shape;2733;p66"/>
              <p:cNvSpPr/>
              <p:nvPr/>
            </p:nvSpPr>
            <p:spPr>
              <a:xfrm>
                <a:off x="2694675" y="3955375"/>
                <a:ext cx="331900" cy="60150"/>
              </a:xfrm>
              <a:custGeom>
                <a:avLst/>
                <a:gdLst/>
                <a:ahLst/>
                <a:cxnLst/>
                <a:rect l="l" t="t" r="r" b="b"/>
                <a:pathLst>
                  <a:path w="13276" h="2406" extrusionOk="0">
                    <a:moveTo>
                      <a:pt x="0" y="1"/>
                    </a:moveTo>
                    <a:lnTo>
                      <a:pt x="0" y="2406"/>
                    </a:lnTo>
                    <a:lnTo>
                      <a:pt x="13276" y="2406"/>
                    </a:lnTo>
                    <a:lnTo>
                      <a:pt x="13276" y="1"/>
                    </a:lnTo>
                    <a:close/>
                  </a:path>
                </a:pathLst>
              </a:custGeom>
              <a:solidFill>
                <a:srgbClr val="3AC5CA">
                  <a:alpha val="21230"/>
                </a:srgbClr>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34" name="Google Shape;2734;p66"/>
              <p:cNvSpPr/>
              <p:nvPr/>
            </p:nvSpPr>
            <p:spPr>
              <a:xfrm>
                <a:off x="2393450" y="3961625"/>
                <a:ext cx="49125" cy="47350"/>
              </a:xfrm>
              <a:custGeom>
                <a:avLst/>
                <a:gdLst/>
                <a:ahLst/>
                <a:cxnLst/>
                <a:rect l="l" t="t" r="r" b="b"/>
                <a:pathLst>
                  <a:path w="1965" h="1894" extrusionOk="0">
                    <a:moveTo>
                      <a:pt x="0" y="1"/>
                    </a:moveTo>
                    <a:lnTo>
                      <a:pt x="0" y="1894"/>
                    </a:lnTo>
                    <a:lnTo>
                      <a:pt x="988" y="1501"/>
                    </a:lnTo>
                    <a:lnTo>
                      <a:pt x="1965" y="1894"/>
                    </a:lnTo>
                    <a:lnTo>
                      <a:pt x="1965" y="1"/>
                    </a:lnTo>
                    <a:close/>
                  </a:path>
                </a:pathLst>
              </a:custGeom>
              <a:solidFill>
                <a:schemeClr val="accent6"/>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grpSp>
        <p:grpSp>
          <p:nvGrpSpPr>
            <p:cNvPr id="2735" name="Google Shape;2735;p66"/>
            <p:cNvGrpSpPr/>
            <p:nvPr/>
          </p:nvGrpSpPr>
          <p:grpSpPr>
            <a:xfrm>
              <a:off x="3488677" y="2006365"/>
              <a:ext cx="928072" cy="2597816"/>
              <a:chOff x="2516975" y="3644450"/>
              <a:chExt cx="260475" cy="729150"/>
            </a:xfrm>
          </p:grpSpPr>
          <p:sp>
            <p:nvSpPr>
              <p:cNvPr id="2736" name="Google Shape;2736;p66"/>
              <p:cNvSpPr/>
              <p:nvPr/>
            </p:nvSpPr>
            <p:spPr>
              <a:xfrm>
                <a:off x="2685150" y="3736650"/>
                <a:ext cx="30675" cy="44500"/>
              </a:xfrm>
              <a:custGeom>
                <a:avLst/>
                <a:gdLst/>
                <a:ahLst/>
                <a:cxnLst/>
                <a:rect l="l" t="t" r="r" b="b"/>
                <a:pathLst>
                  <a:path w="1227" h="1780" extrusionOk="0">
                    <a:moveTo>
                      <a:pt x="792" y="1"/>
                    </a:moveTo>
                    <a:cubicBezTo>
                      <a:pt x="539" y="1"/>
                      <a:pt x="273" y="307"/>
                      <a:pt x="143" y="761"/>
                    </a:cubicBezTo>
                    <a:lnTo>
                      <a:pt x="143" y="772"/>
                    </a:lnTo>
                    <a:cubicBezTo>
                      <a:pt x="0" y="1237"/>
                      <a:pt x="96" y="1665"/>
                      <a:pt x="346" y="1749"/>
                    </a:cubicBezTo>
                    <a:cubicBezTo>
                      <a:pt x="357" y="1749"/>
                      <a:pt x="357" y="1749"/>
                      <a:pt x="381" y="1773"/>
                    </a:cubicBezTo>
                    <a:cubicBezTo>
                      <a:pt x="401" y="1777"/>
                      <a:pt x="421" y="1779"/>
                      <a:pt x="441" y="1779"/>
                    </a:cubicBezTo>
                    <a:cubicBezTo>
                      <a:pt x="680" y="1779"/>
                      <a:pt x="964" y="1462"/>
                      <a:pt x="1096" y="1022"/>
                    </a:cubicBezTo>
                    <a:cubicBezTo>
                      <a:pt x="1227" y="546"/>
                      <a:pt x="1131" y="82"/>
                      <a:pt x="869" y="10"/>
                    </a:cubicBezTo>
                    <a:cubicBezTo>
                      <a:pt x="844" y="4"/>
                      <a:pt x="818" y="1"/>
                      <a:pt x="792" y="1"/>
                    </a:cubicBezTo>
                    <a:close/>
                  </a:path>
                </a:pathLst>
              </a:custGeom>
              <a:solidFill>
                <a:srgbClr val="F2C9AA"/>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37" name="Google Shape;2737;p66"/>
              <p:cNvSpPr/>
              <p:nvPr/>
            </p:nvSpPr>
            <p:spPr>
              <a:xfrm>
                <a:off x="2640200" y="3774925"/>
                <a:ext cx="65500" cy="81050"/>
              </a:xfrm>
              <a:custGeom>
                <a:avLst/>
                <a:gdLst/>
                <a:ahLst/>
                <a:cxnLst/>
                <a:rect l="l" t="t" r="r" b="b"/>
                <a:pathLst>
                  <a:path w="2620" h="3242" extrusionOk="0">
                    <a:moveTo>
                      <a:pt x="1130" y="1"/>
                    </a:moveTo>
                    <a:cubicBezTo>
                      <a:pt x="610" y="1"/>
                      <a:pt x="0" y="233"/>
                      <a:pt x="227" y="1075"/>
                    </a:cubicBezTo>
                    <a:cubicBezTo>
                      <a:pt x="227" y="1075"/>
                      <a:pt x="310" y="1170"/>
                      <a:pt x="405" y="1349"/>
                    </a:cubicBezTo>
                    <a:lnTo>
                      <a:pt x="179" y="3242"/>
                    </a:lnTo>
                    <a:lnTo>
                      <a:pt x="2620" y="3242"/>
                    </a:lnTo>
                    <a:lnTo>
                      <a:pt x="1977" y="2028"/>
                    </a:lnTo>
                    <a:cubicBezTo>
                      <a:pt x="2084" y="1885"/>
                      <a:pt x="2132" y="1706"/>
                      <a:pt x="2048" y="1504"/>
                    </a:cubicBezTo>
                    <a:cubicBezTo>
                      <a:pt x="2013" y="1349"/>
                      <a:pt x="1965" y="1218"/>
                      <a:pt x="1917" y="1099"/>
                    </a:cubicBezTo>
                    <a:cubicBezTo>
                      <a:pt x="1834" y="813"/>
                      <a:pt x="1774" y="634"/>
                      <a:pt x="1751" y="504"/>
                    </a:cubicBezTo>
                    <a:cubicBezTo>
                      <a:pt x="1739" y="384"/>
                      <a:pt x="1751" y="301"/>
                      <a:pt x="1774" y="206"/>
                    </a:cubicBezTo>
                    <a:cubicBezTo>
                      <a:pt x="1799" y="109"/>
                      <a:pt x="1486" y="1"/>
                      <a:pt x="1130" y="1"/>
                    </a:cubicBezTo>
                    <a:close/>
                  </a:path>
                </a:pathLst>
              </a:custGeom>
              <a:solidFill>
                <a:srgbClr val="F2C9AA"/>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38" name="Google Shape;2738;p66"/>
              <p:cNvSpPr/>
              <p:nvPr/>
            </p:nvSpPr>
            <p:spPr>
              <a:xfrm>
                <a:off x="2612825" y="3698850"/>
                <a:ext cx="87825" cy="103350"/>
              </a:xfrm>
              <a:custGeom>
                <a:avLst/>
                <a:gdLst/>
                <a:ahLst/>
                <a:cxnLst/>
                <a:rect l="l" t="t" r="r" b="b"/>
                <a:pathLst>
                  <a:path w="3513" h="4134" extrusionOk="0">
                    <a:moveTo>
                      <a:pt x="1945" y="0"/>
                    </a:moveTo>
                    <a:cubicBezTo>
                      <a:pt x="1874" y="0"/>
                      <a:pt x="1802" y="7"/>
                      <a:pt x="1726" y="22"/>
                    </a:cubicBezTo>
                    <a:cubicBezTo>
                      <a:pt x="595" y="225"/>
                      <a:pt x="0" y="618"/>
                      <a:pt x="214" y="1594"/>
                    </a:cubicBezTo>
                    <a:cubicBezTo>
                      <a:pt x="214" y="1594"/>
                      <a:pt x="369" y="2177"/>
                      <a:pt x="322" y="2654"/>
                    </a:cubicBezTo>
                    <a:cubicBezTo>
                      <a:pt x="274" y="3130"/>
                      <a:pt x="810" y="3880"/>
                      <a:pt x="1262" y="4082"/>
                    </a:cubicBezTo>
                    <a:cubicBezTo>
                      <a:pt x="1340" y="4118"/>
                      <a:pt x="1429" y="4134"/>
                      <a:pt x="1526" y="4134"/>
                    </a:cubicBezTo>
                    <a:cubicBezTo>
                      <a:pt x="2012" y="4134"/>
                      <a:pt x="2685" y="3737"/>
                      <a:pt x="2953" y="3439"/>
                    </a:cubicBezTo>
                    <a:cubicBezTo>
                      <a:pt x="3286" y="3082"/>
                      <a:pt x="3512" y="2189"/>
                      <a:pt x="3512" y="1796"/>
                    </a:cubicBezTo>
                    <a:cubicBezTo>
                      <a:pt x="3512" y="1418"/>
                      <a:pt x="2951" y="0"/>
                      <a:pt x="1945" y="0"/>
                    </a:cubicBezTo>
                    <a:close/>
                  </a:path>
                </a:pathLst>
              </a:custGeom>
              <a:solidFill>
                <a:srgbClr val="F2C9AA"/>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39" name="Google Shape;2739;p66"/>
              <p:cNvSpPr/>
              <p:nvPr/>
            </p:nvSpPr>
            <p:spPr>
              <a:xfrm>
                <a:off x="2601200" y="3644450"/>
                <a:ext cx="113425" cy="132050"/>
              </a:xfrm>
              <a:custGeom>
                <a:avLst/>
                <a:gdLst/>
                <a:ahLst/>
                <a:cxnLst/>
                <a:rect l="l" t="t" r="r" b="b"/>
                <a:pathLst>
                  <a:path w="4537" h="5282" extrusionOk="0">
                    <a:moveTo>
                      <a:pt x="4516" y="4008"/>
                    </a:moveTo>
                    <a:cubicBezTo>
                      <a:pt x="4519" y="4022"/>
                      <a:pt x="4522" y="4030"/>
                      <a:pt x="4525" y="4032"/>
                    </a:cubicBezTo>
                    <a:cubicBezTo>
                      <a:pt x="4523" y="4024"/>
                      <a:pt x="4520" y="4016"/>
                      <a:pt x="4516" y="4008"/>
                    </a:cubicBezTo>
                    <a:close/>
                    <a:moveTo>
                      <a:pt x="2759" y="0"/>
                    </a:moveTo>
                    <a:cubicBezTo>
                      <a:pt x="2259" y="0"/>
                      <a:pt x="1856" y="198"/>
                      <a:pt x="1751" y="531"/>
                    </a:cubicBezTo>
                    <a:cubicBezTo>
                      <a:pt x="1680" y="770"/>
                      <a:pt x="1787" y="1031"/>
                      <a:pt x="2013" y="1258"/>
                    </a:cubicBezTo>
                    <a:cubicBezTo>
                      <a:pt x="525" y="1508"/>
                      <a:pt x="1" y="2722"/>
                      <a:pt x="72" y="3687"/>
                    </a:cubicBezTo>
                    <a:cubicBezTo>
                      <a:pt x="130" y="4559"/>
                      <a:pt x="465" y="4644"/>
                      <a:pt x="594" y="4644"/>
                    </a:cubicBezTo>
                    <a:cubicBezTo>
                      <a:pt x="625" y="4644"/>
                      <a:pt x="644" y="4639"/>
                      <a:pt x="644" y="4639"/>
                    </a:cubicBezTo>
                    <a:cubicBezTo>
                      <a:pt x="644" y="4639"/>
                      <a:pt x="322" y="4127"/>
                      <a:pt x="382" y="3687"/>
                    </a:cubicBezTo>
                    <a:lnTo>
                      <a:pt x="382" y="3687"/>
                    </a:lnTo>
                    <a:cubicBezTo>
                      <a:pt x="382" y="3687"/>
                      <a:pt x="441" y="3770"/>
                      <a:pt x="525" y="3806"/>
                    </a:cubicBezTo>
                    <a:lnTo>
                      <a:pt x="798" y="4651"/>
                    </a:lnTo>
                    <a:cubicBezTo>
                      <a:pt x="798" y="4651"/>
                      <a:pt x="798" y="4210"/>
                      <a:pt x="691" y="3770"/>
                    </a:cubicBezTo>
                    <a:cubicBezTo>
                      <a:pt x="739" y="3710"/>
                      <a:pt x="894" y="3401"/>
                      <a:pt x="894" y="3163"/>
                    </a:cubicBezTo>
                    <a:cubicBezTo>
                      <a:pt x="894" y="3163"/>
                      <a:pt x="1310" y="3639"/>
                      <a:pt x="2061" y="3698"/>
                    </a:cubicBezTo>
                    <a:cubicBezTo>
                      <a:pt x="2061" y="3698"/>
                      <a:pt x="1846" y="3460"/>
                      <a:pt x="1846" y="3270"/>
                    </a:cubicBezTo>
                    <a:lnTo>
                      <a:pt x="1846" y="3270"/>
                    </a:lnTo>
                    <a:cubicBezTo>
                      <a:pt x="1846" y="3270"/>
                      <a:pt x="2632" y="3806"/>
                      <a:pt x="3442" y="3865"/>
                    </a:cubicBezTo>
                    <a:cubicBezTo>
                      <a:pt x="3442" y="3865"/>
                      <a:pt x="3168" y="3496"/>
                      <a:pt x="3192" y="3282"/>
                    </a:cubicBezTo>
                    <a:lnTo>
                      <a:pt x="3192" y="3282"/>
                    </a:lnTo>
                    <a:cubicBezTo>
                      <a:pt x="3192" y="3282"/>
                      <a:pt x="3549" y="3746"/>
                      <a:pt x="3870" y="3865"/>
                    </a:cubicBezTo>
                    <a:cubicBezTo>
                      <a:pt x="3870" y="3865"/>
                      <a:pt x="3846" y="5008"/>
                      <a:pt x="3692" y="5282"/>
                    </a:cubicBezTo>
                    <a:cubicBezTo>
                      <a:pt x="3692" y="5282"/>
                      <a:pt x="4311" y="4520"/>
                      <a:pt x="4263" y="3710"/>
                    </a:cubicBezTo>
                    <a:lnTo>
                      <a:pt x="4263" y="3710"/>
                    </a:lnTo>
                    <a:cubicBezTo>
                      <a:pt x="4263" y="3710"/>
                      <a:pt x="4461" y="3887"/>
                      <a:pt x="4516" y="4008"/>
                    </a:cubicBezTo>
                    <a:lnTo>
                      <a:pt x="4516" y="4008"/>
                    </a:lnTo>
                    <a:cubicBezTo>
                      <a:pt x="4476" y="3816"/>
                      <a:pt x="4442" y="2546"/>
                      <a:pt x="3811" y="1782"/>
                    </a:cubicBezTo>
                    <a:cubicBezTo>
                      <a:pt x="4120" y="1710"/>
                      <a:pt x="4347" y="1532"/>
                      <a:pt x="4406" y="1293"/>
                    </a:cubicBezTo>
                    <a:cubicBezTo>
                      <a:pt x="4537" y="829"/>
                      <a:pt x="4049" y="293"/>
                      <a:pt x="3323" y="79"/>
                    </a:cubicBezTo>
                    <a:cubicBezTo>
                      <a:pt x="3128" y="26"/>
                      <a:pt x="2937" y="0"/>
                      <a:pt x="2759" y="0"/>
                    </a:cubicBezTo>
                    <a:close/>
                  </a:path>
                </a:pathLst>
              </a:custGeom>
              <a:solidFill>
                <a:schemeClr val="dk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0" name="Google Shape;2740;p66"/>
              <p:cNvSpPr/>
              <p:nvPr/>
            </p:nvSpPr>
            <p:spPr>
              <a:xfrm>
                <a:off x="2706575" y="4285475"/>
                <a:ext cx="38725" cy="72950"/>
              </a:xfrm>
              <a:custGeom>
                <a:avLst/>
                <a:gdLst/>
                <a:ahLst/>
                <a:cxnLst/>
                <a:rect l="l" t="t" r="r" b="b"/>
                <a:pathLst>
                  <a:path w="1549" h="2918" extrusionOk="0">
                    <a:moveTo>
                      <a:pt x="1405" y="1"/>
                    </a:moveTo>
                    <a:lnTo>
                      <a:pt x="1" y="394"/>
                    </a:lnTo>
                    <a:lnTo>
                      <a:pt x="322" y="2048"/>
                    </a:lnTo>
                    <a:lnTo>
                      <a:pt x="572" y="2918"/>
                    </a:lnTo>
                    <a:lnTo>
                      <a:pt x="1167" y="2918"/>
                    </a:lnTo>
                    <a:lnTo>
                      <a:pt x="1548" y="2048"/>
                    </a:lnTo>
                    <a:lnTo>
                      <a:pt x="1405" y="1"/>
                    </a:lnTo>
                    <a:close/>
                  </a:path>
                </a:pathLst>
              </a:custGeom>
              <a:solidFill>
                <a:srgbClr val="F2C9AA"/>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1" name="Google Shape;2741;p66"/>
              <p:cNvSpPr/>
              <p:nvPr/>
            </p:nvSpPr>
            <p:spPr>
              <a:xfrm>
                <a:off x="2656575" y="4336950"/>
                <a:ext cx="102700" cy="36650"/>
              </a:xfrm>
              <a:custGeom>
                <a:avLst/>
                <a:gdLst/>
                <a:ahLst/>
                <a:cxnLst/>
                <a:rect l="l" t="t" r="r" b="b"/>
                <a:pathLst>
                  <a:path w="4108" h="1466" extrusionOk="0">
                    <a:moveTo>
                      <a:pt x="3553" y="0"/>
                    </a:moveTo>
                    <a:cubicBezTo>
                      <a:pt x="3550" y="0"/>
                      <a:pt x="3548" y="1"/>
                      <a:pt x="3548" y="1"/>
                    </a:cubicBezTo>
                    <a:cubicBezTo>
                      <a:pt x="3310" y="259"/>
                      <a:pt x="3096" y="345"/>
                      <a:pt x="2916" y="345"/>
                    </a:cubicBezTo>
                    <a:cubicBezTo>
                      <a:pt x="2556" y="345"/>
                      <a:pt x="2334" y="1"/>
                      <a:pt x="2334" y="1"/>
                    </a:cubicBezTo>
                    <a:lnTo>
                      <a:pt x="2001" y="1"/>
                    </a:lnTo>
                    <a:cubicBezTo>
                      <a:pt x="1739" y="287"/>
                      <a:pt x="810" y="478"/>
                      <a:pt x="405" y="621"/>
                    </a:cubicBezTo>
                    <a:cubicBezTo>
                      <a:pt x="0" y="751"/>
                      <a:pt x="155" y="1466"/>
                      <a:pt x="155" y="1466"/>
                    </a:cubicBezTo>
                    <a:lnTo>
                      <a:pt x="4108" y="1466"/>
                    </a:lnTo>
                    <a:cubicBezTo>
                      <a:pt x="4108" y="133"/>
                      <a:pt x="3605" y="0"/>
                      <a:pt x="3553" y="0"/>
                    </a:cubicBezTo>
                    <a:close/>
                  </a:path>
                </a:pathLst>
              </a:custGeom>
              <a:solidFill>
                <a:schemeClr val="dk2"/>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2" name="Google Shape;2742;p66"/>
              <p:cNvSpPr/>
              <p:nvPr/>
            </p:nvSpPr>
            <p:spPr>
              <a:xfrm>
                <a:off x="2605375" y="4285475"/>
                <a:ext cx="38725" cy="72950"/>
              </a:xfrm>
              <a:custGeom>
                <a:avLst/>
                <a:gdLst/>
                <a:ahLst/>
                <a:cxnLst/>
                <a:rect l="l" t="t" r="r" b="b"/>
                <a:pathLst>
                  <a:path w="1549" h="2918" extrusionOk="0">
                    <a:moveTo>
                      <a:pt x="131" y="1"/>
                    </a:moveTo>
                    <a:lnTo>
                      <a:pt x="0" y="2048"/>
                    </a:lnTo>
                    <a:lnTo>
                      <a:pt x="370" y="2918"/>
                    </a:lnTo>
                    <a:lnTo>
                      <a:pt x="965" y="2918"/>
                    </a:lnTo>
                    <a:lnTo>
                      <a:pt x="1215" y="2048"/>
                    </a:lnTo>
                    <a:lnTo>
                      <a:pt x="1548" y="394"/>
                    </a:lnTo>
                    <a:lnTo>
                      <a:pt x="131" y="1"/>
                    </a:lnTo>
                    <a:close/>
                  </a:path>
                </a:pathLst>
              </a:custGeom>
              <a:solidFill>
                <a:srgbClr val="F2C9AA"/>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3" name="Google Shape;2743;p66"/>
              <p:cNvSpPr/>
              <p:nvPr/>
            </p:nvSpPr>
            <p:spPr>
              <a:xfrm>
                <a:off x="2547325" y="4336950"/>
                <a:ext cx="102725" cy="36650"/>
              </a:xfrm>
              <a:custGeom>
                <a:avLst/>
                <a:gdLst/>
                <a:ahLst/>
                <a:cxnLst/>
                <a:rect l="l" t="t" r="r" b="b"/>
                <a:pathLst>
                  <a:path w="4109" h="1466" extrusionOk="0">
                    <a:moveTo>
                      <a:pt x="3541" y="0"/>
                    </a:moveTo>
                    <a:cubicBezTo>
                      <a:pt x="3538" y="0"/>
                      <a:pt x="3537" y="1"/>
                      <a:pt x="3537" y="1"/>
                    </a:cubicBezTo>
                    <a:cubicBezTo>
                      <a:pt x="3299" y="259"/>
                      <a:pt x="3086" y="345"/>
                      <a:pt x="2908" y="345"/>
                    </a:cubicBezTo>
                    <a:cubicBezTo>
                      <a:pt x="2551" y="345"/>
                      <a:pt x="2334" y="1"/>
                      <a:pt x="2334" y="1"/>
                    </a:cubicBezTo>
                    <a:lnTo>
                      <a:pt x="1989" y="1"/>
                    </a:lnTo>
                    <a:cubicBezTo>
                      <a:pt x="1739" y="287"/>
                      <a:pt x="798" y="478"/>
                      <a:pt x="394" y="621"/>
                    </a:cubicBezTo>
                    <a:cubicBezTo>
                      <a:pt x="1" y="751"/>
                      <a:pt x="144" y="1466"/>
                      <a:pt x="144" y="1466"/>
                    </a:cubicBezTo>
                    <a:lnTo>
                      <a:pt x="4108" y="1466"/>
                    </a:lnTo>
                    <a:cubicBezTo>
                      <a:pt x="4108" y="133"/>
                      <a:pt x="3594" y="0"/>
                      <a:pt x="3541" y="0"/>
                    </a:cubicBezTo>
                    <a:close/>
                  </a:path>
                </a:pathLst>
              </a:custGeom>
              <a:solidFill>
                <a:schemeClr val="dk2"/>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4" name="Google Shape;2744;p66"/>
              <p:cNvSpPr/>
              <p:nvPr/>
            </p:nvSpPr>
            <p:spPr>
              <a:xfrm>
                <a:off x="2589900" y="4031575"/>
                <a:ext cx="166400" cy="293525"/>
              </a:xfrm>
              <a:custGeom>
                <a:avLst/>
                <a:gdLst/>
                <a:ahLst/>
                <a:cxnLst/>
                <a:rect l="l" t="t" r="r" b="b"/>
                <a:pathLst>
                  <a:path w="6656" h="11741" extrusionOk="0">
                    <a:moveTo>
                      <a:pt x="1048" y="1"/>
                    </a:moveTo>
                    <a:lnTo>
                      <a:pt x="0" y="11288"/>
                    </a:lnTo>
                    <a:lnTo>
                      <a:pt x="2596" y="11526"/>
                    </a:lnTo>
                    <a:lnTo>
                      <a:pt x="3536" y="3203"/>
                    </a:lnTo>
                    <a:lnTo>
                      <a:pt x="3858" y="11740"/>
                    </a:lnTo>
                    <a:lnTo>
                      <a:pt x="6656" y="11526"/>
                    </a:lnTo>
                    <a:lnTo>
                      <a:pt x="6049" y="1"/>
                    </a:lnTo>
                    <a:close/>
                  </a:path>
                </a:pathLst>
              </a:custGeom>
              <a:solidFill>
                <a:schemeClr val="accent2"/>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5" name="Google Shape;2745;p66"/>
              <p:cNvSpPr/>
              <p:nvPr/>
            </p:nvSpPr>
            <p:spPr>
              <a:xfrm>
                <a:off x="2616100" y="3825000"/>
                <a:ext cx="68475" cy="206600"/>
              </a:xfrm>
              <a:custGeom>
                <a:avLst/>
                <a:gdLst/>
                <a:ahLst/>
                <a:cxnLst/>
                <a:rect l="l" t="t" r="r" b="b"/>
                <a:pathLst>
                  <a:path w="2739" h="8264" extrusionOk="0">
                    <a:moveTo>
                      <a:pt x="2738" y="1"/>
                    </a:moveTo>
                    <a:cubicBezTo>
                      <a:pt x="2330" y="222"/>
                      <a:pt x="1982" y="286"/>
                      <a:pt x="1716" y="286"/>
                    </a:cubicBezTo>
                    <a:cubicBezTo>
                      <a:pt x="1353" y="286"/>
                      <a:pt x="1143" y="167"/>
                      <a:pt x="1143" y="167"/>
                    </a:cubicBezTo>
                    <a:lnTo>
                      <a:pt x="0" y="8264"/>
                    </a:lnTo>
                    <a:lnTo>
                      <a:pt x="2738" y="8264"/>
                    </a:lnTo>
                    <a:lnTo>
                      <a:pt x="2738" y="1"/>
                    </a:lnTo>
                    <a:close/>
                  </a:path>
                </a:pathLst>
              </a:custGeom>
              <a:solidFill>
                <a:schemeClr val="accent3"/>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6" name="Google Shape;2746;p66"/>
              <p:cNvSpPr/>
              <p:nvPr/>
            </p:nvSpPr>
            <p:spPr>
              <a:xfrm>
                <a:off x="2659250" y="3798800"/>
                <a:ext cx="118200" cy="340250"/>
              </a:xfrm>
              <a:custGeom>
                <a:avLst/>
                <a:gdLst/>
                <a:ahLst/>
                <a:cxnLst/>
                <a:rect l="l" t="t" r="r" b="b"/>
                <a:pathLst>
                  <a:path w="4728" h="13610" extrusionOk="0">
                    <a:moveTo>
                      <a:pt x="1132" y="1"/>
                    </a:moveTo>
                    <a:lnTo>
                      <a:pt x="0" y="1704"/>
                    </a:lnTo>
                    <a:lnTo>
                      <a:pt x="179" y="13491"/>
                    </a:lnTo>
                    <a:lnTo>
                      <a:pt x="3894" y="13610"/>
                    </a:lnTo>
                    <a:lnTo>
                      <a:pt x="3215" y="7049"/>
                    </a:lnTo>
                    <a:lnTo>
                      <a:pt x="3215" y="7049"/>
                    </a:lnTo>
                    <a:cubicBezTo>
                      <a:pt x="3215" y="7049"/>
                      <a:pt x="3245" y="7053"/>
                      <a:pt x="3295" y="7053"/>
                    </a:cubicBezTo>
                    <a:cubicBezTo>
                      <a:pt x="3507" y="7053"/>
                      <a:pt x="4086" y="6991"/>
                      <a:pt x="4394" y="6347"/>
                    </a:cubicBezTo>
                    <a:cubicBezTo>
                      <a:pt x="4727" y="5549"/>
                      <a:pt x="2810" y="1025"/>
                      <a:pt x="2810" y="1025"/>
                    </a:cubicBezTo>
                    <a:lnTo>
                      <a:pt x="1132" y="1"/>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7" name="Google Shape;2747;p66"/>
              <p:cNvSpPr/>
              <p:nvPr/>
            </p:nvSpPr>
            <p:spPr>
              <a:xfrm>
                <a:off x="2540175" y="3808325"/>
                <a:ext cx="114625" cy="326275"/>
              </a:xfrm>
              <a:custGeom>
                <a:avLst/>
                <a:gdLst/>
                <a:ahLst/>
                <a:cxnLst/>
                <a:rect l="l" t="t" r="r" b="b"/>
                <a:pathLst>
                  <a:path w="4585" h="13051" extrusionOk="0">
                    <a:moveTo>
                      <a:pt x="4406" y="1"/>
                    </a:moveTo>
                    <a:lnTo>
                      <a:pt x="3085" y="953"/>
                    </a:lnTo>
                    <a:lnTo>
                      <a:pt x="2406" y="3549"/>
                    </a:lnTo>
                    <a:lnTo>
                      <a:pt x="1037" y="2120"/>
                    </a:lnTo>
                    <a:lnTo>
                      <a:pt x="1" y="2847"/>
                    </a:lnTo>
                    <a:lnTo>
                      <a:pt x="2382" y="6597"/>
                    </a:lnTo>
                    <a:lnTo>
                      <a:pt x="1680" y="12895"/>
                    </a:lnTo>
                    <a:lnTo>
                      <a:pt x="3882" y="13050"/>
                    </a:lnTo>
                    <a:lnTo>
                      <a:pt x="4585" y="1311"/>
                    </a:lnTo>
                    <a:lnTo>
                      <a:pt x="4406" y="1"/>
                    </a:lnTo>
                    <a:close/>
                  </a:path>
                </a:pathLst>
              </a:custGeom>
              <a:solidFill>
                <a:schemeClr val="l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8" name="Google Shape;2748;p66"/>
              <p:cNvSpPr/>
              <p:nvPr/>
            </p:nvSpPr>
            <p:spPr>
              <a:xfrm>
                <a:off x="2660725" y="3955375"/>
                <a:ext cx="78625" cy="28900"/>
              </a:xfrm>
              <a:custGeom>
                <a:avLst/>
                <a:gdLst/>
                <a:ahLst/>
                <a:cxnLst/>
                <a:rect l="l" t="t" r="r" b="b"/>
                <a:pathLst>
                  <a:path w="3145" h="1156" extrusionOk="0">
                    <a:moveTo>
                      <a:pt x="1" y="1"/>
                    </a:moveTo>
                    <a:lnTo>
                      <a:pt x="1" y="608"/>
                    </a:lnTo>
                    <a:lnTo>
                      <a:pt x="1192" y="1156"/>
                    </a:lnTo>
                    <a:lnTo>
                      <a:pt x="1561" y="703"/>
                    </a:lnTo>
                    <a:lnTo>
                      <a:pt x="3144" y="786"/>
                    </a:lnTo>
                    <a:lnTo>
                      <a:pt x="1" y="1"/>
                    </a:lnTo>
                    <a:close/>
                  </a:path>
                </a:pathLst>
              </a:custGeom>
              <a:solidFill>
                <a:schemeClr val="accen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49" name="Google Shape;2749;p66"/>
              <p:cNvSpPr/>
              <p:nvPr/>
            </p:nvSpPr>
            <p:spPr>
              <a:xfrm>
                <a:off x="2711350" y="3852975"/>
                <a:ext cx="28000" cy="74150"/>
              </a:xfrm>
              <a:custGeom>
                <a:avLst/>
                <a:gdLst/>
                <a:ahLst/>
                <a:cxnLst/>
                <a:rect l="l" t="t" r="r" b="b"/>
                <a:pathLst>
                  <a:path w="1120" h="2966" extrusionOk="0">
                    <a:moveTo>
                      <a:pt x="405" y="1"/>
                    </a:moveTo>
                    <a:lnTo>
                      <a:pt x="762" y="2608"/>
                    </a:lnTo>
                    <a:lnTo>
                      <a:pt x="762" y="2608"/>
                    </a:lnTo>
                    <a:lnTo>
                      <a:pt x="262" y="2454"/>
                    </a:lnTo>
                    <a:lnTo>
                      <a:pt x="476" y="1299"/>
                    </a:lnTo>
                    <a:lnTo>
                      <a:pt x="0" y="2632"/>
                    </a:lnTo>
                    <a:lnTo>
                      <a:pt x="1119" y="2966"/>
                    </a:lnTo>
                    <a:lnTo>
                      <a:pt x="405" y="1"/>
                    </a:lnTo>
                    <a:close/>
                  </a:path>
                </a:pathLst>
              </a:custGeom>
              <a:solidFill>
                <a:schemeClr val="accen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50" name="Google Shape;2750;p66"/>
              <p:cNvSpPr/>
              <p:nvPr/>
            </p:nvSpPr>
            <p:spPr>
              <a:xfrm>
                <a:off x="2623225" y="3953600"/>
                <a:ext cx="24150" cy="12525"/>
              </a:xfrm>
              <a:custGeom>
                <a:avLst/>
                <a:gdLst/>
                <a:ahLst/>
                <a:cxnLst/>
                <a:rect l="l" t="t" r="r" b="b"/>
                <a:pathLst>
                  <a:path w="966" h="501" extrusionOk="0">
                    <a:moveTo>
                      <a:pt x="37" y="0"/>
                    </a:moveTo>
                    <a:lnTo>
                      <a:pt x="1" y="119"/>
                    </a:lnTo>
                    <a:lnTo>
                      <a:pt x="965" y="500"/>
                    </a:lnTo>
                    <a:lnTo>
                      <a:pt x="965" y="334"/>
                    </a:lnTo>
                    <a:lnTo>
                      <a:pt x="37" y="0"/>
                    </a:lnTo>
                    <a:close/>
                  </a:path>
                </a:pathLst>
              </a:custGeom>
              <a:solidFill>
                <a:schemeClr val="accen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51" name="Google Shape;2751;p66"/>
              <p:cNvSpPr/>
              <p:nvPr/>
            </p:nvSpPr>
            <p:spPr>
              <a:xfrm>
                <a:off x="2593475" y="3842875"/>
                <a:ext cx="29775" cy="130375"/>
              </a:xfrm>
              <a:custGeom>
                <a:avLst/>
                <a:gdLst/>
                <a:ahLst/>
                <a:cxnLst/>
                <a:rect l="l" t="t" r="r" b="b"/>
                <a:pathLst>
                  <a:path w="1191" h="5215" extrusionOk="0">
                    <a:moveTo>
                      <a:pt x="1191" y="0"/>
                    </a:moveTo>
                    <a:lnTo>
                      <a:pt x="0" y="4822"/>
                    </a:lnTo>
                    <a:lnTo>
                      <a:pt x="250" y="5215"/>
                    </a:lnTo>
                    <a:lnTo>
                      <a:pt x="1191" y="0"/>
                    </a:lnTo>
                    <a:close/>
                  </a:path>
                </a:pathLst>
              </a:custGeom>
              <a:solidFill>
                <a:schemeClr val="accen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52" name="Google Shape;2752;p66"/>
              <p:cNvSpPr/>
              <p:nvPr/>
            </p:nvSpPr>
            <p:spPr>
              <a:xfrm>
                <a:off x="2658950" y="3798800"/>
                <a:ext cx="28300" cy="42300"/>
              </a:xfrm>
              <a:custGeom>
                <a:avLst/>
                <a:gdLst/>
                <a:ahLst/>
                <a:cxnLst/>
                <a:rect l="l" t="t" r="r" b="b"/>
                <a:pathLst>
                  <a:path w="1132" h="1692" extrusionOk="0">
                    <a:moveTo>
                      <a:pt x="1132" y="1"/>
                    </a:moveTo>
                    <a:lnTo>
                      <a:pt x="965" y="1263"/>
                    </a:lnTo>
                    <a:lnTo>
                      <a:pt x="465" y="1263"/>
                    </a:lnTo>
                    <a:lnTo>
                      <a:pt x="655" y="1608"/>
                    </a:lnTo>
                    <a:lnTo>
                      <a:pt x="1" y="1692"/>
                    </a:lnTo>
                    <a:lnTo>
                      <a:pt x="1" y="1692"/>
                    </a:lnTo>
                    <a:lnTo>
                      <a:pt x="858" y="1668"/>
                    </a:lnTo>
                    <a:lnTo>
                      <a:pt x="655" y="1382"/>
                    </a:lnTo>
                    <a:lnTo>
                      <a:pt x="1096" y="1370"/>
                    </a:lnTo>
                    <a:lnTo>
                      <a:pt x="1132" y="1"/>
                    </a:lnTo>
                    <a:close/>
                  </a:path>
                </a:pathLst>
              </a:custGeom>
              <a:solidFill>
                <a:schemeClr val="accen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53" name="Google Shape;2753;p66"/>
              <p:cNvSpPr/>
              <p:nvPr/>
            </p:nvSpPr>
            <p:spPr>
              <a:xfrm>
                <a:off x="2638700" y="3808325"/>
                <a:ext cx="16100" cy="32775"/>
              </a:xfrm>
              <a:custGeom>
                <a:avLst/>
                <a:gdLst/>
                <a:ahLst/>
                <a:cxnLst/>
                <a:rect l="l" t="t" r="r" b="b"/>
                <a:pathLst>
                  <a:path w="644" h="1311" extrusionOk="0">
                    <a:moveTo>
                      <a:pt x="465" y="1"/>
                    </a:moveTo>
                    <a:lnTo>
                      <a:pt x="1" y="894"/>
                    </a:lnTo>
                    <a:lnTo>
                      <a:pt x="227" y="1001"/>
                    </a:lnTo>
                    <a:cubicBezTo>
                      <a:pt x="227" y="1001"/>
                      <a:pt x="108" y="1180"/>
                      <a:pt x="72" y="1180"/>
                    </a:cubicBezTo>
                    <a:cubicBezTo>
                      <a:pt x="49" y="1180"/>
                      <a:pt x="644" y="1311"/>
                      <a:pt x="644" y="1311"/>
                    </a:cubicBezTo>
                    <a:lnTo>
                      <a:pt x="239" y="1180"/>
                    </a:lnTo>
                    <a:lnTo>
                      <a:pt x="430" y="953"/>
                    </a:lnTo>
                    <a:lnTo>
                      <a:pt x="156" y="894"/>
                    </a:lnTo>
                    <a:lnTo>
                      <a:pt x="465" y="1"/>
                    </a:lnTo>
                    <a:close/>
                  </a:path>
                </a:pathLst>
              </a:custGeom>
              <a:solidFill>
                <a:schemeClr val="accen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54" name="Google Shape;2754;p66"/>
              <p:cNvSpPr/>
              <p:nvPr/>
            </p:nvSpPr>
            <p:spPr>
              <a:xfrm>
                <a:off x="2620250" y="3860125"/>
                <a:ext cx="103025" cy="117300"/>
              </a:xfrm>
              <a:custGeom>
                <a:avLst/>
                <a:gdLst/>
                <a:ahLst/>
                <a:cxnLst/>
                <a:rect l="l" t="t" r="r" b="b"/>
                <a:pathLst>
                  <a:path w="4121" h="4692" extrusionOk="0">
                    <a:moveTo>
                      <a:pt x="1322" y="1"/>
                    </a:moveTo>
                    <a:lnTo>
                      <a:pt x="1" y="3692"/>
                    </a:lnTo>
                    <a:lnTo>
                      <a:pt x="2811" y="4692"/>
                    </a:lnTo>
                    <a:lnTo>
                      <a:pt x="3001" y="4156"/>
                    </a:lnTo>
                    <a:lnTo>
                      <a:pt x="2834" y="4108"/>
                    </a:lnTo>
                    <a:lnTo>
                      <a:pt x="1620" y="3811"/>
                    </a:lnTo>
                    <a:lnTo>
                      <a:pt x="1632" y="1977"/>
                    </a:lnTo>
                    <a:lnTo>
                      <a:pt x="3477" y="2322"/>
                    </a:lnTo>
                    <a:lnTo>
                      <a:pt x="3644" y="2346"/>
                    </a:lnTo>
                    <a:lnTo>
                      <a:pt x="4120" y="1013"/>
                    </a:lnTo>
                    <a:lnTo>
                      <a:pt x="1322" y="1"/>
                    </a:lnTo>
                    <a:close/>
                  </a:path>
                </a:pathLst>
              </a:custGeom>
              <a:solidFill>
                <a:schemeClr val="accent2"/>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55" name="Google Shape;2755;p66"/>
              <p:cNvSpPr/>
              <p:nvPr/>
            </p:nvSpPr>
            <p:spPr>
              <a:xfrm>
                <a:off x="2625625" y="3865200"/>
                <a:ext cx="92275" cy="105375"/>
              </a:xfrm>
              <a:custGeom>
                <a:avLst/>
                <a:gdLst/>
                <a:ahLst/>
                <a:cxnLst/>
                <a:rect l="l" t="t" r="r" b="b"/>
                <a:pathLst>
                  <a:path w="3691" h="4215" extrusionOk="0">
                    <a:moveTo>
                      <a:pt x="1179" y="0"/>
                    </a:moveTo>
                    <a:lnTo>
                      <a:pt x="0" y="3322"/>
                    </a:lnTo>
                    <a:lnTo>
                      <a:pt x="2524" y="4215"/>
                    </a:lnTo>
                    <a:lnTo>
                      <a:pt x="2619" y="3905"/>
                    </a:lnTo>
                    <a:lnTo>
                      <a:pt x="1405" y="3608"/>
                    </a:lnTo>
                    <a:lnTo>
                      <a:pt x="1417" y="1774"/>
                    </a:lnTo>
                    <a:lnTo>
                      <a:pt x="3262" y="2119"/>
                    </a:lnTo>
                    <a:lnTo>
                      <a:pt x="3691" y="917"/>
                    </a:lnTo>
                    <a:lnTo>
                      <a:pt x="1179" y="0"/>
                    </a:lnTo>
                    <a:close/>
                  </a:path>
                </a:pathLst>
              </a:custGeom>
              <a:solidFill>
                <a:schemeClr val="accent1"/>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56" name="Google Shape;2756;p66"/>
              <p:cNvSpPr/>
              <p:nvPr/>
            </p:nvSpPr>
            <p:spPr>
              <a:xfrm>
                <a:off x="2669375" y="3864900"/>
                <a:ext cx="33950" cy="19375"/>
              </a:xfrm>
              <a:custGeom>
                <a:avLst/>
                <a:gdLst/>
                <a:ahLst/>
                <a:cxnLst/>
                <a:rect l="l" t="t" r="r" b="b"/>
                <a:pathLst>
                  <a:path w="1358" h="775" extrusionOk="0">
                    <a:moveTo>
                      <a:pt x="119" y="0"/>
                    </a:moveTo>
                    <a:lnTo>
                      <a:pt x="0" y="333"/>
                    </a:lnTo>
                    <a:lnTo>
                      <a:pt x="1239" y="774"/>
                    </a:lnTo>
                    <a:lnTo>
                      <a:pt x="1358" y="441"/>
                    </a:lnTo>
                    <a:lnTo>
                      <a:pt x="119" y="0"/>
                    </a:lnTo>
                    <a:close/>
                  </a:path>
                </a:pathLst>
              </a:custGeom>
              <a:solidFill>
                <a:schemeClr val="dk2"/>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57" name="Google Shape;2757;p66"/>
              <p:cNvSpPr/>
              <p:nvPr/>
            </p:nvSpPr>
            <p:spPr>
              <a:xfrm>
                <a:off x="2516975" y="3830075"/>
                <a:ext cx="46150" cy="45850"/>
              </a:xfrm>
              <a:custGeom>
                <a:avLst/>
                <a:gdLst/>
                <a:ahLst/>
                <a:cxnLst/>
                <a:rect l="l" t="t" r="r" b="b"/>
                <a:pathLst>
                  <a:path w="1846" h="1834" extrusionOk="0">
                    <a:moveTo>
                      <a:pt x="929" y="0"/>
                    </a:moveTo>
                    <a:cubicBezTo>
                      <a:pt x="417" y="0"/>
                      <a:pt x="0" y="405"/>
                      <a:pt x="0" y="917"/>
                    </a:cubicBezTo>
                    <a:cubicBezTo>
                      <a:pt x="0" y="1429"/>
                      <a:pt x="417" y="1834"/>
                      <a:pt x="929" y="1834"/>
                    </a:cubicBezTo>
                    <a:cubicBezTo>
                      <a:pt x="1441" y="1834"/>
                      <a:pt x="1846" y="1429"/>
                      <a:pt x="1846" y="917"/>
                    </a:cubicBezTo>
                    <a:cubicBezTo>
                      <a:pt x="1846" y="405"/>
                      <a:pt x="1441" y="0"/>
                      <a:pt x="929" y="0"/>
                    </a:cubicBezTo>
                    <a:close/>
                  </a:path>
                </a:pathLst>
              </a:custGeom>
              <a:solidFill>
                <a:srgbClr val="F2C9AA"/>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58" name="Google Shape;2758;p66"/>
              <p:cNvSpPr/>
              <p:nvPr/>
            </p:nvSpPr>
            <p:spPr>
              <a:xfrm>
                <a:off x="2627100" y="3906550"/>
                <a:ext cx="46175" cy="46175"/>
              </a:xfrm>
              <a:custGeom>
                <a:avLst/>
                <a:gdLst/>
                <a:ahLst/>
                <a:cxnLst/>
                <a:rect l="l" t="t" r="r" b="b"/>
                <a:pathLst>
                  <a:path w="1847" h="1847" extrusionOk="0">
                    <a:moveTo>
                      <a:pt x="929" y="1"/>
                    </a:moveTo>
                    <a:cubicBezTo>
                      <a:pt x="417" y="1"/>
                      <a:pt x="1" y="418"/>
                      <a:pt x="1" y="918"/>
                    </a:cubicBezTo>
                    <a:cubicBezTo>
                      <a:pt x="1" y="1430"/>
                      <a:pt x="417" y="1846"/>
                      <a:pt x="929" y="1846"/>
                    </a:cubicBezTo>
                    <a:cubicBezTo>
                      <a:pt x="1441" y="1846"/>
                      <a:pt x="1846" y="1430"/>
                      <a:pt x="1846" y="918"/>
                    </a:cubicBezTo>
                    <a:cubicBezTo>
                      <a:pt x="1846" y="418"/>
                      <a:pt x="1441" y="1"/>
                      <a:pt x="929" y="1"/>
                    </a:cubicBezTo>
                    <a:close/>
                  </a:path>
                </a:pathLst>
              </a:custGeom>
              <a:solidFill>
                <a:srgbClr val="F2C9AA"/>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grpSp>
        <p:grpSp>
          <p:nvGrpSpPr>
            <p:cNvPr id="2759" name="Google Shape;2759;p66"/>
            <p:cNvGrpSpPr/>
            <p:nvPr/>
          </p:nvGrpSpPr>
          <p:grpSpPr>
            <a:xfrm>
              <a:off x="3120375" y="396912"/>
              <a:ext cx="1352957" cy="677094"/>
              <a:chOff x="2198175" y="2977875"/>
              <a:chExt cx="600700" cy="300650"/>
            </a:xfrm>
          </p:grpSpPr>
          <p:sp>
            <p:nvSpPr>
              <p:cNvPr id="2760" name="Google Shape;2760;p66"/>
              <p:cNvSpPr/>
              <p:nvPr/>
            </p:nvSpPr>
            <p:spPr>
              <a:xfrm>
                <a:off x="2198175" y="3044550"/>
                <a:ext cx="600700" cy="233975"/>
              </a:xfrm>
              <a:custGeom>
                <a:avLst/>
                <a:gdLst/>
                <a:ahLst/>
                <a:cxnLst/>
                <a:rect l="l" t="t" r="r" b="b"/>
                <a:pathLst>
                  <a:path w="24028" h="9359" extrusionOk="0">
                    <a:moveTo>
                      <a:pt x="834" y="1"/>
                    </a:moveTo>
                    <a:cubicBezTo>
                      <a:pt x="370" y="1"/>
                      <a:pt x="1" y="370"/>
                      <a:pt x="1" y="834"/>
                    </a:cubicBezTo>
                    <a:cubicBezTo>
                      <a:pt x="1" y="1286"/>
                      <a:pt x="370" y="1667"/>
                      <a:pt x="834" y="1667"/>
                    </a:cubicBezTo>
                    <a:cubicBezTo>
                      <a:pt x="1239" y="1667"/>
                      <a:pt x="1584" y="1370"/>
                      <a:pt x="1656" y="989"/>
                    </a:cubicBezTo>
                    <a:cubicBezTo>
                      <a:pt x="2001" y="1013"/>
                      <a:pt x="2441" y="1084"/>
                      <a:pt x="2930" y="1251"/>
                    </a:cubicBezTo>
                    <a:cubicBezTo>
                      <a:pt x="2918" y="1310"/>
                      <a:pt x="2918" y="1370"/>
                      <a:pt x="2918" y="1406"/>
                    </a:cubicBezTo>
                    <a:cubicBezTo>
                      <a:pt x="2918" y="1870"/>
                      <a:pt x="3287" y="2239"/>
                      <a:pt x="3751" y="2239"/>
                    </a:cubicBezTo>
                    <a:cubicBezTo>
                      <a:pt x="3989" y="2239"/>
                      <a:pt x="4204" y="2156"/>
                      <a:pt x="4346" y="1989"/>
                    </a:cubicBezTo>
                    <a:cubicBezTo>
                      <a:pt x="4644" y="2215"/>
                      <a:pt x="4930" y="2477"/>
                      <a:pt x="5216" y="2799"/>
                    </a:cubicBezTo>
                    <a:cubicBezTo>
                      <a:pt x="5073" y="2941"/>
                      <a:pt x="5001" y="3132"/>
                      <a:pt x="5001" y="3346"/>
                    </a:cubicBezTo>
                    <a:cubicBezTo>
                      <a:pt x="5001" y="3811"/>
                      <a:pt x="5370" y="4180"/>
                      <a:pt x="5835" y="4180"/>
                    </a:cubicBezTo>
                    <a:cubicBezTo>
                      <a:pt x="5942" y="4180"/>
                      <a:pt x="6049" y="4168"/>
                      <a:pt x="6132" y="4120"/>
                    </a:cubicBezTo>
                    <a:cubicBezTo>
                      <a:pt x="6180" y="4192"/>
                      <a:pt x="6228" y="4275"/>
                      <a:pt x="6251" y="4346"/>
                    </a:cubicBezTo>
                    <a:cubicBezTo>
                      <a:pt x="6418" y="4680"/>
                      <a:pt x="6597" y="4977"/>
                      <a:pt x="6775" y="5275"/>
                    </a:cubicBezTo>
                    <a:cubicBezTo>
                      <a:pt x="6621" y="5430"/>
                      <a:pt x="6537" y="5632"/>
                      <a:pt x="6537" y="5858"/>
                    </a:cubicBezTo>
                    <a:cubicBezTo>
                      <a:pt x="6537" y="6323"/>
                      <a:pt x="6906" y="6692"/>
                      <a:pt x="7371" y="6692"/>
                    </a:cubicBezTo>
                    <a:cubicBezTo>
                      <a:pt x="7502" y="6692"/>
                      <a:pt x="7621" y="6668"/>
                      <a:pt x="7728" y="6620"/>
                    </a:cubicBezTo>
                    <a:cubicBezTo>
                      <a:pt x="7990" y="6954"/>
                      <a:pt x="8276" y="7216"/>
                      <a:pt x="8549" y="7442"/>
                    </a:cubicBezTo>
                    <a:cubicBezTo>
                      <a:pt x="8490" y="7549"/>
                      <a:pt x="8454" y="7680"/>
                      <a:pt x="8454" y="7811"/>
                    </a:cubicBezTo>
                    <a:cubicBezTo>
                      <a:pt x="8454" y="8275"/>
                      <a:pt x="8823" y="8644"/>
                      <a:pt x="9288" y="8644"/>
                    </a:cubicBezTo>
                    <a:cubicBezTo>
                      <a:pt x="9573" y="8644"/>
                      <a:pt x="9811" y="8514"/>
                      <a:pt x="9954" y="8299"/>
                    </a:cubicBezTo>
                    <a:cubicBezTo>
                      <a:pt x="10407" y="8478"/>
                      <a:pt x="10823" y="8573"/>
                      <a:pt x="11193" y="8597"/>
                    </a:cubicBezTo>
                    <a:cubicBezTo>
                      <a:pt x="11288" y="9049"/>
                      <a:pt x="11621" y="9359"/>
                      <a:pt x="12038" y="9359"/>
                    </a:cubicBezTo>
                    <a:cubicBezTo>
                      <a:pt x="12455" y="9359"/>
                      <a:pt x="12800" y="9049"/>
                      <a:pt x="12859" y="8644"/>
                    </a:cubicBezTo>
                    <a:cubicBezTo>
                      <a:pt x="13252" y="8597"/>
                      <a:pt x="13669" y="8514"/>
                      <a:pt x="14110" y="8335"/>
                    </a:cubicBezTo>
                    <a:cubicBezTo>
                      <a:pt x="14264" y="8537"/>
                      <a:pt x="14514" y="8692"/>
                      <a:pt x="14800" y="8692"/>
                    </a:cubicBezTo>
                    <a:cubicBezTo>
                      <a:pt x="15253" y="8692"/>
                      <a:pt x="15634" y="8323"/>
                      <a:pt x="15634" y="7859"/>
                    </a:cubicBezTo>
                    <a:cubicBezTo>
                      <a:pt x="15634" y="7728"/>
                      <a:pt x="15598" y="7585"/>
                      <a:pt x="15538" y="7466"/>
                    </a:cubicBezTo>
                    <a:cubicBezTo>
                      <a:pt x="15836" y="7216"/>
                      <a:pt x="16146" y="6906"/>
                      <a:pt x="16467" y="6513"/>
                    </a:cubicBezTo>
                    <a:cubicBezTo>
                      <a:pt x="16562" y="6561"/>
                      <a:pt x="16681" y="6597"/>
                      <a:pt x="16824" y="6597"/>
                    </a:cubicBezTo>
                    <a:cubicBezTo>
                      <a:pt x="17277" y="6597"/>
                      <a:pt x="17658" y="6216"/>
                      <a:pt x="17658" y="5763"/>
                    </a:cubicBezTo>
                    <a:cubicBezTo>
                      <a:pt x="17658" y="5513"/>
                      <a:pt x="17550" y="5311"/>
                      <a:pt x="17396" y="5168"/>
                    </a:cubicBezTo>
                    <a:cubicBezTo>
                      <a:pt x="17539" y="4918"/>
                      <a:pt x="17681" y="4668"/>
                      <a:pt x="17812" y="4382"/>
                    </a:cubicBezTo>
                    <a:cubicBezTo>
                      <a:pt x="17860" y="4287"/>
                      <a:pt x="17920" y="4192"/>
                      <a:pt x="17967" y="4084"/>
                    </a:cubicBezTo>
                    <a:cubicBezTo>
                      <a:pt x="18074" y="4132"/>
                      <a:pt x="18170" y="4168"/>
                      <a:pt x="18289" y="4168"/>
                    </a:cubicBezTo>
                    <a:cubicBezTo>
                      <a:pt x="18753" y="4168"/>
                      <a:pt x="19122" y="3787"/>
                      <a:pt x="19122" y="3334"/>
                    </a:cubicBezTo>
                    <a:cubicBezTo>
                      <a:pt x="19122" y="3108"/>
                      <a:pt x="19039" y="2918"/>
                      <a:pt x="18908" y="2763"/>
                    </a:cubicBezTo>
                    <a:cubicBezTo>
                      <a:pt x="19170" y="2465"/>
                      <a:pt x="19455" y="2215"/>
                      <a:pt x="19741" y="1989"/>
                    </a:cubicBezTo>
                    <a:cubicBezTo>
                      <a:pt x="19884" y="2156"/>
                      <a:pt x="20110" y="2263"/>
                      <a:pt x="20348" y="2263"/>
                    </a:cubicBezTo>
                    <a:cubicBezTo>
                      <a:pt x="20813" y="2263"/>
                      <a:pt x="21182" y="1882"/>
                      <a:pt x="21182" y="1429"/>
                    </a:cubicBezTo>
                    <a:cubicBezTo>
                      <a:pt x="21182" y="1370"/>
                      <a:pt x="21170" y="1310"/>
                      <a:pt x="21170" y="1251"/>
                    </a:cubicBezTo>
                    <a:cubicBezTo>
                      <a:pt x="21622" y="1096"/>
                      <a:pt x="22039" y="1036"/>
                      <a:pt x="22373" y="1013"/>
                    </a:cubicBezTo>
                    <a:cubicBezTo>
                      <a:pt x="22432" y="1406"/>
                      <a:pt x="22777" y="1703"/>
                      <a:pt x="23194" y="1703"/>
                    </a:cubicBezTo>
                    <a:cubicBezTo>
                      <a:pt x="23646" y="1703"/>
                      <a:pt x="24027" y="1334"/>
                      <a:pt x="24027" y="870"/>
                    </a:cubicBezTo>
                    <a:cubicBezTo>
                      <a:pt x="24027" y="417"/>
                      <a:pt x="23646" y="36"/>
                      <a:pt x="23194" y="36"/>
                    </a:cubicBezTo>
                    <a:cubicBezTo>
                      <a:pt x="22777" y="36"/>
                      <a:pt x="22432" y="334"/>
                      <a:pt x="22373" y="739"/>
                    </a:cubicBezTo>
                    <a:cubicBezTo>
                      <a:pt x="22015" y="774"/>
                      <a:pt x="21551" y="846"/>
                      <a:pt x="21063" y="1013"/>
                    </a:cubicBezTo>
                    <a:cubicBezTo>
                      <a:pt x="20908" y="774"/>
                      <a:pt x="20646" y="596"/>
                      <a:pt x="20348" y="596"/>
                    </a:cubicBezTo>
                    <a:cubicBezTo>
                      <a:pt x="19884" y="596"/>
                      <a:pt x="19515" y="965"/>
                      <a:pt x="19515" y="1429"/>
                    </a:cubicBezTo>
                    <a:cubicBezTo>
                      <a:pt x="19515" y="1548"/>
                      <a:pt x="19539" y="1667"/>
                      <a:pt x="19586" y="1763"/>
                    </a:cubicBezTo>
                    <a:cubicBezTo>
                      <a:pt x="19277" y="1989"/>
                      <a:pt x="18979" y="2263"/>
                      <a:pt x="18682" y="2584"/>
                    </a:cubicBezTo>
                    <a:cubicBezTo>
                      <a:pt x="18563" y="2525"/>
                      <a:pt x="18432" y="2477"/>
                      <a:pt x="18277" y="2477"/>
                    </a:cubicBezTo>
                    <a:cubicBezTo>
                      <a:pt x="17812" y="2477"/>
                      <a:pt x="17443" y="2858"/>
                      <a:pt x="17443" y="3310"/>
                    </a:cubicBezTo>
                    <a:cubicBezTo>
                      <a:pt x="17443" y="3549"/>
                      <a:pt x="17550" y="3775"/>
                      <a:pt x="17717" y="3930"/>
                    </a:cubicBezTo>
                    <a:cubicBezTo>
                      <a:pt x="17658" y="4025"/>
                      <a:pt x="17598" y="4132"/>
                      <a:pt x="17550" y="4239"/>
                    </a:cubicBezTo>
                    <a:cubicBezTo>
                      <a:pt x="17420" y="4501"/>
                      <a:pt x="17277" y="4739"/>
                      <a:pt x="17146" y="4977"/>
                    </a:cubicBezTo>
                    <a:cubicBezTo>
                      <a:pt x="17039" y="4942"/>
                      <a:pt x="16919" y="4906"/>
                      <a:pt x="16800" y="4906"/>
                    </a:cubicBezTo>
                    <a:cubicBezTo>
                      <a:pt x="16348" y="4906"/>
                      <a:pt x="15967" y="5275"/>
                      <a:pt x="15967" y="5739"/>
                    </a:cubicBezTo>
                    <a:cubicBezTo>
                      <a:pt x="15967" y="5977"/>
                      <a:pt x="16062" y="6192"/>
                      <a:pt x="16229" y="6335"/>
                    </a:cubicBezTo>
                    <a:cubicBezTo>
                      <a:pt x="15943" y="6692"/>
                      <a:pt x="15645" y="6978"/>
                      <a:pt x="15360" y="7216"/>
                    </a:cubicBezTo>
                    <a:cubicBezTo>
                      <a:pt x="15217" y="7085"/>
                      <a:pt x="15014" y="6990"/>
                      <a:pt x="14800" y="6990"/>
                    </a:cubicBezTo>
                    <a:cubicBezTo>
                      <a:pt x="14336" y="6990"/>
                      <a:pt x="13967" y="7359"/>
                      <a:pt x="13967" y="7823"/>
                    </a:cubicBezTo>
                    <a:cubicBezTo>
                      <a:pt x="13967" y="7894"/>
                      <a:pt x="13979" y="7978"/>
                      <a:pt x="13991" y="8049"/>
                    </a:cubicBezTo>
                    <a:cubicBezTo>
                      <a:pt x="13586" y="8216"/>
                      <a:pt x="13205" y="8287"/>
                      <a:pt x="12848" y="8335"/>
                    </a:cubicBezTo>
                    <a:cubicBezTo>
                      <a:pt x="12776" y="7942"/>
                      <a:pt x="12431" y="7656"/>
                      <a:pt x="12026" y="7656"/>
                    </a:cubicBezTo>
                    <a:cubicBezTo>
                      <a:pt x="11621" y="7656"/>
                      <a:pt x="11288" y="7942"/>
                      <a:pt x="11204" y="8335"/>
                    </a:cubicBezTo>
                    <a:cubicBezTo>
                      <a:pt x="10871" y="8287"/>
                      <a:pt x="10490" y="8216"/>
                      <a:pt x="10097" y="8049"/>
                    </a:cubicBezTo>
                    <a:cubicBezTo>
                      <a:pt x="10109" y="7978"/>
                      <a:pt x="10121" y="7894"/>
                      <a:pt x="10121" y="7811"/>
                    </a:cubicBezTo>
                    <a:cubicBezTo>
                      <a:pt x="10121" y="7347"/>
                      <a:pt x="9752" y="6978"/>
                      <a:pt x="9288" y="6978"/>
                    </a:cubicBezTo>
                    <a:cubicBezTo>
                      <a:pt x="9061" y="6978"/>
                      <a:pt x="8859" y="7061"/>
                      <a:pt x="8704" y="7216"/>
                    </a:cubicBezTo>
                    <a:cubicBezTo>
                      <a:pt x="8454" y="7001"/>
                      <a:pt x="8204" y="6751"/>
                      <a:pt x="7954" y="6466"/>
                    </a:cubicBezTo>
                    <a:cubicBezTo>
                      <a:pt x="8097" y="6323"/>
                      <a:pt x="8192" y="6108"/>
                      <a:pt x="8192" y="5870"/>
                    </a:cubicBezTo>
                    <a:cubicBezTo>
                      <a:pt x="8192" y="5418"/>
                      <a:pt x="7811" y="5037"/>
                      <a:pt x="7359" y="5037"/>
                    </a:cubicBezTo>
                    <a:cubicBezTo>
                      <a:pt x="7216" y="5037"/>
                      <a:pt x="7097" y="5073"/>
                      <a:pt x="6978" y="5132"/>
                    </a:cubicBezTo>
                    <a:cubicBezTo>
                      <a:pt x="6823" y="4858"/>
                      <a:pt x="6656" y="4561"/>
                      <a:pt x="6490" y="4239"/>
                    </a:cubicBezTo>
                    <a:cubicBezTo>
                      <a:pt x="6442" y="4144"/>
                      <a:pt x="6406" y="4072"/>
                      <a:pt x="6359" y="4001"/>
                    </a:cubicBezTo>
                    <a:cubicBezTo>
                      <a:pt x="6537" y="3846"/>
                      <a:pt x="6656" y="3608"/>
                      <a:pt x="6656" y="3358"/>
                    </a:cubicBezTo>
                    <a:cubicBezTo>
                      <a:pt x="6656" y="2894"/>
                      <a:pt x="6287" y="2525"/>
                      <a:pt x="5823" y="2525"/>
                    </a:cubicBezTo>
                    <a:cubicBezTo>
                      <a:pt x="5668" y="2525"/>
                      <a:pt x="5537" y="2572"/>
                      <a:pt x="5418" y="2632"/>
                    </a:cubicBezTo>
                    <a:cubicBezTo>
                      <a:pt x="5120" y="2287"/>
                      <a:pt x="4811" y="2001"/>
                      <a:pt x="4501" y="1786"/>
                    </a:cubicBezTo>
                    <a:cubicBezTo>
                      <a:pt x="4561" y="1679"/>
                      <a:pt x="4585" y="1548"/>
                      <a:pt x="4585" y="1429"/>
                    </a:cubicBezTo>
                    <a:cubicBezTo>
                      <a:pt x="4585" y="965"/>
                      <a:pt x="4215" y="596"/>
                      <a:pt x="3751" y="596"/>
                    </a:cubicBezTo>
                    <a:cubicBezTo>
                      <a:pt x="3442" y="596"/>
                      <a:pt x="3168" y="751"/>
                      <a:pt x="3025" y="1013"/>
                    </a:cubicBezTo>
                    <a:cubicBezTo>
                      <a:pt x="2501" y="834"/>
                      <a:pt x="2025" y="751"/>
                      <a:pt x="1656" y="727"/>
                    </a:cubicBezTo>
                    <a:cubicBezTo>
                      <a:pt x="1596" y="322"/>
                      <a:pt x="1251" y="1"/>
                      <a:pt x="834" y="1"/>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61" name="Google Shape;2761;p66"/>
              <p:cNvSpPr/>
              <p:nvPr/>
            </p:nvSpPr>
            <p:spPr>
              <a:xfrm>
                <a:off x="2198175" y="2977875"/>
                <a:ext cx="600700" cy="233975"/>
              </a:xfrm>
              <a:custGeom>
                <a:avLst/>
                <a:gdLst/>
                <a:ahLst/>
                <a:cxnLst/>
                <a:rect l="l" t="t" r="r" b="b"/>
                <a:pathLst>
                  <a:path w="24028" h="9359" extrusionOk="0">
                    <a:moveTo>
                      <a:pt x="12038" y="1"/>
                    </a:moveTo>
                    <a:cubicBezTo>
                      <a:pt x="11621" y="1"/>
                      <a:pt x="11288" y="310"/>
                      <a:pt x="11193" y="763"/>
                    </a:cubicBezTo>
                    <a:cubicBezTo>
                      <a:pt x="10823" y="786"/>
                      <a:pt x="10407" y="882"/>
                      <a:pt x="9954" y="1060"/>
                    </a:cubicBezTo>
                    <a:cubicBezTo>
                      <a:pt x="9811" y="846"/>
                      <a:pt x="9573" y="715"/>
                      <a:pt x="9288" y="715"/>
                    </a:cubicBezTo>
                    <a:cubicBezTo>
                      <a:pt x="8823" y="715"/>
                      <a:pt x="8454" y="1084"/>
                      <a:pt x="8454" y="1548"/>
                    </a:cubicBezTo>
                    <a:cubicBezTo>
                      <a:pt x="8454" y="1679"/>
                      <a:pt x="8490" y="1822"/>
                      <a:pt x="8549" y="1917"/>
                    </a:cubicBezTo>
                    <a:cubicBezTo>
                      <a:pt x="8276" y="2144"/>
                      <a:pt x="7990" y="2418"/>
                      <a:pt x="7728" y="2739"/>
                    </a:cubicBezTo>
                    <a:cubicBezTo>
                      <a:pt x="7621" y="2691"/>
                      <a:pt x="7502" y="2668"/>
                      <a:pt x="7371" y="2668"/>
                    </a:cubicBezTo>
                    <a:cubicBezTo>
                      <a:pt x="6906" y="2668"/>
                      <a:pt x="6537" y="3037"/>
                      <a:pt x="6537" y="3501"/>
                    </a:cubicBezTo>
                    <a:cubicBezTo>
                      <a:pt x="6537" y="3727"/>
                      <a:pt x="6621" y="3930"/>
                      <a:pt x="6775" y="4084"/>
                    </a:cubicBezTo>
                    <a:cubicBezTo>
                      <a:pt x="6597" y="4382"/>
                      <a:pt x="6418" y="4680"/>
                      <a:pt x="6251" y="5013"/>
                    </a:cubicBezTo>
                    <a:cubicBezTo>
                      <a:pt x="6228" y="5096"/>
                      <a:pt x="6180" y="5168"/>
                      <a:pt x="6132" y="5239"/>
                    </a:cubicBezTo>
                    <a:cubicBezTo>
                      <a:pt x="6049" y="5192"/>
                      <a:pt x="5942" y="5180"/>
                      <a:pt x="5835" y="5180"/>
                    </a:cubicBezTo>
                    <a:cubicBezTo>
                      <a:pt x="5370" y="5180"/>
                      <a:pt x="5001" y="5549"/>
                      <a:pt x="5001" y="6013"/>
                    </a:cubicBezTo>
                    <a:cubicBezTo>
                      <a:pt x="5001" y="6228"/>
                      <a:pt x="5073" y="6418"/>
                      <a:pt x="5216" y="6561"/>
                    </a:cubicBezTo>
                    <a:cubicBezTo>
                      <a:pt x="4930" y="6882"/>
                      <a:pt x="4644" y="7144"/>
                      <a:pt x="4346" y="7371"/>
                    </a:cubicBezTo>
                    <a:cubicBezTo>
                      <a:pt x="4204" y="7204"/>
                      <a:pt x="3989" y="7120"/>
                      <a:pt x="3751" y="7120"/>
                    </a:cubicBezTo>
                    <a:cubicBezTo>
                      <a:pt x="3287" y="7120"/>
                      <a:pt x="2918" y="7490"/>
                      <a:pt x="2918" y="7954"/>
                    </a:cubicBezTo>
                    <a:cubicBezTo>
                      <a:pt x="2918" y="7990"/>
                      <a:pt x="2918" y="8049"/>
                      <a:pt x="2930" y="8109"/>
                    </a:cubicBezTo>
                    <a:cubicBezTo>
                      <a:pt x="2441" y="8275"/>
                      <a:pt x="2001" y="8347"/>
                      <a:pt x="1656" y="8371"/>
                    </a:cubicBezTo>
                    <a:cubicBezTo>
                      <a:pt x="1584" y="7990"/>
                      <a:pt x="1239" y="7692"/>
                      <a:pt x="834" y="7692"/>
                    </a:cubicBezTo>
                    <a:cubicBezTo>
                      <a:pt x="370" y="7692"/>
                      <a:pt x="1" y="8073"/>
                      <a:pt x="1" y="8525"/>
                    </a:cubicBezTo>
                    <a:cubicBezTo>
                      <a:pt x="1" y="8990"/>
                      <a:pt x="370" y="9359"/>
                      <a:pt x="834" y="9359"/>
                    </a:cubicBezTo>
                    <a:cubicBezTo>
                      <a:pt x="1251" y="9359"/>
                      <a:pt x="1596" y="9037"/>
                      <a:pt x="1656" y="8633"/>
                    </a:cubicBezTo>
                    <a:cubicBezTo>
                      <a:pt x="2025" y="8609"/>
                      <a:pt x="2501" y="8525"/>
                      <a:pt x="3025" y="8347"/>
                    </a:cubicBezTo>
                    <a:cubicBezTo>
                      <a:pt x="3168" y="8609"/>
                      <a:pt x="3442" y="8764"/>
                      <a:pt x="3751" y="8764"/>
                    </a:cubicBezTo>
                    <a:cubicBezTo>
                      <a:pt x="4215" y="8764"/>
                      <a:pt x="4585" y="8394"/>
                      <a:pt x="4585" y="7930"/>
                    </a:cubicBezTo>
                    <a:cubicBezTo>
                      <a:pt x="4585" y="7811"/>
                      <a:pt x="4561" y="7680"/>
                      <a:pt x="4501" y="7573"/>
                    </a:cubicBezTo>
                    <a:cubicBezTo>
                      <a:pt x="4811" y="7359"/>
                      <a:pt x="5120" y="7073"/>
                      <a:pt x="5418" y="6728"/>
                    </a:cubicBezTo>
                    <a:cubicBezTo>
                      <a:pt x="5537" y="6787"/>
                      <a:pt x="5668" y="6835"/>
                      <a:pt x="5823" y="6835"/>
                    </a:cubicBezTo>
                    <a:cubicBezTo>
                      <a:pt x="6287" y="6835"/>
                      <a:pt x="6656" y="6466"/>
                      <a:pt x="6656" y="6001"/>
                    </a:cubicBezTo>
                    <a:cubicBezTo>
                      <a:pt x="6656" y="5751"/>
                      <a:pt x="6537" y="5513"/>
                      <a:pt x="6359" y="5358"/>
                    </a:cubicBezTo>
                    <a:cubicBezTo>
                      <a:pt x="6406" y="5287"/>
                      <a:pt x="6442" y="5215"/>
                      <a:pt x="6490" y="5120"/>
                    </a:cubicBezTo>
                    <a:cubicBezTo>
                      <a:pt x="6656" y="4799"/>
                      <a:pt x="6823" y="4501"/>
                      <a:pt x="6978" y="4227"/>
                    </a:cubicBezTo>
                    <a:cubicBezTo>
                      <a:pt x="7097" y="4287"/>
                      <a:pt x="7216" y="4323"/>
                      <a:pt x="7359" y="4323"/>
                    </a:cubicBezTo>
                    <a:cubicBezTo>
                      <a:pt x="7811" y="4323"/>
                      <a:pt x="8192" y="3942"/>
                      <a:pt x="8192" y="3489"/>
                    </a:cubicBezTo>
                    <a:cubicBezTo>
                      <a:pt x="8192" y="3251"/>
                      <a:pt x="8097" y="3037"/>
                      <a:pt x="7954" y="2894"/>
                    </a:cubicBezTo>
                    <a:cubicBezTo>
                      <a:pt x="8204" y="2608"/>
                      <a:pt x="8454" y="2358"/>
                      <a:pt x="8704" y="2144"/>
                    </a:cubicBezTo>
                    <a:cubicBezTo>
                      <a:pt x="8859" y="2298"/>
                      <a:pt x="9061" y="2382"/>
                      <a:pt x="9288" y="2382"/>
                    </a:cubicBezTo>
                    <a:cubicBezTo>
                      <a:pt x="9752" y="2382"/>
                      <a:pt x="10121" y="2013"/>
                      <a:pt x="10121" y="1548"/>
                    </a:cubicBezTo>
                    <a:cubicBezTo>
                      <a:pt x="10121" y="1465"/>
                      <a:pt x="10109" y="1382"/>
                      <a:pt x="10097" y="1310"/>
                    </a:cubicBezTo>
                    <a:cubicBezTo>
                      <a:pt x="10490" y="1144"/>
                      <a:pt x="10871" y="1072"/>
                      <a:pt x="11204" y="1025"/>
                    </a:cubicBezTo>
                    <a:cubicBezTo>
                      <a:pt x="11288" y="1417"/>
                      <a:pt x="11621" y="1703"/>
                      <a:pt x="12026" y="1703"/>
                    </a:cubicBezTo>
                    <a:cubicBezTo>
                      <a:pt x="12431" y="1703"/>
                      <a:pt x="12776" y="1417"/>
                      <a:pt x="12848" y="1025"/>
                    </a:cubicBezTo>
                    <a:cubicBezTo>
                      <a:pt x="13205" y="1072"/>
                      <a:pt x="13586" y="1144"/>
                      <a:pt x="13991" y="1310"/>
                    </a:cubicBezTo>
                    <a:cubicBezTo>
                      <a:pt x="13979" y="1382"/>
                      <a:pt x="13967" y="1465"/>
                      <a:pt x="13967" y="1536"/>
                    </a:cubicBezTo>
                    <a:cubicBezTo>
                      <a:pt x="13967" y="2001"/>
                      <a:pt x="14336" y="2370"/>
                      <a:pt x="14800" y="2370"/>
                    </a:cubicBezTo>
                    <a:cubicBezTo>
                      <a:pt x="15014" y="2370"/>
                      <a:pt x="15217" y="2275"/>
                      <a:pt x="15360" y="2144"/>
                    </a:cubicBezTo>
                    <a:cubicBezTo>
                      <a:pt x="15645" y="2382"/>
                      <a:pt x="15943" y="2668"/>
                      <a:pt x="16229" y="3025"/>
                    </a:cubicBezTo>
                    <a:cubicBezTo>
                      <a:pt x="16062" y="3168"/>
                      <a:pt x="15967" y="3382"/>
                      <a:pt x="15967" y="3620"/>
                    </a:cubicBezTo>
                    <a:cubicBezTo>
                      <a:pt x="15967" y="4084"/>
                      <a:pt x="16348" y="4453"/>
                      <a:pt x="16800" y="4453"/>
                    </a:cubicBezTo>
                    <a:cubicBezTo>
                      <a:pt x="16919" y="4453"/>
                      <a:pt x="17039" y="4418"/>
                      <a:pt x="17146" y="4382"/>
                    </a:cubicBezTo>
                    <a:cubicBezTo>
                      <a:pt x="17277" y="4620"/>
                      <a:pt x="17420" y="4858"/>
                      <a:pt x="17550" y="5120"/>
                    </a:cubicBezTo>
                    <a:cubicBezTo>
                      <a:pt x="17598" y="5227"/>
                      <a:pt x="17658" y="5335"/>
                      <a:pt x="17717" y="5430"/>
                    </a:cubicBezTo>
                    <a:cubicBezTo>
                      <a:pt x="17550" y="5585"/>
                      <a:pt x="17443" y="5811"/>
                      <a:pt x="17443" y="6049"/>
                    </a:cubicBezTo>
                    <a:cubicBezTo>
                      <a:pt x="17443" y="6501"/>
                      <a:pt x="17812" y="6882"/>
                      <a:pt x="18277" y="6882"/>
                    </a:cubicBezTo>
                    <a:cubicBezTo>
                      <a:pt x="18432" y="6882"/>
                      <a:pt x="18563" y="6835"/>
                      <a:pt x="18682" y="6775"/>
                    </a:cubicBezTo>
                    <a:cubicBezTo>
                      <a:pt x="18979" y="7097"/>
                      <a:pt x="19277" y="7371"/>
                      <a:pt x="19586" y="7597"/>
                    </a:cubicBezTo>
                    <a:cubicBezTo>
                      <a:pt x="19539" y="7692"/>
                      <a:pt x="19515" y="7811"/>
                      <a:pt x="19515" y="7930"/>
                    </a:cubicBezTo>
                    <a:cubicBezTo>
                      <a:pt x="19515" y="8394"/>
                      <a:pt x="19884" y="8764"/>
                      <a:pt x="20348" y="8764"/>
                    </a:cubicBezTo>
                    <a:cubicBezTo>
                      <a:pt x="20646" y="8764"/>
                      <a:pt x="20908" y="8585"/>
                      <a:pt x="21063" y="8347"/>
                    </a:cubicBezTo>
                    <a:cubicBezTo>
                      <a:pt x="21551" y="8514"/>
                      <a:pt x="22015" y="8585"/>
                      <a:pt x="22373" y="8621"/>
                    </a:cubicBezTo>
                    <a:cubicBezTo>
                      <a:pt x="22432" y="9025"/>
                      <a:pt x="22777" y="9323"/>
                      <a:pt x="23194" y="9323"/>
                    </a:cubicBezTo>
                    <a:cubicBezTo>
                      <a:pt x="23646" y="9323"/>
                      <a:pt x="24027" y="8942"/>
                      <a:pt x="24027" y="8490"/>
                    </a:cubicBezTo>
                    <a:cubicBezTo>
                      <a:pt x="24027" y="8025"/>
                      <a:pt x="23646" y="7656"/>
                      <a:pt x="23194" y="7656"/>
                    </a:cubicBezTo>
                    <a:cubicBezTo>
                      <a:pt x="22777" y="7656"/>
                      <a:pt x="22432" y="7954"/>
                      <a:pt x="22373" y="8347"/>
                    </a:cubicBezTo>
                    <a:cubicBezTo>
                      <a:pt x="22039" y="8323"/>
                      <a:pt x="21622" y="8263"/>
                      <a:pt x="21170" y="8109"/>
                    </a:cubicBezTo>
                    <a:cubicBezTo>
                      <a:pt x="21170" y="8049"/>
                      <a:pt x="21182" y="7990"/>
                      <a:pt x="21182" y="7930"/>
                    </a:cubicBezTo>
                    <a:cubicBezTo>
                      <a:pt x="21182" y="7478"/>
                      <a:pt x="20813" y="7097"/>
                      <a:pt x="20348" y="7097"/>
                    </a:cubicBezTo>
                    <a:cubicBezTo>
                      <a:pt x="20110" y="7097"/>
                      <a:pt x="19884" y="7204"/>
                      <a:pt x="19741" y="7371"/>
                    </a:cubicBezTo>
                    <a:cubicBezTo>
                      <a:pt x="19455" y="7144"/>
                      <a:pt x="19170" y="6894"/>
                      <a:pt x="18908" y="6597"/>
                    </a:cubicBezTo>
                    <a:cubicBezTo>
                      <a:pt x="19039" y="6442"/>
                      <a:pt x="19122" y="6251"/>
                      <a:pt x="19122" y="6025"/>
                    </a:cubicBezTo>
                    <a:cubicBezTo>
                      <a:pt x="19122" y="5573"/>
                      <a:pt x="18753" y="5192"/>
                      <a:pt x="18289" y="5192"/>
                    </a:cubicBezTo>
                    <a:cubicBezTo>
                      <a:pt x="18170" y="5192"/>
                      <a:pt x="18074" y="5227"/>
                      <a:pt x="17967" y="5275"/>
                    </a:cubicBezTo>
                    <a:cubicBezTo>
                      <a:pt x="17920" y="5168"/>
                      <a:pt x="17860" y="5073"/>
                      <a:pt x="17812" y="4977"/>
                    </a:cubicBezTo>
                    <a:cubicBezTo>
                      <a:pt x="17681" y="4692"/>
                      <a:pt x="17539" y="4442"/>
                      <a:pt x="17396" y="4203"/>
                    </a:cubicBezTo>
                    <a:cubicBezTo>
                      <a:pt x="17550" y="4049"/>
                      <a:pt x="17658" y="3846"/>
                      <a:pt x="17658" y="3608"/>
                    </a:cubicBezTo>
                    <a:cubicBezTo>
                      <a:pt x="17658" y="3144"/>
                      <a:pt x="17277" y="2775"/>
                      <a:pt x="16824" y="2775"/>
                    </a:cubicBezTo>
                    <a:cubicBezTo>
                      <a:pt x="16681" y="2775"/>
                      <a:pt x="16562" y="2799"/>
                      <a:pt x="16467" y="2846"/>
                    </a:cubicBezTo>
                    <a:cubicBezTo>
                      <a:pt x="16146" y="2453"/>
                      <a:pt x="15836" y="2144"/>
                      <a:pt x="15538" y="1894"/>
                    </a:cubicBezTo>
                    <a:cubicBezTo>
                      <a:pt x="15598" y="1775"/>
                      <a:pt x="15634" y="1632"/>
                      <a:pt x="15634" y="1501"/>
                    </a:cubicBezTo>
                    <a:cubicBezTo>
                      <a:pt x="15634" y="1036"/>
                      <a:pt x="15253" y="667"/>
                      <a:pt x="14800" y="667"/>
                    </a:cubicBezTo>
                    <a:cubicBezTo>
                      <a:pt x="14514" y="667"/>
                      <a:pt x="14264" y="822"/>
                      <a:pt x="14110" y="1025"/>
                    </a:cubicBezTo>
                    <a:cubicBezTo>
                      <a:pt x="13669" y="846"/>
                      <a:pt x="13252" y="763"/>
                      <a:pt x="12859" y="715"/>
                    </a:cubicBezTo>
                    <a:cubicBezTo>
                      <a:pt x="12800" y="310"/>
                      <a:pt x="12455" y="1"/>
                      <a:pt x="12038" y="1"/>
                    </a:cubicBezTo>
                    <a:close/>
                  </a:path>
                </a:pathLst>
              </a:custGeom>
              <a:solidFill>
                <a:schemeClr val="accent6"/>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62" name="Google Shape;2762;p66"/>
              <p:cNvSpPr/>
              <p:nvPr/>
            </p:nvSpPr>
            <p:spPr>
              <a:xfrm>
                <a:off x="2777425" y="3096350"/>
                <a:ext cx="3875" cy="67575"/>
              </a:xfrm>
              <a:custGeom>
                <a:avLst/>
                <a:gdLst/>
                <a:ahLst/>
                <a:cxnLst/>
                <a:rect l="l" t="t" r="r" b="b"/>
                <a:pathLst>
                  <a:path w="155" h="2703" extrusionOk="0">
                    <a:moveTo>
                      <a:pt x="84" y="0"/>
                    </a:moveTo>
                    <a:cubicBezTo>
                      <a:pt x="36" y="0"/>
                      <a:pt x="0" y="24"/>
                      <a:pt x="0" y="72"/>
                    </a:cubicBezTo>
                    <a:lnTo>
                      <a:pt x="0" y="2632"/>
                    </a:lnTo>
                    <a:cubicBezTo>
                      <a:pt x="0" y="2679"/>
                      <a:pt x="36" y="2703"/>
                      <a:pt x="84" y="2703"/>
                    </a:cubicBezTo>
                    <a:cubicBezTo>
                      <a:pt x="119" y="2703"/>
                      <a:pt x="155" y="2679"/>
                      <a:pt x="155" y="2632"/>
                    </a:cubicBezTo>
                    <a:lnTo>
                      <a:pt x="155" y="72"/>
                    </a:lnTo>
                    <a:cubicBezTo>
                      <a:pt x="155" y="24"/>
                      <a:pt x="119" y="0"/>
                      <a:pt x="84" y="0"/>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63" name="Google Shape;2763;p66"/>
              <p:cNvSpPr/>
              <p:nvPr/>
            </p:nvSpPr>
            <p:spPr>
              <a:xfrm>
                <a:off x="2610425" y="3096350"/>
                <a:ext cx="3900" cy="67575"/>
              </a:xfrm>
              <a:custGeom>
                <a:avLst/>
                <a:gdLst/>
                <a:ahLst/>
                <a:cxnLst/>
                <a:rect l="l" t="t" r="r" b="b"/>
                <a:pathLst>
                  <a:path w="156" h="2703" extrusionOk="0">
                    <a:moveTo>
                      <a:pt x="72" y="0"/>
                    </a:moveTo>
                    <a:cubicBezTo>
                      <a:pt x="37" y="0"/>
                      <a:pt x="1" y="24"/>
                      <a:pt x="1" y="72"/>
                    </a:cubicBezTo>
                    <a:lnTo>
                      <a:pt x="1" y="2632"/>
                    </a:lnTo>
                    <a:cubicBezTo>
                      <a:pt x="1" y="2679"/>
                      <a:pt x="37" y="2703"/>
                      <a:pt x="72" y="2703"/>
                    </a:cubicBezTo>
                    <a:cubicBezTo>
                      <a:pt x="120" y="2703"/>
                      <a:pt x="156" y="2679"/>
                      <a:pt x="156" y="2632"/>
                    </a:cubicBezTo>
                    <a:lnTo>
                      <a:pt x="156" y="72"/>
                    </a:lnTo>
                    <a:cubicBezTo>
                      <a:pt x="156" y="24"/>
                      <a:pt x="120" y="0"/>
                      <a:pt x="72" y="0"/>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64" name="Google Shape;2764;p66"/>
              <p:cNvSpPr/>
              <p:nvPr/>
            </p:nvSpPr>
            <p:spPr>
              <a:xfrm>
                <a:off x="2382725" y="3096050"/>
                <a:ext cx="3900" cy="67875"/>
              </a:xfrm>
              <a:custGeom>
                <a:avLst/>
                <a:gdLst/>
                <a:ahLst/>
                <a:cxnLst/>
                <a:rect l="l" t="t" r="r" b="b"/>
                <a:pathLst>
                  <a:path w="156" h="2715" extrusionOk="0">
                    <a:moveTo>
                      <a:pt x="72" y="0"/>
                    </a:moveTo>
                    <a:cubicBezTo>
                      <a:pt x="36" y="0"/>
                      <a:pt x="1" y="36"/>
                      <a:pt x="1" y="84"/>
                    </a:cubicBezTo>
                    <a:lnTo>
                      <a:pt x="1" y="2644"/>
                    </a:lnTo>
                    <a:cubicBezTo>
                      <a:pt x="1" y="2679"/>
                      <a:pt x="36" y="2715"/>
                      <a:pt x="72" y="2715"/>
                    </a:cubicBezTo>
                    <a:cubicBezTo>
                      <a:pt x="120" y="2715"/>
                      <a:pt x="155" y="2691"/>
                      <a:pt x="155" y="2644"/>
                    </a:cubicBezTo>
                    <a:lnTo>
                      <a:pt x="155" y="84"/>
                    </a:lnTo>
                    <a:cubicBezTo>
                      <a:pt x="155" y="36"/>
                      <a:pt x="120" y="0"/>
                      <a:pt x="72" y="0"/>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65" name="Google Shape;2765;p66"/>
              <p:cNvSpPr/>
              <p:nvPr/>
            </p:nvSpPr>
            <p:spPr>
              <a:xfrm>
                <a:off x="2428875" y="3043650"/>
                <a:ext cx="3575" cy="167625"/>
              </a:xfrm>
              <a:custGeom>
                <a:avLst/>
                <a:gdLst/>
                <a:ahLst/>
                <a:cxnLst/>
                <a:rect l="l" t="t" r="r" b="b"/>
                <a:pathLst>
                  <a:path w="143" h="6705" extrusionOk="0">
                    <a:moveTo>
                      <a:pt x="71" y="1"/>
                    </a:moveTo>
                    <a:cubicBezTo>
                      <a:pt x="36" y="1"/>
                      <a:pt x="0" y="37"/>
                      <a:pt x="0" y="84"/>
                    </a:cubicBezTo>
                    <a:lnTo>
                      <a:pt x="0" y="6633"/>
                    </a:lnTo>
                    <a:cubicBezTo>
                      <a:pt x="0" y="6668"/>
                      <a:pt x="36" y="6704"/>
                      <a:pt x="71" y="6704"/>
                    </a:cubicBezTo>
                    <a:cubicBezTo>
                      <a:pt x="119" y="6704"/>
                      <a:pt x="143" y="6668"/>
                      <a:pt x="143" y="6633"/>
                    </a:cubicBezTo>
                    <a:lnTo>
                      <a:pt x="143" y="84"/>
                    </a:lnTo>
                    <a:cubicBezTo>
                      <a:pt x="143" y="37"/>
                      <a:pt x="119" y="1"/>
                      <a:pt x="71" y="1"/>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66" name="Google Shape;2766;p66"/>
              <p:cNvSpPr/>
              <p:nvPr/>
            </p:nvSpPr>
            <p:spPr>
              <a:xfrm>
                <a:off x="2561625" y="3043650"/>
                <a:ext cx="3875" cy="167625"/>
              </a:xfrm>
              <a:custGeom>
                <a:avLst/>
                <a:gdLst/>
                <a:ahLst/>
                <a:cxnLst/>
                <a:rect l="l" t="t" r="r" b="b"/>
                <a:pathLst>
                  <a:path w="155" h="6705" extrusionOk="0">
                    <a:moveTo>
                      <a:pt x="84" y="1"/>
                    </a:moveTo>
                    <a:cubicBezTo>
                      <a:pt x="36" y="1"/>
                      <a:pt x="0" y="37"/>
                      <a:pt x="0" y="84"/>
                    </a:cubicBezTo>
                    <a:lnTo>
                      <a:pt x="0" y="6633"/>
                    </a:lnTo>
                    <a:cubicBezTo>
                      <a:pt x="0" y="6668"/>
                      <a:pt x="36" y="6704"/>
                      <a:pt x="84" y="6704"/>
                    </a:cubicBezTo>
                    <a:cubicBezTo>
                      <a:pt x="119" y="6704"/>
                      <a:pt x="155" y="6668"/>
                      <a:pt x="155" y="6633"/>
                    </a:cubicBezTo>
                    <a:lnTo>
                      <a:pt x="155" y="84"/>
                    </a:lnTo>
                    <a:cubicBezTo>
                      <a:pt x="155" y="37"/>
                      <a:pt x="119" y="1"/>
                      <a:pt x="84" y="1"/>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67" name="Google Shape;2767;p66"/>
              <p:cNvSpPr/>
              <p:nvPr/>
            </p:nvSpPr>
            <p:spPr>
              <a:xfrm>
                <a:off x="2497025" y="3037100"/>
                <a:ext cx="3600" cy="186075"/>
              </a:xfrm>
              <a:custGeom>
                <a:avLst/>
                <a:gdLst/>
                <a:ahLst/>
                <a:cxnLst/>
                <a:rect l="l" t="t" r="r" b="b"/>
                <a:pathLst>
                  <a:path w="144" h="7443" extrusionOk="0">
                    <a:moveTo>
                      <a:pt x="72" y="1"/>
                    </a:moveTo>
                    <a:cubicBezTo>
                      <a:pt x="24" y="1"/>
                      <a:pt x="1" y="25"/>
                      <a:pt x="1" y="72"/>
                    </a:cubicBezTo>
                    <a:lnTo>
                      <a:pt x="1" y="7371"/>
                    </a:lnTo>
                    <a:cubicBezTo>
                      <a:pt x="1" y="7407"/>
                      <a:pt x="24" y="7442"/>
                      <a:pt x="72" y="7442"/>
                    </a:cubicBezTo>
                    <a:cubicBezTo>
                      <a:pt x="120" y="7430"/>
                      <a:pt x="143" y="7395"/>
                      <a:pt x="143" y="7371"/>
                    </a:cubicBezTo>
                    <a:lnTo>
                      <a:pt x="143" y="72"/>
                    </a:lnTo>
                    <a:cubicBezTo>
                      <a:pt x="143" y="25"/>
                      <a:pt x="120" y="1"/>
                      <a:pt x="72" y="1"/>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68" name="Google Shape;2768;p66"/>
              <p:cNvSpPr/>
              <p:nvPr/>
            </p:nvSpPr>
            <p:spPr>
              <a:xfrm>
                <a:off x="2705675" y="3106750"/>
                <a:ext cx="3900" cy="45875"/>
              </a:xfrm>
              <a:custGeom>
                <a:avLst/>
                <a:gdLst/>
                <a:ahLst/>
                <a:cxnLst/>
                <a:rect l="l" t="t" r="r" b="b"/>
                <a:pathLst>
                  <a:path w="156" h="1835" extrusionOk="0">
                    <a:moveTo>
                      <a:pt x="72" y="1"/>
                    </a:moveTo>
                    <a:cubicBezTo>
                      <a:pt x="37" y="1"/>
                      <a:pt x="1" y="25"/>
                      <a:pt x="1" y="72"/>
                    </a:cubicBezTo>
                    <a:lnTo>
                      <a:pt x="1" y="1763"/>
                    </a:lnTo>
                    <a:cubicBezTo>
                      <a:pt x="1" y="1811"/>
                      <a:pt x="37" y="1835"/>
                      <a:pt x="72" y="1835"/>
                    </a:cubicBezTo>
                    <a:cubicBezTo>
                      <a:pt x="120" y="1835"/>
                      <a:pt x="156" y="1811"/>
                      <a:pt x="156" y="1763"/>
                    </a:cubicBezTo>
                    <a:lnTo>
                      <a:pt x="156" y="72"/>
                    </a:lnTo>
                    <a:cubicBezTo>
                      <a:pt x="156" y="25"/>
                      <a:pt x="120" y="1"/>
                      <a:pt x="72" y="1"/>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69" name="Google Shape;2769;p66"/>
              <p:cNvSpPr/>
              <p:nvPr/>
            </p:nvSpPr>
            <p:spPr>
              <a:xfrm>
                <a:off x="2212775" y="3096050"/>
                <a:ext cx="3575" cy="67875"/>
              </a:xfrm>
              <a:custGeom>
                <a:avLst/>
                <a:gdLst/>
                <a:ahLst/>
                <a:cxnLst/>
                <a:rect l="l" t="t" r="r" b="b"/>
                <a:pathLst>
                  <a:path w="143" h="2715" extrusionOk="0">
                    <a:moveTo>
                      <a:pt x="72" y="0"/>
                    </a:moveTo>
                    <a:cubicBezTo>
                      <a:pt x="24" y="0"/>
                      <a:pt x="0" y="36"/>
                      <a:pt x="0" y="84"/>
                    </a:cubicBezTo>
                    <a:lnTo>
                      <a:pt x="0" y="2644"/>
                    </a:lnTo>
                    <a:cubicBezTo>
                      <a:pt x="0" y="2679"/>
                      <a:pt x="24" y="2715"/>
                      <a:pt x="72" y="2715"/>
                    </a:cubicBezTo>
                    <a:cubicBezTo>
                      <a:pt x="119" y="2715"/>
                      <a:pt x="143" y="2691"/>
                      <a:pt x="143" y="2644"/>
                    </a:cubicBezTo>
                    <a:lnTo>
                      <a:pt x="143" y="84"/>
                    </a:lnTo>
                    <a:cubicBezTo>
                      <a:pt x="143" y="36"/>
                      <a:pt x="119" y="0"/>
                      <a:pt x="72" y="0"/>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70" name="Google Shape;2770;p66"/>
              <p:cNvSpPr/>
              <p:nvPr/>
            </p:nvSpPr>
            <p:spPr>
              <a:xfrm>
                <a:off x="2284500" y="3106750"/>
                <a:ext cx="3900" cy="45875"/>
              </a:xfrm>
              <a:custGeom>
                <a:avLst/>
                <a:gdLst/>
                <a:ahLst/>
                <a:cxnLst/>
                <a:rect l="l" t="t" r="r" b="b"/>
                <a:pathLst>
                  <a:path w="156" h="1835" extrusionOk="0">
                    <a:moveTo>
                      <a:pt x="72" y="1"/>
                    </a:moveTo>
                    <a:cubicBezTo>
                      <a:pt x="36" y="1"/>
                      <a:pt x="0" y="25"/>
                      <a:pt x="0" y="72"/>
                    </a:cubicBezTo>
                    <a:lnTo>
                      <a:pt x="0" y="1763"/>
                    </a:lnTo>
                    <a:cubicBezTo>
                      <a:pt x="0" y="1811"/>
                      <a:pt x="36" y="1835"/>
                      <a:pt x="72" y="1835"/>
                    </a:cubicBezTo>
                    <a:cubicBezTo>
                      <a:pt x="120" y="1835"/>
                      <a:pt x="155" y="1811"/>
                      <a:pt x="155" y="1763"/>
                    </a:cubicBezTo>
                    <a:lnTo>
                      <a:pt x="155" y="72"/>
                    </a:lnTo>
                    <a:cubicBezTo>
                      <a:pt x="155" y="25"/>
                      <a:pt x="120" y="1"/>
                      <a:pt x="72" y="1"/>
                    </a:cubicBezTo>
                    <a:close/>
                  </a:path>
                </a:pathLst>
              </a:custGeom>
              <a:solidFill>
                <a:schemeClr val="accent5"/>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grpSp>
      </p:grpSp>
      <p:grpSp>
        <p:nvGrpSpPr>
          <p:cNvPr id="2771" name="Google Shape;2771;p66"/>
          <p:cNvGrpSpPr/>
          <p:nvPr/>
        </p:nvGrpSpPr>
        <p:grpSpPr>
          <a:xfrm>
            <a:off x="6603832" y="4400354"/>
            <a:ext cx="2824170" cy="2415452"/>
            <a:chOff x="-584834" y="2750482"/>
            <a:chExt cx="2688823" cy="2393290"/>
          </a:xfrm>
        </p:grpSpPr>
        <p:sp>
          <p:nvSpPr>
            <p:cNvPr id="2772" name="Google Shape;2772;p66"/>
            <p:cNvSpPr/>
            <p:nvPr/>
          </p:nvSpPr>
          <p:spPr>
            <a:xfrm flipH="1">
              <a:off x="-288509" y="275048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grpSp>
          <p:nvGrpSpPr>
            <p:cNvPr id="2773" name="Google Shape;2773;p66"/>
            <p:cNvGrpSpPr/>
            <p:nvPr/>
          </p:nvGrpSpPr>
          <p:grpSpPr>
            <a:xfrm flipH="1">
              <a:off x="482307" y="2827572"/>
              <a:ext cx="554577" cy="1143108"/>
              <a:chOff x="7068114" y="1298547"/>
              <a:chExt cx="554577" cy="1143108"/>
            </a:xfrm>
          </p:grpSpPr>
          <p:sp>
            <p:nvSpPr>
              <p:cNvPr id="2774" name="Google Shape;2774;p66"/>
              <p:cNvSpPr/>
              <p:nvPr/>
            </p:nvSpPr>
            <p:spPr>
              <a:xfrm>
                <a:off x="7330102" y="1362053"/>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75" name="Google Shape;2775;p66"/>
              <p:cNvSpPr/>
              <p:nvPr/>
            </p:nvSpPr>
            <p:spPr>
              <a:xfrm>
                <a:off x="7068114" y="1298547"/>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grpSp>
        <p:grpSp>
          <p:nvGrpSpPr>
            <p:cNvPr id="2776" name="Google Shape;2776;p66"/>
            <p:cNvGrpSpPr/>
            <p:nvPr/>
          </p:nvGrpSpPr>
          <p:grpSpPr>
            <a:xfrm>
              <a:off x="-584834" y="3495917"/>
              <a:ext cx="2688823" cy="1647855"/>
              <a:chOff x="7020722" y="3595000"/>
              <a:chExt cx="2002699" cy="1227270"/>
            </a:xfrm>
          </p:grpSpPr>
          <p:sp>
            <p:nvSpPr>
              <p:cNvPr id="2777" name="Google Shape;2777;p66"/>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dk2"/>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78" name="Google Shape;2778;p66"/>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accent3"/>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79" name="Google Shape;2779;p66"/>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accent3"/>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grpSp>
      </p:grpSp>
      <p:sp>
        <p:nvSpPr>
          <p:cNvPr id="2782" name="Google Shape;2782;p66"/>
          <p:cNvSpPr/>
          <p:nvPr/>
        </p:nvSpPr>
        <p:spPr>
          <a:xfrm>
            <a:off x="7585146" y="2426939"/>
            <a:ext cx="1039377" cy="231455"/>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83" name="Google Shape;2783;p66"/>
          <p:cNvSpPr/>
          <p:nvPr/>
        </p:nvSpPr>
        <p:spPr>
          <a:xfrm>
            <a:off x="8624532" y="1953777"/>
            <a:ext cx="592682" cy="114755"/>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rgbClr val="FFFFFF"/>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grpSp>
        <p:nvGrpSpPr>
          <p:cNvPr id="2784" name="Google Shape;2784;p66"/>
          <p:cNvGrpSpPr/>
          <p:nvPr/>
        </p:nvGrpSpPr>
        <p:grpSpPr>
          <a:xfrm>
            <a:off x="7685020" y="3346369"/>
            <a:ext cx="486783" cy="467745"/>
            <a:chOff x="292035" y="246950"/>
            <a:chExt cx="461700" cy="461700"/>
          </a:xfrm>
        </p:grpSpPr>
        <p:sp>
          <p:nvSpPr>
            <p:cNvPr id="2785" name="Google Shape;2785;p66"/>
            <p:cNvSpPr/>
            <p:nvPr/>
          </p:nvSpPr>
          <p:spPr>
            <a:xfrm>
              <a:off x="487635" y="246950"/>
              <a:ext cx="70500" cy="461700"/>
            </a:xfrm>
            <a:prstGeom prst="rect">
              <a:avLst/>
            </a:prstGeom>
            <a:solidFill>
              <a:schemeClr val="accent6"/>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86" name="Google Shape;2786;p66"/>
            <p:cNvSpPr/>
            <p:nvPr/>
          </p:nvSpPr>
          <p:spPr>
            <a:xfrm rot="2710324">
              <a:off x="487565" y="247102"/>
              <a:ext cx="70640" cy="461599"/>
            </a:xfrm>
            <a:prstGeom prst="rect">
              <a:avLst/>
            </a:prstGeom>
            <a:solidFill>
              <a:schemeClr val="accent6"/>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87" name="Google Shape;2787;p66"/>
            <p:cNvSpPr/>
            <p:nvPr/>
          </p:nvSpPr>
          <p:spPr>
            <a:xfrm rot="5400000">
              <a:off x="487485" y="247000"/>
              <a:ext cx="70800" cy="461700"/>
            </a:xfrm>
            <a:prstGeom prst="rect">
              <a:avLst/>
            </a:prstGeom>
            <a:solidFill>
              <a:schemeClr val="accent6"/>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sp>
          <p:nvSpPr>
            <p:cNvPr id="2788" name="Google Shape;2788;p66"/>
            <p:cNvSpPr/>
            <p:nvPr/>
          </p:nvSpPr>
          <p:spPr>
            <a:xfrm rot="8110324">
              <a:off x="487565" y="247102"/>
              <a:ext cx="70640" cy="461599"/>
            </a:xfrm>
            <a:prstGeom prst="rect">
              <a:avLst/>
            </a:prstGeom>
            <a:solidFill>
              <a:schemeClr val="accent6"/>
            </a:solidFill>
            <a:ln>
              <a:noFill/>
            </a:ln>
          </p:spPr>
          <p:txBody>
            <a:bodyPr spcFirstLastPara="1" wrap="square" lIns="120387" tIns="120387" rIns="120387" bIns="120387" anchor="ctr" anchorCtr="0">
              <a:noAutofit/>
            </a:bodyPr>
            <a:lstStyle/>
            <a:p>
              <a:pPr marL="0" marR="0" lvl="0" indent="0" algn="l" defTabSz="1204086" rtl="0" eaLnBrk="1" fontAlgn="auto" latinLnBrk="0" hangingPunct="1">
                <a:lnSpc>
                  <a:spcPct val="100000"/>
                </a:lnSpc>
                <a:spcBef>
                  <a:spcPts val="0"/>
                </a:spcBef>
                <a:spcAft>
                  <a:spcPts val="0"/>
                </a:spcAft>
                <a:buClr>
                  <a:srgbClr val="000000"/>
                </a:buClr>
                <a:buSzTx/>
                <a:buFontTx/>
                <a:buNone/>
                <a:tabLst/>
                <a:defRPr/>
              </a:pPr>
              <a:endParaRPr kumimoji="0" sz="1844" b="0" i="0" u="none" strike="noStrike" kern="0" cap="none" spc="0" normalizeH="0" baseline="0" noProof="0">
                <a:ln>
                  <a:noFill/>
                </a:ln>
                <a:solidFill>
                  <a:srgbClr val="000000"/>
                </a:solidFill>
                <a:effectLst/>
                <a:uLnTx/>
                <a:uFillTx/>
                <a:latin typeface="Arial"/>
                <a:ea typeface="宋体" pitchFamily="2" charset="-122"/>
                <a:cs typeface="Arial"/>
                <a:sym typeface="Arial"/>
              </a:endParaRPr>
            </a:p>
          </p:txBody>
        </p:sp>
      </p:grpSp>
      <p:sp>
        <p:nvSpPr>
          <p:cNvPr id="8" name="TextBox 7">
            <a:extLst>
              <a:ext uri="{FF2B5EF4-FFF2-40B4-BE49-F238E27FC236}">
                <a16:creationId xmlns:a16="http://schemas.microsoft.com/office/drawing/2014/main" id="{D8B8CB7B-A7D7-4DDE-A1F4-1FC6CC94942C}"/>
              </a:ext>
            </a:extLst>
          </p:cNvPr>
          <p:cNvSpPr txBox="1"/>
          <p:nvPr/>
        </p:nvSpPr>
        <p:spPr>
          <a:xfrm>
            <a:off x="509646" y="1681514"/>
            <a:ext cx="6969221" cy="1875642"/>
          </a:xfrm>
          <a:prstGeom prst="rect">
            <a:avLst/>
          </a:prstGeom>
          <a:noFill/>
        </p:spPr>
        <p:txBody>
          <a:bodyPr wrap="square" rtlCol="0">
            <a:spAutoFit/>
          </a:bodyPr>
          <a:lstStyle/>
          <a:p>
            <a:pPr marL="0" marR="0" lvl="0" indent="0" algn="l" defTabSz="1204086" rtl="0" eaLnBrk="1" fontAlgn="auto" latinLnBrk="0" hangingPunct="1">
              <a:lnSpc>
                <a:spcPct val="100000"/>
              </a:lnSpc>
              <a:spcBef>
                <a:spcPts val="0"/>
              </a:spcBef>
              <a:spcAft>
                <a:spcPts val="0"/>
              </a:spcAft>
              <a:buClr>
                <a:srgbClr val="0E4042"/>
              </a:buClr>
              <a:buSzPts val="2800"/>
              <a:buFontTx/>
              <a:buNone/>
              <a:tabLst/>
              <a:defRPr/>
            </a:pPr>
            <a:r>
              <a:rPr kumimoji="0" lang="vi-VN" sz="5794" b="1" i="0" u="none" strike="noStrike" kern="0" cap="none" spc="0" normalizeH="0" baseline="0" noProof="0">
                <a:ln>
                  <a:noFill/>
                </a:ln>
                <a:solidFill>
                  <a:srgbClr val="56B2DB"/>
                </a:solidFill>
                <a:effectLst>
                  <a:glow rad="101600">
                    <a:srgbClr val="FFFFFF">
                      <a:alpha val="60000"/>
                    </a:srgbClr>
                  </a:glow>
                </a:effectLst>
                <a:uLnTx/>
                <a:uFillTx/>
                <a:latin typeface="Arial" pitchFamily="34" charset="0"/>
                <a:ea typeface="宋体" pitchFamily="2" charset="-122"/>
                <a:cs typeface="Arial"/>
                <a:sym typeface="Nunito Black"/>
              </a:rPr>
              <a:t>CẢM ƠN CÁC EM </a:t>
            </a:r>
          </a:p>
          <a:p>
            <a:pPr marL="0" marR="0" lvl="0" indent="0" algn="l" defTabSz="1204086" rtl="0" eaLnBrk="1" fontAlgn="auto" latinLnBrk="0" hangingPunct="1">
              <a:lnSpc>
                <a:spcPct val="100000"/>
              </a:lnSpc>
              <a:spcBef>
                <a:spcPts val="0"/>
              </a:spcBef>
              <a:spcAft>
                <a:spcPts val="0"/>
              </a:spcAft>
              <a:buClr>
                <a:srgbClr val="0E4042"/>
              </a:buClr>
              <a:buSzPts val="2800"/>
              <a:buFontTx/>
              <a:buNone/>
              <a:tabLst/>
              <a:defRPr/>
            </a:pPr>
            <a:r>
              <a:rPr kumimoji="0" lang="vi-VN" sz="5794" b="1" i="0" u="none" strike="noStrike" kern="0" cap="none" spc="0" normalizeH="0" baseline="0" noProof="0">
                <a:ln>
                  <a:noFill/>
                </a:ln>
                <a:solidFill>
                  <a:srgbClr val="56B2DB"/>
                </a:solidFill>
                <a:effectLst>
                  <a:glow rad="101600">
                    <a:srgbClr val="FFFFFF">
                      <a:alpha val="60000"/>
                    </a:srgbClr>
                  </a:glow>
                </a:effectLst>
                <a:uLnTx/>
                <a:uFillTx/>
                <a:latin typeface="Arial" pitchFamily="34" charset="0"/>
                <a:ea typeface="宋体" pitchFamily="2" charset="-122"/>
                <a:cs typeface="Arial"/>
                <a:sym typeface="Nunito Black"/>
              </a:rPr>
              <a:t>ĐÃ LẮNG NGHE</a:t>
            </a:r>
            <a:endParaRPr kumimoji="0" lang="en-US" sz="5794" b="1" i="0" u="none" strike="noStrike" kern="0" cap="none" spc="0" normalizeH="0" baseline="0" noProof="0">
              <a:ln>
                <a:noFill/>
              </a:ln>
              <a:solidFill>
                <a:srgbClr val="56B2DB"/>
              </a:solidFill>
              <a:effectLst>
                <a:glow rad="101600">
                  <a:srgbClr val="FFFFFF">
                    <a:alpha val="60000"/>
                  </a:srgbClr>
                </a:glow>
              </a:effectLst>
              <a:uLnTx/>
              <a:uFillTx/>
              <a:latin typeface="Arial"/>
              <a:ea typeface="宋体" pitchFamily="2" charset="-122"/>
              <a:cs typeface="Arial"/>
              <a:sym typeface="Nunito Black"/>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500"/>
                                            <p:tgtEl>
                                              <p:spTgt spid="8"/>
                                            </p:tgtEl>
                                          </p:cBhvr>
                                        </p:animEffect>
                                      </p:childTnLst>
                                    </p:cTn>
                                  </p:par>
                                  <p:par>
                                    <p:cTn id="8" presetID="50" presetClass="entr" presetSubtype="0" decel="10000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3"/>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2" presetClass="entr" presetSubtype="4" fill="hold" nodeType="withEffect" p14:presetBounceEnd="40000">
                                      <p:stCondLst>
                                        <p:cond delay="990"/>
                                      </p:stCondLst>
                                      <p:childTnLst>
                                        <p:set>
                                          <p:cBhvr>
                                            <p:cTn id="14" dur="1" fill="hold">
                                              <p:stCondLst>
                                                <p:cond delay="0"/>
                                              </p:stCondLst>
                                            </p:cTn>
                                            <p:tgtEl>
                                              <p:spTgt spid="2701"/>
                                            </p:tgtEl>
                                            <p:attrNameLst>
                                              <p:attrName>style.visibility</p:attrName>
                                            </p:attrNameLst>
                                          </p:cBhvr>
                                          <p:to>
                                            <p:strVal val="visible"/>
                                          </p:to>
                                        </p:set>
                                        <p:anim calcmode="lin" valueType="num" p14:bounceEnd="40000">
                                          <p:cBhvr additive="base">
                                            <p:cTn id="15" dur="500" fill="hold"/>
                                            <p:tgtEl>
                                              <p:spTgt spid="2701"/>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270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1140"/>
                                      </p:stCondLst>
                                      <p:childTnLst>
                                        <p:set>
                                          <p:cBhvr>
                                            <p:cTn id="18" dur="1" fill="hold">
                                              <p:stCondLst>
                                                <p:cond delay="0"/>
                                              </p:stCondLst>
                                            </p:cTn>
                                            <p:tgtEl>
                                              <p:spTgt spid="2782"/>
                                            </p:tgtEl>
                                            <p:attrNameLst>
                                              <p:attrName>style.visibility</p:attrName>
                                            </p:attrNameLst>
                                          </p:cBhvr>
                                          <p:to>
                                            <p:strVal val="visible"/>
                                          </p:to>
                                        </p:set>
                                        <p:anim calcmode="lin" valueType="num" p14:bounceEnd="40000">
                                          <p:cBhvr additive="base">
                                            <p:cTn id="19" dur="500" fill="hold"/>
                                            <p:tgtEl>
                                              <p:spTgt spid="2782"/>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278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0000">
                                      <p:stCondLst>
                                        <p:cond delay="1290"/>
                                      </p:stCondLst>
                                      <p:childTnLst>
                                        <p:set>
                                          <p:cBhvr>
                                            <p:cTn id="22" dur="1" fill="hold">
                                              <p:stCondLst>
                                                <p:cond delay="0"/>
                                              </p:stCondLst>
                                            </p:cTn>
                                            <p:tgtEl>
                                              <p:spTgt spid="2783"/>
                                            </p:tgtEl>
                                            <p:attrNameLst>
                                              <p:attrName>style.visibility</p:attrName>
                                            </p:attrNameLst>
                                          </p:cBhvr>
                                          <p:to>
                                            <p:strVal val="visible"/>
                                          </p:to>
                                        </p:set>
                                        <p:anim calcmode="lin" valueType="num" p14:bounceEnd="40000">
                                          <p:cBhvr additive="base">
                                            <p:cTn id="23" dur="500" fill="hold"/>
                                            <p:tgtEl>
                                              <p:spTgt spid="2783"/>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278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40000">
                                      <p:stCondLst>
                                        <p:cond delay="1440"/>
                                      </p:stCondLst>
                                      <p:childTnLst>
                                        <p:set>
                                          <p:cBhvr>
                                            <p:cTn id="26" dur="1" fill="hold">
                                              <p:stCondLst>
                                                <p:cond delay="0"/>
                                              </p:stCondLst>
                                            </p:cTn>
                                            <p:tgtEl>
                                              <p:spTgt spid="2784"/>
                                            </p:tgtEl>
                                            <p:attrNameLst>
                                              <p:attrName>style.visibility</p:attrName>
                                            </p:attrNameLst>
                                          </p:cBhvr>
                                          <p:to>
                                            <p:strVal val="visible"/>
                                          </p:to>
                                        </p:set>
                                        <p:anim calcmode="lin" valueType="num" p14:bounceEnd="40000">
                                          <p:cBhvr additive="base">
                                            <p:cTn id="27" dur="500" fill="hold"/>
                                            <p:tgtEl>
                                              <p:spTgt spid="2784"/>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278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40000">
                                      <p:stCondLst>
                                        <p:cond delay="1590"/>
                                      </p:stCondLst>
                                      <p:childTnLst>
                                        <p:set>
                                          <p:cBhvr>
                                            <p:cTn id="30" dur="1" fill="hold">
                                              <p:stCondLst>
                                                <p:cond delay="0"/>
                                              </p:stCondLst>
                                            </p:cTn>
                                            <p:tgtEl>
                                              <p:spTgt spid="2771"/>
                                            </p:tgtEl>
                                            <p:attrNameLst>
                                              <p:attrName>style.visibility</p:attrName>
                                            </p:attrNameLst>
                                          </p:cBhvr>
                                          <p:to>
                                            <p:strVal val="visible"/>
                                          </p:to>
                                        </p:set>
                                        <p:anim calcmode="lin" valueType="num" p14:bounceEnd="40000">
                                          <p:cBhvr additive="base">
                                            <p:cTn id="31" dur="500" fill="hold"/>
                                            <p:tgtEl>
                                              <p:spTgt spid="2771"/>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2771"/>
                                            </p:tgtEl>
                                            <p:attrNameLst>
                                              <p:attrName>ppt_y</p:attrName>
                                            </p:attrNameLst>
                                          </p:cBhvr>
                                          <p:tavLst>
                                            <p:tav tm="0">
                                              <p:val>
                                                <p:strVal val="1+#ppt_h/2"/>
                                              </p:val>
                                            </p:tav>
                                            <p:tav tm="100000">
                                              <p:val>
                                                <p:strVal val="#ppt_y"/>
                                              </p:val>
                                            </p:tav>
                                          </p:tavLst>
                                        </p:anim>
                                      </p:childTnLst>
                                    </p:cTn>
                                  </p:par>
                                  <p:par>
                                    <p:cTn id="33" presetID="49" presetClass="entr" presetSubtype="0" decel="100000" fill="hold" nodeType="withEffect">
                                      <p:stCondLst>
                                        <p:cond delay="20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 calcmode="lin" valueType="num">
                                          <p:cBhvr>
                                            <p:cTn id="37" dur="500" fill="hold"/>
                                            <p:tgtEl>
                                              <p:spTgt spid="11"/>
                                            </p:tgtEl>
                                            <p:attrNameLst>
                                              <p:attrName>style.rotation</p:attrName>
                                            </p:attrNameLst>
                                          </p:cBhvr>
                                          <p:tavLst>
                                            <p:tav tm="0">
                                              <p:val>
                                                <p:fltVal val="360"/>
                                              </p:val>
                                            </p:tav>
                                            <p:tav tm="100000">
                                              <p:val>
                                                <p:fltVal val="0"/>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2" grpId="0" animBg="1"/>
          <p:bldP spid="2783"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500"/>
                                            <p:tgtEl>
                                              <p:spTgt spid="8"/>
                                            </p:tgtEl>
                                          </p:cBhvr>
                                        </p:animEffect>
                                      </p:childTnLst>
                                    </p:cTn>
                                  </p:par>
                                  <p:par>
                                    <p:cTn id="8" presetID="50" presetClass="entr" presetSubtype="0" decel="10000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3"/>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2" presetClass="entr" presetSubtype="4" fill="hold" nodeType="withEffect">
                                      <p:stCondLst>
                                        <p:cond delay="990"/>
                                      </p:stCondLst>
                                      <p:childTnLst>
                                        <p:set>
                                          <p:cBhvr>
                                            <p:cTn id="14" dur="1" fill="hold">
                                              <p:stCondLst>
                                                <p:cond delay="0"/>
                                              </p:stCondLst>
                                            </p:cTn>
                                            <p:tgtEl>
                                              <p:spTgt spid="2701"/>
                                            </p:tgtEl>
                                            <p:attrNameLst>
                                              <p:attrName>style.visibility</p:attrName>
                                            </p:attrNameLst>
                                          </p:cBhvr>
                                          <p:to>
                                            <p:strVal val="visible"/>
                                          </p:to>
                                        </p:set>
                                        <p:anim calcmode="lin" valueType="num">
                                          <p:cBhvr additive="base">
                                            <p:cTn id="15" dur="500" fill="hold"/>
                                            <p:tgtEl>
                                              <p:spTgt spid="2701"/>
                                            </p:tgtEl>
                                            <p:attrNameLst>
                                              <p:attrName>ppt_x</p:attrName>
                                            </p:attrNameLst>
                                          </p:cBhvr>
                                          <p:tavLst>
                                            <p:tav tm="0">
                                              <p:val>
                                                <p:strVal val="#ppt_x"/>
                                              </p:val>
                                            </p:tav>
                                            <p:tav tm="100000">
                                              <p:val>
                                                <p:strVal val="#ppt_x"/>
                                              </p:val>
                                            </p:tav>
                                          </p:tavLst>
                                        </p:anim>
                                        <p:anim calcmode="lin" valueType="num">
                                          <p:cBhvr additive="base">
                                            <p:cTn id="16" dur="500" fill="hold"/>
                                            <p:tgtEl>
                                              <p:spTgt spid="270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140"/>
                                      </p:stCondLst>
                                      <p:childTnLst>
                                        <p:set>
                                          <p:cBhvr>
                                            <p:cTn id="18" dur="1" fill="hold">
                                              <p:stCondLst>
                                                <p:cond delay="0"/>
                                              </p:stCondLst>
                                            </p:cTn>
                                            <p:tgtEl>
                                              <p:spTgt spid="2782"/>
                                            </p:tgtEl>
                                            <p:attrNameLst>
                                              <p:attrName>style.visibility</p:attrName>
                                            </p:attrNameLst>
                                          </p:cBhvr>
                                          <p:to>
                                            <p:strVal val="visible"/>
                                          </p:to>
                                        </p:set>
                                        <p:anim calcmode="lin" valueType="num">
                                          <p:cBhvr additive="base">
                                            <p:cTn id="19" dur="500" fill="hold"/>
                                            <p:tgtEl>
                                              <p:spTgt spid="2782"/>
                                            </p:tgtEl>
                                            <p:attrNameLst>
                                              <p:attrName>ppt_x</p:attrName>
                                            </p:attrNameLst>
                                          </p:cBhvr>
                                          <p:tavLst>
                                            <p:tav tm="0">
                                              <p:val>
                                                <p:strVal val="#ppt_x"/>
                                              </p:val>
                                            </p:tav>
                                            <p:tav tm="100000">
                                              <p:val>
                                                <p:strVal val="#ppt_x"/>
                                              </p:val>
                                            </p:tav>
                                          </p:tavLst>
                                        </p:anim>
                                        <p:anim calcmode="lin" valueType="num">
                                          <p:cBhvr additive="base">
                                            <p:cTn id="20" dur="500" fill="hold"/>
                                            <p:tgtEl>
                                              <p:spTgt spid="278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290"/>
                                      </p:stCondLst>
                                      <p:childTnLst>
                                        <p:set>
                                          <p:cBhvr>
                                            <p:cTn id="22" dur="1" fill="hold">
                                              <p:stCondLst>
                                                <p:cond delay="0"/>
                                              </p:stCondLst>
                                            </p:cTn>
                                            <p:tgtEl>
                                              <p:spTgt spid="2783"/>
                                            </p:tgtEl>
                                            <p:attrNameLst>
                                              <p:attrName>style.visibility</p:attrName>
                                            </p:attrNameLst>
                                          </p:cBhvr>
                                          <p:to>
                                            <p:strVal val="visible"/>
                                          </p:to>
                                        </p:set>
                                        <p:anim calcmode="lin" valueType="num">
                                          <p:cBhvr additive="base">
                                            <p:cTn id="23" dur="500" fill="hold"/>
                                            <p:tgtEl>
                                              <p:spTgt spid="2783"/>
                                            </p:tgtEl>
                                            <p:attrNameLst>
                                              <p:attrName>ppt_x</p:attrName>
                                            </p:attrNameLst>
                                          </p:cBhvr>
                                          <p:tavLst>
                                            <p:tav tm="0">
                                              <p:val>
                                                <p:strVal val="#ppt_x"/>
                                              </p:val>
                                            </p:tav>
                                            <p:tav tm="100000">
                                              <p:val>
                                                <p:strVal val="#ppt_x"/>
                                              </p:val>
                                            </p:tav>
                                          </p:tavLst>
                                        </p:anim>
                                        <p:anim calcmode="lin" valueType="num">
                                          <p:cBhvr additive="base">
                                            <p:cTn id="24" dur="500" fill="hold"/>
                                            <p:tgtEl>
                                              <p:spTgt spid="278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440"/>
                                      </p:stCondLst>
                                      <p:childTnLst>
                                        <p:set>
                                          <p:cBhvr>
                                            <p:cTn id="26" dur="1" fill="hold">
                                              <p:stCondLst>
                                                <p:cond delay="0"/>
                                              </p:stCondLst>
                                            </p:cTn>
                                            <p:tgtEl>
                                              <p:spTgt spid="2784"/>
                                            </p:tgtEl>
                                            <p:attrNameLst>
                                              <p:attrName>style.visibility</p:attrName>
                                            </p:attrNameLst>
                                          </p:cBhvr>
                                          <p:to>
                                            <p:strVal val="visible"/>
                                          </p:to>
                                        </p:set>
                                        <p:anim calcmode="lin" valueType="num">
                                          <p:cBhvr additive="base">
                                            <p:cTn id="27" dur="500" fill="hold"/>
                                            <p:tgtEl>
                                              <p:spTgt spid="2784"/>
                                            </p:tgtEl>
                                            <p:attrNameLst>
                                              <p:attrName>ppt_x</p:attrName>
                                            </p:attrNameLst>
                                          </p:cBhvr>
                                          <p:tavLst>
                                            <p:tav tm="0">
                                              <p:val>
                                                <p:strVal val="#ppt_x"/>
                                              </p:val>
                                            </p:tav>
                                            <p:tav tm="100000">
                                              <p:val>
                                                <p:strVal val="#ppt_x"/>
                                              </p:val>
                                            </p:tav>
                                          </p:tavLst>
                                        </p:anim>
                                        <p:anim calcmode="lin" valueType="num">
                                          <p:cBhvr additive="base">
                                            <p:cTn id="28" dur="500" fill="hold"/>
                                            <p:tgtEl>
                                              <p:spTgt spid="278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90"/>
                                      </p:stCondLst>
                                      <p:childTnLst>
                                        <p:set>
                                          <p:cBhvr>
                                            <p:cTn id="30" dur="1" fill="hold">
                                              <p:stCondLst>
                                                <p:cond delay="0"/>
                                              </p:stCondLst>
                                            </p:cTn>
                                            <p:tgtEl>
                                              <p:spTgt spid="2771"/>
                                            </p:tgtEl>
                                            <p:attrNameLst>
                                              <p:attrName>style.visibility</p:attrName>
                                            </p:attrNameLst>
                                          </p:cBhvr>
                                          <p:to>
                                            <p:strVal val="visible"/>
                                          </p:to>
                                        </p:set>
                                        <p:anim calcmode="lin" valueType="num">
                                          <p:cBhvr additive="base">
                                            <p:cTn id="31" dur="500" fill="hold"/>
                                            <p:tgtEl>
                                              <p:spTgt spid="2771"/>
                                            </p:tgtEl>
                                            <p:attrNameLst>
                                              <p:attrName>ppt_x</p:attrName>
                                            </p:attrNameLst>
                                          </p:cBhvr>
                                          <p:tavLst>
                                            <p:tav tm="0">
                                              <p:val>
                                                <p:strVal val="#ppt_x"/>
                                              </p:val>
                                            </p:tav>
                                            <p:tav tm="100000">
                                              <p:val>
                                                <p:strVal val="#ppt_x"/>
                                              </p:val>
                                            </p:tav>
                                          </p:tavLst>
                                        </p:anim>
                                        <p:anim calcmode="lin" valueType="num">
                                          <p:cBhvr additive="base">
                                            <p:cTn id="32" dur="500" fill="hold"/>
                                            <p:tgtEl>
                                              <p:spTgt spid="2771"/>
                                            </p:tgtEl>
                                            <p:attrNameLst>
                                              <p:attrName>ppt_y</p:attrName>
                                            </p:attrNameLst>
                                          </p:cBhvr>
                                          <p:tavLst>
                                            <p:tav tm="0">
                                              <p:val>
                                                <p:strVal val="1+#ppt_h/2"/>
                                              </p:val>
                                            </p:tav>
                                            <p:tav tm="100000">
                                              <p:val>
                                                <p:strVal val="#ppt_y"/>
                                              </p:val>
                                            </p:tav>
                                          </p:tavLst>
                                        </p:anim>
                                      </p:childTnLst>
                                    </p:cTn>
                                  </p:par>
                                  <p:par>
                                    <p:cTn id="33" presetID="49" presetClass="entr" presetSubtype="0" decel="100000" fill="hold" nodeType="withEffect">
                                      <p:stCondLst>
                                        <p:cond delay="20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 calcmode="lin" valueType="num">
                                          <p:cBhvr>
                                            <p:cTn id="37" dur="500" fill="hold"/>
                                            <p:tgtEl>
                                              <p:spTgt spid="11"/>
                                            </p:tgtEl>
                                            <p:attrNameLst>
                                              <p:attrName>style.rotation</p:attrName>
                                            </p:attrNameLst>
                                          </p:cBhvr>
                                          <p:tavLst>
                                            <p:tav tm="0">
                                              <p:val>
                                                <p:fltVal val="360"/>
                                              </p:val>
                                            </p:tav>
                                            <p:tav tm="100000">
                                              <p:val>
                                                <p:fltVal val="0"/>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2" grpId="0" animBg="1"/>
          <p:bldP spid="2783" grpId="0" animBg="1"/>
          <p:bldP spid="8" grpId="0"/>
          <p:bldP spid="8" grpId="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834EA69-E131-426B-921D-7CDBFC858B90}"/>
              </a:ext>
            </a:extLst>
          </p:cNvPr>
          <p:cNvGrpSpPr/>
          <p:nvPr/>
        </p:nvGrpSpPr>
        <p:grpSpPr>
          <a:xfrm>
            <a:off x="3289006" y="255184"/>
            <a:ext cx="5539561" cy="1031357"/>
            <a:chOff x="3289006" y="255184"/>
            <a:chExt cx="5539561" cy="1031357"/>
          </a:xfrm>
        </p:grpSpPr>
        <p:sp>
          <p:nvSpPr>
            <p:cNvPr id="4" name="Rectangle: Rounded Corners 3">
              <a:extLst>
                <a:ext uri="{FF2B5EF4-FFF2-40B4-BE49-F238E27FC236}">
                  <a16:creationId xmlns:a16="http://schemas.microsoft.com/office/drawing/2014/main" id="{555AD8AD-4E68-4968-8F4A-656E14BE87B8}"/>
                </a:ext>
              </a:extLst>
            </p:cNvPr>
            <p:cNvSpPr/>
            <p:nvPr/>
          </p:nvSpPr>
          <p:spPr>
            <a:xfrm>
              <a:off x="3363432" y="329611"/>
              <a:ext cx="5465135" cy="956930"/>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220BEF03-F746-4743-BE91-8FC16DF1F329}"/>
                </a:ext>
              </a:extLst>
            </p:cNvPr>
            <p:cNvSpPr/>
            <p:nvPr/>
          </p:nvSpPr>
          <p:spPr>
            <a:xfrm>
              <a:off x="3289006" y="255184"/>
              <a:ext cx="5465135" cy="95693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PHÂN LOẠI</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7170" name="Picture 2" descr="Benzol | SpringerLink">
            <a:extLst>
              <a:ext uri="{FF2B5EF4-FFF2-40B4-BE49-F238E27FC236}">
                <a16:creationId xmlns:a16="http://schemas.microsoft.com/office/drawing/2014/main" id="{36C072CB-E516-4F1A-88C7-18DDA6DCA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67" y="5431689"/>
            <a:ext cx="856507" cy="97664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61C2417-1393-4E34-B919-C7F765DF8684}"/>
              </a:ext>
            </a:extLst>
          </p:cNvPr>
          <p:cNvCxnSpPr>
            <a:cxnSpLocks/>
            <a:stCxn id="4" idx="2"/>
          </p:cNvCxnSpPr>
          <p:nvPr/>
        </p:nvCxnSpPr>
        <p:spPr>
          <a:xfrm>
            <a:off x="6096000" y="1286541"/>
            <a:ext cx="0" cy="5422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BCA364-9BD9-4F8C-AA8D-00A140ADB11C}"/>
              </a:ext>
            </a:extLst>
          </p:cNvPr>
          <p:cNvCxnSpPr/>
          <p:nvPr/>
        </p:nvCxnSpPr>
        <p:spPr>
          <a:xfrm>
            <a:off x="2955851" y="1828791"/>
            <a:ext cx="65602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1A6503-543B-4EDC-AF14-3F924841CED6}"/>
              </a:ext>
            </a:extLst>
          </p:cNvPr>
          <p:cNvCxnSpPr/>
          <p:nvPr/>
        </p:nvCxnSpPr>
        <p:spPr>
          <a:xfrm flipH="1">
            <a:off x="2964239" y="1820403"/>
            <a:ext cx="1" cy="7549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34B369-60F9-46F6-9C8D-19FA0BBB9AA1}"/>
              </a:ext>
            </a:extLst>
          </p:cNvPr>
          <p:cNvCxnSpPr/>
          <p:nvPr/>
        </p:nvCxnSpPr>
        <p:spPr>
          <a:xfrm flipH="1">
            <a:off x="9507749" y="1825719"/>
            <a:ext cx="1" cy="7549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4B3E088-7258-4ECC-A4A3-B3632F2EBF56}"/>
              </a:ext>
            </a:extLst>
          </p:cNvPr>
          <p:cNvGrpSpPr/>
          <p:nvPr/>
        </p:nvGrpSpPr>
        <p:grpSpPr>
          <a:xfrm>
            <a:off x="1246667" y="2567017"/>
            <a:ext cx="3585392" cy="678547"/>
            <a:chOff x="3289006" y="238765"/>
            <a:chExt cx="5539561" cy="1047776"/>
          </a:xfrm>
        </p:grpSpPr>
        <p:sp>
          <p:nvSpPr>
            <p:cNvPr id="18" name="Rectangle: Rounded Corners 17">
              <a:extLst>
                <a:ext uri="{FF2B5EF4-FFF2-40B4-BE49-F238E27FC236}">
                  <a16:creationId xmlns:a16="http://schemas.microsoft.com/office/drawing/2014/main" id="{51482263-EE6A-497A-A498-07B1A87E4DAD}"/>
                </a:ext>
              </a:extLst>
            </p:cNvPr>
            <p:cNvSpPr/>
            <p:nvPr/>
          </p:nvSpPr>
          <p:spPr>
            <a:xfrm>
              <a:off x="3363432" y="329611"/>
              <a:ext cx="5465135" cy="956930"/>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AB61464F-16A1-4A5C-84EA-C9262407F2DE}"/>
                </a:ext>
              </a:extLst>
            </p:cNvPr>
            <p:cNvSpPr/>
            <p:nvPr/>
          </p:nvSpPr>
          <p:spPr>
            <a:xfrm>
              <a:off x="3289006" y="238765"/>
              <a:ext cx="5465135" cy="956931"/>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Chứa 1 </a:t>
              </a:r>
              <a:r>
                <a:rPr kumimoji="0" lang="vi-V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vòng benzen</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2F73F3ED-58A0-41DD-AA8B-E3EE71927566}"/>
              </a:ext>
            </a:extLst>
          </p:cNvPr>
          <p:cNvGrpSpPr/>
          <p:nvPr/>
        </p:nvGrpSpPr>
        <p:grpSpPr>
          <a:xfrm>
            <a:off x="7806954" y="2583702"/>
            <a:ext cx="3602071" cy="678547"/>
            <a:chOff x="3289006" y="238765"/>
            <a:chExt cx="5539561" cy="1047776"/>
          </a:xfrm>
        </p:grpSpPr>
        <p:sp>
          <p:nvSpPr>
            <p:cNvPr id="21" name="Rectangle: Rounded Corners 20">
              <a:extLst>
                <a:ext uri="{FF2B5EF4-FFF2-40B4-BE49-F238E27FC236}">
                  <a16:creationId xmlns:a16="http://schemas.microsoft.com/office/drawing/2014/main" id="{ACD499AE-8A6B-4277-A79F-B724CEA1DBAE}"/>
                </a:ext>
              </a:extLst>
            </p:cNvPr>
            <p:cNvSpPr/>
            <p:nvPr/>
          </p:nvSpPr>
          <p:spPr>
            <a:xfrm>
              <a:off x="3363432" y="329611"/>
              <a:ext cx="5465135" cy="9569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FA3485D6-8312-45DE-A0CB-15E5791C89D3}"/>
                </a:ext>
              </a:extLst>
            </p:cNvPr>
            <p:cNvSpPr/>
            <p:nvPr/>
          </p:nvSpPr>
          <p:spPr>
            <a:xfrm>
              <a:off x="3289006" y="238765"/>
              <a:ext cx="5465135" cy="956931"/>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Chứa 2 </a:t>
              </a:r>
              <a:r>
                <a:rPr kumimoji="0" lang="vi-V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vòng benzen</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247E8A77-C8B8-4FE1-969D-53961694C77E}"/>
              </a:ext>
            </a:extLst>
          </p:cNvPr>
          <p:cNvGrpSpPr/>
          <p:nvPr/>
        </p:nvGrpSpPr>
        <p:grpSpPr>
          <a:xfrm>
            <a:off x="215307" y="4042621"/>
            <a:ext cx="1847409" cy="678547"/>
            <a:chOff x="3158466" y="238765"/>
            <a:chExt cx="5670101" cy="1047776"/>
          </a:xfrm>
        </p:grpSpPr>
        <p:sp>
          <p:nvSpPr>
            <p:cNvPr id="24" name="Rectangle: Rounded Corners 23">
              <a:extLst>
                <a:ext uri="{FF2B5EF4-FFF2-40B4-BE49-F238E27FC236}">
                  <a16:creationId xmlns:a16="http://schemas.microsoft.com/office/drawing/2014/main" id="{F2E2AE91-8115-4BD1-B3AC-0E3EA10B5416}"/>
                </a:ext>
              </a:extLst>
            </p:cNvPr>
            <p:cNvSpPr/>
            <p:nvPr/>
          </p:nvSpPr>
          <p:spPr>
            <a:xfrm>
              <a:off x="3363432" y="329611"/>
              <a:ext cx="5465135" cy="95693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Rectangle: Rounded Corners 24">
              <a:extLst>
                <a:ext uri="{FF2B5EF4-FFF2-40B4-BE49-F238E27FC236}">
                  <a16:creationId xmlns:a16="http://schemas.microsoft.com/office/drawing/2014/main" id="{7E37D240-63E3-4753-9495-F865E80457E2}"/>
                </a:ext>
              </a:extLst>
            </p:cNvPr>
            <p:cNvSpPr/>
            <p:nvPr/>
          </p:nvSpPr>
          <p:spPr>
            <a:xfrm>
              <a:off x="3158466" y="238765"/>
              <a:ext cx="5465136" cy="956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Benzen</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BBBBE28A-74AB-44E4-ABC4-D32F9D1D55C8}"/>
              </a:ext>
            </a:extLst>
          </p:cNvPr>
          <p:cNvGrpSpPr/>
          <p:nvPr/>
        </p:nvGrpSpPr>
        <p:grpSpPr>
          <a:xfrm>
            <a:off x="2235493" y="4042621"/>
            <a:ext cx="1847409" cy="678547"/>
            <a:chOff x="3158466" y="238765"/>
            <a:chExt cx="5670101" cy="1047776"/>
          </a:xfrm>
        </p:grpSpPr>
        <p:sp>
          <p:nvSpPr>
            <p:cNvPr id="29" name="Rectangle: Rounded Corners 28">
              <a:extLst>
                <a:ext uri="{FF2B5EF4-FFF2-40B4-BE49-F238E27FC236}">
                  <a16:creationId xmlns:a16="http://schemas.microsoft.com/office/drawing/2014/main" id="{EA835777-6BCD-4196-9B86-7E6742DD75D5}"/>
                </a:ext>
              </a:extLst>
            </p:cNvPr>
            <p:cNvSpPr/>
            <p:nvPr/>
          </p:nvSpPr>
          <p:spPr>
            <a:xfrm>
              <a:off x="3363432" y="329611"/>
              <a:ext cx="5465135" cy="956930"/>
            </a:xfrm>
            <a:prstGeom prst="roundRect">
              <a:avLst/>
            </a:prstGeom>
            <a:solidFill>
              <a:srgbClr val="B5F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Rectangle: Rounded Corners 29">
              <a:extLst>
                <a:ext uri="{FF2B5EF4-FFF2-40B4-BE49-F238E27FC236}">
                  <a16:creationId xmlns:a16="http://schemas.microsoft.com/office/drawing/2014/main" id="{D03DFE25-CD6A-4640-A355-0A7AB475F5D2}"/>
                </a:ext>
              </a:extLst>
            </p:cNvPr>
            <p:cNvSpPr/>
            <p:nvPr/>
          </p:nvSpPr>
          <p:spPr>
            <a:xfrm>
              <a:off x="3158466" y="238765"/>
              <a:ext cx="5465136" cy="956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Toluen</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vi-V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2B1947CB-F47C-43EB-8692-E08428D64E8B}"/>
              </a:ext>
            </a:extLst>
          </p:cNvPr>
          <p:cNvGrpSpPr/>
          <p:nvPr/>
        </p:nvGrpSpPr>
        <p:grpSpPr>
          <a:xfrm>
            <a:off x="4322460" y="4013204"/>
            <a:ext cx="1847409" cy="678547"/>
            <a:chOff x="3158466" y="238765"/>
            <a:chExt cx="5670101" cy="1047776"/>
          </a:xfrm>
        </p:grpSpPr>
        <p:sp>
          <p:nvSpPr>
            <p:cNvPr id="32" name="Rectangle: Rounded Corners 31">
              <a:extLst>
                <a:ext uri="{FF2B5EF4-FFF2-40B4-BE49-F238E27FC236}">
                  <a16:creationId xmlns:a16="http://schemas.microsoft.com/office/drawing/2014/main" id="{6074D5C0-2FDD-4BEF-B4C1-0667F567D9D6}"/>
                </a:ext>
              </a:extLst>
            </p:cNvPr>
            <p:cNvSpPr/>
            <p:nvPr/>
          </p:nvSpPr>
          <p:spPr>
            <a:xfrm>
              <a:off x="3363432" y="329611"/>
              <a:ext cx="5465135" cy="956930"/>
            </a:xfrm>
            <a:prstGeom prst="roundRect">
              <a:avLst/>
            </a:prstGeom>
            <a:solidFill>
              <a:srgbClr val="21C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Rectangle: Rounded Corners 32">
              <a:extLst>
                <a:ext uri="{FF2B5EF4-FFF2-40B4-BE49-F238E27FC236}">
                  <a16:creationId xmlns:a16="http://schemas.microsoft.com/office/drawing/2014/main" id="{A78109A8-6120-44A2-8348-517399429C27}"/>
                </a:ext>
              </a:extLst>
            </p:cNvPr>
            <p:cNvSpPr/>
            <p:nvPr/>
          </p:nvSpPr>
          <p:spPr>
            <a:xfrm>
              <a:off x="3158466" y="238765"/>
              <a:ext cx="5465136" cy="956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a:t>
              </a:r>
              <a:r>
                <a:rPr kumimoji="0" lang="vi-V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ren</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cxnSp>
        <p:nvCxnSpPr>
          <p:cNvPr id="7168" name="Straight Arrow Connector 7167">
            <a:extLst>
              <a:ext uri="{FF2B5EF4-FFF2-40B4-BE49-F238E27FC236}">
                <a16:creationId xmlns:a16="http://schemas.microsoft.com/office/drawing/2014/main" id="{F1B4FA15-584A-4EC1-BA45-DBE69B948C1D}"/>
              </a:ext>
            </a:extLst>
          </p:cNvPr>
          <p:cNvCxnSpPr>
            <a:cxnSpLocks/>
            <a:stCxn id="18" idx="2"/>
            <a:endCxn id="25" idx="0"/>
          </p:cNvCxnSpPr>
          <p:nvPr/>
        </p:nvCxnSpPr>
        <p:spPr>
          <a:xfrm flipH="1">
            <a:off x="1105621" y="3245564"/>
            <a:ext cx="1957828" cy="79705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71" name="Straight Arrow Connector 7170">
            <a:extLst>
              <a:ext uri="{FF2B5EF4-FFF2-40B4-BE49-F238E27FC236}">
                <a16:creationId xmlns:a16="http://schemas.microsoft.com/office/drawing/2014/main" id="{5ED2DE53-524C-4B7D-900F-DC53DB94592B}"/>
              </a:ext>
            </a:extLst>
          </p:cNvPr>
          <p:cNvCxnSpPr>
            <a:cxnSpLocks/>
            <a:stCxn id="21" idx="2"/>
            <a:endCxn id="51" idx="0"/>
          </p:cNvCxnSpPr>
          <p:nvPr/>
        </p:nvCxnSpPr>
        <p:spPr>
          <a:xfrm>
            <a:off x="9632187" y="3262249"/>
            <a:ext cx="1147853" cy="661345"/>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73" name="Straight Arrow Connector 7172">
            <a:extLst>
              <a:ext uri="{FF2B5EF4-FFF2-40B4-BE49-F238E27FC236}">
                <a16:creationId xmlns:a16="http://schemas.microsoft.com/office/drawing/2014/main" id="{2CC7ED43-DD1C-4997-845F-F76C213B653E}"/>
              </a:ext>
            </a:extLst>
          </p:cNvPr>
          <p:cNvCxnSpPr>
            <a:cxnSpLocks/>
            <a:stCxn id="18" idx="2"/>
            <a:endCxn id="33" idx="0"/>
          </p:cNvCxnSpPr>
          <p:nvPr/>
        </p:nvCxnSpPr>
        <p:spPr>
          <a:xfrm>
            <a:off x="3063449" y="3245564"/>
            <a:ext cx="2149325" cy="767640"/>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7177" name="Picture 4" descr="Mikro Teknik | Toluen - Mikro Teknik">
            <a:extLst>
              <a:ext uri="{FF2B5EF4-FFF2-40B4-BE49-F238E27FC236}">
                <a16:creationId xmlns:a16="http://schemas.microsoft.com/office/drawing/2014/main" id="{96BEA1E3-1126-45B4-A38A-A5543307B6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23" r="30249"/>
          <a:stretch/>
        </p:blipFill>
        <p:spPr bwMode="auto">
          <a:xfrm>
            <a:off x="2523051" y="4832354"/>
            <a:ext cx="1071284" cy="164450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6" descr="STYREN İTHALATI - MTROYAL">
            <a:extLst>
              <a:ext uri="{FF2B5EF4-FFF2-40B4-BE49-F238E27FC236}">
                <a16:creationId xmlns:a16="http://schemas.microsoft.com/office/drawing/2014/main" id="{B7B761CC-1474-4EA1-B532-857CBB6F5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40" y="5349263"/>
            <a:ext cx="2288944" cy="1141492"/>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6D3D13BF-E7FC-4BA9-BF05-979D2340E6AC}"/>
              </a:ext>
            </a:extLst>
          </p:cNvPr>
          <p:cNvGrpSpPr/>
          <p:nvPr/>
        </p:nvGrpSpPr>
        <p:grpSpPr>
          <a:xfrm>
            <a:off x="7641440" y="3953011"/>
            <a:ext cx="2181505" cy="678547"/>
            <a:chOff x="3223134" y="238765"/>
            <a:chExt cx="5605433" cy="1047776"/>
          </a:xfrm>
        </p:grpSpPr>
        <p:sp>
          <p:nvSpPr>
            <p:cNvPr id="47" name="Rectangle: Rounded Corners 46">
              <a:extLst>
                <a:ext uri="{FF2B5EF4-FFF2-40B4-BE49-F238E27FC236}">
                  <a16:creationId xmlns:a16="http://schemas.microsoft.com/office/drawing/2014/main" id="{EDFD698E-FF35-4018-BE1B-201B4775C3A0}"/>
                </a:ext>
              </a:extLst>
            </p:cNvPr>
            <p:cNvSpPr/>
            <p:nvPr/>
          </p:nvSpPr>
          <p:spPr>
            <a:xfrm>
              <a:off x="3363432" y="329611"/>
              <a:ext cx="5465135" cy="95693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 name="Rectangle: Rounded Corners 47">
              <a:extLst>
                <a:ext uri="{FF2B5EF4-FFF2-40B4-BE49-F238E27FC236}">
                  <a16:creationId xmlns:a16="http://schemas.microsoft.com/office/drawing/2014/main" id="{67E1E0B5-D52C-4433-8C71-E86EA2157224}"/>
                </a:ext>
              </a:extLst>
            </p:cNvPr>
            <p:cNvSpPr/>
            <p:nvPr/>
          </p:nvSpPr>
          <p:spPr>
            <a:xfrm>
              <a:off x="3223134" y="238765"/>
              <a:ext cx="5465135" cy="956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Napht</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t>
              </a:r>
              <a:r>
                <a:rPr kumimoji="0" lang="vi-V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alen</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49" name="Group 48">
            <a:extLst>
              <a:ext uri="{FF2B5EF4-FFF2-40B4-BE49-F238E27FC236}">
                <a16:creationId xmlns:a16="http://schemas.microsoft.com/office/drawing/2014/main" id="{BC70C4F9-58DB-446A-99B3-D190F53E775A}"/>
              </a:ext>
            </a:extLst>
          </p:cNvPr>
          <p:cNvGrpSpPr/>
          <p:nvPr/>
        </p:nvGrpSpPr>
        <p:grpSpPr>
          <a:xfrm>
            <a:off x="9889726" y="3923594"/>
            <a:ext cx="1847409" cy="678547"/>
            <a:chOff x="3158466" y="238765"/>
            <a:chExt cx="5670101" cy="1047776"/>
          </a:xfrm>
        </p:grpSpPr>
        <p:sp>
          <p:nvSpPr>
            <p:cNvPr id="50" name="Rectangle: Rounded Corners 49">
              <a:extLst>
                <a:ext uri="{FF2B5EF4-FFF2-40B4-BE49-F238E27FC236}">
                  <a16:creationId xmlns:a16="http://schemas.microsoft.com/office/drawing/2014/main" id="{747FD6C4-E18D-4425-96A8-C18F2CE8A5FB}"/>
                </a:ext>
              </a:extLst>
            </p:cNvPr>
            <p:cNvSpPr/>
            <p:nvPr/>
          </p:nvSpPr>
          <p:spPr>
            <a:xfrm>
              <a:off x="3363432" y="329611"/>
              <a:ext cx="5465135" cy="95693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 name="Rectangle: Rounded Corners 50">
              <a:extLst>
                <a:ext uri="{FF2B5EF4-FFF2-40B4-BE49-F238E27FC236}">
                  <a16:creationId xmlns:a16="http://schemas.microsoft.com/office/drawing/2014/main" id="{CEB68C6B-AD75-4BCA-BACB-11B5FED88AFF}"/>
                </a:ext>
              </a:extLst>
            </p:cNvPr>
            <p:cNvSpPr/>
            <p:nvPr/>
          </p:nvSpPr>
          <p:spPr>
            <a:xfrm>
              <a:off x="3158466" y="238765"/>
              <a:ext cx="5465136" cy="956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cxnSp>
        <p:nvCxnSpPr>
          <p:cNvPr id="55" name="Straight Arrow Connector 54">
            <a:extLst>
              <a:ext uri="{FF2B5EF4-FFF2-40B4-BE49-F238E27FC236}">
                <a16:creationId xmlns:a16="http://schemas.microsoft.com/office/drawing/2014/main" id="{BF263C6C-9A80-4543-9EA9-E030EF79B971}"/>
              </a:ext>
            </a:extLst>
          </p:cNvPr>
          <p:cNvCxnSpPr>
            <a:cxnSpLocks/>
            <a:stCxn id="21" idx="2"/>
            <a:endCxn id="48" idx="0"/>
          </p:cNvCxnSpPr>
          <p:nvPr/>
        </p:nvCxnSpPr>
        <p:spPr>
          <a:xfrm flipH="1">
            <a:off x="8704892" y="3262249"/>
            <a:ext cx="927295" cy="690762"/>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7187" name="Picture 8" descr="naphthalene – Wiktionary tiếng Việt">
            <a:extLst>
              <a:ext uri="{FF2B5EF4-FFF2-40B4-BE49-F238E27FC236}">
                <a16:creationId xmlns:a16="http://schemas.microsoft.com/office/drawing/2014/main" id="{30A96665-63B7-4626-B5E4-B3D2E21C0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9663" y="5349263"/>
            <a:ext cx="1713847" cy="997147"/>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a:extLst>
              <a:ext uri="{FF2B5EF4-FFF2-40B4-BE49-F238E27FC236}">
                <a16:creationId xmlns:a16="http://schemas.microsoft.com/office/drawing/2014/main" id="{1A772078-FCF8-4CE5-BCD7-ADDEA5980277}"/>
              </a:ext>
            </a:extLst>
          </p:cNvPr>
          <p:cNvCxnSpPr>
            <a:cxnSpLocks/>
            <a:stCxn id="18" idx="2"/>
            <a:endCxn id="30" idx="0"/>
          </p:cNvCxnSpPr>
          <p:nvPr/>
        </p:nvCxnSpPr>
        <p:spPr>
          <a:xfrm>
            <a:off x="3063449" y="3245564"/>
            <a:ext cx="62358" cy="79705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930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168"/>
                                        </p:tgtEl>
                                        <p:attrNameLst>
                                          <p:attrName>style.visibility</p:attrName>
                                        </p:attrNameLst>
                                      </p:cBhvr>
                                      <p:to>
                                        <p:strVal val="visible"/>
                                      </p:to>
                                    </p:set>
                                    <p:anim calcmode="lin" valueType="num">
                                      <p:cBhvr additive="base">
                                        <p:cTn id="15" dur="500" fill="hold"/>
                                        <p:tgtEl>
                                          <p:spTgt spid="7168"/>
                                        </p:tgtEl>
                                        <p:attrNameLst>
                                          <p:attrName>ppt_x</p:attrName>
                                        </p:attrNameLst>
                                      </p:cBhvr>
                                      <p:tavLst>
                                        <p:tav tm="0">
                                          <p:val>
                                            <p:strVal val="#ppt_x"/>
                                          </p:val>
                                        </p:tav>
                                        <p:tav tm="100000">
                                          <p:val>
                                            <p:strVal val="#ppt_x"/>
                                          </p:val>
                                        </p:tav>
                                      </p:tavLst>
                                    </p:anim>
                                    <p:anim calcmode="lin" valueType="num">
                                      <p:cBhvr additive="base">
                                        <p:cTn id="16" dur="500" fill="hold"/>
                                        <p:tgtEl>
                                          <p:spTgt spid="716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173"/>
                                        </p:tgtEl>
                                        <p:attrNameLst>
                                          <p:attrName>style.visibility</p:attrName>
                                        </p:attrNameLst>
                                      </p:cBhvr>
                                      <p:to>
                                        <p:strVal val="visible"/>
                                      </p:to>
                                    </p:set>
                                    <p:anim calcmode="lin" valueType="num">
                                      <p:cBhvr additive="base">
                                        <p:cTn id="35" dur="500" fill="hold"/>
                                        <p:tgtEl>
                                          <p:spTgt spid="7173"/>
                                        </p:tgtEl>
                                        <p:attrNameLst>
                                          <p:attrName>ppt_x</p:attrName>
                                        </p:attrNameLst>
                                      </p:cBhvr>
                                      <p:tavLst>
                                        <p:tav tm="0">
                                          <p:val>
                                            <p:strVal val="#ppt_x"/>
                                          </p:val>
                                        </p:tav>
                                        <p:tav tm="100000">
                                          <p:val>
                                            <p:strVal val="#ppt_x"/>
                                          </p:val>
                                        </p:tav>
                                      </p:tavLst>
                                    </p:anim>
                                    <p:anim calcmode="lin" valueType="num">
                                      <p:cBhvr additive="base">
                                        <p:cTn id="36" dur="500" fill="hold"/>
                                        <p:tgtEl>
                                          <p:spTgt spid="717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1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1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17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500" fill="hold"/>
                                        <p:tgtEl>
                                          <p:spTgt spid="46"/>
                                        </p:tgtEl>
                                        <p:attrNameLst>
                                          <p:attrName>ppt_x</p:attrName>
                                        </p:attrNameLst>
                                      </p:cBhvr>
                                      <p:tavLst>
                                        <p:tav tm="0">
                                          <p:val>
                                            <p:strVal val="#ppt_x"/>
                                          </p:val>
                                        </p:tav>
                                        <p:tav tm="100000">
                                          <p:val>
                                            <p:strVal val="#ppt_x"/>
                                          </p:val>
                                        </p:tav>
                                      </p:tavLst>
                                    </p:anim>
                                    <p:anim calcmode="lin" valueType="num">
                                      <p:cBhvr additive="base">
                                        <p:cTn id="5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187"/>
                                        </p:tgtEl>
                                        <p:attrNameLst>
                                          <p:attrName>style.visibility</p:attrName>
                                        </p:attrNameLst>
                                      </p:cBhvr>
                                      <p:to>
                                        <p:strVal val="visible"/>
                                      </p:to>
                                    </p:set>
                                    <p:anim calcmode="lin" valueType="num">
                                      <p:cBhvr additive="base">
                                        <p:cTn id="63" dur="500" fill="hold"/>
                                        <p:tgtEl>
                                          <p:spTgt spid="7187"/>
                                        </p:tgtEl>
                                        <p:attrNameLst>
                                          <p:attrName>ppt_x</p:attrName>
                                        </p:attrNameLst>
                                      </p:cBhvr>
                                      <p:tavLst>
                                        <p:tav tm="0">
                                          <p:val>
                                            <p:strVal val="#ppt_x"/>
                                          </p:val>
                                        </p:tav>
                                        <p:tav tm="100000">
                                          <p:val>
                                            <p:strVal val="#ppt_x"/>
                                          </p:val>
                                        </p:tav>
                                      </p:tavLst>
                                    </p:anim>
                                    <p:anim calcmode="lin" valueType="num">
                                      <p:cBhvr additive="base">
                                        <p:cTn id="64" dur="500" fill="hold"/>
                                        <p:tgtEl>
                                          <p:spTgt spid="718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7171"/>
                                        </p:tgtEl>
                                        <p:attrNameLst>
                                          <p:attrName>style.visibility</p:attrName>
                                        </p:attrNameLst>
                                      </p:cBhvr>
                                      <p:to>
                                        <p:strVal val="visible"/>
                                      </p:to>
                                    </p:set>
                                    <p:anim calcmode="lin" valueType="num">
                                      <p:cBhvr additive="base">
                                        <p:cTn id="69" dur="500" fill="hold"/>
                                        <p:tgtEl>
                                          <p:spTgt spid="7171"/>
                                        </p:tgtEl>
                                        <p:attrNameLst>
                                          <p:attrName>ppt_x</p:attrName>
                                        </p:attrNameLst>
                                      </p:cBhvr>
                                      <p:tavLst>
                                        <p:tav tm="0">
                                          <p:val>
                                            <p:strVal val="#ppt_x"/>
                                          </p:val>
                                        </p:tav>
                                        <p:tav tm="100000">
                                          <p:val>
                                            <p:strVal val="#ppt_x"/>
                                          </p:val>
                                        </p:tav>
                                      </p:tavLst>
                                    </p:anim>
                                    <p:anim calcmode="lin" valueType="num">
                                      <p:cBhvr additive="base">
                                        <p:cTn id="70" dur="500" fill="hold"/>
                                        <p:tgtEl>
                                          <p:spTgt spid="717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fill="hold"/>
                                        <p:tgtEl>
                                          <p:spTgt spid="49"/>
                                        </p:tgtEl>
                                        <p:attrNameLst>
                                          <p:attrName>ppt_x</p:attrName>
                                        </p:attrNameLst>
                                      </p:cBhvr>
                                      <p:tavLst>
                                        <p:tav tm="0">
                                          <p:val>
                                            <p:strVal val="#ppt_x"/>
                                          </p:val>
                                        </p:tav>
                                        <p:tav tm="100000">
                                          <p:val>
                                            <p:strVal val="#ppt_x"/>
                                          </p:val>
                                        </p:tav>
                                      </p:tavLst>
                                    </p:anim>
                                    <p:anim calcmode="lin" valueType="num">
                                      <p:cBhvr additive="base">
                                        <p:cTn id="7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ccentBoxVTI">
  <a:themeElements>
    <a:clrScheme name="AnalogousFromRegularSeed_2SEEDS">
      <a:dk1>
        <a:srgbClr val="000000"/>
      </a:dk1>
      <a:lt1>
        <a:srgbClr val="FFFFFF"/>
      </a:lt1>
      <a:dk2>
        <a:srgbClr val="2C301B"/>
      </a:dk2>
      <a:lt2>
        <a:srgbClr val="F1F0F3"/>
      </a:lt2>
      <a:accent1>
        <a:srgbClr val="8FAC16"/>
      </a:accent1>
      <a:accent2>
        <a:srgbClr val="BE9D25"/>
      </a:accent2>
      <a:accent3>
        <a:srgbClr val="5BB323"/>
      </a:accent3>
      <a:accent4>
        <a:srgbClr val="1BA2D1"/>
      </a:accent4>
      <a:accent5>
        <a:srgbClr val="2D68E3"/>
      </a:accent5>
      <a:accent6>
        <a:srgbClr val="5143D9"/>
      </a:accent6>
      <a:hlink>
        <a:srgbClr val="583FBF"/>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10.xml><?xml version="1.0" encoding="utf-8"?>
<a:theme xmlns:a="http://schemas.openxmlformats.org/drawingml/2006/main" name="Science Subject for Middle School - 6th Grade: Biology by Slidesgo">
  <a:themeElements>
    <a:clrScheme name="Simple Light">
      <a:dk1>
        <a:srgbClr val="000000"/>
      </a:dk1>
      <a:lt1>
        <a:srgbClr val="FFFFFF"/>
      </a:lt1>
      <a:dk2>
        <a:srgbClr val="0E4042"/>
      </a:dk2>
      <a:lt2>
        <a:srgbClr val="FFFFFF"/>
      </a:lt2>
      <a:accent1>
        <a:srgbClr val="CFF1F2"/>
      </a:accent1>
      <a:accent2>
        <a:srgbClr val="56B2DB"/>
      </a:accent2>
      <a:accent3>
        <a:srgbClr val="49E1E6"/>
      </a:accent3>
      <a:accent4>
        <a:srgbClr val="3AC5CA"/>
      </a:accent4>
      <a:accent5>
        <a:srgbClr val="FECBC8"/>
      </a:accent5>
      <a:accent6>
        <a:srgbClr val="FE9F9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ungHB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ungHB5" id="{F04E4A41-B72E-415A-B11D-1FB9EBD54749}" vid="{3CFED127-A7A2-4C41-9B3F-864F56AF66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obVTI">
  <a:themeElements>
    <a:clrScheme name="AnalogousFromLightSeedRightStep">
      <a:dk1>
        <a:srgbClr val="000000"/>
      </a:dk1>
      <a:lt1>
        <a:srgbClr val="FFFFFF"/>
      </a:lt1>
      <a:dk2>
        <a:srgbClr val="2B2441"/>
      </a:dk2>
      <a:lt2>
        <a:srgbClr val="E8E4E2"/>
      </a:lt2>
      <a:accent1>
        <a:srgbClr val="7FA7C1"/>
      </a:accent1>
      <a:accent2>
        <a:srgbClr val="7A86BF"/>
      </a:accent2>
      <a:accent3>
        <a:srgbClr val="9F92CA"/>
      </a:accent3>
      <a:accent4>
        <a:srgbClr val="A77ABF"/>
      </a:accent4>
      <a:accent5>
        <a:srgbClr val="C990C5"/>
      </a:accent5>
      <a:accent6>
        <a:srgbClr val="BF7A9D"/>
      </a:accent6>
      <a:hlink>
        <a:srgbClr val="A57859"/>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6.xml><?xml version="1.0" encoding="utf-8"?>
<a:theme xmlns:a="http://schemas.openxmlformats.org/drawingml/2006/main" name="Office 主题">
  <a:themeElements>
    <a:clrScheme name="穿越">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ww.33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solidFill>
            <a:srgbClr val="DC9F0B"/>
          </a:solidFill>
          <a:round/>
          <a:headEnd type="oval" w="med" len="med"/>
          <a:tailEnd/>
        </a:ln>
        <a:extLst>
          <a:ext uri="{909E8E84-426E-40DD-AFC4-6F175D3DCCD1}">
            <a14:hiddenFill xmlns:a14="http://schemas.microsoft.com/office/drawing/2010/main">
              <a:noFill/>
            </a14:hiddenFill>
          </a:ext>
        </a:extLst>
      </a:spPr>
      <a:bodyPr/>
      <a:lstStyle>
        <a:defPPr marL="0" marR="0" indent="0"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Text" lastClr="000000"/>
            </a:solidFill>
            <a:effectLst/>
            <a:uLnTx/>
            <a:uFillTx/>
          </a:defRPr>
        </a:defPPr>
      </a:lstStyle>
    </a:spDef>
  </a:objectDefaults>
  <a:extraClrSchemeLst/>
</a:theme>
</file>

<file path=docProps/app.xml><?xml version="1.0" encoding="utf-8"?>
<Properties xmlns="http://schemas.openxmlformats.org/officeDocument/2006/extended-properties" xmlns:vt="http://schemas.openxmlformats.org/officeDocument/2006/docPropsVTypes">
  <TotalTime>814</TotalTime>
  <Words>4858</Words>
  <Application>Microsoft Office PowerPoint</Application>
  <PresentationFormat>Màn hình rộng</PresentationFormat>
  <Paragraphs>736</Paragraphs>
  <Slides>89</Slides>
  <Notes>32</Notes>
  <HiddenSlides>0</HiddenSlides>
  <MMClips>1</MMClips>
  <ScaleCrop>false</ScaleCrop>
  <HeadingPairs>
    <vt:vector size="8" baseType="variant">
      <vt:variant>
        <vt:lpstr>Phông được Dùng</vt:lpstr>
      </vt:variant>
      <vt:variant>
        <vt:i4>17</vt:i4>
      </vt:variant>
      <vt:variant>
        <vt:lpstr>Chủ đề</vt:lpstr>
      </vt:variant>
      <vt:variant>
        <vt:i4>10</vt:i4>
      </vt:variant>
      <vt:variant>
        <vt:lpstr>Máy chủ nhúng OLE</vt:lpstr>
      </vt:variant>
      <vt:variant>
        <vt:i4>4</vt:i4>
      </vt:variant>
      <vt:variant>
        <vt:lpstr>Tiêu đề Bản chiếu</vt:lpstr>
      </vt:variant>
      <vt:variant>
        <vt:i4>89</vt:i4>
      </vt:variant>
    </vt:vector>
  </HeadingPairs>
  <TitlesOfParts>
    <vt:vector size="120" baseType="lpstr">
      <vt:lpstr>Batang</vt:lpstr>
      <vt:lpstr>等线</vt:lpstr>
      <vt:lpstr>等线 Light</vt:lpstr>
      <vt:lpstr>微软雅黑</vt:lpstr>
      <vt:lpstr>Arial</vt:lpstr>
      <vt:lpstr>Avenir Next LT Pro</vt:lpstr>
      <vt:lpstr>Broadway</vt:lpstr>
      <vt:lpstr>Calibri</vt:lpstr>
      <vt:lpstr>Calibri Light</vt:lpstr>
      <vt:lpstr>Cambria Math</vt:lpstr>
      <vt:lpstr>Impact</vt:lpstr>
      <vt:lpstr>Sagona Book</vt:lpstr>
      <vt:lpstr>Tahoma</vt:lpstr>
      <vt:lpstr>Times New Roman</vt:lpstr>
      <vt:lpstr>The Hand Extrablack</vt:lpstr>
      <vt:lpstr>UTM Kabel KT</vt:lpstr>
      <vt:lpstr>Wingdings</vt:lpstr>
      <vt:lpstr>AccentBoxVTI</vt:lpstr>
      <vt:lpstr>TrungHB5</vt:lpstr>
      <vt:lpstr>Office Theme</vt:lpstr>
      <vt:lpstr>1_Office 主题​​</vt:lpstr>
      <vt:lpstr>BlobVTI</vt:lpstr>
      <vt:lpstr>Office 主题</vt:lpstr>
      <vt:lpstr>默认设计模板</vt:lpstr>
      <vt:lpstr>1_Office Theme</vt:lpstr>
      <vt:lpstr>www.33ppt.com</vt:lpstr>
      <vt:lpstr>Science Subject for Middle School - 6th Grade: Biology by Slidesgo</vt:lpstr>
      <vt:lpstr>CS ChemDraw Drawing</vt:lpstr>
      <vt:lpstr>Chemistry4DDraw.v4</vt:lpstr>
      <vt:lpstr>Flash Document</vt:lpstr>
      <vt:lpstr>Document</vt:lpstr>
      <vt:lpstr>KÍNH CHÀO QUÝ THẦY, CÔ VÀ CÁC EM HỌC SINH</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Phần 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Phần II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Phần III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Phần IV</vt:lpstr>
      <vt:lpstr>Bản trình bày PowerPoint</vt:lpstr>
      <vt:lpstr>Bản trình bày PowerPoint</vt:lpstr>
      <vt:lpstr>Bản trình bày PowerPoint</vt:lpstr>
      <vt:lpstr>Bản trình bày PowerPoint</vt:lpstr>
      <vt:lpstr> TÓM TẮT KIẾN THỨC</vt:lpstr>
      <vt:lpstr>Bản trình bày PowerPoint</vt:lpstr>
      <vt:lpstr>Phần IV</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 VÕ NHƯ QUỲNH</cp:lastModifiedBy>
  <cp:revision>75</cp:revision>
  <dcterms:created xsi:type="dcterms:W3CDTF">2023-02-19T10:42:52Z</dcterms:created>
  <dcterms:modified xsi:type="dcterms:W3CDTF">2024-10-16T22:10:12Z</dcterms:modified>
</cp:coreProperties>
</file>