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1"/>
  </p:notesMasterIdLst>
  <p:sldIdLst>
    <p:sldId id="454" r:id="rId3"/>
    <p:sldId id="268" r:id="rId4"/>
    <p:sldId id="455" r:id="rId5"/>
    <p:sldId id="266" r:id="rId6"/>
    <p:sldId id="265" r:id="rId7"/>
    <p:sldId id="261" r:id="rId8"/>
    <p:sldId id="257" r:id="rId9"/>
    <p:sldId id="263" r:id="rId10"/>
    <p:sldId id="267" r:id="rId11"/>
    <p:sldId id="269" r:id="rId12"/>
    <p:sldId id="262" r:id="rId13"/>
    <p:sldId id="459" r:id="rId14"/>
    <p:sldId id="478" r:id="rId15"/>
    <p:sldId id="479" r:id="rId16"/>
    <p:sldId id="458" r:id="rId17"/>
    <p:sldId id="461" r:id="rId18"/>
    <p:sldId id="492" r:id="rId19"/>
    <p:sldId id="493" r:id="rId20"/>
    <p:sldId id="491" r:id="rId21"/>
    <p:sldId id="444" r:id="rId22"/>
    <p:sldId id="488" r:id="rId23"/>
    <p:sldId id="494" r:id="rId24"/>
    <p:sldId id="495" r:id="rId25"/>
    <p:sldId id="502" r:id="rId26"/>
    <p:sldId id="503" r:id="rId27"/>
    <p:sldId id="504" r:id="rId28"/>
    <p:sldId id="501" r:id="rId29"/>
    <p:sldId id="505" r:id="rId30"/>
    <p:sldId id="506" r:id="rId31"/>
    <p:sldId id="658" r:id="rId32"/>
    <p:sldId id="285" r:id="rId33"/>
    <p:sldId id="752" r:id="rId34"/>
    <p:sldId id="753" r:id="rId35"/>
    <p:sldId id="754" r:id="rId36"/>
    <p:sldId id="755" r:id="rId37"/>
    <p:sldId id="756" r:id="rId38"/>
    <p:sldId id="518" r:id="rId39"/>
    <p:sldId id="519" r:id="rId40"/>
    <p:sldId id="391" r:id="rId41"/>
    <p:sldId id="520" r:id="rId42"/>
    <p:sldId id="523" r:id="rId43"/>
    <p:sldId id="527" r:id="rId44"/>
    <p:sldId id="522" r:id="rId45"/>
    <p:sldId id="526" r:id="rId46"/>
    <p:sldId id="521" r:id="rId47"/>
    <p:sldId id="524" r:id="rId48"/>
    <p:sldId id="525" r:id="rId49"/>
    <p:sldId id="52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6EB72-1CCC-4D10-93D8-C4D24D55C7DF}"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CBE17-2891-4917-B1B6-D38E01055740}" type="slidenum">
              <a:rPr lang="en-US" smtClean="0"/>
              <a:t>‹#›</a:t>
            </a:fld>
            <a:endParaRPr lang="en-US"/>
          </a:p>
        </p:txBody>
      </p:sp>
    </p:spTree>
    <p:extLst>
      <p:ext uri="{BB962C8B-B14F-4D97-AF65-F5344CB8AC3E}">
        <p14:creationId xmlns:p14="http://schemas.microsoft.com/office/powerpoint/2010/main" val="22985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6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894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648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3828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447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7458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5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2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62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19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E78E2-18C1-4EEB-BA27-78770F185C3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6851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1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599B-69E0-EE1D-38F5-CA3CEC7B5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70DC6-FE8A-123C-FAFA-81342B477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C8B01-8E9D-EF8B-A187-0491014B9B73}"/>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3BD390B5-5EB0-444B-3447-5D7BC0C31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6E4D3-44AF-651B-CAF5-DBD921B6D9A8}"/>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238928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8CC1-7C02-1806-1DAA-18DFD7AD0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868B20-1FE0-3632-C4F1-945F784BD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E04A4-6380-FB7C-6D7E-8E0A6BB3D512}"/>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4E815697-126E-5316-F3CC-BA3893C62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D9774-0885-7E85-7951-C5196C6477AC}"/>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409820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62A3A-BA65-4B43-6D39-0D436FA9D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421BE6-E425-7FFF-C3B7-3EE47A144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8A78E-CD5F-A36A-7C6F-BFFED9F60887}"/>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D0D4CFD3-20CF-FBB5-4C61-3D1066400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DF33-D3D7-2569-CE33-1884EE627385}"/>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34577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25009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1"/>
            <a:ext cx="10515600" cy="632403"/>
          </a:xfrm>
        </p:spPr>
        <p:txBody>
          <a:bodyPr>
            <a:normAutofit/>
          </a:bodyPr>
          <a:lstStyle>
            <a:lvl1pPr>
              <a:defRPr sz="316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16875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753439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4"/>
            <a:ext cx="9144001" cy="2387600"/>
          </a:xfrm>
        </p:spPr>
        <p:txBody>
          <a:bodyPr anchor="b"/>
          <a:lstStyle>
            <a:lvl1pPr algn="ctr">
              <a:defRPr sz="5926"/>
            </a:lvl1pPr>
          </a:lstStyle>
          <a:p>
            <a:r>
              <a:rPr lang="zh-CN" altLang="en-US"/>
              <a:t>单击此处编辑母版标题样式</a:t>
            </a:r>
          </a:p>
        </p:txBody>
      </p:sp>
      <p:sp>
        <p:nvSpPr>
          <p:cNvPr id="3" name="副标题 2"/>
          <p:cNvSpPr>
            <a:spLocks noGrp="1"/>
          </p:cNvSpPr>
          <p:nvPr>
            <p:ph type="subTitle" idx="1"/>
          </p:nvPr>
        </p:nvSpPr>
        <p:spPr>
          <a:xfrm>
            <a:off x="1524000" y="3602039"/>
            <a:ext cx="9144001" cy="1655763"/>
          </a:xfrm>
        </p:spPr>
        <p:txBody>
          <a:bodyPr/>
          <a:lstStyle>
            <a:lvl1pPr marL="0" indent="0" algn="ctr">
              <a:buNone/>
              <a:defRPr sz="2370"/>
            </a:lvl1pPr>
            <a:lvl2pPr marL="451532" indent="0" algn="ctr">
              <a:buNone/>
              <a:defRPr sz="1975"/>
            </a:lvl2pPr>
            <a:lvl3pPr marL="903065" indent="0" algn="ctr">
              <a:buNone/>
              <a:defRPr sz="1778"/>
            </a:lvl3pPr>
            <a:lvl4pPr marL="1354597" indent="0" algn="ctr">
              <a:buNone/>
              <a:defRPr sz="1580"/>
            </a:lvl4pPr>
            <a:lvl5pPr marL="1806130" indent="0" algn="ctr">
              <a:buNone/>
              <a:defRPr sz="1580"/>
            </a:lvl5pPr>
            <a:lvl6pPr marL="2257662" indent="0" algn="ctr">
              <a:buNone/>
              <a:defRPr sz="1580"/>
            </a:lvl6pPr>
            <a:lvl7pPr marL="2709195" indent="0" algn="ctr">
              <a:buNone/>
              <a:defRPr sz="1580"/>
            </a:lvl7pPr>
            <a:lvl8pPr marL="3160727" indent="0" algn="ctr">
              <a:buNone/>
              <a:defRPr sz="1580"/>
            </a:lvl8pPr>
            <a:lvl9pPr marL="3612259" indent="0" algn="ctr">
              <a:buNone/>
              <a:defRPr sz="158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2023/9/9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861447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2023/9/9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97903256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62685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86007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226A-1356-6D18-155B-E7F5F3A81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A8DD0-3890-8E3C-1934-63941F3AA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3BC13-3E0C-0E41-2B75-CFE86D16E1B7}"/>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3357CF47-C9D8-73CA-CE00-E04AC34A4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0ED7D-224B-40DF-9761-67B05DB24A5D}"/>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31742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312C-E35F-614B-EAAE-B3400F8E8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705E7-D37C-1A4D-3B92-76E4DD39C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9ADD9-2BC4-768F-98A6-5D015C0928EE}"/>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EB2A3917-14EB-B6B5-741A-D1C4E3D09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5E893-E022-3056-5EE5-9FE02D674818}"/>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170828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AEF8-E9B6-3800-8B8C-CD9AAC85E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B25F3-D8C4-712E-5056-240CC83E70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D6CF5-FC88-678E-E897-9B766666F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1D8E38-08CC-8013-5F12-959DF054A873}"/>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6" name="Footer Placeholder 5">
            <a:extLst>
              <a:ext uri="{FF2B5EF4-FFF2-40B4-BE49-F238E27FC236}">
                <a16:creationId xmlns:a16="http://schemas.microsoft.com/office/drawing/2014/main" id="{089250C7-1CA0-8C29-3F46-59DD84F3D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8C4D6-C18E-8A1C-ACCF-5D8EBA8DD070}"/>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208554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66FB-C675-5FDF-9EC4-97E439E41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E46BF4-AB5C-EF36-0583-C311D48BC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35F98-B097-96DC-310D-F87496B1E6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4380A-30B9-FA95-A737-04A1770E7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1C05A-7B02-71CD-169D-68B168613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109867-36AF-C99A-E362-FE96F63EA680}"/>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8" name="Footer Placeholder 7">
            <a:extLst>
              <a:ext uri="{FF2B5EF4-FFF2-40B4-BE49-F238E27FC236}">
                <a16:creationId xmlns:a16="http://schemas.microsoft.com/office/drawing/2014/main" id="{78DDB195-9F43-4376-C462-27E0706DE2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CB1A-2B08-436C-BCDF-1FA4109AE414}"/>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336214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66F6-5E37-E3AF-C3DF-4012C3D63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D9DBDA-7088-7023-F218-85214F33EC4A}"/>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4" name="Footer Placeholder 3">
            <a:extLst>
              <a:ext uri="{FF2B5EF4-FFF2-40B4-BE49-F238E27FC236}">
                <a16:creationId xmlns:a16="http://schemas.microsoft.com/office/drawing/2014/main" id="{DE09758E-4AB7-7C43-442B-843D50E570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C695D-5B80-1361-3F1B-568292FD7890}"/>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132149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776EF-1B30-81D9-6631-BAA88977DCD7}"/>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3" name="Footer Placeholder 2">
            <a:extLst>
              <a:ext uri="{FF2B5EF4-FFF2-40B4-BE49-F238E27FC236}">
                <a16:creationId xmlns:a16="http://schemas.microsoft.com/office/drawing/2014/main" id="{F9D7742F-3EA9-65AB-FE8C-E42304965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5FE1E-859E-C436-C290-65A6D60C4102}"/>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280527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D1D3-2589-D36A-AF1D-A360C13FD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2B655-248F-BE22-B6F6-A2E50F3F4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EAC48-29A0-7C90-EE01-D94C6AA4F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882F5-24AD-01F8-93ED-6B3610D89012}"/>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6" name="Footer Placeholder 5">
            <a:extLst>
              <a:ext uri="{FF2B5EF4-FFF2-40B4-BE49-F238E27FC236}">
                <a16:creationId xmlns:a16="http://schemas.microsoft.com/office/drawing/2014/main" id="{394DD739-AEA8-64D9-0A14-A459C3684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A3E26-5EA5-A6F4-77B1-EE50F2D44F64}"/>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419984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67E3-1E09-8938-B3B1-B44E4B3E5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5AD11-1E7F-F75D-C61E-6110E13ED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15D16-6C88-B71B-92EE-AC1282CE7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C4C6E-C763-F896-2DFE-5B7983EDCB50}"/>
              </a:ext>
            </a:extLst>
          </p:cNvPr>
          <p:cNvSpPr>
            <a:spLocks noGrp="1"/>
          </p:cNvSpPr>
          <p:nvPr>
            <p:ph type="dt" sz="half" idx="10"/>
          </p:nvPr>
        </p:nvSpPr>
        <p:spPr/>
        <p:txBody>
          <a:bodyPr/>
          <a:lstStyle/>
          <a:p>
            <a:fld id="{14E3388B-BB60-4ECC-A929-AE9779D9BF75}" type="datetimeFigureOut">
              <a:rPr lang="en-US" smtClean="0"/>
              <a:t>9/9/2023</a:t>
            </a:fld>
            <a:endParaRPr lang="en-US"/>
          </a:p>
        </p:txBody>
      </p:sp>
      <p:sp>
        <p:nvSpPr>
          <p:cNvPr id="6" name="Footer Placeholder 5">
            <a:extLst>
              <a:ext uri="{FF2B5EF4-FFF2-40B4-BE49-F238E27FC236}">
                <a16:creationId xmlns:a16="http://schemas.microsoft.com/office/drawing/2014/main" id="{0F220380-9DC5-1280-CA2B-80A2B3E41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854ED-C59C-7C2B-6318-662ED71D769C}"/>
              </a:ext>
            </a:extLst>
          </p:cNvPr>
          <p:cNvSpPr>
            <a:spLocks noGrp="1"/>
          </p:cNvSpPr>
          <p:nvPr>
            <p:ph type="sldNum" sz="quarter" idx="12"/>
          </p:nvPr>
        </p:nvSpPr>
        <p:spPr/>
        <p:txBody>
          <a:bodyPr/>
          <a:lstStyle/>
          <a:p>
            <a:fld id="{0CDE1C43-3D27-40B7-801F-096C1FDC813E}" type="slidenum">
              <a:rPr lang="en-US" smtClean="0"/>
              <a:t>‹#›</a:t>
            </a:fld>
            <a:endParaRPr lang="en-US"/>
          </a:p>
        </p:txBody>
      </p:sp>
    </p:spTree>
    <p:extLst>
      <p:ext uri="{BB962C8B-B14F-4D97-AF65-F5344CB8AC3E}">
        <p14:creationId xmlns:p14="http://schemas.microsoft.com/office/powerpoint/2010/main" val="141699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6B643-0891-15B4-838D-16A5E4593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811D0-A601-8536-2BA9-6EA3D129B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18F8B-595B-11B5-75C6-3D2AD0ED2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3388B-BB60-4ECC-A929-AE9779D9BF75}" type="datetimeFigureOut">
              <a:rPr lang="en-US" smtClean="0"/>
              <a:t>9/9/2023</a:t>
            </a:fld>
            <a:endParaRPr lang="en-US"/>
          </a:p>
        </p:txBody>
      </p:sp>
      <p:sp>
        <p:nvSpPr>
          <p:cNvPr id="5" name="Footer Placeholder 4">
            <a:extLst>
              <a:ext uri="{FF2B5EF4-FFF2-40B4-BE49-F238E27FC236}">
                <a16:creationId xmlns:a16="http://schemas.microsoft.com/office/drawing/2014/main" id="{CCE1C1E7-A65F-EFB2-3F04-C9128239A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D4F5C2-8366-3AA9-5E8C-33E81C1D0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E1C43-3D27-40B7-801F-096C1FDC813E}" type="slidenum">
              <a:rPr lang="en-US" smtClean="0"/>
              <a:t>‹#›</a:t>
            </a:fld>
            <a:endParaRPr lang="en-US"/>
          </a:p>
        </p:txBody>
      </p:sp>
    </p:spTree>
    <p:extLst>
      <p:ext uri="{BB962C8B-B14F-4D97-AF65-F5344CB8AC3E}">
        <p14:creationId xmlns:p14="http://schemas.microsoft.com/office/powerpoint/2010/main" val="372062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fld id="{D997B5FA-0921-464F-AAE1-844C04324D75}" type="datetimeFigureOut">
              <a:rPr lang="zh-CN" altLang="en-US" smtClean="0"/>
              <a:t>2023/9/9</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37710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03065" rtl="0" eaLnBrk="1" latinLnBrk="0" hangingPunct="1">
        <a:lnSpc>
          <a:spcPct val="90000"/>
        </a:lnSpc>
        <a:spcBef>
          <a:spcPct val="0"/>
        </a:spcBef>
        <a:buNone/>
        <a:defRPr sz="4345" kern="1200">
          <a:solidFill>
            <a:schemeClr val="tx1"/>
          </a:solidFill>
          <a:latin typeface="+mj-lt"/>
          <a:ea typeface="+mj-ea"/>
          <a:cs typeface="+mj-cs"/>
        </a:defRPr>
      </a:lvl1pPr>
    </p:titleStyle>
    <p:bodyStyle>
      <a:lvl1pPr marL="225767" indent="-225767" algn="l" defTabSz="903065" rtl="0" eaLnBrk="1" latinLnBrk="0" hangingPunct="1">
        <a:lnSpc>
          <a:spcPct val="90000"/>
        </a:lnSpc>
        <a:spcBef>
          <a:spcPts val="988"/>
        </a:spcBef>
        <a:buFont typeface="Arial" panose="020B0604020202020204" pitchFamily="34" charset="0"/>
        <a:buChar char="•"/>
        <a:defRPr sz="2765" kern="1200">
          <a:solidFill>
            <a:schemeClr val="tx1"/>
          </a:solidFill>
          <a:latin typeface="+mn-lt"/>
          <a:ea typeface="+mn-ea"/>
          <a:cs typeface="+mn-cs"/>
        </a:defRPr>
      </a:lvl1pPr>
      <a:lvl2pPr marL="677299" indent="-225767" algn="l" defTabSz="903065" rtl="0" eaLnBrk="1" latinLnBrk="0" hangingPunct="1">
        <a:lnSpc>
          <a:spcPct val="90000"/>
        </a:lnSpc>
        <a:spcBef>
          <a:spcPts val="494"/>
        </a:spcBef>
        <a:buFont typeface="Arial" panose="020B0604020202020204" pitchFamily="34" charset="0"/>
        <a:buChar char="•"/>
        <a:defRPr sz="2370" kern="1200">
          <a:solidFill>
            <a:schemeClr val="tx1"/>
          </a:solidFill>
          <a:latin typeface="+mn-lt"/>
          <a:ea typeface="+mn-ea"/>
          <a:cs typeface="+mn-cs"/>
        </a:defRPr>
      </a:lvl2pPr>
      <a:lvl3pPr marL="1128832" indent="-225767" algn="l" defTabSz="903065" rtl="0" eaLnBrk="1" latinLnBrk="0" hangingPunct="1">
        <a:lnSpc>
          <a:spcPct val="90000"/>
        </a:lnSpc>
        <a:spcBef>
          <a:spcPts val="494"/>
        </a:spcBef>
        <a:buFont typeface="Arial" panose="020B0604020202020204" pitchFamily="34" charset="0"/>
        <a:buChar char="•"/>
        <a:defRPr sz="1975" kern="1200">
          <a:solidFill>
            <a:schemeClr val="tx1"/>
          </a:solidFill>
          <a:latin typeface="+mn-lt"/>
          <a:ea typeface="+mn-ea"/>
          <a:cs typeface="+mn-cs"/>
        </a:defRPr>
      </a:lvl3pPr>
      <a:lvl4pPr marL="1580364"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4pPr>
      <a:lvl5pPr marL="2031897"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5pPr>
      <a:lvl6pPr marL="2483429"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6pPr>
      <a:lvl7pPr marL="2934961"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7pPr>
      <a:lvl8pPr marL="3386494"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8pPr>
      <a:lvl9pPr marL="3838026" indent="-225767" algn="l" defTabSz="903065"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9pPr>
    </p:bodyStyle>
    <p:otherStyle>
      <a:defPPr>
        <a:defRPr lang="zh-CN"/>
      </a:defPPr>
      <a:lvl1pPr marL="0" algn="l" defTabSz="903065" rtl="0" eaLnBrk="1" latinLnBrk="0" hangingPunct="1">
        <a:defRPr sz="1778" kern="1200">
          <a:solidFill>
            <a:schemeClr val="tx1"/>
          </a:solidFill>
          <a:latin typeface="+mn-lt"/>
          <a:ea typeface="+mn-ea"/>
          <a:cs typeface="+mn-cs"/>
        </a:defRPr>
      </a:lvl1pPr>
      <a:lvl2pPr marL="451532" algn="l" defTabSz="903065" rtl="0" eaLnBrk="1" latinLnBrk="0" hangingPunct="1">
        <a:defRPr sz="1778" kern="1200">
          <a:solidFill>
            <a:schemeClr val="tx1"/>
          </a:solidFill>
          <a:latin typeface="+mn-lt"/>
          <a:ea typeface="+mn-ea"/>
          <a:cs typeface="+mn-cs"/>
        </a:defRPr>
      </a:lvl2pPr>
      <a:lvl3pPr marL="903065" algn="l" defTabSz="903065" rtl="0" eaLnBrk="1" latinLnBrk="0" hangingPunct="1">
        <a:defRPr sz="1778" kern="1200">
          <a:solidFill>
            <a:schemeClr val="tx1"/>
          </a:solidFill>
          <a:latin typeface="+mn-lt"/>
          <a:ea typeface="+mn-ea"/>
          <a:cs typeface="+mn-cs"/>
        </a:defRPr>
      </a:lvl3pPr>
      <a:lvl4pPr marL="1354597" algn="l" defTabSz="903065" rtl="0" eaLnBrk="1" latinLnBrk="0" hangingPunct="1">
        <a:defRPr sz="1778" kern="1200">
          <a:solidFill>
            <a:schemeClr val="tx1"/>
          </a:solidFill>
          <a:latin typeface="+mn-lt"/>
          <a:ea typeface="+mn-ea"/>
          <a:cs typeface="+mn-cs"/>
        </a:defRPr>
      </a:lvl4pPr>
      <a:lvl5pPr marL="1806130" algn="l" defTabSz="903065" rtl="0" eaLnBrk="1" latinLnBrk="0" hangingPunct="1">
        <a:defRPr sz="1778" kern="1200">
          <a:solidFill>
            <a:schemeClr val="tx1"/>
          </a:solidFill>
          <a:latin typeface="+mn-lt"/>
          <a:ea typeface="+mn-ea"/>
          <a:cs typeface="+mn-cs"/>
        </a:defRPr>
      </a:lvl5pPr>
      <a:lvl6pPr marL="2257662" algn="l" defTabSz="903065" rtl="0" eaLnBrk="1" latinLnBrk="0" hangingPunct="1">
        <a:defRPr sz="1778" kern="1200">
          <a:solidFill>
            <a:schemeClr val="tx1"/>
          </a:solidFill>
          <a:latin typeface="+mn-lt"/>
          <a:ea typeface="+mn-ea"/>
          <a:cs typeface="+mn-cs"/>
        </a:defRPr>
      </a:lvl6pPr>
      <a:lvl7pPr marL="2709195" algn="l" defTabSz="903065" rtl="0" eaLnBrk="1" latinLnBrk="0" hangingPunct="1">
        <a:defRPr sz="1778" kern="1200">
          <a:solidFill>
            <a:schemeClr val="tx1"/>
          </a:solidFill>
          <a:latin typeface="+mn-lt"/>
          <a:ea typeface="+mn-ea"/>
          <a:cs typeface="+mn-cs"/>
        </a:defRPr>
      </a:lvl7pPr>
      <a:lvl8pPr marL="3160727" algn="l" defTabSz="903065" rtl="0" eaLnBrk="1" latinLnBrk="0" hangingPunct="1">
        <a:defRPr sz="1778" kern="1200">
          <a:solidFill>
            <a:schemeClr val="tx1"/>
          </a:solidFill>
          <a:latin typeface="+mn-lt"/>
          <a:ea typeface="+mn-ea"/>
          <a:cs typeface="+mn-cs"/>
        </a:defRPr>
      </a:lvl8pPr>
      <a:lvl9pPr marL="3612259" algn="l" defTabSz="903065"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2.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3.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8.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9.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0.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0.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1.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4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svg"/><Relationship Id="rId10" Type="http://schemas.openxmlformats.org/officeDocument/2006/relationships/image" Target="../media/image52.png"/><Relationship Id="rId4" Type="http://schemas.openxmlformats.org/officeDocument/2006/relationships/image" Target="../media/image38.png"/><Relationship Id="rId9" Type="http://schemas.openxmlformats.org/officeDocument/2006/relationships/image" Target="../media/image45.sv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1.wdp"/><Relationship Id="rId5" Type="http://schemas.openxmlformats.org/officeDocument/2006/relationships/image" Target="../media/image39.svg"/><Relationship Id="rId10"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5.sv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4.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1.wdp"/><Relationship Id="rId5" Type="http://schemas.openxmlformats.org/officeDocument/2006/relationships/image" Target="../media/image39.svg"/><Relationship Id="rId10"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5.sv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6.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svg"/><Relationship Id="rId7" Type="http://schemas.openxmlformats.org/officeDocument/2006/relationships/image" Target="../media/image45.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5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svg"/><Relationship Id="rId7" Type="http://schemas.openxmlformats.org/officeDocument/2006/relationships/image" Target="../media/image45.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9.svg"/><Relationship Id="rId7" Type="http://schemas.openxmlformats.org/officeDocument/2006/relationships/image" Target="../media/image45.svg"/><Relationship Id="rId12"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61.png"/><Relationship Id="rId5" Type="http://schemas.openxmlformats.org/officeDocument/2006/relationships/image" Target="../media/image43.svg"/><Relationship Id="rId10" Type="http://schemas.openxmlformats.org/officeDocument/2006/relationships/image" Target="../media/image46.png"/><Relationship Id="rId4" Type="http://schemas.openxmlformats.org/officeDocument/2006/relationships/image" Target="../media/image42.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8.xml"/><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slide" Target="slide9.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slide" Target="slide5.xml"/><Relationship Id="rId5" Type="http://schemas.openxmlformats.org/officeDocument/2006/relationships/image" Target="../media/image9.svg"/><Relationship Id="rId15" Type="http://schemas.openxmlformats.org/officeDocument/2006/relationships/slide" Target="slide6.xml"/><Relationship Id="rId10" Type="http://schemas.openxmlformats.org/officeDocument/2006/relationships/image" Target="../media/image11.sv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8.png"/><Relationship Id="rId5" Type="http://schemas.openxmlformats.org/officeDocument/2006/relationships/image" Target="../media/image13.sv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slide" Target="slide3.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audio" Target="../media/audio1.wav"/><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slide" Target="slide3.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9.jpe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0.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1.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72D93-3289-81AC-3DFF-21FC6540E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grpSp>
        <p:nvGrpSpPr>
          <p:cNvPr id="2" name="Group 1">
            <a:extLst>
              <a:ext uri="{FF2B5EF4-FFF2-40B4-BE49-F238E27FC236}">
                <a16:creationId xmlns:a16="http://schemas.microsoft.com/office/drawing/2014/main" id="{9E71EABD-D51C-6F96-DB1A-42C810712E49}"/>
              </a:ext>
            </a:extLst>
          </p:cNvPr>
          <p:cNvGrpSpPr/>
          <p:nvPr/>
        </p:nvGrpSpPr>
        <p:grpSpPr>
          <a:xfrm>
            <a:off x="1919335" y="657386"/>
            <a:ext cx="8353330" cy="2158490"/>
            <a:chOff x="1919335" y="657386"/>
            <a:chExt cx="8353330" cy="2158490"/>
          </a:xfrm>
        </p:grpSpPr>
        <p:sp>
          <p:nvSpPr>
            <p:cNvPr id="3" name="Rectangle: Rounded Corners 2">
              <a:extLst>
                <a:ext uri="{FF2B5EF4-FFF2-40B4-BE49-F238E27FC236}">
                  <a16:creationId xmlns:a16="http://schemas.microsoft.com/office/drawing/2014/main" id="{1DEBD7D7-C8D5-4F06-B914-266D4D02247A}"/>
                </a:ext>
              </a:extLst>
            </p:cNvPr>
            <p:cNvSpPr/>
            <p:nvPr/>
          </p:nvSpPr>
          <p:spPr>
            <a:xfrm>
              <a:off x="1919335" y="657386"/>
              <a:ext cx="8353330" cy="215849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Channel URL">
              <a:extLst>
                <a:ext uri="{FF2B5EF4-FFF2-40B4-BE49-F238E27FC236}">
                  <a16:creationId xmlns:a16="http://schemas.microsoft.com/office/drawing/2014/main" id="{9546428A-02A9-9388-50A2-C793E3BD4523}"/>
                </a:ext>
              </a:extLst>
            </p:cNvPr>
            <p:cNvSpPr txBox="1"/>
            <p:nvPr/>
          </p:nvSpPr>
          <p:spPr>
            <a:xfrm>
              <a:off x="2163778" y="844816"/>
              <a:ext cx="7864444" cy="178363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rPr>
                <a:t>KÍNH CHÀO THẦY CÔ</a:t>
              </a:r>
              <a:br>
                <a:rPr kumimoji="0" lang="en-US" sz="4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4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rPr>
                <a:t>CÙNG CÁC EM HỌC SINH</a:t>
              </a:r>
              <a:endParaRPr kumimoji="0" lang="vi-VN" sz="4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6" name="Channel URL">
            <a:extLst>
              <a:ext uri="{FF2B5EF4-FFF2-40B4-BE49-F238E27FC236}">
                <a16:creationId xmlns:a16="http://schemas.microsoft.com/office/drawing/2014/main" id="{DAB3F6A3-D114-0120-065C-A8CFCC21CEDE}"/>
              </a:ext>
            </a:extLst>
          </p:cNvPr>
          <p:cNvSpPr txBox="1"/>
          <p:nvPr/>
        </p:nvSpPr>
        <p:spPr>
          <a:xfrm>
            <a:off x="2867025" y="2992774"/>
            <a:ext cx="6392432" cy="121988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HOÁ HỌC 11 – CTST</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Năm</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học</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 2023 – 2024 </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2935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467888" y="1258123"/>
            <a:ext cx="9026435" cy="2410723"/>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29962" y="4150601"/>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420423" y="1763312"/>
            <a:ext cx="5459412" cy="147732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thể</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dung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phương</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pháp</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chưng</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cất</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để</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thu</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____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cơm</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sau</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khi</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lên</a:t>
            </a:r>
            <a:r>
              <a:rPr kumimoji="0" lang="en-US" sz="3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men</a:t>
            </a:r>
          </a:p>
        </p:txBody>
      </p:sp>
      <p:sp>
        <p:nvSpPr>
          <p:cNvPr id="38" name="!!o4a">
            <a:extLst>
              <a:ext uri="{FF2B5EF4-FFF2-40B4-BE49-F238E27FC236}">
                <a16:creationId xmlns:a16="http://schemas.microsoft.com/office/drawing/2014/main" id="{03CD02AD-A0B0-4461-82E4-ADE45F3505A9}"/>
              </a:ext>
            </a:extLst>
          </p:cNvPr>
          <p:cNvSpPr/>
          <p:nvPr/>
        </p:nvSpPr>
        <p:spPr>
          <a:xfrm>
            <a:off x="5802207" y="544940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9" name="!!4a">
            <a:extLst>
              <a:ext uri="{FF2B5EF4-FFF2-40B4-BE49-F238E27FC236}">
                <a16:creationId xmlns:a16="http://schemas.microsoft.com/office/drawing/2014/main" id="{7D7392F9-B328-40CF-A436-C3974F476E3C}"/>
              </a:ext>
            </a:extLst>
          </p:cNvPr>
          <p:cNvSpPr txBox="1"/>
          <p:nvPr/>
        </p:nvSpPr>
        <p:spPr>
          <a:xfrm>
            <a:off x="5977551" y="5456304"/>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ợ</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6" name="!!o4a">
            <a:extLst>
              <a:ext uri="{FF2B5EF4-FFF2-40B4-BE49-F238E27FC236}">
                <a16:creationId xmlns:a16="http://schemas.microsoft.com/office/drawing/2014/main" id="{03CD02AD-A0B0-4461-82E4-ADE45F3505A9}"/>
              </a:ext>
            </a:extLst>
          </p:cNvPr>
          <p:cNvSpPr/>
          <p:nvPr/>
        </p:nvSpPr>
        <p:spPr>
          <a:xfrm>
            <a:off x="4616175" y="544940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4765393" y="5473804"/>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ư</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8" name="!!o4a">
            <a:extLst>
              <a:ext uri="{FF2B5EF4-FFF2-40B4-BE49-F238E27FC236}">
                <a16:creationId xmlns:a16="http://schemas.microsoft.com/office/drawing/2014/main" id="{03CD02AD-A0B0-4461-82E4-ADE45F3505A9}"/>
              </a:ext>
            </a:extLst>
          </p:cNvPr>
          <p:cNvSpPr/>
          <p:nvPr/>
        </p:nvSpPr>
        <p:spPr>
          <a:xfrm>
            <a:off x="7006705" y="544652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9" name="!!4a">
            <a:extLst>
              <a:ext uri="{FF2B5EF4-FFF2-40B4-BE49-F238E27FC236}">
                <a16:creationId xmlns:a16="http://schemas.microsoft.com/office/drawing/2014/main" id="{7D7392F9-B328-40CF-A436-C3974F476E3C}"/>
              </a:ext>
            </a:extLst>
          </p:cNvPr>
          <p:cNvSpPr txBox="1"/>
          <p:nvPr/>
        </p:nvSpPr>
        <p:spPr>
          <a:xfrm>
            <a:off x="7155923" y="5470930"/>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u</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8" name="!!o4a">
            <a:extLst>
              <a:ext uri="{FF2B5EF4-FFF2-40B4-BE49-F238E27FC236}">
                <a16:creationId xmlns:a16="http://schemas.microsoft.com/office/drawing/2014/main" id="{03CD02AD-A0B0-4461-82E4-ADE45F3505A9}"/>
              </a:ext>
            </a:extLst>
          </p:cNvPr>
          <p:cNvSpPr/>
          <p:nvPr/>
        </p:nvSpPr>
        <p:spPr>
          <a:xfrm>
            <a:off x="3452608" y="543790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9" name="!!4a">
            <a:extLst>
              <a:ext uri="{FF2B5EF4-FFF2-40B4-BE49-F238E27FC236}">
                <a16:creationId xmlns:a16="http://schemas.microsoft.com/office/drawing/2014/main" id="{7D7392F9-B328-40CF-A436-C3974F476E3C}"/>
              </a:ext>
            </a:extLst>
          </p:cNvPr>
          <p:cNvSpPr txBox="1"/>
          <p:nvPr/>
        </p:nvSpPr>
        <p:spPr>
          <a:xfrm>
            <a:off x="3601826" y="5462304"/>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6146" name="Picture 2" descr="Quy trình chưng cất rượu truyền thống theo hơi hướng hiện đại"/>
          <p:cNvPicPr>
            <a:picLocks noChangeAspect="1" noChangeArrowheads="1"/>
          </p:cNvPicPr>
          <p:nvPr/>
        </p:nvPicPr>
        <p:blipFill rotWithShape="1">
          <a:blip r:embed="rId9">
            <a:extLst>
              <a:ext uri="{28A0092B-C50C-407E-A947-70E740481C1C}">
                <a14:useLocalDpi xmlns:a14="http://schemas.microsoft.com/office/drawing/2010/main" val="0"/>
              </a:ext>
            </a:extLst>
          </a:blip>
          <a:srcRect l="13362" t="68883" r="52412" b="18792"/>
          <a:stretch/>
        </p:blipFill>
        <p:spPr bwMode="auto">
          <a:xfrm>
            <a:off x="6826593" y="1427872"/>
            <a:ext cx="3604929" cy="209377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101" name="Picture 100">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102" name="Picture 101">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3" name="Picture 102">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4" name="Picture 103">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5" name="Picture 104">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6" name="Picture 105">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7" name="Picture 106">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10" name="Picture 109">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11" name="Picture 110">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12" name="Picture 111">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3" name="Picture 112">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4" name="Picture 113">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5" name="Picture 114">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6" name="Picture 115">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7" name="Picture 116">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18" name="Picture 117">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19" name="Picture 118">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20" name="Picture 119">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21" name="Picture 120">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22" name="Picture 121">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3" name="Picture 122">
            <a:extLst>
              <a:ext uri="{FF2B5EF4-FFF2-40B4-BE49-F238E27FC236}">
                <a16:creationId xmlns:a16="http://schemas.microsoft.com/office/drawing/2014/main" id="{E70A302C-A080-4FF0-B68E-48442E8DDA74}"/>
              </a:ext>
            </a:extLst>
          </p:cNvPr>
          <p:cNvPicPr>
            <a:picLocks noChangeAspect="1"/>
          </p:cNvPicPr>
          <p:nvPr/>
        </p:nvPicPr>
        <p:blipFill>
          <a:blip r:embed="rId12"/>
          <a:stretch>
            <a:fillRect/>
          </a:stretch>
        </p:blipFill>
        <p:spPr>
          <a:xfrm>
            <a:off x="6201548" y="-1027897"/>
            <a:ext cx="360000" cy="218075"/>
          </a:xfrm>
          <a:prstGeom prst="rect">
            <a:avLst/>
          </a:prstGeom>
        </p:spPr>
      </p:pic>
      <p:pic>
        <p:nvPicPr>
          <p:cNvPr id="124" name="Picture 123">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5" name="Picture 124">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6" name="Picture 125">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7" name="Picture 126">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28" name="Picture 127">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29" name="Picture 128">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animEffect transition="in" filter="fade">
                                      <p:cBhvr>
                                        <p:cTn id="20" dur="500"/>
                                        <p:tgtEl>
                                          <p:spTgt spid="9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7"/>
                                        </p:tgtEl>
                                      </p:cBhvr>
                                    </p:animEffect>
                                    <p:animScale>
                                      <p:cBhvr>
                                        <p:cTn id="23"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24" restart="whenNotActive" fill="hold" evtFilter="cancelBubble" nodeType="interactiveSeq">
                <p:stCondLst>
                  <p:cond evt="onClick" delay="0">
                    <p:tgtEl>
                      <p:spTgt spid="108"/>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500" fill="hold"/>
                                        <p:tgtEl>
                                          <p:spTgt spid="109"/>
                                        </p:tgtEl>
                                        <p:attrNameLst>
                                          <p:attrName>ppt_w</p:attrName>
                                        </p:attrNameLst>
                                      </p:cBhvr>
                                      <p:tavLst>
                                        <p:tav tm="0">
                                          <p:val>
                                            <p:fltVal val="0"/>
                                          </p:val>
                                        </p:tav>
                                        <p:tav tm="100000">
                                          <p:val>
                                            <p:strVal val="#ppt_w"/>
                                          </p:val>
                                        </p:tav>
                                      </p:tavLst>
                                    </p:anim>
                                    <p:anim calcmode="lin" valueType="num">
                                      <p:cBhvr>
                                        <p:cTn id="30" dur="500" fill="hold"/>
                                        <p:tgtEl>
                                          <p:spTgt spid="109"/>
                                        </p:tgtEl>
                                        <p:attrNameLst>
                                          <p:attrName>ppt_h</p:attrName>
                                        </p:attrNameLst>
                                      </p:cBhvr>
                                      <p:tavLst>
                                        <p:tav tm="0">
                                          <p:val>
                                            <p:fltVal val="0"/>
                                          </p:val>
                                        </p:tav>
                                        <p:tav tm="100000">
                                          <p:val>
                                            <p:strVal val="#ppt_h"/>
                                          </p:val>
                                        </p:tav>
                                      </p:tavLst>
                                    </p:anim>
                                    <p:animEffect transition="in" filter="fade">
                                      <p:cBhvr>
                                        <p:cTn id="31" dur="500"/>
                                        <p:tgtEl>
                                          <p:spTgt spid="10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9"/>
                                        </p:tgtEl>
                                      </p:cBhvr>
                                    </p:animEffect>
                                    <p:animScale>
                                      <p:cBhvr>
                                        <p:cTn id="34" dur="250" autoRev="1" fill="hold"/>
                                        <p:tgtEl>
                                          <p:spTgt spid="10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10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111"/>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10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10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10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10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110"/>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10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10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10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112"/>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114"/>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113"/>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2" dur="2000" fill="hold"/>
                                        <p:tgtEl>
                                          <p:spTgt spid="115"/>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4" dur="2000" fill="hold"/>
                                        <p:tgtEl>
                                          <p:spTgt spid="116"/>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6" dur="2000" fill="hold"/>
                                        <p:tgtEl>
                                          <p:spTgt spid="117"/>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8" dur="2000" fill="hold"/>
                                        <p:tgtEl>
                                          <p:spTgt spid="119"/>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18"/>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120"/>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4" dur="2000" fill="hold"/>
                                        <p:tgtEl>
                                          <p:spTgt spid="12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6" dur="2000" fill="hold"/>
                                        <p:tgtEl>
                                          <p:spTgt spid="12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8" dur="2000" fill="hold"/>
                                        <p:tgtEl>
                                          <p:spTgt spid="12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0" dur="2000" fill="hold"/>
                                        <p:tgtEl>
                                          <p:spTgt spid="12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2" dur="2000" fill="hold"/>
                                        <p:tgtEl>
                                          <p:spTgt spid="12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4" dur="2000" fill="hold"/>
                                        <p:tgtEl>
                                          <p:spTgt spid="127"/>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6" dur="2000" fill="hold"/>
                                        <p:tgtEl>
                                          <p:spTgt spid="126"/>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128"/>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129"/>
                                        </p:tgtEl>
                                        <p:attrNameLst>
                                          <p:attrName>ppt_x</p:attrName>
                                          <p:attrName>ppt_y</p:attrName>
                                        </p:attrNameLst>
                                      </p:cBhvr>
                                    </p:animMotion>
                                  </p:childTnLst>
                                </p:cTn>
                              </p:par>
                            </p:childTnLst>
                          </p:cTn>
                        </p:par>
                      </p:childTnLst>
                    </p:cTn>
                  </p:par>
                </p:childTnLst>
              </p:cTn>
              <p:nextCondLst>
                <p:cond evt="onClick" delay="0">
                  <p:tgtEl>
                    <p:spTgt spid="108"/>
                  </p:tgtEl>
                </p:cond>
              </p:nextCondLst>
            </p:seq>
            <p:seq concurrent="1" nextAc="seek">
              <p:cTn id="91" restart="whenNotActive" fill="hold" evtFilter="cancelBubble" nodeType="interactiveSeq">
                <p:stCondLst>
                  <p:cond evt="onClick" delay="0">
                    <p:tgtEl>
                      <p:spTgt spid="9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withEffect">
                                  <p:stCondLst>
                                    <p:cond delay="0"/>
                                  </p:stCondLst>
                                  <p:childTnLst>
                                    <p:set>
                                      <p:cBhvr>
                                        <p:cTn id="95" dur="1" fill="hold">
                                          <p:stCondLst>
                                            <p:cond delay="0"/>
                                          </p:stCondLst>
                                        </p:cTn>
                                        <p:tgtEl>
                                          <p:spTgt spid="99"/>
                                        </p:tgtEl>
                                        <p:attrNameLst>
                                          <p:attrName>style.visibility</p:attrName>
                                        </p:attrNameLst>
                                      </p:cBhvr>
                                      <p:to>
                                        <p:strVal val="visible"/>
                                      </p:to>
                                    </p:set>
                                    <p:anim calcmode="lin" valueType="num">
                                      <p:cBhvr>
                                        <p:cTn id="96" dur="500" fill="hold"/>
                                        <p:tgtEl>
                                          <p:spTgt spid="99"/>
                                        </p:tgtEl>
                                        <p:attrNameLst>
                                          <p:attrName>ppt_w</p:attrName>
                                        </p:attrNameLst>
                                      </p:cBhvr>
                                      <p:tavLst>
                                        <p:tav tm="0">
                                          <p:val>
                                            <p:fltVal val="0"/>
                                          </p:val>
                                        </p:tav>
                                        <p:tav tm="100000">
                                          <p:val>
                                            <p:strVal val="#ppt_w"/>
                                          </p:val>
                                        </p:tav>
                                      </p:tavLst>
                                    </p:anim>
                                    <p:anim calcmode="lin" valueType="num">
                                      <p:cBhvr>
                                        <p:cTn id="97" dur="500" fill="hold"/>
                                        <p:tgtEl>
                                          <p:spTgt spid="99"/>
                                        </p:tgtEl>
                                        <p:attrNameLst>
                                          <p:attrName>ppt_h</p:attrName>
                                        </p:attrNameLst>
                                      </p:cBhvr>
                                      <p:tavLst>
                                        <p:tav tm="0">
                                          <p:val>
                                            <p:fltVal val="0"/>
                                          </p:val>
                                        </p:tav>
                                        <p:tav tm="100000">
                                          <p:val>
                                            <p:strVal val="#ppt_h"/>
                                          </p:val>
                                        </p:tav>
                                      </p:tavLst>
                                    </p:anim>
                                    <p:animEffect transition="in" filter="fade">
                                      <p:cBhvr>
                                        <p:cTn id="98" dur="500"/>
                                        <p:tgtEl>
                                          <p:spTgt spid="99"/>
                                        </p:tgtEl>
                                      </p:cBhvr>
                                    </p:animEffect>
                                  </p:childTnLst>
                                  <p:subTnLst>
                                    <p:audio>
                                      <p:cMediaNode>
                                        <p:cTn display="0" masterRel="sameClick">
                                          <p:stCondLst>
                                            <p:cond evt="begin" delay="0">
                                              <p:tn val="94"/>
                                            </p:cond>
                                          </p:stCondLst>
                                          <p:endCondLst>
                                            <p:cond evt="onStopAudio" delay="0">
                                              <p:tgtEl>
                                                <p:sldTgt/>
                                              </p:tgtEl>
                                            </p:cond>
                                          </p:endCondLst>
                                        </p:cTn>
                                        <p:tgtEl>
                                          <p:sndTgt r:embed="rId3" name="Bling.wav"/>
                                        </p:tgtEl>
                                      </p:cMediaNode>
                                    </p:audio>
                                  </p:subTnLst>
                                </p:cTn>
                              </p:par>
                              <p:par>
                                <p:cTn id="99" presetID="26" presetClass="emph" presetSubtype="0" fill="hold" grpId="1" nodeType="withEffect">
                                  <p:stCondLst>
                                    <p:cond delay="500"/>
                                  </p:stCondLst>
                                  <p:childTnLst>
                                    <p:animEffect transition="out" filter="fade">
                                      <p:cBhvr>
                                        <p:cTn id="100" dur="500" tmFilter="0, 0; .2, .5; .8, .5; 1, 0"/>
                                        <p:tgtEl>
                                          <p:spTgt spid="99"/>
                                        </p:tgtEl>
                                      </p:cBhvr>
                                    </p:animEffect>
                                    <p:animScale>
                                      <p:cBhvr>
                                        <p:cTn id="101" dur="250" autoRev="1" fill="hold"/>
                                        <p:tgtEl>
                                          <p:spTgt spid="99"/>
                                        </p:tgtEl>
                                      </p:cBhvr>
                                      <p:by x="105000" y="105000"/>
                                    </p:animScale>
                                  </p:childTnLst>
                                </p:cTn>
                              </p:par>
                            </p:childTnLst>
                          </p:cTn>
                        </p:par>
                      </p:childTnLst>
                    </p:cTn>
                  </p:par>
                </p:childTnLst>
              </p:cTn>
              <p:nextCondLst>
                <p:cond evt="onClick" delay="0">
                  <p:tgtEl>
                    <p:spTgt spid="98"/>
                  </p:tgtEl>
                </p:cond>
              </p:nextCondLst>
            </p:seq>
          </p:childTnLst>
        </p:cTn>
      </p:par>
    </p:tnLst>
    <p:bldLst>
      <p:bldP spid="49" grpId="0"/>
      <p:bldP spid="49" grpId="1"/>
      <p:bldP spid="97" grpId="0"/>
      <p:bldP spid="97" grpId="1"/>
      <p:bldP spid="109" grpId="0"/>
      <p:bldP spid="109" grpId="1"/>
      <p:bldP spid="99" grpId="0"/>
      <p:bldP spid="9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70633" y="1240914"/>
            <a:ext cx="9593541" cy="2809712"/>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10741" y="4304019"/>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2" name="TextBox 1"/>
          <p:cNvSpPr txBox="1"/>
          <p:nvPr/>
        </p:nvSpPr>
        <p:spPr>
          <a:xfrm>
            <a:off x="4576117" y="2029335"/>
            <a:ext cx="65947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Giai</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đoạn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đầu</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phương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pháp</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tinh</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chế</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bên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p>
        </p:txBody>
      </p:sp>
      <p:sp>
        <p:nvSpPr>
          <p:cNvPr id="78" name="!!o3b">
            <a:extLst>
              <a:ext uri="{FF2B5EF4-FFF2-40B4-BE49-F238E27FC236}">
                <a16:creationId xmlns:a16="http://schemas.microsoft.com/office/drawing/2014/main" id="{727977B5-F189-4A81-8746-8651162923AF}"/>
              </a:ext>
            </a:extLst>
          </p:cNvPr>
          <p:cNvSpPr/>
          <p:nvPr/>
        </p:nvSpPr>
        <p:spPr>
          <a:xfrm>
            <a:off x="2382889" y="54378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6" name="!!o3c">
            <a:extLst>
              <a:ext uri="{FF2B5EF4-FFF2-40B4-BE49-F238E27FC236}">
                <a16:creationId xmlns:a16="http://schemas.microsoft.com/office/drawing/2014/main" id="{FF9E2E47-AF30-4140-9174-D1F1B2A7ACE4}"/>
              </a:ext>
            </a:extLst>
          </p:cNvPr>
          <p:cNvSpPr/>
          <p:nvPr/>
        </p:nvSpPr>
        <p:spPr>
          <a:xfrm>
            <a:off x="3553628" y="54378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9" name="!!3b">
            <a:extLst>
              <a:ext uri="{FF2B5EF4-FFF2-40B4-BE49-F238E27FC236}">
                <a16:creationId xmlns:a16="http://schemas.microsoft.com/office/drawing/2014/main" id="{1A273D81-3FC5-40F3-8DBC-43408EECA659}"/>
              </a:ext>
            </a:extLst>
          </p:cNvPr>
          <p:cNvSpPr txBox="1"/>
          <p:nvPr/>
        </p:nvSpPr>
        <p:spPr>
          <a:xfrm>
            <a:off x="2581498" y="5485126"/>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0" name="!!3c">
            <a:extLst>
              <a:ext uri="{FF2B5EF4-FFF2-40B4-BE49-F238E27FC236}">
                <a16:creationId xmlns:a16="http://schemas.microsoft.com/office/drawing/2014/main" id="{47834679-DA72-43D6-958F-A53074407007}"/>
              </a:ext>
            </a:extLst>
          </p:cNvPr>
          <p:cNvSpPr txBox="1"/>
          <p:nvPr/>
        </p:nvSpPr>
        <p:spPr>
          <a:xfrm>
            <a:off x="3751856" y="5485126"/>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2" name="!!o3a">
            <a:extLst>
              <a:ext uri="{FF2B5EF4-FFF2-40B4-BE49-F238E27FC236}">
                <a16:creationId xmlns:a16="http://schemas.microsoft.com/office/drawing/2014/main" id="{1966C6BC-5829-4F16-A504-4CE1C7609161}"/>
              </a:ext>
            </a:extLst>
          </p:cNvPr>
          <p:cNvSpPr/>
          <p:nvPr/>
        </p:nvSpPr>
        <p:spPr>
          <a:xfrm>
            <a:off x="4718754" y="54378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3" name="!!3a">
            <a:extLst>
              <a:ext uri="{FF2B5EF4-FFF2-40B4-BE49-F238E27FC236}">
                <a16:creationId xmlns:a16="http://schemas.microsoft.com/office/drawing/2014/main" id="{3AFE8AE5-A9AA-4637-A979-EE1B11736C0D}"/>
              </a:ext>
            </a:extLst>
          </p:cNvPr>
          <p:cNvSpPr txBox="1"/>
          <p:nvPr/>
        </p:nvSpPr>
        <p:spPr>
          <a:xfrm>
            <a:off x="4853451" y="5491001"/>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y</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0" name="!!o3b">
            <a:extLst>
              <a:ext uri="{FF2B5EF4-FFF2-40B4-BE49-F238E27FC236}">
                <a16:creationId xmlns:a16="http://schemas.microsoft.com/office/drawing/2014/main" id="{727977B5-F189-4A81-8746-8651162923AF}"/>
              </a:ext>
            </a:extLst>
          </p:cNvPr>
          <p:cNvSpPr/>
          <p:nvPr/>
        </p:nvSpPr>
        <p:spPr>
          <a:xfrm>
            <a:off x="5900836" y="54378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4" name="!!3b">
            <a:extLst>
              <a:ext uri="{FF2B5EF4-FFF2-40B4-BE49-F238E27FC236}">
                <a16:creationId xmlns:a16="http://schemas.microsoft.com/office/drawing/2014/main" id="{1A273D81-3FC5-40F3-8DBC-43408EECA659}"/>
              </a:ext>
            </a:extLst>
          </p:cNvPr>
          <p:cNvSpPr txBox="1"/>
          <p:nvPr/>
        </p:nvSpPr>
        <p:spPr>
          <a:xfrm>
            <a:off x="6064941" y="5519630"/>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3" name="Picture 2"/>
          <p:cNvPicPr>
            <a:picLocks noChangeAspect="1"/>
          </p:cNvPicPr>
          <p:nvPr/>
        </p:nvPicPr>
        <p:blipFill>
          <a:blip r:embed="rId9">
            <a:clrChange>
              <a:clrFrom>
                <a:srgbClr val="FFFFFF"/>
              </a:clrFrom>
              <a:clrTo>
                <a:srgbClr val="FFFFFF">
                  <a:alpha val="0"/>
                </a:srgbClr>
              </a:clrTo>
            </a:clrChange>
          </a:blip>
          <a:stretch>
            <a:fillRect/>
          </a:stretch>
        </p:blipFill>
        <p:spPr>
          <a:xfrm>
            <a:off x="1550947" y="1311642"/>
            <a:ext cx="4090195" cy="2694997"/>
          </a:xfrm>
          <a:prstGeom prst="rect">
            <a:avLst/>
          </a:prstGeom>
        </p:spPr>
      </p:pic>
      <p:sp>
        <p:nvSpPr>
          <p:cNvPr id="91" name="!!o3b">
            <a:extLst>
              <a:ext uri="{FF2B5EF4-FFF2-40B4-BE49-F238E27FC236}">
                <a16:creationId xmlns:a16="http://schemas.microsoft.com/office/drawing/2014/main" id="{727977B5-F189-4A81-8746-8651162923AF}"/>
              </a:ext>
            </a:extLst>
          </p:cNvPr>
          <p:cNvSpPr/>
          <p:nvPr/>
        </p:nvSpPr>
        <p:spPr>
          <a:xfrm>
            <a:off x="7084038" y="542730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5" name="!!o3c">
            <a:extLst>
              <a:ext uri="{FF2B5EF4-FFF2-40B4-BE49-F238E27FC236}">
                <a16:creationId xmlns:a16="http://schemas.microsoft.com/office/drawing/2014/main" id="{FF9E2E47-AF30-4140-9174-D1F1B2A7ACE4}"/>
              </a:ext>
            </a:extLst>
          </p:cNvPr>
          <p:cNvSpPr/>
          <p:nvPr/>
        </p:nvSpPr>
        <p:spPr>
          <a:xfrm>
            <a:off x="8254777" y="542730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3b">
            <a:extLst>
              <a:ext uri="{FF2B5EF4-FFF2-40B4-BE49-F238E27FC236}">
                <a16:creationId xmlns:a16="http://schemas.microsoft.com/office/drawing/2014/main" id="{1A273D81-3FC5-40F3-8DBC-43408EECA659}"/>
              </a:ext>
            </a:extLst>
          </p:cNvPr>
          <p:cNvSpPr txBox="1"/>
          <p:nvPr/>
        </p:nvSpPr>
        <p:spPr>
          <a:xfrm>
            <a:off x="7248143" y="5526302"/>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ơ</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8" name="!!3c">
            <a:extLst>
              <a:ext uri="{FF2B5EF4-FFF2-40B4-BE49-F238E27FC236}">
                <a16:creationId xmlns:a16="http://schemas.microsoft.com/office/drawing/2014/main" id="{47834679-DA72-43D6-958F-A53074407007}"/>
              </a:ext>
            </a:extLst>
          </p:cNvPr>
          <p:cNvSpPr txBox="1"/>
          <p:nvPr/>
        </p:nvSpPr>
        <p:spPr>
          <a:xfrm>
            <a:off x="8444379" y="5509050"/>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101" name="Picture 100">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102" name="Picture 101">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103" name="Picture 102">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4" name="Picture 103">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5" name="Picture 104">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6" name="Picture 105">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7" name="Picture 106">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8" name="Picture 107">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09" name="Picture 108">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10" name="Picture 109">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11" name="Picture 110">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2" name="Picture 111">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3" name="Picture 112">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4" name="Picture 113">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5" name="Picture 114">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6" name="Picture 115">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17" name="Picture 116">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18" name="Picture 117">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19" name="Picture 118">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20" name="Picture 119">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21" name="Picture 120">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2" name="Picture 121">
            <a:extLst>
              <a:ext uri="{FF2B5EF4-FFF2-40B4-BE49-F238E27FC236}">
                <a16:creationId xmlns:a16="http://schemas.microsoft.com/office/drawing/2014/main" id="{E70A302C-A080-4FF0-B68E-48442E8DDA74}"/>
              </a:ext>
            </a:extLst>
          </p:cNvPr>
          <p:cNvPicPr>
            <a:picLocks noChangeAspect="1"/>
          </p:cNvPicPr>
          <p:nvPr/>
        </p:nvPicPr>
        <p:blipFill>
          <a:blip r:embed="rId12"/>
          <a:stretch>
            <a:fillRect/>
          </a:stretch>
        </p:blipFill>
        <p:spPr>
          <a:xfrm>
            <a:off x="6201548" y="-1027897"/>
            <a:ext cx="360000" cy="218075"/>
          </a:xfrm>
          <a:prstGeom prst="rect">
            <a:avLst/>
          </a:prstGeom>
        </p:spPr>
      </p:pic>
      <p:pic>
        <p:nvPicPr>
          <p:cNvPr id="123" name="Picture 122">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4" name="Picture 123">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5" name="Picture 124">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6" name="Picture 125">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27" name="Picture 126">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28" name="Picture 127">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9"/>
                                        </p:tgtEl>
                                      </p:cBhvr>
                                    </p:animEffect>
                                    <p:animScale>
                                      <p:cBhvr>
                                        <p:cTn id="12" dur="250" autoRev="1" fill="hold"/>
                                        <p:tgtEl>
                                          <p:spTgt spid="99"/>
                                        </p:tgtEl>
                                      </p:cBhvr>
                                      <p:by x="105000" y="105000"/>
                                    </p:animScale>
                                  </p:childTnLst>
                                </p:cTn>
                              </p:par>
                            </p:childTnLst>
                          </p:cTn>
                        </p:par>
                      </p:childTnLst>
                    </p:cTn>
                  </p:par>
                </p:childTnLst>
              </p:cTn>
              <p:nextCondLst>
                <p:cond evt="onClick" delay="0">
                  <p:tgtEl>
                    <p:spTgt spid="78"/>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0"/>
                                        </p:tgtEl>
                                      </p:cBhvr>
                                    </p:animEffect>
                                    <p:animScale>
                                      <p:cBhvr>
                                        <p:cTn id="23"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3"/>
                                        </p:tgtEl>
                                      </p:cBhvr>
                                    </p:animEffect>
                                    <p:animScale>
                                      <p:cBhvr>
                                        <p:cTn id="34"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0"/>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4"/>
                                        </p:tgtEl>
                                      </p:cBhvr>
                                    </p:animEffect>
                                    <p:animScale>
                                      <p:cBhvr>
                                        <p:cTn id="45"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46" restart="whenNotActive" fill="hold" evtFilter="cancelBubble" nodeType="interactiveSeq">
                <p:stCondLst>
                  <p:cond evt="onClick" delay="0">
                    <p:tgtEl>
                      <p:spTgt spid="91"/>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Effect transition="in" filter="fade">
                                      <p:cBhvr>
                                        <p:cTn id="53" dur="500"/>
                                        <p:tgtEl>
                                          <p:spTgt spid="97"/>
                                        </p:tgtEl>
                                      </p:cBhvr>
                                    </p:animEffect>
                                  </p:childTnLst>
                                  <p:subTnLst>
                                    <p:audio>
                                      <p:cMediaNode>
                                        <p:cTn display="0" masterRel="sameClick">
                                          <p:stCondLst>
                                            <p:cond evt="begin" delay="0">
                                              <p:tn val="49"/>
                                            </p:cond>
                                          </p:stCondLst>
                                          <p:endCondLst>
                                            <p:cond evt="onStopAudio" delay="0">
                                              <p:tgtEl>
                                                <p:sldTgt/>
                                              </p:tgtEl>
                                            </p:cond>
                                          </p:endCondLst>
                                        </p:cTn>
                                        <p:tgtEl>
                                          <p:sndTgt r:embed="rId3"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97"/>
                                        </p:tgtEl>
                                      </p:cBhvr>
                                    </p:animEffect>
                                    <p:animScale>
                                      <p:cBhvr>
                                        <p:cTn id="56" dur="250" autoRev="1" fill="hold"/>
                                        <p:tgtEl>
                                          <p:spTgt spid="97"/>
                                        </p:tgtEl>
                                      </p:cBhvr>
                                      <p:by x="105000" y="105000"/>
                                    </p:animScale>
                                  </p:childTnLst>
                                </p:cTn>
                              </p:par>
                            </p:childTnLst>
                          </p:cTn>
                        </p:par>
                      </p:childTnLst>
                    </p:cTn>
                  </p:par>
                </p:childTnLst>
              </p:cTn>
              <p:nextCondLst>
                <p:cond evt="onClick" delay="0">
                  <p:tgtEl>
                    <p:spTgt spid="91"/>
                  </p:tgtEl>
                </p:cond>
              </p:nextCondLst>
            </p:seq>
            <p:seq concurrent="1" nextAc="seek">
              <p:cTn id="57" restart="whenNotActive" fill="hold" evtFilter="cancelBubble" nodeType="interactiveSeq">
                <p:stCondLst>
                  <p:cond evt="onClick" delay="0">
                    <p:tgtEl>
                      <p:spTgt spid="95"/>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p:cTn id="62" dur="500" fill="hold"/>
                                        <p:tgtEl>
                                          <p:spTgt spid="98"/>
                                        </p:tgtEl>
                                        <p:attrNameLst>
                                          <p:attrName>ppt_w</p:attrName>
                                        </p:attrNameLst>
                                      </p:cBhvr>
                                      <p:tavLst>
                                        <p:tav tm="0">
                                          <p:val>
                                            <p:fltVal val="0"/>
                                          </p:val>
                                        </p:tav>
                                        <p:tav tm="100000">
                                          <p:val>
                                            <p:strVal val="#ppt_w"/>
                                          </p:val>
                                        </p:tav>
                                      </p:tavLst>
                                    </p:anim>
                                    <p:anim calcmode="lin" valueType="num">
                                      <p:cBhvr>
                                        <p:cTn id="63" dur="500" fill="hold"/>
                                        <p:tgtEl>
                                          <p:spTgt spid="98"/>
                                        </p:tgtEl>
                                        <p:attrNameLst>
                                          <p:attrName>ppt_h</p:attrName>
                                        </p:attrNameLst>
                                      </p:cBhvr>
                                      <p:tavLst>
                                        <p:tav tm="0">
                                          <p:val>
                                            <p:fltVal val="0"/>
                                          </p:val>
                                        </p:tav>
                                        <p:tav tm="100000">
                                          <p:val>
                                            <p:strVal val="#ppt_h"/>
                                          </p:val>
                                        </p:tav>
                                      </p:tavLst>
                                    </p:anim>
                                    <p:animEffect transition="in" filter="fade">
                                      <p:cBhvr>
                                        <p:cTn id="64" dur="500"/>
                                        <p:tgtEl>
                                          <p:spTgt spid="98"/>
                                        </p:tgtEl>
                                      </p:cBhvr>
                                    </p:animEffect>
                                  </p:childTnLst>
                                  <p:subTnLst>
                                    <p:audio>
                                      <p:cMediaNode>
                                        <p:cTn display="0" masterRel="sameClick">
                                          <p:stCondLst>
                                            <p:cond evt="begin" delay="0">
                                              <p:tn val="60"/>
                                            </p:cond>
                                          </p:stCondLst>
                                          <p:endCondLst>
                                            <p:cond evt="onStopAudio" delay="0">
                                              <p:tgtEl>
                                                <p:sldTgt/>
                                              </p:tgtEl>
                                            </p:cond>
                                          </p:endCondLst>
                                        </p:cTn>
                                        <p:tgtEl>
                                          <p:sndTgt r:embed="rId3"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98"/>
                                        </p:tgtEl>
                                      </p:cBhvr>
                                    </p:animEffect>
                                    <p:animScale>
                                      <p:cBhvr>
                                        <p:cTn id="67" dur="250" autoRev="1" fill="hold"/>
                                        <p:tgtEl>
                                          <p:spTgt spid="98"/>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10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11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3" dur="2000" fill="hold"/>
                                        <p:tgtEl>
                                          <p:spTgt spid="103"/>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5" dur="2000" fill="hold"/>
                                        <p:tgtEl>
                                          <p:spTgt spid="101"/>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7" dur="2000" fill="hold"/>
                                        <p:tgtEl>
                                          <p:spTgt spid="104"/>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9" dur="2000" fill="hold"/>
                                        <p:tgtEl>
                                          <p:spTgt spid="105"/>
                                        </p:tgtEl>
                                        <p:attrNameLst>
                                          <p:attrName>ppt_x</p:attrName>
                                          <p:attrName>ppt_y</p:attrName>
                                        </p:attrNameLst>
                                      </p:cBhvr>
                                      <p:rCtr x="-4792" y="65810"/>
                                    </p:animMotion>
                                  </p:childTnLst>
                                </p:cTn>
                              </p:par>
                              <p:par>
                                <p:cTn id="80"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3" dur="2000" fill="hold"/>
                                        <p:tgtEl>
                                          <p:spTgt spid="106"/>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5" dur="2000" fill="hold"/>
                                        <p:tgtEl>
                                          <p:spTgt spid="107"/>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7" dur="2000" fill="hold"/>
                                        <p:tgtEl>
                                          <p:spTgt spid="108"/>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9" dur="2000" fill="hold"/>
                                        <p:tgtEl>
                                          <p:spTgt spid="111"/>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3" dur="2000" fill="hold"/>
                                        <p:tgtEl>
                                          <p:spTgt spid="112"/>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5" dur="2000" fill="hold"/>
                                        <p:tgtEl>
                                          <p:spTgt spid="114"/>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7" dur="2000" fill="hold"/>
                                        <p:tgtEl>
                                          <p:spTgt spid="115"/>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7"/>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5" dur="2000" fill="hold"/>
                                        <p:tgtEl>
                                          <p:spTgt spid="119"/>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7" dur="2000" fill="hold"/>
                                        <p:tgtEl>
                                          <p:spTgt spid="120"/>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9" dur="2000" fill="hold"/>
                                        <p:tgtEl>
                                          <p:spTgt spid="121"/>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1" dur="2000" fill="hold"/>
                                        <p:tgtEl>
                                          <p:spTgt spid="122"/>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3" dur="2000" fill="hold"/>
                                        <p:tgtEl>
                                          <p:spTgt spid="123"/>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5" dur="2000" fill="hold"/>
                                        <p:tgtEl>
                                          <p:spTgt spid="124"/>
                                        </p:tgtEl>
                                        <p:attrNameLst>
                                          <p:attrName>ppt_x</p:attrName>
                                          <p:attrName>ppt_y</p:attrName>
                                        </p:attrNameLst>
                                      </p:cBhvr>
                                    </p:animMotion>
                                  </p:childTnLst>
                                </p:cTn>
                              </p:par>
                              <p:par>
                                <p:cTn id="11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7" dur="2000" fill="hold"/>
                                        <p:tgtEl>
                                          <p:spTgt spid="126"/>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9" dur="2000" fill="hold"/>
                                        <p:tgtEl>
                                          <p:spTgt spid="125"/>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1" dur="2000" fill="hold"/>
                                        <p:tgtEl>
                                          <p:spTgt spid="127"/>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2000" fill="hold"/>
                                        <p:tgtEl>
                                          <p:spTgt spid="128"/>
                                        </p:tgtEl>
                                        <p:attrNameLst>
                                          <p:attrName>ppt_x</p:attrName>
                                          <p:attrName>ppt_y</p:attrName>
                                        </p:attrNameLst>
                                      </p:cBhvr>
                                    </p:animMotion>
                                  </p:childTnLst>
                                </p:cTn>
                              </p:par>
                            </p:childTnLst>
                          </p:cTn>
                        </p:par>
                      </p:childTnLst>
                    </p:cTn>
                  </p:par>
                </p:childTnLst>
              </p:cTn>
              <p:nextCondLst>
                <p:cond evt="onClick" delay="0">
                  <p:tgtEl>
                    <p:spTgt spid="95"/>
                  </p:tgtEl>
                </p:cond>
              </p:nextCondLst>
            </p:seq>
          </p:childTnLst>
        </p:cTn>
      </p:par>
    </p:tnLst>
    <p:bldLst>
      <p:bldP spid="99" grpId="0"/>
      <p:bldP spid="99" grpId="1"/>
      <p:bldP spid="100" grpId="0"/>
      <p:bldP spid="100" grpId="1"/>
      <p:bldP spid="93" grpId="0"/>
      <p:bldP spid="93" grpId="1"/>
      <p:bldP spid="94" grpId="0"/>
      <p:bldP spid="94" grpId="1"/>
      <p:bldP spid="97" grpId="0"/>
      <p:bldP spid="97" grpId="1"/>
      <p:bldP spid="98" grpId="0"/>
      <p:bldP spid="9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72D93-3289-81AC-3DFF-21FC6540E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grpSp>
        <p:nvGrpSpPr>
          <p:cNvPr id="2" name="Group 1">
            <a:extLst>
              <a:ext uri="{FF2B5EF4-FFF2-40B4-BE49-F238E27FC236}">
                <a16:creationId xmlns:a16="http://schemas.microsoft.com/office/drawing/2014/main" id="{9E71EABD-D51C-6F96-DB1A-42C810712E49}"/>
              </a:ext>
            </a:extLst>
          </p:cNvPr>
          <p:cNvGrpSpPr/>
          <p:nvPr/>
        </p:nvGrpSpPr>
        <p:grpSpPr>
          <a:xfrm>
            <a:off x="2641600" y="2048036"/>
            <a:ext cx="6908800" cy="1901664"/>
            <a:chOff x="2641600" y="657386"/>
            <a:chExt cx="6908800" cy="1901664"/>
          </a:xfrm>
        </p:grpSpPr>
        <p:sp>
          <p:nvSpPr>
            <p:cNvPr id="3" name="Rectangle: Rounded Corners 2">
              <a:extLst>
                <a:ext uri="{FF2B5EF4-FFF2-40B4-BE49-F238E27FC236}">
                  <a16:creationId xmlns:a16="http://schemas.microsoft.com/office/drawing/2014/main" id="{1DEBD7D7-C8D5-4F06-B914-266D4D02247A}"/>
                </a:ext>
              </a:extLst>
            </p:cNvPr>
            <p:cNvSpPr/>
            <p:nvPr/>
          </p:nvSpPr>
          <p:spPr>
            <a:xfrm>
              <a:off x="2641600" y="657386"/>
              <a:ext cx="6908800" cy="1901664"/>
            </a:xfrm>
            <a:prstGeom prst="roundRect">
              <a:avLst/>
            </a:prstGeom>
            <a:solidFill>
              <a:srgbClr val="FBE5D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Channel URL">
              <a:extLst>
                <a:ext uri="{FF2B5EF4-FFF2-40B4-BE49-F238E27FC236}">
                  <a16:creationId xmlns:a16="http://schemas.microsoft.com/office/drawing/2014/main" id="{9546428A-02A9-9388-50A2-C793E3BD4523}"/>
                </a:ext>
              </a:extLst>
            </p:cNvPr>
            <p:cNvSpPr txBox="1"/>
            <p:nvPr/>
          </p:nvSpPr>
          <p:spPr>
            <a:xfrm>
              <a:off x="2859314" y="786871"/>
              <a:ext cx="6473372" cy="164269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rPr>
                <a:t>CÔNG THỨC PHÂN TỬ</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rPr>
                <a:t>HỢP CHẤT HỮU CƠ</a:t>
              </a:r>
              <a:endParaRPr kumimoji="0" lang="vi-VN" sz="44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7" name="Channel URL">
            <a:extLst>
              <a:ext uri="{FF2B5EF4-FFF2-40B4-BE49-F238E27FC236}">
                <a16:creationId xmlns:a16="http://schemas.microsoft.com/office/drawing/2014/main" id="{C9A367C6-E59B-464E-9830-B145750B7ECF}"/>
              </a:ext>
            </a:extLst>
          </p:cNvPr>
          <p:cNvSpPr txBox="1"/>
          <p:nvPr/>
        </p:nvSpPr>
        <p:spPr>
          <a:xfrm>
            <a:off x="4369249" y="897591"/>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BÀI 10:</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18975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09078" y="-446710"/>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36" name="Group 35">
            <a:extLst>
              <a:ext uri="{FF2B5EF4-FFF2-40B4-BE49-F238E27FC236}">
                <a16:creationId xmlns:a16="http://schemas.microsoft.com/office/drawing/2014/main" id="{2F22F54F-E75B-FFF1-F7AA-7703FA5F0DB6}"/>
              </a:ext>
            </a:extLst>
          </p:cNvPr>
          <p:cNvGrpSpPr/>
          <p:nvPr/>
        </p:nvGrpSpPr>
        <p:grpSpPr>
          <a:xfrm>
            <a:off x="1483096" y="728477"/>
            <a:ext cx="9544860" cy="2677656"/>
            <a:chOff x="1483096" y="728477"/>
            <a:chExt cx="9544860" cy="2677656"/>
          </a:xfrm>
        </p:grpSpPr>
        <p:sp>
          <p:nvSpPr>
            <p:cNvPr id="2" name="TextBox 1">
              <a:extLst>
                <a:ext uri="{FF2B5EF4-FFF2-40B4-BE49-F238E27FC236}">
                  <a16:creationId xmlns:a16="http://schemas.microsoft.com/office/drawing/2014/main" id="{5D23FC3E-A3F4-118C-ACDE-03E53A415D5D}"/>
                </a:ext>
              </a:extLst>
            </p:cNvPr>
            <p:cNvSpPr txBox="1"/>
            <p:nvPr/>
          </p:nvSpPr>
          <p:spPr>
            <a:xfrm>
              <a:off x="2097402" y="728477"/>
              <a:ext cx="8930554" cy="2677656"/>
            </a:xfrm>
            <a:prstGeom prst="rect">
              <a:avLst/>
            </a:prstGeom>
            <a:noFill/>
          </p:spPr>
          <p:txBody>
            <a:bodyPr wrap="square" rtlCol="0">
              <a:spAutoFit/>
            </a:bodyPr>
            <a:lstStyle/>
            <a:p>
              <a:pPr algn="l" rtl="0"/>
              <a:r>
                <a:rPr lang="vi-VN" sz="2400" b="0" i="0" dirty="0">
                  <a:solidFill>
                    <a:srgbClr val="333333"/>
                  </a:solidFill>
                  <a:effectLst/>
                </a:rPr>
                <a:t>Phổ khối lượng (Mass spectrometry - MS) thường được sử dụng để xác định nguyên tử khối, phân tử khối của các chất và hàm lượng đồng vị bền của một số nguyên tố với độ dinh dưỡng chính xác cao. Xác định được phân tử khối là một trong những yếu tố quan trọng trong việc lập công thức phân tử hợp chất hữu cơ. Công thức phân tử hợp chất hữu cơ được lập như thế nào từ dữ liệu phân tích nguyên tố và phân tử khối?.</a:t>
              </a:r>
            </a:p>
          </p:txBody>
        </p:sp>
        <p:pic>
          <p:nvPicPr>
            <p:cNvPr id="17" name="Picture 16">
              <a:extLst>
                <a:ext uri="{FF2B5EF4-FFF2-40B4-BE49-F238E27FC236}">
                  <a16:creationId xmlns:a16="http://schemas.microsoft.com/office/drawing/2014/main" id="{16B9576E-38DE-BDFD-20E5-44771A73E41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3096" y="873800"/>
              <a:ext cx="612404" cy="612404"/>
            </a:xfrm>
            <a:prstGeom prst="rect">
              <a:avLst/>
            </a:prstGeom>
          </p:spPr>
        </p:pic>
      </p:grpSp>
      <p:pic>
        <p:nvPicPr>
          <p:cNvPr id="1026" name="Picture 2" descr="Máy sắc ký lỏng khối phổ (LC-MS) - TID INTERNATIONAL">
            <a:extLst>
              <a:ext uri="{FF2B5EF4-FFF2-40B4-BE49-F238E27FC236}">
                <a16:creationId xmlns:a16="http://schemas.microsoft.com/office/drawing/2014/main" id="{0D786F7E-F515-44A3-17BF-599ED41BB5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2317" y="3429000"/>
            <a:ext cx="5087366" cy="286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53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09078" y="-446710"/>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12" name="Group 11">
            <a:extLst>
              <a:ext uri="{FF2B5EF4-FFF2-40B4-BE49-F238E27FC236}">
                <a16:creationId xmlns:a16="http://schemas.microsoft.com/office/drawing/2014/main" id="{C7B1DF40-9583-369F-3069-B9AC8F4F329F}"/>
              </a:ext>
            </a:extLst>
          </p:cNvPr>
          <p:cNvGrpSpPr/>
          <p:nvPr/>
        </p:nvGrpSpPr>
        <p:grpSpPr>
          <a:xfrm>
            <a:off x="1753369" y="900049"/>
            <a:ext cx="8478786" cy="2171136"/>
            <a:chOff x="3152775" y="4771177"/>
            <a:chExt cx="5972458" cy="2171136"/>
          </a:xfrm>
        </p:grpSpPr>
        <p:sp>
          <p:nvSpPr>
            <p:cNvPr id="10" name="Hexagon 9">
              <a:extLst>
                <a:ext uri="{FF2B5EF4-FFF2-40B4-BE49-F238E27FC236}">
                  <a16:creationId xmlns:a16="http://schemas.microsoft.com/office/drawing/2014/main" id="{D6234EEA-22BA-CAE9-CE9A-618C34F8353D}"/>
                </a:ext>
              </a:extLst>
            </p:cNvPr>
            <p:cNvSpPr/>
            <p:nvPr/>
          </p:nvSpPr>
          <p:spPr>
            <a:xfrm>
              <a:off x="3152775" y="4771177"/>
              <a:ext cx="5972458" cy="2171136"/>
            </a:xfrm>
            <a:prstGeom prst="hexagon">
              <a:avLst>
                <a:gd name="adj" fmla="val 18202"/>
                <a:gd name="vf" fmla="val 115470"/>
              </a:avLst>
            </a:prstGeom>
            <a:solidFill>
              <a:srgbClr val="FFFFA3"/>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6300B568-3920-F50F-87FF-62F7BC9707DE}"/>
                </a:ext>
              </a:extLst>
            </p:cNvPr>
            <p:cNvSpPr txBox="1"/>
            <p:nvPr/>
          </p:nvSpPr>
          <p:spPr>
            <a:xfrm>
              <a:off x="3671964" y="5256580"/>
              <a:ext cx="4934080" cy="1200329"/>
            </a:xfrm>
            <a:prstGeom prst="rect">
              <a:avLst/>
            </a:prstGeom>
            <a:noFill/>
          </p:spPr>
          <p:txBody>
            <a:bodyPr wrap="square" rtlCol="0">
              <a:spAutoFit/>
            </a:bodyPr>
            <a:lstStyle/>
            <a:p>
              <a:pPr algn="l" rtl="0"/>
              <a:r>
                <a:rPr lang="vi-VN" sz="2400" b="0" i="0" dirty="0">
                  <a:solidFill>
                    <a:srgbClr val="333333"/>
                  </a:solidFill>
                  <a:effectLst/>
                </a:rPr>
                <a:t>Công thức phân tử hợp chất hữu cơ được lập dựa vào % kh</a:t>
              </a:r>
              <a:r>
                <a:rPr lang="en-US" sz="2400" b="0" i="0" dirty="0">
                  <a:solidFill>
                    <a:srgbClr val="333333"/>
                  </a:solidFill>
                  <a:effectLst/>
                  <a:latin typeface="Arial" panose="020B0604020202020204" pitchFamily="34" charset="0"/>
                  <a:cs typeface="Arial" panose="020B0604020202020204" pitchFamily="34" charset="0"/>
                </a:rPr>
                <a:t>ố</a:t>
              </a:r>
              <a:r>
                <a:rPr lang="vi-VN" sz="2400" b="0" i="0" dirty="0">
                  <a:solidFill>
                    <a:srgbClr val="333333"/>
                  </a:solidFill>
                  <a:effectLst/>
                </a:rPr>
                <a:t>i lượng nguyên tố và phân tử khối từ dữ liệu phân tích nguyên tố</a:t>
              </a:r>
              <a:endParaRPr kumimoji="0" lang="vi-VN" sz="2200" b="0" i="0" u="none" strike="noStrike" kern="1200" cap="none" spc="0" normalizeH="0" baseline="0" noProof="0" dirty="0">
                <a:ln>
                  <a:noFill/>
                </a:ln>
                <a:solidFill>
                  <a:prstClr val="black"/>
                </a:solidFill>
                <a:effectLst/>
                <a:uLnTx/>
                <a:uFillTx/>
                <a:ea typeface="+mn-ea"/>
                <a:cs typeface="+mn-cs"/>
              </a:endParaRPr>
            </a:p>
          </p:txBody>
        </p:sp>
      </p:grpSp>
      <p:pic>
        <p:nvPicPr>
          <p:cNvPr id="2050" name="Picture 2" descr="Máy sắc ký khí khối phổ 03 tứ cực SCION với đường đẫn hướng Ion Q0">
            <a:extLst>
              <a:ext uri="{FF2B5EF4-FFF2-40B4-BE49-F238E27FC236}">
                <a16:creationId xmlns:a16="http://schemas.microsoft.com/office/drawing/2014/main" id="{FA379B1C-1650-6C00-E907-7962E3752C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4447" y="3191634"/>
            <a:ext cx="3168556" cy="316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72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72D93-3289-81AC-3DFF-21FC6540E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grpSp>
        <p:nvGrpSpPr>
          <p:cNvPr id="2" name="Group 1">
            <a:extLst>
              <a:ext uri="{FF2B5EF4-FFF2-40B4-BE49-F238E27FC236}">
                <a16:creationId xmlns:a16="http://schemas.microsoft.com/office/drawing/2014/main" id="{9E71EABD-D51C-6F96-DB1A-42C810712E49}"/>
              </a:ext>
            </a:extLst>
          </p:cNvPr>
          <p:cNvGrpSpPr/>
          <p:nvPr/>
        </p:nvGrpSpPr>
        <p:grpSpPr>
          <a:xfrm>
            <a:off x="1943509" y="2464886"/>
            <a:ext cx="8128000" cy="1928227"/>
            <a:chOff x="2032000" y="657385"/>
            <a:chExt cx="8128000" cy="1928227"/>
          </a:xfrm>
        </p:grpSpPr>
        <p:sp>
          <p:nvSpPr>
            <p:cNvPr id="3" name="Rectangle: Rounded Corners 2">
              <a:extLst>
                <a:ext uri="{FF2B5EF4-FFF2-40B4-BE49-F238E27FC236}">
                  <a16:creationId xmlns:a16="http://schemas.microsoft.com/office/drawing/2014/main" id="{1DEBD7D7-C8D5-4F06-B914-266D4D02247A}"/>
                </a:ext>
              </a:extLst>
            </p:cNvPr>
            <p:cNvSpPr/>
            <p:nvPr/>
          </p:nvSpPr>
          <p:spPr>
            <a:xfrm>
              <a:off x="2032000" y="657385"/>
              <a:ext cx="8128000" cy="1928227"/>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nnel URL">
              <a:extLst>
                <a:ext uri="{FF2B5EF4-FFF2-40B4-BE49-F238E27FC236}">
                  <a16:creationId xmlns:a16="http://schemas.microsoft.com/office/drawing/2014/main" id="{9546428A-02A9-9388-50A2-C793E3BD4523}"/>
                </a:ext>
              </a:extLst>
            </p:cNvPr>
            <p:cNvSpPr txBox="1"/>
            <p:nvPr/>
          </p:nvSpPr>
          <p:spPr>
            <a:xfrm>
              <a:off x="2273300" y="786871"/>
              <a:ext cx="7645400" cy="164269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XÁC ĐỊNH PHÂN TỬ KHỐI CỦA HỢP CHẤT HỮU CƠ</a:t>
              </a:r>
              <a:endParaRPr kumimoji="0" lang="vi-VN" sz="4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7" name="Channel URL">
            <a:extLst>
              <a:ext uri="{FF2B5EF4-FFF2-40B4-BE49-F238E27FC236}">
                <a16:creationId xmlns:a16="http://schemas.microsoft.com/office/drawing/2014/main" id="{C9A367C6-E59B-464E-9830-B145750B7ECF}"/>
              </a:ext>
            </a:extLst>
          </p:cNvPr>
          <p:cNvSpPr txBox="1"/>
          <p:nvPr/>
        </p:nvSpPr>
        <p:spPr>
          <a:xfrm>
            <a:off x="4369248" y="1301639"/>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399646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sp>
        <p:nvSpPr>
          <p:cNvPr id="4" name="Rectangle: Rounded Corners 3">
            <a:extLst>
              <a:ext uri="{FF2B5EF4-FFF2-40B4-BE49-F238E27FC236}">
                <a16:creationId xmlns:a16="http://schemas.microsoft.com/office/drawing/2014/main" id="{4F261924-BBEC-A161-5EF6-00DE1D15F0B9}"/>
              </a:ext>
            </a:extLst>
          </p:cNvPr>
          <p:cNvSpPr/>
          <p:nvPr/>
        </p:nvSpPr>
        <p:spPr>
          <a:xfrm>
            <a:off x="1278193" y="-188787"/>
            <a:ext cx="9939051"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B5DDB6-9FF4-1BC9-4F08-DDBF4F454105}"/>
              </a:ext>
            </a:extLst>
          </p:cNvPr>
          <p:cNvSpPr txBox="1"/>
          <p:nvPr/>
        </p:nvSpPr>
        <p:spPr>
          <a:xfrm>
            <a:off x="1757802" y="28680"/>
            <a:ext cx="8971238" cy="461665"/>
          </a:xfrm>
          <a:prstGeom prst="rect">
            <a:avLst/>
          </a:prstGeom>
          <a:noFill/>
        </p:spPr>
        <p:txBody>
          <a:bodyPr wrap="none" rtlCol="0">
            <a:spAutoFit/>
          </a:bodyPr>
          <a:lstStyle/>
          <a:p>
            <a:r>
              <a:rPr lang="en-US" sz="2400" b="1" dirty="0">
                <a:solidFill>
                  <a:schemeClr val="bg1"/>
                </a:solidFill>
              </a:rPr>
              <a:t>SỬ DỤNG KẾT QUẢ PHỔ KHỐI LƯỢNG ĐỂ XÁC ĐỊNH PHÂN TỬ KHỐI </a:t>
            </a:r>
          </a:p>
        </p:txBody>
      </p:sp>
      <p:grpSp>
        <p:nvGrpSpPr>
          <p:cNvPr id="8" name="Group 7">
            <a:extLst>
              <a:ext uri="{FF2B5EF4-FFF2-40B4-BE49-F238E27FC236}">
                <a16:creationId xmlns:a16="http://schemas.microsoft.com/office/drawing/2014/main" id="{16567A29-8ED5-C011-D011-3A19CB4FC14B}"/>
              </a:ext>
            </a:extLst>
          </p:cNvPr>
          <p:cNvGrpSpPr/>
          <p:nvPr/>
        </p:nvGrpSpPr>
        <p:grpSpPr>
          <a:xfrm>
            <a:off x="1269963" y="2557254"/>
            <a:ext cx="4126512" cy="1743491"/>
            <a:chOff x="1700165" y="467872"/>
            <a:chExt cx="4126512" cy="1743491"/>
          </a:xfrm>
        </p:grpSpPr>
        <p:sp>
          <p:nvSpPr>
            <p:cNvPr id="10" name="TextBox 9">
              <a:extLst>
                <a:ext uri="{FF2B5EF4-FFF2-40B4-BE49-F238E27FC236}">
                  <a16:creationId xmlns:a16="http://schemas.microsoft.com/office/drawing/2014/main" id="{8AAE1741-A572-6C71-5F20-99CD4C4477DC}"/>
                </a:ext>
              </a:extLst>
            </p:cNvPr>
            <p:cNvSpPr txBox="1"/>
            <p:nvPr/>
          </p:nvSpPr>
          <p:spPr>
            <a:xfrm>
              <a:off x="2383938" y="467872"/>
              <a:ext cx="3442739" cy="1743491"/>
            </a:xfrm>
            <a:prstGeom prst="rect">
              <a:avLst/>
            </a:prstGeom>
            <a:noFill/>
          </p:spPr>
          <p:txBody>
            <a:bodyPr wrap="square" rtlCol="0">
              <a:spAutoFit/>
            </a:bodyPr>
            <a:lstStyle/>
            <a:p>
              <a:pPr algn="just">
                <a:lnSpc>
                  <a:spcPct val="125000"/>
                </a:lnSpc>
              </a:pP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hữu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95F079A3-9FF4-1EC4-9B88-BB5A7F8EE4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0165" y="569666"/>
              <a:ext cx="688300" cy="688300"/>
            </a:xfrm>
            <a:prstGeom prst="rect">
              <a:avLst/>
            </a:prstGeom>
          </p:spPr>
        </p:pic>
      </p:grpSp>
      <p:pic>
        <p:nvPicPr>
          <p:cNvPr id="21" name="Picture 2" descr="Khối phổ trong chẩn đoán lâm sàng: Các ứng dụng trong xét nghiệm sinh hóa">
            <a:extLst>
              <a:ext uri="{FF2B5EF4-FFF2-40B4-BE49-F238E27FC236}">
                <a16:creationId xmlns:a16="http://schemas.microsoft.com/office/drawing/2014/main" id="{E6CA3F15-A164-F463-7686-0E75120C8EB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6149" y="1264550"/>
            <a:ext cx="4778022" cy="465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75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10" name="Group 9">
            <a:extLst>
              <a:ext uri="{FF2B5EF4-FFF2-40B4-BE49-F238E27FC236}">
                <a16:creationId xmlns:a16="http://schemas.microsoft.com/office/drawing/2014/main" id="{90F55CE2-B65C-A7D5-291B-2452EC926D77}"/>
              </a:ext>
            </a:extLst>
          </p:cNvPr>
          <p:cNvGrpSpPr/>
          <p:nvPr/>
        </p:nvGrpSpPr>
        <p:grpSpPr>
          <a:xfrm>
            <a:off x="6268551" y="2629245"/>
            <a:ext cx="5324411" cy="2166683"/>
            <a:chOff x="1700165" y="532353"/>
            <a:chExt cx="5324411" cy="2166683"/>
          </a:xfrm>
        </p:grpSpPr>
        <p:sp>
          <p:nvSpPr>
            <p:cNvPr id="2" name="TextBox 1">
              <a:extLst>
                <a:ext uri="{FF2B5EF4-FFF2-40B4-BE49-F238E27FC236}">
                  <a16:creationId xmlns:a16="http://schemas.microsoft.com/office/drawing/2014/main" id="{40666C42-DCCD-25A7-7E9E-B94814DF745A}"/>
                </a:ext>
              </a:extLst>
            </p:cNvPr>
            <p:cNvSpPr txBox="1"/>
            <p:nvPr/>
          </p:nvSpPr>
          <p:spPr>
            <a:xfrm>
              <a:off x="2392470" y="532353"/>
              <a:ext cx="4632106" cy="2166683"/>
            </a:xfrm>
            <a:prstGeom prst="rect">
              <a:avLst/>
            </a:prstGeom>
            <a:noFill/>
          </p:spPr>
          <p:txBody>
            <a:bodyPr wrap="square" rtlCol="0">
              <a:spAutoFit/>
            </a:bodyPr>
            <a:lstStyle/>
            <a:p>
              <a:pPr algn="just">
                <a:lnSpc>
                  <a:spcPct val="125000"/>
                </a:lnSpc>
              </a:pP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mỗi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hiệu</a:t>
              </a:r>
              <a:r>
                <a:rPr lang="en-US" sz="2200" dirty="0">
                  <a:latin typeface="Arial" panose="020B0604020202020204" pitchFamily="34" charset="0"/>
                  <a:cs typeface="Arial" panose="020B0604020202020204" pitchFamily="34" charset="0"/>
                </a:rPr>
                <a:t> peak </a:t>
              </a:r>
              <a:r>
                <a:rPr lang="en-US" sz="2200" dirty="0" err="1">
                  <a:latin typeface="Arial" panose="020B0604020202020204" pitchFamily="34" charset="0"/>
                  <a:cs typeface="Arial" panose="020B0604020202020204" pitchFamily="34" charset="0"/>
                </a:rPr>
                <a:t>tương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ion </a:t>
              </a:r>
              <a:r>
                <a:rPr lang="en-US" sz="2200" dirty="0" err="1">
                  <a:latin typeface="Arial" panose="020B0604020202020204" pitchFamily="34" charset="0"/>
                  <a:cs typeface="Arial" panose="020B0604020202020204" pitchFamily="34" charset="0"/>
                </a:rPr>
                <a:t>khi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hữu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ion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phổ</a:t>
              </a:r>
              <a:r>
                <a:rPr lang="en-US" sz="22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E73E6B3E-A7EE-1695-30E0-B4294FE639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0165" y="569666"/>
              <a:ext cx="688300" cy="688300"/>
            </a:xfrm>
            <a:prstGeom prst="rect">
              <a:avLst/>
            </a:prstGeom>
          </p:spPr>
        </p:pic>
      </p:grpSp>
      <p:pic>
        <p:nvPicPr>
          <p:cNvPr id="11266" name="Picture 2" descr="Ethanol">
            <a:extLst>
              <a:ext uri="{FF2B5EF4-FFF2-40B4-BE49-F238E27FC236}">
                <a16:creationId xmlns:a16="http://schemas.microsoft.com/office/drawing/2014/main" id="{5CED4F74-C3C7-39C8-B333-2C333C469CB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3787"/>
          <a:stretch/>
        </p:blipFill>
        <p:spPr bwMode="auto">
          <a:xfrm>
            <a:off x="311747" y="1149990"/>
            <a:ext cx="6042750" cy="436042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3EE44BCF-8ABB-EA8F-47D9-11F997953874}"/>
              </a:ext>
            </a:extLst>
          </p:cNvPr>
          <p:cNvSpPr/>
          <p:nvPr/>
        </p:nvSpPr>
        <p:spPr>
          <a:xfrm>
            <a:off x="1278193" y="-188787"/>
            <a:ext cx="9939051"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226359-48EC-9027-CD32-048AB498E140}"/>
              </a:ext>
            </a:extLst>
          </p:cNvPr>
          <p:cNvSpPr txBox="1"/>
          <p:nvPr/>
        </p:nvSpPr>
        <p:spPr>
          <a:xfrm>
            <a:off x="1757802" y="28680"/>
            <a:ext cx="8971238" cy="461665"/>
          </a:xfrm>
          <a:prstGeom prst="rect">
            <a:avLst/>
          </a:prstGeom>
          <a:noFill/>
        </p:spPr>
        <p:txBody>
          <a:bodyPr wrap="none" rtlCol="0">
            <a:spAutoFit/>
          </a:bodyPr>
          <a:lstStyle/>
          <a:p>
            <a:r>
              <a:rPr lang="en-US" sz="2400" b="1" dirty="0">
                <a:solidFill>
                  <a:schemeClr val="bg1"/>
                </a:solidFill>
              </a:rPr>
              <a:t>SỬ DỤNG KẾT QUẢ PHỔ KHỐI LƯỢNG ĐỂ XÁC ĐỊNH PHÂN TỬ KHỐI </a:t>
            </a:r>
          </a:p>
        </p:txBody>
      </p:sp>
    </p:spTree>
    <p:extLst>
      <p:ext uri="{BB962C8B-B14F-4D97-AF65-F5344CB8AC3E}">
        <p14:creationId xmlns:p14="http://schemas.microsoft.com/office/powerpoint/2010/main" val="22599398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10" name="Group 9">
            <a:extLst>
              <a:ext uri="{FF2B5EF4-FFF2-40B4-BE49-F238E27FC236}">
                <a16:creationId xmlns:a16="http://schemas.microsoft.com/office/drawing/2014/main" id="{90F55CE2-B65C-A7D5-291B-2452EC926D77}"/>
              </a:ext>
            </a:extLst>
          </p:cNvPr>
          <p:cNvGrpSpPr/>
          <p:nvPr/>
        </p:nvGrpSpPr>
        <p:grpSpPr>
          <a:xfrm>
            <a:off x="6268551" y="2629245"/>
            <a:ext cx="5324411" cy="897105"/>
            <a:chOff x="1700165" y="532353"/>
            <a:chExt cx="5324411" cy="897105"/>
          </a:xfrm>
        </p:grpSpPr>
        <p:sp>
          <p:nvSpPr>
            <p:cNvPr id="2" name="TextBox 1">
              <a:extLst>
                <a:ext uri="{FF2B5EF4-FFF2-40B4-BE49-F238E27FC236}">
                  <a16:creationId xmlns:a16="http://schemas.microsoft.com/office/drawing/2014/main" id="{40666C42-DCCD-25A7-7E9E-B94814DF745A}"/>
                </a:ext>
              </a:extLst>
            </p:cNvPr>
            <p:cNvSpPr txBox="1"/>
            <p:nvPr/>
          </p:nvSpPr>
          <p:spPr>
            <a:xfrm>
              <a:off x="2392470" y="532353"/>
              <a:ext cx="4632106" cy="897105"/>
            </a:xfrm>
            <a:prstGeom prst="rect">
              <a:avLst/>
            </a:prstGeom>
            <a:noFill/>
          </p:spPr>
          <p:txBody>
            <a:bodyPr wrap="square" rtlCol="0">
              <a:spAutoFit/>
            </a:bodyPr>
            <a:lstStyle/>
            <a:p>
              <a:pPr algn="just">
                <a:lnSpc>
                  <a:spcPct val="125000"/>
                </a:lnSpc>
              </a:pPr>
              <a:r>
                <a:rPr lang="en-US" sz="2200" dirty="0" err="1">
                  <a:latin typeface="Arial" panose="020B0604020202020204" pitchFamily="34" charset="0"/>
                  <a:cs typeface="Arial" panose="020B0604020202020204" pitchFamily="34" charset="0"/>
                </a:rPr>
                <a:t>Mỗi</a:t>
              </a:r>
              <a:r>
                <a:rPr lang="en-US" sz="2200" dirty="0">
                  <a:latin typeface="Arial" panose="020B0604020202020204" pitchFamily="34" charset="0"/>
                  <a:cs typeface="Arial" panose="020B0604020202020204" pitchFamily="34" charset="0"/>
                </a:rPr>
                <a:t> peak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bởi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m/z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E73E6B3E-A7EE-1695-30E0-B4294FE639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0165" y="569666"/>
              <a:ext cx="688300" cy="688300"/>
            </a:xfrm>
            <a:prstGeom prst="rect">
              <a:avLst/>
            </a:prstGeom>
          </p:spPr>
        </p:pic>
      </p:grpSp>
      <p:pic>
        <p:nvPicPr>
          <p:cNvPr id="11266" name="Picture 2" descr="Ethanol">
            <a:extLst>
              <a:ext uri="{FF2B5EF4-FFF2-40B4-BE49-F238E27FC236}">
                <a16:creationId xmlns:a16="http://schemas.microsoft.com/office/drawing/2014/main" id="{5CED4F74-C3C7-39C8-B333-2C333C469CB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3787"/>
          <a:stretch/>
        </p:blipFill>
        <p:spPr bwMode="auto">
          <a:xfrm>
            <a:off x="311747" y="1149990"/>
            <a:ext cx="6042750" cy="436042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BFDD12E4-F458-EFB9-C6BF-FEBD0BDE4C9C}"/>
              </a:ext>
            </a:extLst>
          </p:cNvPr>
          <p:cNvCxnSpPr/>
          <p:nvPr/>
        </p:nvCxnSpPr>
        <p:spPr>
          <a:xfrm>
            <a:off x="998901" y="5478382"/>
            <a:ext cx="49245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856DDD-D83E-A10A-C186-22C1F1793DAB}"/>
              </a:ext>
            </a:extLst>
          </p:cNvPr>
          <p:cNvCxnSpPr>
            <a:cxnSpLocks/>
          </p:cNvCxnSpPr>
          <p:nvPr/>
        </p:nvCxnSpPr>
        <p:spPr>
          <a:xfrm flipV="1">
            <a:off x="620359" y="1533832"/>
            <a:ext cx="0" cy="34775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62BAC6E-59C2-0A0F-A773-B1BC8DDE0628}"/>
              </a:ext>
            </a:extLst>
          </p:cNvPr>
          <p:cNvSpPr/>
          <p:nvPr/>
        </p:nvSpPr>
        <p:spPr>
          <a:xfrm>
            <a:off x="1278193" y="-188787"/>
            <a:ext cx="9939051"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D76AA26-332C-3EAA-4502-ADFBB578EDCA}"/>
              </a:ext>
            </a:extLst>
          </p:cNvPr>
          <p:cNvSpPr txBox="1"/>
          <p:nvPr/>
        </p:nvSpPr>
        <p:spPr>
          <a:xfrm>
            <a:off x="1757802" y="28680"/>
            <a:ext cx="8971238" cy="461665"/>
          </a:xfrm>
          <a:prstGeom prst="rect">
            <a:avLst/>
          </a:prstGeom>
          <a:noFill/>
        </p:spPr>
        <p:txBody>
          <a:bodyPr wrap="none" rtlCol="0">
            <a:spAutoFit/>
          </a:bodyPr>
          <a:lstStyle/>
          <a:p>
            <a:r>
              <a:rPr lang="en-US" sz="2400" b="1" dirty="0">
                <a:solidFill>
                  <a:schemeClr val="bg1"/>
                </a:solidFill>
              </a:rPr>
              <a:t>SỬ DỤNG KẾT QUẢ PHỔ KHỐI LƯỢNG ĐỂ XÁC ĐỊNH PHÂN TỬ KHỐI </a:t>
            </a:r>
          </a:p>
        </p:txBody>
      </p:sp>
    </p:spTree>
    <p:extLst>
      <p:ext uri="{BB962C8B-B14F-4D97-AF65-F5344CB8AC3E}">
        <p14:creationId xmlns:p14="http://schemas.microsoft.com/office/powerpoint/2010/main" val="2482449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10" name="Group 9">
            <a:extLst>
              <a:ext uri="{FF2B5EF4-FFF2-40B4-BE49-F238E27FC236}">
                <a16:creationId xmlns:a16="http://schemas.microsoft.com/office/drawing/2014/main" id="{90F55CE2-B65C-A7D5-291B-2452EC926D77}"/>
              </a:ext>
            </a:extLst>
          </p:cNvPr>
          <p:cNvGrpSpPr/>
          <p:nvPr/>
        </p:nvGrpSpPr>
        <p:grpSpPr>
          <a:xfrm>
            <a:off x="319872" y="2125097"/>
            <a:ext cx="5315879" cy="2166683"/>
            <a:chOff x="1700165" y="467872"/>
            <a:chExt cx="5315879" cy="2166683"/>
          </a:xfrm>
        </p:grpSpPr>
        <p:sp>
          <p:nvSpPr>
            <p:cNvPr id="2" name="TextBox 1">
              <a:extLst>
                <a:ext uri="{FF2B5EF4-FFF2-40B4-BE49-F238E27FC236}">
                  <a16:creationId xmlns:a16="http://schemas.microsoft.com/office/drawing/2014/main" id="{40666C42-DCCD-25A7-7E9E-B94814DF745A}"/>
                </a:ext>
              </a:extLst>
            </p:cNvPr>
            <p:cNvSpPr txBox="1"/>
            <p:nvPr/>
          </p:nvSpPr>
          <p:spPr>
            <a:xfrm>
              <a:off x="2383938" y="467872"/>
              <a:ext cx="4632106" cy="2166683"/>
            </a:xfrm>
            <a:prstGeom prst="rect">
              <a:avLst/>
            </a:prstGeom>
            <a:noFill/>
          </p:spPr>
          <p:txBody>
            <a:bodyPr wrap="square" rtlCol="0">
              <a:spAutoFit/>
            </a:bodyPr>
            <a:lstStyle/>
            <a:p>
              <a:pPr algn="just">
                <a:lnSpc>
                  <a:spcPct val="125000"/>
                </a:lnSpc>
              </a:pP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m/s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ion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[M</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cứu</a:t>
              </a:r>
              <a:r>
                <a:rPr lang="en-US" sz="22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E73E6B3E-A7EE-1695-30E0-B4294FE639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0165" y="569666"/>
              <a:ext cx="688300" cy="688300"/>
            </a:xfrm>
            <a:prstGeom prst="rect">
              <a:avLst/>
            </a:prstGeom>
          </p:spPr>
        </p:pic>
      </p:grpSp>
      <p:pic>
        <p:nvPicPr>
          <p:cNvPr id="10242" name="Picture 2" descr="Khối phổ là gì? Máy đo phổ khối lượng là gì? Khối phổ kế là gì?">
            <a:extLst>
              <a:ext uri="{FF2B5EF4-FFF2-40B4-BE49-F238E27FC236}">
                <a16:creationId xmlns:a16="http://schemas.microsoft.com/office/drawing/2014/main" id="{C39D7CE0-F0A7-F5E6-3F92-3F0B0AC313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5751" y="1357460"/>
            <a:ext cx="5715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4B0FEC8-7ECA-CECB-F378-E15BB9835F8C}"/>
              </a:ext>
            </a:extLst>
          </p:cNvPr>
          <p:cNvSpPr/>
          <p:nvPr/>
        </p:nvSpPr>
        <p:spPr>
          <a:xfrm>
            <a:off x="1278193" y="-188787"/>
            <a:ext cx="9939051"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A63361-D1EB-D336-87A6-77FA3A6D3D9F}"/>
              </a:ext>
            </a:extLst>
          </p:cNvPr>
          <p:cNvSpPr txBox="1"/>
          <p:nvPr/>
        </p:nvSpPr>
        <p:spPr>
          <a:xfrm>
            <a:off x="1757802" y="28680"/>
            <a:ext cx="8971238" cy="461665"/>
          </a:xfrm>
          <a:prstGeom prst="rect">
            <a:avLst/>
          </a:prstGeom>
          <a:noFill/>
        </p:spPr>
        <p:txBody>
          <a:bodyPr wrap="none" rtlCol="0">
            <a:spAutoFit/>
          </a:bodyPr>
          <a:lstStyle/>
          <a:p>
            <a:r>
              <a:rPr lang="en-US" sz="2400" b="1" dirty="0">
                <a:solidFill>
                  <a:schemeClr val="bg1"/>
                </a:solidFill>
              </a:rPr>
              <a:t>SỬ DỤNG KẾT QUẢ PHỔ KHỐI LƯỢNG ĐỂ XÁC ĐỊNH PHÂN TỬ KHỐI </a:t>
            </a:r>
          </a:p>
        </p:txBody>
      </p:sp>
    </p:spTree>
    <p:extLst>
      <p:ext uri="{BB962C8B-B14F-4D97-AF65-F5344CB8AC3E}">
        <p14:creationId xmlns:p14="http://schemas.microsoft.com/office/powerpoint/2010/main" val="33958958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82F53C26-248E-4AEB-9999-D41DB034BA6C}"/>
              </a:ext>
            </a:extLst>
          </p:cNvPr>
          <p:cNvSpPr/>
          <p:nvPr/>
        </p:nvSpPr>
        <p:spPr>
          <a:xfrm>
            <a:off x="3153072" y="2510657"/>
            <a:ext cx="5948561" cy="84504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7" name="!!1a">
            <a:extLst>
              <a:ext uri="{FF2B5EF4-FFF2-40B4-BE49-F238E27FC236}">
                <a16:creationId xmlns:a16="http://schemas.microsoft.com/office/drawing/2014/main" id="{65DA152C-4C6C-4037-B246-7F8E64CF95AF}"/>
              </a:ext>
            </a:extLst>
          </p:cNvPr>
          <p:cNvSpPr txBox="1"/>
          <p:nvPr/>
        </p:nvSpPr>
        <p:spPr>
          <a:xfrm>
            <a:off x="3856134" y="2586262"/>
            <a:ext cx="44776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GIẢI MÃ Ô CHỮ</a:t>
            </a: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333792" y="2615294"/>
            <a:ext cx="641217" cy="638486"/>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277877" y="2615294"/>
            <a:ext cx="641217" cy="638486"/>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10" name="Picture 6"/>
          <p:cNvPicPr>
            <a:picLocks noChangeAspect="1"/>
          </p:cNvPicPr>
          <p:nvPr/>
        </p:nvPicPr>
        <p:blipFill>
          <a:blip r:embed="rId4"/>
          <a:srcRect l="64771" t="21970"/>
          <a:stretch>
            <a:fillRect/>
          </a:stretch>
        </p:blipFill>
        <p:spPr>
          <a:xfrm rot="5400000">
            <a:off x="1094008" y="3739757"/>
            <a:ext cx="1978706" cy="4737055"/>
          </a:xfrm>
          <a:prstGeom prst="rect">
            <a:avLst/>
          </a:prstGeom>
        </p:spPr>
      </p:pic>
      <p:grpSp>
        <p:nvGrpSpPr>
          <p:cNvPr id="11" name="Group 7"/>
          <p:cNvGrpSpPr/>
          <p:nvPr/>
        </p:nvGrpSpPr>
        <p:grpSpPr>
          <a:xfrm>
            <a:off x="535726" y="516421"/>
            <a:ext cx="556926" cy="563073"/>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pic>
        <p:nvPicPr>
          <p:cNvPr id="15" name="Picture 13"/>
          <p:cNvPicPr>
            <a:picLocks noChangeAspect="1"/>
          </p:cNvPicPr>
          <p:nvPr/>
        </p:nvPicPr>
        <p:blipFill>
          <a:blip r:embed="rId5"/>
          <a:srcRect/>
          <a:stretch>
            <a:fillRect/>
          </a:stretch>
        </p:blipFill>
        <p:spPr>
          <a:xfrm rot="14260593">
            <a:off x="9376052" y="-3307637"/>
            <a:ext cx="5631896" cy="5792537"/>
          </a:xfrm>
          <a:prstGeom prst="rect">
            <a:avLst/>
          </a:prstGeom>
        </p:spPr>
      </p:pic>
      <p:sp>
        <p:nvSpPr>
          <p:cNvPr id="16" name="!!1a">
            <a:extLst>
              <a:ext uri="{FF2B5EF4-FFF2-40B4-BE49-F238E27FC236}">
                <a16:creationId xmlns:a16="http://schemas.microsoft.com/office/drawing/2014/main" id="{65DA152C-4C6C-4037-B246-7F8E64CF95AF}"/>
              </a:ext>
            </a:extLst>
          </p:cNvPr>
          <p:cNvSpPr txBox="1"/>
          <p:nvPr/>
        </p:nvSpPr>
        <p:spPr>
          <a:xfrm>
            <a:off x="457200" y="883835"/>
            <a:ext cx="107878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HÓA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THỰC HIỆN TRÒ CHƠI</a:t>
            </a:r>
          </a:p>
        </p:txBody>
      </p:sp>
      <p:sp>
        <p:nvSpPr>
          <p:cNvPr id="17" name="!!1a">
            <a:extLst>
              <a:ext uri="{FF2B5EF4-FFF2-40B4-BE49-F238E27FC236}">
                <a16:creationId xmlns:a16="http://schemas.microsoft.com/office/drawing/2014/main" id="{65DA152C-4C6C-4037-B246-7F8E64CF95AF}"/>
              </a:ext>
            </a:extLst>
          </p:cNvPr>
          <p:cNvSpPr txBox="1"/>
          <p:nvPr/>
        </p:nvSpPr>
        <p:spPr>
          <a:xfrm>
            <a:off x="264199" y="3678015"/>
            <a:ext cx="1131625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Chọn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1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tham</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trả</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lời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hỏi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để</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điền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vào</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hoàn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tất</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8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hỏi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để</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tìm</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từ</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khóa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của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Câu</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trả</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lời</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đúng</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a:ln>
                  <a:noFill/>
                </a:ln>
                <a:solidFill>
                  <a:srgbClr val="FC6E51"/>
                </a:solidFill>
                <a:effectLst/>
                <a:uLnTx/>
                <a:uFillTx/>
                <a:latin typeface="Averta Std ExtraBold" panose="00000900000000000000" pitchFamily="50" charset="0"/>
                <a:ea typeface="+mn-ea"/>
                <a:cs typeface="+mn-cs"/>
              </a:rPr>
              <a:t>+1đ</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Từ</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khóa</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đúng</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a:ln>
                  <a:noFill/>
                </a:ln>
                <a:solidFill>
                  <a:srgbClr val="FC6E51"/>
                </a:solidFill>
                <a:effectLst/>
                <a:uLnTx/>
                <a:uFillTx/>
                <a:latin typeface="Averta Std ExtraBold" panose="00000900000000000000" pitchFamily="50" charset="0"/>
                <a:ea typeface="+mn-ea"/>
                <a:cs typeface="+mn-cs"/>
              </a:rPr>
              <a:t>+3đ</a:t>
            </a:r>
          </a:p>
        </p:txBody>
      </p:sp>
    </p:spTree>
    <p:extLst>
      <p:ext uri="{BB962C8B-B14F-4D97-AF65-F5344CB8AC3E}">
        <p14:creationId xmlns:p14="http://schemas.microsoft.com/office/powerpoint/2010/main" val="135396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1250" fill="hold"/>
                                        <p:tgtEl>
                                          <p:spTgt spid="125"/>
                                        </p:tgtEl>
                                        <p:attrNameLst>
                                          <p:attrName>ppt_x</p:attrName>
                                        </p:attrNameLst>
                                      </p:cBhvr>
                                      <p:tavLst>
                                        <p:tav tm="0">
                                          <p:val>
                                            <p:strVal val="#ppt_x"/>
                                          </p:val>
                                        </p:tav>
                                        <p:tav tm="100000">
                                          <p:val>
                                            <p:strVal val="#ppt_x"/>
                                          </p:val>
                                        </p:tav>
                                      </p:tavLst>
                                    </p:anim>
                                    <p:anim calcmode="lin" valueType="num">
                                      <p:cBhvr additive="base">
                                        <p:cTn id="19" dur="1250" fill="hold"/>
                                        <p:tgtEl>
                                          <p:spTgt spid="1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250" fill="hold"/>
                                        <p:tgtEl>
                                          <p:spTgt spid="129"/>
                                        </p:tgtEl>
                                        <p:attrNameLst>
                                          <p:attrName>ppt_x</p:attrName>
                                        </p:attrNameLst>
                                      </p:cBhvr>
                                      <p:tavLst>
                                        <p:tav tm="0">
                                          <p:val>
                                            <p:strVal val="#ppt_x"/>
                                          </p:val>
                                        </p:tav>
                                        <p:tav tm="100000">
                                          <p:val>
                                            <p:strVal val="#ppt_x"/>
                                          </p:val>
                                        </p:tav>
                                      </p:tavLst>
                                    </p:anim>
                                    <p:anim calcmode="lin" valueType="num">
                                      <p:cBhvr additive="base">
                                        <p:cTn id="23" dur="1250" fill="hold"/>
                                        <p:tgtEl>
                                          <p:spTgt spid="129"/>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childTnLst>
                          </p:cTn>
                        </p:par>
                        <p:par>
                          <p:cTn id="29" fill="hold">
                            <p:stCondLst>
                              <p:cond delay="1250"/>
                            </p:stCondLst>
                            <p:childTnLst>
                              <p:par>
                                <p:cTn id="30" presetID="32" presetClass="emph" presetSubtype="0" repeatCount="4000" fill="hold" grpId="2" nodeType="afterEffect">
                                  <p:stCondLst>
                                    <p:cond delay="0"/>
                                  </p:stCondLst>
                                  <p:childTnLst>
                                    <p:animRot by="120000">
                                      <p:cBhvr>
                                        <p:cTn id="31" dur="100" fill="hold">
                                          <p:stCondLst>
                                            <p:cond delay="0"/>
                                          </p:stCondLst>
                                        </p:cTn>
                                        <p:tgtEl>
                                          <p:spTgt spid="116"/>
                                        </p:tgtEl>
                                        <p:attrNameLst>
                                          <p:attrName>r</p:attrName>
                                        </p:attrNameLst>
                                      </p:cBhvr>
                                    </p:animRot>
                                    <p:animRot by="-240000">
                                      <p:cBhvr>
                                        <p:cTn id="32" dur="200" fill="hold">
                                          <p:stCondLst>
                                            <p:cond delay="200"/>
                                          </p:stCondLst>
                                        </p:cTn>
                                        <p:tgtEl>
                                          <p:spTgt spid="116"/>
                                        </p:tgtEl>
                                        <p:attrNameLst>
                                          <p:attrName>r</p:attrName>
                                        </p:attrNameLst>
                                      </p:cBhvr>
                                    </p:animRot>
                                    <p:animRot by="240000">
                                      <p:cBhvr>
                                        <p:cTn id="33" dur="200" fill="hold">
                                          <p:stCondLst>
                                            <p:cond delay="400"/>
                                          </p:stCondLst>
                                        </p:cTn>
                                        <p:tgtEl>
                                          <p:spTgt spid="116"/>
                                        </p:tgtEl>
                                        <p:attrNameLst>
                                          <p:attrName>r</p:attrName>
                                        </p:attrNameLst>
                                      </p:cBhvr>
                                    </p:animRot>
                                    <p:animRot by="-240000">
                                      <p:cBhvr>
                                        <p:cTn id="34" dur="200" fill="hold">
                                          <p:stCondLst>
                                            <p:cond delay="600"/>
                                          </p:stCondLst>
                                        </p:cTn>
                                        <p:tgtEl>
                                          <p:spTgt spid="116"/>
                                        </p:tgtEl>
                                        <p:attrNameLst>
                                          <p:attrName>r</p:attrName>
                                        </p:attrNameLst>
                                      </p:cBhvr>
                                    </p:animRot>
                                    <p:animRot by="120000">
                                      <p:cBhvr>
                                        <p:cTn id="35" dur="200" fill="hold">
                                          <p:stCondLst>
                                            <p:cond delay="800"/>
                                          </p:stCondLst>
                                        </p:cTn>
                                        <p:tgtEl>
                                          <p:spTgt spid="116"/>
                                        </p:tgtEl>
                                        <p:attrNameLst>
                                          <p:attrName>r</p:attrName>
                                        </p:attrNameLst>
                                      </p:cBhvr>
                                    </p:animRot>
                                  </p:childTnLst>
                                </p:cTn>
                              </p:par>
                            </p:childTnLst>
                          </p:cTn>
                        </p:par>
                        <p:par>
                          <p:cTn id="36" fill="hold">
                            <p:stCondLst>
                              <p:cond delay="5250"/>
                            </p:stCondLst>
                            <p:childTnLst>
                              <p:par>
                                <p:cTn id="37" presetID="32" presetClass="emph" presetSubtype="0" repeatCount="4000" fill="hold" nodeType="afterEffect">
                                  <p:stCondLst>
                                    <p:cond delay="0"/>
                                  </p:stCondLst>
                                  <p:childTnLst>
                                    <p:animRot by="120000">
                                      <p:cBhvr>
                                        <p:cTn id="38" dur="100" fill="hold">
                                          <p:stCondLst>
                                            <p:cond delay="0"/>
                                          </p:stCondLst>
                                        </p:cTn>
                                        <p:tgtEl>
                                          <p:spTgt spid="129"/>
                                        </p:tgtEl>
                                        <p:attrNameLst>
                                          <p:attrName>r</p:attrName>
                                        </p:attrNameLst>
                                      </p:cBhvr>
                                    </p:animRot>
                                    <p:animRot by="-240000">
                                      <p:cBhvr>
                                        <p:cTn id="39" dur="200" fill="hold">
                                          <p:stCondLst>
                                            <p:cond delay="200"/>
                                          </p:stCondLst>
                                        </p:cTn>
                                        <p:tgtEl>
                                          <p:spTgt spid="129"/>
                                        </p:tgtEl>
                                        <p:attrNameLst>
                                          <p:attrName>r</p:attrName>
                                        </p:attrNameLst>
                                      </p:cBhvr>
                                    </p:animRot>
                                    <p:animRot by="240000">
                                      <p:cBhvr>
                                        <p:cTn id="40" dur="200" fill="hold">
                                          <p:stCondLst>
                                            <p:cond delay="400"/>
                                          </p:stCondLst>
                                        </p:cTn>
                                        <p:tgtEl>
                                          <p:spTgt spid="129"/>
                                        </p:tgtEl>
                                        <p:attrNameLst>
                                          <p:attrName>r</p:attrName>
                                        </p:attrNameLst>
                                      </p:cBhvr>
                                    </p:animRot>
                                    <p:animRot by="-240000">
                                      <p:cBhvr>
                                        <p:cTn id="41" dur="200" fill="hold">
                                          <p:stCondLst>
                                            <p:cond delay="600"/>
                                          </p:stCondLst>
                                        </p:cTn>
                                        <p:tgtEl>
                                          <p:spTgt spid="129"/>
                                        </p:tgtEl>
                                        <p:attrNameLst>
                                          <p:attrName>r</p:attrName>
                                        </p:attrNameLst>
                                      </p:cBhvr>
                                    </p:animRot>
                                    <p:animRot by="120000">
                                      <p:cBhvr>
                                        <p:cTn id="42" dur="200" fill="hold">
                                          <p:stCondLst>
                                            <p:cond delay="800"/>
                                          </p:stCondLst>
                                        </p:cTn>
                                        <p:tgtEl>
                                          <p:spTgt spid="1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875E-6 1.85185E-6 L 0.00117 -0.54607 " pathEditMode="relative" rAng="0" ptsTypes="AA">
                                      <p:cBhvr>
                                        <p:cTn id="46" dur="2000" fill="hold"/>
                                        <p:tgtEl>
                                          <p:spTgt spid="116"/>
                                        </p:tgtEl>
                                        <p:attrNameLst>
                                          <p:attrName>ppt_x</p:attrName>
                                          <p:attrName>ppt_y</p:attrName>
                                        </p:attrNameLst>
                                      </p:cBhvr>
                                      <p:rCtr x="52" y="-27315"/>
                                    </p:animMotion>
                                  </p:childTnLst>
                                </p:cTn>
                              </p:par>
                              <p:par>
                                <p:cTn id="47" presetID="42" presetClass="path" presetSubtype="0" accel="50000" decel="50000" fill="hold" grpId="0" nodeType="withEffect">
                                  <p:stCondLst>
                                    <p:cond delay="0"/>
                                  </p:stCondLst>
                                  <p:childTnLst>
                                    <p:animMotion origin="layout" path="M -3.33333E-6 -4.07407E-6 L 0.00417 -0.55185 " pathEditMode="relative" rAng="0" ptsTypes="AA">
                                      <p:cBhvr>
                                        <p:cTn id="48" dur="2000" fill="hold"/>
                                        <p:tgtEl>
                                          <p:spTgt spid="117"/>
                                        </p:tgtEl>
                                        <p:attrNameLst>
                                          <p:attrName>ppt_x</p:attrName>
                                          <p:attrName>ppt_y</p:attrName>
                                        </p:attrNameLst>
                                      </p:cBhvr>
                                      <p:rCtr x="208" y="-27593"/>
                                    </p:animMotion>
                                  </p:childTnLst>
                                </p:cTn>
                              </p:par>
                              <p:par>
                                <p:cTn id="49" presetID="42" presetClass="path" presetSubtype="0" accel="50000" decel="50000" fill="hold" nodeType="withEffect">
                                  <p:stCondLst>
                                    <p:cond delay="0"/>
                                  </p:stCondLst>
                                  <p:childTnLst>
                                    <p:animMotion origin="layout" path="M -1.66667E-6 -2.96296E-6 L 0.00287 -0.58426 " pathEditMode="relative" rAng="0" ptsTypes="AA">
                                      <p:cBhvr>
                                        <p:cTn id="50" dur="2000" fill="hold"/>
                                        <p:tgtEl>
                                          <p:spTgt spid="125"/>
                                        </p:tgtEl>
                                        <p:attrNameLst>
                                          <p:attrName>ppt_x</p:attrName>
                                          <p:attrName>ppt_y</p:attrName>
                                        </p:attrNameLst>
                                      </p:cBhvr>
                                      <p:rCtr x="143" y="-29213"/>
                                    </p:animMotion>
                                  </p:childTnLst>
                                </p:cTn>
                              </p:par>
                              <p:par>
                                <p:cTn id="51" presetID="42" presetClass="path" presetSubtype="0" accel="50000" decel="50000" fill="hold" nodeType="withEffect">
                                  <p:stCondLst>
                                    <p:cond delay="0"/>
                                  </p:stCondLst>
                                  <p:childTnLst>
                                    <p:animMotion origin="layout" path="M 1.66667E-6 -2.96296E-6 L -0.003 -0.58657 " pathEditMode="relative" rAng="0" ptsTypes="AA">
                                      <p:cBhvr>
                                        <p:cTn id="52" dur="2000" fill="hold"/>
                                        <p:tgtEl>
                                          <p:spTgt spid="129"/>
                                        </p:tgtEl>
                                        <p:attrNameLst>
                                          <p:attrName>ppt_x</p:attrName>
                                          <p:attrName>ppt_y</p:attrName>
                                        </p:attrNameLst>
                                      </p:cBhvr>
                                      <p:rCtr x="-156" y="-29329"/>
                                    </p:animMotion>
                                  </p:childTnLst>
                                </p:cTn>
                              </p:par>
                              <p:par>
                                <p:cTn id="53" presetID="2" presetClass="entr" presetSubtype="4"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250" fill="hold"/>
                                        <p:tgtEl>
                                          <p:spTgt spid="16"/>
                                        </p:tgtEl>
                                        <p:attrNameLst>
                                          <p:attrName>ppt_x</p:attrName>
                                        </p:attrNameLst>
                                      </p:cBhvr>
                                      <p:tavLst>
                                        <p:tav tm="0">
                                          <p:val>
                                            <p:strVal val="#ppt_x"/>
                                          </p:val>
                                        </p:tav>
                                        <p:tav tm="100000">
                                          <p:val>
                                            <p:strVal val="#ppt_x"/>
                                          </p:val>
                                        </p:tav>
                                      </p:tavLst>
                                    </p:anim>
                                    <p:anim calcmode="lin" valueType="num">
                                      <p:cBhvr additive="base">
                                        <p:cTn id="56" dur="1250" fill="hold"/>
                                        <p:tgtEl>
                                          <p:spTgt spid="16"/>
                                        </p:tgtEl>
                                        <p:attrNameLst>
                                          <p:attrName>ppt_y</p:attrName>
                                        </p:attrNameLst>
                                      </p:cBhvr>
                                      <p:tavLst>
                                        <p:tav tm="0">
                                          <p:val>
                                            <p:strVal val="1+#ppt_h/2"/>
                                          </p:val>
                                        </p:tav>
                                        <p:tav tm="100000">
                                          <p:val>
                                            <p:strVal val="#ppt_y"/>
                                          </p:val>
                                        </p:tav>
                                      </p:tavLst>
                                    </p:anim>
                                  </p:childTnLst>
                                </p:cTn>
                              </p:par>
                              <p:par>
                                <p:cTn id="57" presetID="42" presetClass="path" presetSubtype="0" accel="50000" decel="50000" fill="hold" grpId="0" nodeType="withEffect">
                                  <p:stCondLst>
                                    <p:cond delay="0"/>
                                  </p:stCondLst>
                                  <p:childTnLst>
                                    <p:animMotion origin="layout" path="M -3.125E-6 3.7037E-7 L 0.00417 -0.55185 " pathEditMode="relative" rAng="0" ptsTypes="AA">
                                      <p:cBhvr>
                                        <p:cTn id="58" dur="2000" fill="hold"/>
                                        <p:tgtEl>
                                          <p:spTgt spid="16"/>
                                        </p:tgtEl>
                                        <p:attrNameLst>
                                          <p:attrName>ppt_x</p:attrName>
                                          <p:attrName>ppt_y</p:attrName>
                                        </p:attrNameLst>
                                      </p:cBhvr>
                                      <p:rCtr x="208" y="-27593"/>
                                    </p:animMotion>
                                  </p:childTnLst>
                                </p:cTn>
                              </p:par>
                              <p:par>
                                <p:cTn id="59" presetID="42" presetClass="path" presetSubtype="0" accel="50000" decel="50000" fill="hold" grpId="1" nodeType="withEffect">
                                  <p:stCondLst>
                                    <p:cond delay="0"/>
                                  </p:stCondLst>
                                  <p:childTnLst>
                                    <p:animMotion origin="layout" path="M -2.70833E-6 -3.7037E-7 L -0.00065 -0.82917 " pathEditMode="relative" rAng="0" ptsTypes="AA">
                                      <p:cBhvr>
                                        <p:cTn id="60"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FCF7C5-B50C-9DD1-BE5D-8ABFC53F7E97}"/>
              </a:ext>
            </a:extLst>
          </p:cNvPr>
          <p:cNvSpPr/>
          <p:nvPr/>
        </p:nvSpPr>
        <p:spPr>
          <a:xfrm>
            <a:off x="1088312" y="389709"/>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CDC6EB0-5175-9359-9F4C-501EEE5D4EF6}"/>
              </a:ext>
            </a:extLst>
          </p:cNvPr>
          <p:cNvGrpSpPr/>
          <p:nvPr/>
        </p:nvGrpSpPr>
        <p:grpSpPr>
          <a:xfrm>
            <a:off x="624072" y="259480"/>
            <a:ext cx="979382" cy="979382"/>
            <a:chOff x="634259" y="586634"/>
            <a:chExt cx="979382" cy="979382"/>
          </a:xfrm>
        </p:grpSpPr>
        <p:sp>
          <p:nvSpPr>
            <p:cNvPr id="4" name="Oval 3">
              <a:extLst>
                <a:ext uri="{FF2B5EF4-FFF2-40B4-BE49-F238E27FC236}">
                  <a16:creationId xmlns:a16="http://schemas.microsoft.com/office/drawing/2014/main" id="{FADBCE08-C670-1EAE-0D14-88E8AEFB6452}"/>
                </a:ext>
              </a:extLst>
            </p:cNvPr>
            <p:cNvSpPr/>
            <p:nvPr/>
          </p:nvSpPr>
          <p:spPr>
            <a:xfrm>
              <a:off x="634259" y="586634"/>
              <a:ext cx="979382" cy="979382"/>
            </a:xfrm>
            <a:prstGeom prst="ellipse">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9CA4DC-D9FA-9C22-0805-47039F78150C}"/>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t>
              </a:r>
            </a:p>
          </p:txBody>
        </p:sp>
        <p:sp>
          <p:nvSpPr>
            <p:cNvPr id="6" name="Block Arc 5">
              <a:extLst>
                <a:ext uri="{FF2B5EF4-FFF2-40B4-BE49-F238E27FC236}">
                  <a16:creationId xmlns:a16="http://schemas.microsoft.com/office/drawing/2014/main" id="{C22CC1B6-293B-FBF7-B5CA-8542D550D5A9}"/>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4B22D9BB-88EA-BE56-67C2-6ACCDA144F17}"/>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DDA03024-E9CC-1794-D88A-298BCE1987E9}"/>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56E7E3CE-6A6A-EBE3-1645-C0FD50BA95C4}"/>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B9460B-86D0-C7E1-5049-674825BBE7DE}"/>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41B7218-4E6A-CAC7-E10D-11563C89A56A}"/>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0B4BE3F-A335-5A81-A2DC-E87A26DA7A30}"/>
              </a:ext>
            </a:extLst>
          </p:cNvPr>
          <p:cNvSpPr txBox="1"/>
          <p:nvPr/>
        </p:nvSpPr>
        <p:spPr>
          <a:xfrm>
            <a:off x="1674892" y="509786"/>
            <a:ext cx="1991359" cy="523220"/>
          </a:xfrm>
          <a:prstGeom prst="rect">
            <a:avLst/>
          </a:prstGeom>
          <a:noFill/>
        </p:spPr>
        <p:txBody>
          <a:bodyPr wrap="square" rtlCol="0">
            <a:spAutoFit/>
          </a:bodyPr>
          <a:lstStyle/>
          <a:p>
            <a:r>
              <a:rPr lang="en-US" sz="2800" b="1">
                <a:solidFill>
                  <a:schemeClr val="bg1"/>
                </a:solidFill>
              </a:rPr>
              <a:t>CÂU HỎI 1</a:t>
            </a:r>
          </a:p>
        </p:txBody>
      </p:sp>
      <p:grpSp>
        <p:nvGrpSpPr>
          <p:cNvPr id="13" name="Group 12">
            <a:extLst>
              <a:ext uri="{FF2B5EF4-FFF2-40B4-BE49-F238E27FC236}">
                <a16:creationId xmlns:a16="http://schemas.microsoft.com/office/drawing/2014/main" id="{870E3DD0-6394-E7CF-8391-77BE3A68B554}"/>
              </a:ext>
            </a:extLst>
          </p:cNvPr>
          <p:cNvGrpSpPr/>
          <p:nvPr/>
        </p:nvGrpSpPr>
        <p:grpSpPr>
          <a:xfrm>
            <a:off x="634051" y="1405886"/>
            <a:ext cx="11059888" cy="4383314"/>
            <a:chOff x="566057" y="1528989"/>
            <a:chExt cx="11059888" cy="4383314"/>
          </a:xfrm>
        </p:grpSpPr>
        <p:sp>
          <p:nvSpPr>
            <p:cNvPr id="14" name="Rectangle: Rounded Corners 13">
              <a:extLst>
                <a:ext uri="{FF2B5EF4-FFF2-40B4-BE49-F238E27FC236}">
                  <a16:creationId xmlns:a16="http://schemas.microsoft.com/office/drawing/2014/main" id="{27F89C9D-5CE4-9720-C6FE-50C518F2B0C7}"/>
                </a:ext>
              </a:extLst>
            </p:cNvPr>
            <p:cNvSpPr/>
            <p:nvPr/>
          </p:nvSpPr>
          <p:spPr>
            <a:xfrm>
              <a:off x="566057" y="1528989"/>
              <a:ext cx="11059888" cy="4383314"/>
            </a:xfrm>
            <a:prstGeom prst="roundRect">
              <a:avLst>
                <a:gd name="adj" fmla="val 8921"/>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B0A256-C25C-14C7-D2DA-9584DF9830F1}"/>
                </a:ext>
              </a:extLst>
            </p:cNvPr>
            <p:cNvSpPr txBox="1"/>
            <p:nvPr/>
          </p:nvSpPr>
          <p:spPr>
            <a:xfrm>
              <a:off x="718475" y="1703757"/>
              <a:ext cx="10726056" cy="1431930"/>
            </a:xfrm>
            <a:prstGeom prst="rect">
              <a:avLst/>
            </a:prstGeom>
            <a:noFill/>
          </p:spPr>
          <p:txBody>
            <a:bodyPr wrap="square" rtlCol="0">
              <a:spAutoFit/>
            </a:bodyPr>
            <a:lstStyle/>
            <a:p>
              <a:pPr algn="just">
                <a:lnSpc>
                  <a:spcPct val="125000"/>
                </a:lnSpc>
              </a:pPr>
              <a:r>
                <a:rPr lang="vi-VN" sz="2400" b="1" dirty="0"/>
                <a:t>Quan sát hình 10.1, xác định giá trị phân tử khối của naphtalene và phenol. Biết phân tử khối tương ứng với peak có cường độ tương đối lớn nhất hiển thị trên phổ khối lượn</a:t>
              </a:r>
              <a:r>
                <a:rPr lang="en-US" sz="2400" b="1" dirty="0">
                  <a:latin typeface="Arial" panose="020B0604020202020204" pitchFamily="34" charset="0"/>
                  <a:cs typeface="Arial" panose="020B0604020202020204" pitchFamily="34" charset="0"/>
                </a:rPr>
                <a:t>g</a:t>
              </a:r>
              <a:endParaRPr lang="vi-VN" sz="2400" b="1" dirty="0">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0652F341-CEC5-7BE2-4200-3B40A49549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17" name="Graphic 16">
            <a:extLst>
              <a:ext uri="{FF2B5EF4-FFF2-40B4-BE49-F238E27FC236}">
                <a16:creationId xmlns:a16="http://schemas.microsoft.com/office/drawing/2014/main" id="{EDF92251-A07A-FDF5-0F86-93EEF06F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15650">
            <a:off x="-139926" y="5658460"/>
            <a:ext cx="1059418" cy="1334082"/>
          </a:xfrm>
          <a:prstGeom prst="rect">
            <a:avLst/>
          </a:prstGeom>
        </p:spPr>
      </p:pic>
      <p:pic>
        <p:nvPicPr>
          <p:cNvPr id="18" name="Graphic 17">
            <a:extLst>
              <a:ext uri="{FF2B5EF4-FFF2-40B4-BE49-F238E27FC236}">
                <a16:creationId xmlns:a16="http://schemas.microsoft.com/office/drawing/2014/main" id="{BC86B077-323D-62DE-DA88-BAC463A042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86390">
            <a:off x="11333462" y="5142781"/>
            <a:ext cx="1045426" cy="1844870"/>
          </a:xfrm>
          <a:prstGeom prst="rect">
            <a:avLst/>
          </a:prstGeom>
        </p:spPr>
      </p:pic>
      <p:pic>
        <p:nvPicPr>
          <p:cNvPr id="19" name="Graphic 18">
            <a:extLst>
              <a:ext uri="{FF2B5EF4-FFF2-40B4-BE49-F238E27FC236}">
                <a16:creationId xmlns:a16="http://schemas.microsoft.com/office/drawing/2014/main" id="{A359D649-FCD0-3B7B-F14A-CA66E25C80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00851" y="6203101"/>
            <a:ext cx="516394" cy="516394"/>
          </a:xfrm>
          <a:prstGeom prst="rect">
            <a:avLst/>
          </a:prstGeom>
        </p:spPr>
      </p:pic>
      <p:pic>
        <p:nvPicPr>
          <p:cNvPr id="20" name="Graphic 19">
            <a:extLst>
              <a:ext uri="{FF2B5EF4-FFF2-40B4-BE49-F238E27FC236}">
                <a16:creationId xmlns:a16="http://schemas.microsoft.com/office/drawing/2014/main" id="{68CA3CFF-6E02-62E2-293A-EC3BCBE222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8901" y="6256693"/>
            <a:ext cx="503974" cy="503974"/>
          </a:xfrm>
          <a:prstGeom prst="rect">
            <a:avLst/>
          </a:prstGeom>
        </p:spPr>
      </p:pic>
      <p:pic>
        <p:nvPicPr>
          <p:cNvPr id="3074" name="Picture 2" descr="Quan sát hình 10.1, xác định giá trị phân tử khối của naphtalene và phenol. Biết phân tử khối tương ứng với peak có cường độ tương đối lớn nhất hiển thị trên phổ khối lượng">
            <a:extLst>
              <a:ext uri="{FF2B5EF4-FFF2-40B4-BE49-F238E27FC236}">
                <a16:creationId xmlns:a16="http://schemas.microsoft.com/office/drawing/2014/main" id="{99C33E47-1E2B-AE9E-18E7-46A0D9AD2DB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0407"/>
          <a:stretch/>
        </p:blipFill>
        <p:spPr bwMode="auto">
          <a:xfrm>
            <a:off x="2531944" y="3064177"/>
            <a:ext cx="7128111" cy="260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486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FCF7C5-B50C-9DD1-BE5D-8ABFC53F7E97}"/>
              </a:ext>
            </a:extLst>
          </p:cNvPr>
          <p:cNvSpPr/>
          <p:nvPr/>
        </p:nvSpPr>
        <p:spPr>
          <a:xfrm>
            <a:off x="1088312" y="389709"/>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CDC6EB0-5175-9359-9F4C-501EEE5D4EF6}"/>
              </a:ext>
            </a:extLst>
          </p:cNvPr>
          <p:cNvGrpSpPr/>
          <p:nvPr/>
        </p:nvGrpSpPr>
        <p:grpSpPr>
          <a:xfrm>
            <a:off x="624072" y="259480"/>
            <a:ext cx="979382" cy="979382"/>
            <a:chOff x="634259" y="586634"/>
            <a:chExt cx="979382" cy="979382"/>
          </a:xfrm>
        </p:grpSpPr>
        <p:sp>
          <p:nvSpPr>
            <p:cNvPr id="4" name="Oval 3">
              <a:extLst>
                <a:ext uri="{FF2B5EF4-FFF2-40B4-BE49-F238E27FC236}">
                  <a16:creationId xmlns:a16="http://schemas.microsoft.com/office/drawing/2014/main" id="{FADBCE08-C670-1EAE-0D14-88E8AEFB6452}"/>
                </a:ext>
              </a:extLst>
            </p:cNvPr>
            <p:cNvSpPr/>
            <p:nvPr/>
          </p:nvSpPr>
          <p:spPr>
            <a:xfrm>
              <a:off x="634259" y="586634"/>
              <a:ext cx="979382" cy="979382"/>
            </a:xfrm>
            <a:prstGeom prst="ellipse">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9CA4DC-D9FA-9C22-0805-47039F78150C}"/>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t>
              </a:r>
            </a:p>
          </p:txBody>
        </p:sp>
        <p:sp>
          <p:nvSpPr>
            <p:cNvPr id="6" name="Block Arc 5">
              <a:extLst>
                <a:ext uri="{FF2B5EF4-FFF2-40B4-BE49-F238E27FC236}">
                  <a16:creationId xmlns:a16="http://schemas.microsoft.com/office/drawing/2014/main" id="{C22CC1B6-293B-FBF7-B5CA-8542D550D5A9}"/>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4B22D9BB-88EA-BE56-67C2-6ACCDA144F17}"/>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DDA03024-E9CC-1794-D88A-298BCE1987E9}"/>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56E7E3CE-6A6A-EBE3-1645-C0FD50BA95C4}"/>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B9460B-86D0-C7E1-5049-674825BBE7DE}"/>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41B7218-4E6A-CAC7-E10D-11563C89A56A}"/>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0B4BE3F-A335-5A81-A2DC-E87A26DA7A30}"/>
              </a:ext>
            </a:extLst>
          </p:cNvPr>
          <p:cNvSpPr txBox="1"/>
          <p:nvPr/>
        </p:nvSpPr>
        <p:spPr>
          <a:xfrm>
            <a:off x="1674892" y="509786"/>
            <a:ext cx="1991359" cy="523220"/>
          </a:xfrm>
          <a:prstGeom prst="rect">
            <a:avLst/>
          </a:prstGeom>
          <a:noFill/>
        </p:spPr>
        <p:txBody>
          <a:bodyPr wrap="square" rtlCol="0">
            <a:spAutoFit/>
          </a:bodyPr>
          <a:lstStyle/>
          <a:p>
            <a:r>
              <a:rPr lang="en-US" sz="2800" b="1" dirty="0">
                <a:solidFill>
                  <a:schemeClr val="bg1"/>
                </a:solidFill>
              </a:rPr>
              <a:t>CÂU HỎI 1</a:t>
            </a:r>
          </a:p>
        </p:txBody>
      </p:sp>
      <p:pic>
        <p:nvPicPr>
          <p:cNvPr id="16" name="Graphic 15">
            <a:extLst>
              <a:ext uri="{FF2B5EF4-FFF2-40B4-BE49-F238E27FC236}">
                <a16:creationId xmlns:a16="http://schemas.microsoft.com/office/drawing/2014/main" id="{0652F341-CEC5-7BE2-4200-3B40A49549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17" name="Graphic 16">
            <a:extLst>
              <a:ext uri="{FF2B5EF4-FFF2-40B4-BE49-F238E27FC236}">
                <a16:creationId xmlns:a16="http://schemas.microsoft.com/office/drawing/2014/main" id="{EDF92251-A07A-FDF5-0F86-93EEF06F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15650">
            <a:off x="-139926" y="5658460"/>
            <a:ext cx="1059418" cy="1334082"/>
          </a:xfrm>
          <a:prstGeom prst="rect">
            <a:avLst/>
          </a:prstGeom>
        </p:spPr>
      </p:pic>
      <p:pic>
        <p:nvPicPr>
          <p:cNvPr id="18" name="Graphic 17">
            <a:extLst>
              <a:ext uri="{FF2B5EF4-FFF2-40B4-BE49-F238E27FC236}">
                <a16:creationId xmlns:a16="http://schemas.microsoft.com/office/drawing/2014/main" id="{BC86B077-323D-62DE-DA88-BAC463A042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86390">
            <a:off x="11333462" y="5142781"/>
            <a:ext cx="1045426" cy="1844870"/>
          </a:xfrm>
          <a:prstGeom prst="rect">
            <a:avLst/>
          </a:prstGeom>
        </p:spPr>
      </p:pic>
      <p:pic>
        <p:nvPicPr>
          <p:cNvPr id="19" name="Graphic 18">
            <a:extLst>
              <a:ext uri="{FF2B5EF4-FFF2-40B4-BE49-F238E27FC236}">
                <a16:creationId xmlns:a16="http://schemas.microsoft.com/office/drawing/2014/main" id="{A359D649-FCD0-3B7B-F14A-CA66E25C80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00851" y="6203101"/>
            <a:ext cx="516394" cy="516394"/>
          </a:xfrm>
          <a:prstGeom prst="rect">
            <a:avLst/>
          </a:prstGeom>
        </p:spPr>
      </p:pic>
      <p:pic>
        <p:nvPicPr>
          <p:cNvPr id="20" name="Graphic 19">
            <a:extLst>
              <a:ext uri="{FF2B5EF4-FFF2-40B4-BE49-F238E27FC236}">
                <a16:creationId xmlns:a16="http://schemas.microsoft.com/office/drawing/2014/main" id="{68CA3CFF-6E02-62E2-293A-EC3BCBE222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8901" y="6256693"/>
            <a:ext cx="503974" cy="503974"/>
          </a:xfrm>
          <a:prstGeom prst="rect">
            <a:avLst/>
          </a:prstGeom>
        </p:spPr>
      </p:pic>
      <p:grpSp>
        <p:nvGrpSpPr>
          <p:cNvPr id="21" name="Group 20">
            <a:extLst>
              <a:ext uri="{FF2B5EF4-FFF2-40B4-BE49-F238E27FC236}">
                <a16:creationId xmlns:a16="http://schemas.microsoft.com/office/drawing/2014/main" id="{3E8ABCB3-0811-AC2D-8D88-FA4424F541A2}"/>
              </a:ext>
            </a:extLst>
          </p:cNvPr>
          <p:cNvGrpSpPr/>
          <p:nvPr/>
        </p:nvGrpSpPr>
        <p:grpSpPr>
          <a:xfrm>
            <a:off x="4860646" y="1393923"/>
            <a:ext cx="1773237" cy="637314"/>
            <a:chOff x="3448049" y="3534636"/>
            <a:chExt cx="1773237" cy="637314"/>
          </a:xfrm>
        </p:grpSpPr>
        <p:sp>
          <p:nvSpPr>
            <p:cNvPr id="22" name="Rectangle: Rounded Corners 21">
              <a:extLst>
                <a:ext uri="{FF2B5EF4-FFF2-40B4-BE49-F238E27FC236}">
                  <a16:creationId xmlns:a16="http://schemas.microsoft.com/office/drawing/2014/main" id="{2768E4BE-F0CE-59C2-FC7B-2944C244D0BE}"/>
                </a:ext>
              </a:extLst>
            </p:cNvPr>
            <p:cNvSpPr/>
            <p:nvPr/>
          </p:nvSpPr>
          <p:spPr>
            <a:xfrm>
              <a:off x="3733799" y="3604039"/>
              <a:ext cx="1487487" cy="4869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39213AA-AD3A-E0AF-7783-C66261CF5C98}"/>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24" name="TextBox 23">
              <a:extLst>
                <a:ext uri="{FF2B5EF4-FFF2-40B4-BE49-F238E27FC236}">
                  <a16:creationId xmlns:a16="http://schemas.microsoft.com/office/drawing/2014/main" id="{D72279F1-7013-5DBF-C480-76F74FB13F33}"/>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Lời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giải</a:t>
              </a:r>
              <a:endParaRPr lang="en-US" sz="2200" b="1" dirty="0">
                <a:solidFill>
                  <a:schemeClr val="bg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3F3F087-A35C-732C-0E78-41D0D8B546CC}"/>
              </a:ext>
            </a:extLst>
          </p:cNvPr>
          <p:cNvGrpSpPr/>
          <p:nvPr/>
        </p:nvGrpSpPr>
        <p:grpSpPr>
          <a:xfrm>
            <a:off x="1415484" y="2325487"/>
            <a:ext cx="9161241" cy="758299"/>
            <a:chOff x="3076141" y="3237768"/>
            <a:chExt cx="9161241" cy="758299"/>
          </a:xfrm>
        </p:grpSpPr>
        <p:sp>
          <p:nvSpPr>
            <p:cNvPr id="26" name="TextBox 25">
              <a:extLst>
                <a:ext uri="{FF2B5EF4-FFF2-40B4-BE49-F238E27FC236}">
                  <a16:creationId xmlns:a16="http://schemas.microsoft.com/office/drawing/2014/main" id="{3DAB88A4-DF37-D97E-5DD2-7EFCBC2DFF15}"/>
                </a:ext>
              </a:extLst>
            </p:cNvPr>
            <p:cNvSpPr txBox="1"/>
            <p:nvPr/>
          </p:nvSpPr>
          <p:spPr>
            <a:xfrm>
              <a:off x="3715150" y="3237768"/>
              <a:ext cx="8522232" cy="508601"/>
            </a:xfrm>
            <a:prstGeom prst="rect">
              <a:avLst/>
            </a:prstGeom>
            <a:noFill/>
          </p:spPr>
          <p:txBody>
            <a:bodyPr wrap="square" rtlCol="0">
              <a:spAutoFit/>
            </a:bodyPr>
            <a:lstStyle/>
            <a:p>
              <a:pPr>
                <a:lnSpc>
                  <a:spcPct val="125000"/>
                </a:lnSpc>
              </a:pPr>
              <a:r>
                <a:rPr lang="vi-VN" sz="2400" b="0" i="0" dirty="0">
                  <a:solidFill>
                    <a:srgbClr val="333333"/>
                  </a:solidFill>
                  <a:effectLst/>
                </a:rPr>
                <a:t>Phân tử khối của naphtalene và phenol lần lượt là 128, 94</a:t>
              </a:r>
              <a:endParaRPr lang="vi-VN" sz="2200" dirty="0"/>
            </a:p>
          </p:txBody>
        </p:sp>
        <p:pic>
          <p:nvPicPr>
            <p:cNvPr id="27" name="Picture 26">
              <a:extLst>
                <a:ext uri="{FF2B5EF4-FFF2-40B4-BE49-F238E27FC236}">
                  <a16:creationId xmlns:a16="http://schemas.microsoft.com/office/drawing/2014/main" id="{8D6EAEEE-F07C-B66B-B80E-46D08C1E93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76141" y="3378309"/>
              <a:ext cx="617758" cy="617758"/>
            </a:xfrm>
            <a:prstGeom prst="rect">
              <a:avLst/>
            </a:prstGeom>
          </p:spPr>
        </p:pic>
      </p:grpSp>
    </p:spTree>
    <p:extLst>
      <p:ext uri="{BB962C8B-B14F-4D97-AF65-F5344CB8AC3E}">
        <p14:creationId xmlns:p14="http://schemas.microsoft.com/office/powerpoint/2010/main" val="960785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72D93-3289-81AC-3DFF-21FC6540E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grpSp>
        <p:nvGrpSpPr>
          <p:cNvPr id="2" name="Group 1">
            <a:extLst>
              <a:ext uri="{FF2B5EF4-FFF2-40B4-BE49-F238E27FC236}">
                <a16:creationId xmlns:a16="http://schemas.microsoft.com/office/drawing/2014/main" id="{9E71EABD-D51C-6F96-DB1A-42C810712E49}"/>
              </a:ext>
            </a:extLst>
          </p:cNvPr>
          <p:cNvGrpSpPr/>
          <p:nvPr/>
        </p:nvGrpSpPr>
        <p:grpSpPr>
          <a:xfrm>
            <a:off x="1943509" y="2879747"/>
            <a:ext cx="8128000" cy="1098506"/>
            <a:chOff x="2032000" y="657386"/>
            <a:chExt cx="8128000" cy="1098506"/>
          </a:xfrm>
        </p:grpSpPr>
        <p:sp>
          <p:nvSpPr>
            <p:cNvPr id="3" name="Rectangle: Rounded Corners 2">
              <a:extLst>
                <a:ext uri="{FF2B5EF4-FFF2-40B4-BE49-F238E27FC236}">
                  <a16:creationId xmlns:a16="http://schemas.microsoft.com/office/drawing/2014/main" id="{1DEBD7D7-C8D5-4F06-B914-266D4D02247A}"/>
                </a:ext>
              </a:extLst>
            </p:cNvPr>
            <p:cNvSpPr/>
            <p:nvPr/>
          </p:nvSpPr>
          <p:spPr>
            <a:xfrm>
              <a:off x="2032000" y="657386"/>
              <a:ext cx="8128000" cy="1098506"/>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nnel URL">
              <a:extLst>
                <a:ext uri="{FF2B5EF4-FFF2-40B4-BE49-F238E27FC236}">
                  <a16:creationId xmlns:a16="http://schemas.microsoft.com/office/drawing/2014/main" id="{9546428A-02A9-9388-50A2-C793E3BD4523}"/>
                </a:ext>
              </a:extLst>
            </p:cNvPr>
            <p:cNvSpPr txBox="1"/>
            <p:nvPr/>
          </p:nvSpPr>
          <p:spPr>
            <a:xfrm>
              <a:off x="2273300" y="786871"/>
              <a:ext cx="7645400" cy="8301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CÔNG THỨC PHÂN TỬ</a:t>
              </a:r>
              <a:endParaRPr kumimoji="0" lang="vi-VN" sz="4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7" name="Channel URL">
            <a:extLst>
              <a:ext uri="{FF2B5EF4-FFF2-40B4-BE49-F238E27FC236}">
                <a16:creationId xmlns:a16="http://schemas.microsoft.com/office/drawing/2014/main" id="{C9A367C6-E59B-464E-9830-B145750B7ECF}"/>
              </a:ext>
            </a:extLst>
          </p:cNvPr>
          <p:cNvSpPr txBox="1"/>
          <p:nvPr/>
        </p:nvSpPr>
        <p:spPr>
          <a:xfrm>
            <a:off x="4369248" y="1716499"/>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II.</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176913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12" name="Group 11">
            <a:extLst>
              <a:ext uri="{FF2B5EF4-FFF2-40B4-BE49-F238E27FC236}">
                <a16:creationId xmlns:a16="http://schemas.microsoft.com/office/drawing/2014/main" id="{70D27394-3E09-8445-A31A-ED6625B0D2F7}"/>
              </a:ext>
            </a:extLst>
          </p:cNvPr>
          <p:cNvGrpSpPr/>
          <p:nvPr/>
        </p:nvGrpSpPr>
        <p:grpSpPr>
          <a:xfrm>
            <a:off x="1897999" y="1059421"/>
            <a:ext cx="8396002" cy="970266"/>
            <a:chOff x="2216825" y="598014"/>
            <a:chExt cx="8396002" cy="970266"/>
          </a:xfrm>
        </p:grpSpPr>
        <p:sp>
          <p:nvSpPr>
            <p:cNvPr id="2" name="TextBox 1">
              <a:extLst>
                <a:ext uri="{FF2B5EF4-FFF2-40B4-BE49-F238E27FC236}">
                  <a16:creationId xmlns:a16="http://schemas.microsoft.com/office/drawing/2014/main" id="{5D23FC3E-A3F4-118C-ACDE-03E53A415D5D}"/>
                </a:ext>
              </a:extLst>
            </p:cNvPr>
            <p:cNvSpPr txBox="1"/>
            <p:nvPr/>
          </p:nvSpPr>
          <p:spPr>
            <a:xfrm>
              <a:off x="2917227" y="598014"/>
              <a:ext cx="7695600" cy="970266"/>
            </a:xfrm>
            <a:prstGeom prst="rect">
              <a:avLst/>
            </a:prstGeom>
            <a:noFill/>
          </p:spPr>
          <p:txBody>
            <a:bodyPr wrap="square" rtlCol="0">
              <a:spAutoFit/>
            </a:bodyPr>
            <a:lstStyle/>
            <a:p>
              <a:pPr algn="just">
                <a:lnSpc>
                  <a:spcPct val="125000"/>
                </a:lnSpc>
              </a:pPr>
              <a:r>
                <a:rPr lang="en-US" sz="2400" b="1" dirty="0" err="1">
                  <a:solidFill>
                    <a:srgbClr val="C00000"/>
                  </a:solidFill>
                  <a:latin typeface="Arial" panose="020B0604020202020204" pitchFamily="34" charset="0"/>
                  <a:cs typeface="Arial" panose="020B0604020202020204" pitchFamily="34" charset="0"/>
                </a:rPr>
                <a:t>Công</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thức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phân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tử</a:t>
              </a:r>
              <a:r>
                <a:rPr lang="en-US" sz="2400" b="1" dirty="0">
                  <a:solidFill>
                    <a:srgbClr val="C0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DB18BD-E7C5-D5A7-A88E-8A1BE1B686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16825" y="759500"/>
              <a:ext cx="688300" cy="688300"/>
            </a:xfrm>
            <a:prstGeom prst="rect">
              <a:avLst/>
            </a:prstGeom>
          </p:spPr>
        </p:pic>
      </p:grpSp>
      <p:sp>
        <p:nvSpPr>
          <p:cNvPr id="4" name="Rectangle: Rounded Corners 3">
            <a:extLst>
              <a:ext uri="{FF2B5EF4-FFF2-40B4-BE49-F238E27FC236}">
                <a16:creationId xmlns:a16="http://schemas.microsoft.com/office/drawing/2014/main" id="{4F261924-BBEC-A161-5EF6-00DE1D15F0B9}"/>
              </a:ext>
            </a:extLst>
          </p:cNvPr>
          <p:cNvSpPr/>
          <p:nvPr/>
        </p:nvSpPr>
        <p:spPr>
          <a:xfrm>
            <a:off x="2880852" y="-188787"/>
            <a:ext cx="6430296"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B5DDB6-9FF4-1BC9-4F08-DDBF4F454105}"/>
              </a:ext>
            </a:extLst>
          </p:cNvPr>
          <p:cNvSpPr txBox="1"/>
          <p:nvPr/>
        </p:nvSpPr>
        <p:spPr>
          <a:xfrm>
            <a:off x="4157121" y="113853"/>
            <a:ext cx="3575018" cy="461665"/>
          </a:xfrm>
          <a:prstGeom prst="rect">
            <a:avLst/>
          </a:prstGeom>
          <a:noFill/>
        </p:spPr>
        <p:txBody>
          <a:bodyPr wrap="none" rtlCol="0">
            <a:spAutoFit/>
          </a:bodyPr>
          <a:lstStyle/>
          <a:p>
            <a:r>
              <a:rPr lang="en-US" sz="2400" b="1" dirty="0">
                <a:solidFill>
                  <a:schemeClr val="bg1"/>
                </a:solidFill>
              </a:rPr>
              <a:t>LẬP CÔNG THỨC PHÂN TỬ</a:t>
            </a:r>
          </a:p>
        </p:txBody>
      </p:sp>
      <p:sp>
        <p:nvSpPr>
          <p:cNvPr id="20" name="TextBox 19">
            <a:extLst>
              <a:ext uri="{FF2B5EF4-FFF2-40B4-BE49-F238E27FC236}">
                <a16:creationId xmlns:a16="http://schemas.microsoft.com/office/drawing/2014/main" id="{B8730DD2-9B43-09A8-40B5-F737214DB3C5}"/>
              </a:ext>
            </a:extLst>
          </p:cNvPr>
          <p:cNvSpPr txBox="1"/>
          <p:nvPr/>
        </p:nvSpPr>
        <p:spPr>
          <a:xfrm>
            <a:off x="2242149" y="4924982"/>
            <a:ext cx="295915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Ethylene (C</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H</a:t>
            </a:r>
            <a:r>
              <a:rPr lang="en-US" sz="2800" baseline="-250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a:t>
            </a:r>
            <a:endParaRPr lang="en-US" sz="2800" baseline="-25000" dirty="0">
              <a:latin typeface="Arial" panose="020B0604020202020204" pitchFamily="34" charset="0"/>
              <a:cs typeface="Arial" panose="020B0604020202020204" pitchFamily="34" charset="0"/>
            </a:endParaRPr>
          </a:p>
        </p:txBody>
      </p:sp>
      <p:pic>
        <p:nvPicPr>
          <p:cNvPr id="4098" name="Picture 2" descr="Ethylen – Wikipedia tiếng Việt">
            <a:extLst>
              <a:ext uri="{FF2B5EF4-FFF2-40B4-BE49-F238E27FC236}">
                <a16:creationId xmlns:a16="http://schemas.microsoft.com/office/drawing/2014/main" id="{14A887D2-7139-B92D-A17F-336EE2CE71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6474" y="2009713"/>
            <a:ext cx="3370226" cy="28830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object with two black balls&#10;&#10;Description automatically generated">
            <a:extLst>
              <a:ext uri="{FF2B5EF4-FFF2-40B4-BE49-F238E27FC236}">
                <a16:creationId xmlns:a16="http://schemas.microsoft.com/office/drawing/2014/main" id="{45AAD5B7-C3B8-8441-2932-5AA077390B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0784" y="2548980"/>
            <a:ext cx="5672644" cy="1760039"/>
          </a:xfrm>
          <a:prstGeom prst="rect">
            <a:avLst/>
          </a:prstGeom>
        </p:spPr>
      </p:pic>
      <p:pic>
        <p:nvPicPr>
          <p:cNvPr id="18" name="Picture 17" descr="A black object with two black balls&#10;&#10;Description automatically generated">
            <a:extLst>
              <a:ext uri="{FF2B5EF4-FFF2-40B4-BE49-F238E27FC236}">
                <a16:creationId xmlns:a16="http://schemas.microsoft.com/office/drawing/2014/main" id="{DE27A311-4032-A745-47E9-B02DBDA6D32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0784" y="2581203"/>
            <a:ext cx="5672644" cy="1760039"/>
          </a:xfrm>
          <a:prstGeom prst="rect">
            <a:avLst/>
          </a:prstGeom>
        </p:spPr>
      </p:pic>
      <p:sp>
        <p:nvSpPr>
          <p:cNvPr id="21" name="TextBox 20">
            <a:extLst>
              <a:ext uri="{FF2B5EF4-FFF2-40B4-BE49-F238E27FC236}">
                <a16:creationId xmlns:a16="http://schemas.microsoft.com/office/drawing/2014/main" id="{08459FE6-C66E-2776-32C4-3A93E359B163}"/>
              </a:ext>
            </a:extLst>
          </p:cNvPr>
          <p:cNvSpPr txBox="1"/>
          <p:nvPr/>
        </p:nvSpPr>
        <p:spPr>
          <a:xfrm>
            <a:off x="6547530" y="4924982"/>
            <a:ext cx="295915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Acetylene (C</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H</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a:t>
            </a:r>
            <a:endParaRPr lang="en-US" sz="28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615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FCF7C5-B50C-9DD1-BE5D-8ABFC53F7E97}"/>
              </a:ext>
            </a:extLst>
          </p:cNvPr>
          <p:cNvSpPr/>
          <p:nvPr/>
        </p:nvSpPr>
        <p:spPr>
          <a:xfrm>
            <a:off x="1088312" y="389709"/>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CDC6EB0-5175-9359-9F4C-501EEE5D4EF6}"/>
              </a:ext>
            </a:extLst>
          </p:cNvPr>
          <p:cNvGrpSpPr/>
          <p:nvPr/>
        </p:nvGrpSpPr>
        <p:grpSpPr>
          <a:xfrm>
            <a:off x="624072" y="259480"/>
            <a:ext cx="979382" cy="979382"/>
            <a:chOff x="634259" y="586634"/>
            <a:chExt cx="979382" cy="979382"/>
          </a:xfrm>
        </p:grpSpPr>
        <p:sp>
          <p:nvSpPr>
            <p:cNvPr id="4" name="Oval 3">
              <a:extLst>
                <a:ext uri="{FF2B5EF4-FFF2-40B4-BE49-F238E27FC236}">
                  <a16:creationId xmlns:a16="http://schemas.microsoft.com/office/drawing/2014/main" id="{FADBCE08-C670-1EAE-0D14-88E8AEFB6452}"/>
                </a:ext>
              </a:extLst>
            </p:cNvPr>
            <p:cNvSpPr/>
            <p:nvPr/>
          </p:nvSpPr>
          <p:spPr>
            <a:xfrm>
              <a:off x="634259" y="586634"/>
              <a:ext cx="979382" cy="979382"/>
            </a:xfrm>
            <a:prstGeom prst="ellipse">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9CA4DC-D9FA-9C22-0805-47039F78150C}"/>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t>
              </a:r>
            </a:p>
          </p:txBody>
        </p:sp>
        <p:sp>
          <p:nvSpPr>
            <p:cNvPr id="6" name="Block Arc 5">
              <a:extLst>
                <a:ext uri="{FF2B5EF4-FFF2-40B4-BE49-F238E27FC236}">
                  <a16:creationId xmlns:a16="http://schemas.microsoft.com/office/drawing/2014/main" id="{C22CC1B6-293B-FBF7-B5CA-8542D550D5A9}"/>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4B22D9BB-88EA-BE56-67C2-6ACCDA144F17}"/>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DDA03024-E9CC-1794-D88A-298BCE1987E9}"/>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56E7E3CE-6A6A-EBE3-1645-C0FD50BA95C4}"/>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B9460B-86D0-C7E1-5049-674825BBE7DE}"/>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41B7218-4E6A-CAC7-E10D-11563C89A56A}"/>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0B4BE3F-A335-5A81-A2DC-E87A26DA7A30}"/>
              </a:ext>
            </a:extLst>
          </p:cNvPr>
          <p:cNvSpPr txBox="1"/>
          <p:nvPr/>
        </p:nvSpPr>
        <p:spPr>
          <a:xfrm>
            <a:off x="1674892" y="509786"/>
            <a:ext cx="1991359" cy="523220"/>
          </a:xfrm>
          <a:prstGeom prst="rect">
            <a:avLst/>
          </a:prstGeom>
          <a:noFill/>
        </p:spPr>
        <p:txBody>
          <a:bodyPr wrap="square" rtlCol="0">
            <a:spAutoFit/>
          </a:bodyPr>
          <a:lstStyle/>
          <a:p>
            <a:r>
              <a:rPr lang="en-US" sz="2800" b="1" dirty="0">
                <a:solidFill>
                  <a:schemeClr val="bg1"/>
                </a:solidFill>
              </a:rPr>
              <a:t>CÂU HỎI 2</a:t>
            </a:r>
          </a:p>
        </p:txBody>
      </p:sp>
      <p:grpSp>
        <p:nvGrpSpPr>
          <p:cNvPr id="13" name="Group 12">
            <a:extLst>
              <a:ext uri="{FF2B5EF4-FFF2-40B4-BE49-F238E27FC236}">
                <a16:creationId xmlns:a16="http://schemas.microsoft.com/office/drawing/2014/main" id="{870E3DD0-6394-E7CF-8391-77BE3A68B554}"/>
              </a:ext>
            </a:extLst>
          </p:cNvPr>
          <p:cNvGrpSpPr/>
          <p:nvPr/>
        </p:nvGrpSpPr>
        <p:grpSpPr>
          <a:xfrm>
            <a:off x="624072" y="1364246"/>
            <a:ext cx="11059888" cy="956953"/>
            <a:chOff x="566057" y="1528989"/>
            <a:chExt cx="11059888" cy="956953"/>
          </a:xfrm>
        </p:grpSpPr>
        <p:sp>
          <p:nvSpPr>
            <p:cNvPr id="14" name="Rectangle: Rounded Corners 13">
              <a:extLst>
                <a:ext uri="{FF2B5EF4-FFF2-40B4-BE49-F238E27FC236}">
                  <a16:creationId xmlns:a16="http://schemas.microsoft.com/office/drawing/2014/main" id="{27F89C9D-5CE4-9720-C6FE-50C518F2B0C7}"/>
                </a:ext>
              </a:extLst>
            </p:cNvPr>
            <p:cNvSpPr/>
            <p:nvPr/>
          </p:nvSpPr>
          <p:spPr>
            <a:xfrm>
              <a:off x="566057" y="1528989"/>
              <a:ext cx="11059888" cy="956953"/>
            </a:xfrm>
            <a:prstGeom prst="roundRect">
              <a:avLst>
                <a:gd name="adj" fmla="val 14252"/>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B0A256-C25C-14C7-D2DA-9584DF9830F1}"/>
                </a:ext>
              </a:extLst>
            </p:cNvPr>
            <p:cNvSpPr txBox="1"/>
            <p:nvPr/>
          </p:nvSpPr>
          <p:spPr>
            <a:xfrm>
              <a:off x="732972" y="1597451"/>
              <a:ext cx="10726056" cy="830997"/>
            </a:xfrm>
            <a:prstGeom prst="rect">
              <a:avLst/>
            </a:prstGeom>
            <a:noFill/>
          </p:spPr>
          <p:txBody>
            <a:bodyPr wrap="square" rtlCol="0">
              <a:spAutoFit/>
            </a:bodyPr>
            <a:lstStyle/>
            <a:p>
              <a:pPr algn="l"/>
              <a:r>
                <a:rPr lang="vi-VN" sz="2400" b="1" i="0" dirty="0">
                  <a:solidFill>
                    <a:srgbClr val="333333"/>
                  </a:solidFill>
                  <a:effectLst/>
                </a:rPr>
                <a:t>Từ phổ khối lượng làm thế nào để xác định phân tử khối của hợp chất hữu cơ cần khảo sát?</a:t>
              </a:r>
            </a:p>
          </p:txBody>
        </p:sp>
      </p:grpSp>
      <p:pic>
        <p:nvPicPr>
          <p:cNvPr id="16" name="Graphic 15">
            <a:extLst>
              <a:ext uri="{FF2B5EF4-FFF2-40B4-BE49-F238E27FC236}">
                <a16:creationId xmlns:a16="http://schemas.microsoft.com/office/drawing/2014/main" id="{0652F341-CEC5-7BE2-4200-3B40A49549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17" name="Graphic 16">
            <a:extLst>
              <a:ext uri="{FF2B5EF4-FFF2-40B4-BE49-F238E27FC236}">
                <a16:creationId xmlns:a16="http://schemas.microsoft.com/office/drawing/2014/main" id="{EDF92251-A07A-FDF5-0F86-93EEF06F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15650">
            <a:off x="-139926" y="5658460"/>
            <a:ext cx="1059418" cy="1334082"/>
          </a:xfrm>
          <a:prstGeom prst="rect">
            <a:avLst/>
          </a:prstGeom>
        </p:spPr>
      </p:pic>
      <p:pic>
        <p:nvPicPr>
          <p:cNvPr id="18" name="Graphic 17">
            <a:extLst>
              <a:ext uri="{FF2B5EF4-FFF2-40B4-BE49-F238E27FC236}">
                <a16:creationId xmlns:a16="http://schemas.microsoft.com/office/drawing/2014/main" id="{BC86B077-323D-62DE-DA88-BAC463A042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86390">
            <a:off x="11333462" y="5142781"/>
            <a:ext cx="1045426" cy="1844870"/>
          </a:xfrm>
          <a:prstGeom prst="rect">
            <a:avLst/>
          </a:prstGeom>
        </p:spPr>
      </p:pic>
      <p:pic>
        <p:nvPicPr>
          <p:cNvPr id="19" name="Graphic 18">
            <a:extLst>
              <a:ext uri="{FF2B5EF4-FFF2-40B4-BE49-F238E27FC236}">
                <a16:creationId xmlns:a16="http://schemas.microsoft.com/office/drawing/2014/main" id="{A359D649-FCD0-3B7B-F14A-CA66E25C80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00851" y="6203101"/>
            <a:ext cx="516394" cy="516394"/>
          </a:xfrm>
          <a:prstGeom prst="rect">
            <a:avLst/>
          </a:prstGeom>
        </p:spPr>
      </p:pic>
      <p:pic>
        <p:nvPicPr>
          <p:cNvPr id="20" name="Graphic 19">
            <a:extLst>
              <a:ext uri="{FF2B5EF4-FFF2-40B4-BE49-F238E27FC236}">
                <a16:creationId xmlns:a16="http://schemas.microsoft.com/office/drawing/2014/main" id="{68CA3CFF-6E02-62E2-293A-EC3BCBE222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8901" y="6256693"/>
            <a:ext cx="503974" cy="503974"/>
          </a:xfrm>
          <a:prstGeom prst="rect">
            <a:avLst/>
          </a:prstGeom>
        </p:spPr>
      </p:pic>
      <p:grpSp>
        <p:nvGrpSpPr>
          <p:cNvPr id="21" name="Group 20">
            <a:extLst>
              <a:ext uri="{FF2B5EF4-FFF2-40B4-BE49-F238E27FC236}">
                <a16:creationId xmlns:a16="http://schemas.microsoft.com/office/drawing/2014/main" id="{3E8ABCB3-0811-AC2D-8D88-FA4424F541A2}"/>
              </a:ext>
            </a:extLst>
          </p:cNvPr>
          <p:cNvGrpSpPr/>
          <p:nvPr/>
        </p:nvGrpSpPr>
        <p:grpSpPr>
          <a:xfrm>
            <a:off x="4801653" y="2515643"/>
            <a:ext cx="1773237" cy="637314"/>
            <a:chOff x="3448049" y="3534636"/>
            <a:chExt cx="1773237" cy="637314"/>
          </a:xfrm>
        </p:grpSpPr>
        <p:sp>
          <p:nvSpPr>
            <p:cNvPr id="22" name="Rectangle: Rounded Corners 21">
              <a:extLst>
                <a:ext uri="{FF2B5EF4-FFF2-40B4-BE49-F238E27FC236}">
                  <a16:creationId xmlns:a16="http://schemas.microsoft.com/office/drawing/2014/main" id="{2768E4BE-F0CE-59C2-FC7B-2944C244D0BE}"/>
                </a:ext>
              </a:extLst>
            </p:cNvPr>
            <p:cNvSpPr/>
            <p:nvPr/>
          </p:nvSpPr>
          <p:spPr>
            <a:xfrm>
              <a:off x="3733799" y="3604039"/>
              <a:ext cx="1487487" cy="4869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39213AA-AD3A-E0AF-7783-C66261CF5C98}"/>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24" name="TextBox 23">
              <a:extLst>
                <a:ext uri="{FF2B5EF4-FFF2-40B4-BE49-F238E27FC236}">
                  <a16:creationId xmlns:a16="http://schemas.microsoft.com/office/drawing/2014/main" id="{D72279F1-7013-5DBF-C480-76F74FB13F33}"/>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Lời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giải</a:t>
              </a:r>
              <a:endParaRPr lang="en-US" sz="2200" b="1" dirty="0">
                <a:solidFill>
                  <a:schemeClr val="bg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3F3F087-A35C-732C-0E78-41D0D8B546CC}"/>
              </a:ext>
            </a:extLst>
          </p:cNvPr>
          <p:cNvGrpSpPr/>
          <p:nvPr/>
        </p:nvGrpSpPr>
        <p:grpSpPr>
          <a:xfrm>
            <a:off x="1791301" y="3647583"/>
            <a:ext cx="8079690" cy="1320298"/>
            <a:chOff x="3076141" y="3237768"/>
            <a:chExt cx="8079690" cy="1320298"/>
          </a:xfrm>
        </p:grpSpPr>
        <p:sp>
          <p:nvSpPr>
            <p:cNvPr id="26" name="TextBox 25">
              <a:extLst>
                <a:ext uri="{FF2B5EF4-FFF2-40B4-BE49-F238E27FC236}">
                  <a16:creationId xmlns:a16="http://schemas.microsoft.com/office/drawing/2014/main" id="{3DAB88A4-DF37-D97E-5DD2-7EFCBC2DFF15}"/>
                </a:ext>
              </a:extLst>
            </p:cNvPr>
            <p:cNvSpPr txBox="1"/>
            <p:nvPr/>
          </p:nvSpPr>
          <p:spPr>
            <a:xfrm>
              <a:off x="3715150" y="3237768"/>
              <a:ext cx="7440681" cy="1320298"/>
            </a:xfrm>
            <a:prstGeom prst="rect">
              <a:avLst/>
            </a:prstGeom>
            <a:noFill/>
          </p:spPr>
          <p:txBody>
            <a:bodyPr wrap="square" rtlCol="0">
              <a:spAutoFit/>
            </a:bodyPr>
            <a:lstStyle/>
            <a:p>
              <a:pPr>
                <a:lnSpc>
                  <a:spcPct val="125000"/>
                </a:lnSpc>
              </a:pPr>
              <a:r>
                <a:rPr lang="vi-VN" sz="2200" dirty="0">
                  <a:latin typeface="Arial" panose="020B0604020202020204" pitchFamily="34" charset="0"/>
                  <a:cs typeface="Arial" panose="020B0604020202020204" pitchFamily="34" charset="0"/>
                </a:rPr>
                <a:t>Từ phổ khối lượng ,thông qua kết quả phổ khối lượng với peak ion phân tử có giá trị m/z lớn nhất để xác định phân tử khối của hợp chất hữu cơ cần khảo sát.</a:t>
              </a:r>
            </a:p>
          </p:txBody>
        </p:sp>
        <p:pic>
          <p:nvPicPr>
            <p:cNvPr id="27" name="Picture 26">
              <a:extLst>
                <a:ext uri="{FF2B5EF4-FFF2-40B4-BE49-F238E27FC236}">
                  <a16:creationId xmlns:a16="http://schemas.microsoft.com/office/drawing/2014/main" id="{8D6EAEEE-F07C-B66B-B80E-46D08C1E93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76141" y="3378309"/>
              <a:ext cx="617758" cy="617758"/>
            </a:xfrm>
            <a:prstGeom prst="rect">
              <a:avLst/>
            </a:prstGeom>
          </p:spPr>
        </p:pic>
      </p:grpSp>
    </p:spTree>
    <p:extLst>
      <p:ext uri="{BB962C8B-B14F-4D97-AF65-F5344CB8AC3E}">
        <p14:creationId xmlns:p14="http://schemas.microsoft.com/office/powerpoint/2010/main" val="3192677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grpSp>
        <p:nvGrpSpPr>
          <p:cNvPr id="12" name="Group 11">
            <a:extLst>
              <a:ext uri="{FF2B5EF4-FFF2-40B4-BE49-F238E27FC236}">
                <a16:creationId xmlns:a16="http://schemas.microsoft.com/office/drawing/2014/main" id="{70D27394-3E09-8445-A31A-ED6625B0D2F7}"/>
              </a:ext>
            </a:extLst>
          </p:cNvPr>
          <p:cNvGrpSpPr/>
          <p:nvPr/>
        </p:nvGrpSpPr>
        <p:grpSpPr>
          <a:xfrm>
            <a:off x="1865935" y="800616"/>
            <a:ext cx="8396002" cy="970266"/>
            <a:chOff x="2216825" y="598014"/>
            <a:chExt cx="8396002" cy="970266"/>
          </a:xfrm>
        </p:grpSpPr>
        <p:sp>
          <p:nvSpPr>
            <p:cNvPr id="2" name="TextBox 1">
              <a:extLst>
                <a:ext uri="{FF2B5EF4-FFF2-40B4-BE49-F238E27FC236}">
                  <a16:creationId xmlns:a16="http://schemas.microsoft.com/office/drawing/2014/main" id="{5D23FC3E-A3F4-118C-ACDE-03E53A415D5D}"/>
                </a:ext>
              </a:extLst>
            </p:cNvPr>
            <p:cNvSpPr txBox="1"/>
            <p:nvPr/>
          </p:nvSpPr>
          <p:spPr>
            <a:xfrm>
              <a:off x="2917227" y="598014"/>
              <a:ext cx="7695600" cy="970266"/>
            </a:xfrm>
            <a:prstGeom prst="rect">
              <a:avLst/>
            </a:prstGeom>
            <a:noFill/>
          </p:spPr>
          <p:txBody>
            <a:bodyPr wrap="square" rtlCol="0">
              <a:spAutoFit/>
            </a:bodyPr>
            <a:lstStyle/>
            <a:p>
              <a:pPr algn="just">
                <a:lnSpc>
                  <a:spcPct val="125000"/>
                </a:lnSpc>
              </a:pP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benzaldehyde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79,25% C, 5,66% H, 15,09% O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DB18BD-E7C5-D5A7-A88E-8A1BE1B686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16825" y="759500"/>
              <a:ext cx="688300" cy="688300"/>
            </a:xfrm>
            <a:prstGeom prst="rect">
              <a:avLst/>
            </a:prstGeom>
          </p:spPr>
        </p:pic>
      </p:grpSp>
      <p:sp>
        <p:nvSpPr>
          <p:cNvPr id="4" name="Rectangle: Rounded Corners 3">
            <a:extLst>
              <a:ext uri="{FF2B5EF4-FFF2-40B4-BE49-F238E27FC236}">
                <a16:creationId xmlns:a16="http://schemas.microsoft.com/office/drawing/2014/main" id="{4F261924-BBEC-A161-5EF6-00DE1D15F0B9}"/>
              </a:ext>
            </a:extLst>
          </p:cNvPr>
          <p:cNvSpPr/>
          <p:nvPr/>
        </p:nvSpPr>
        <p:spPr>
          <a:xfrm>
            <a:off x="2880852" y="-188787"/>
            <a:ext cx="6430296"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B5DDB6-9FF4-1BC9-4F08-DDBF4F454105}"/>
              </a:ext>
            </a:extLst>
          </p:cNvPr>
          <p:cNvSpPr txBox="1"/>
          <p:nvPr/>
        </p:nvSpPr>
        <p:spPr>
          <a:xfrm>
            <a:off x="4157121" y="113853"/>
            <a:ext cx="3575018" cy="461665"/>
          </a:xfrm>
          <a:prstGeom prst="rect">
            <a:avLst/>
          </a:prstGeom>
          <a:noFill/>
        </p:spPr>
        <p:txBody>
          <a:bodyPr wrap="none" rtlCol="0">
            <a:spAutoFit/>
          </a:bodyPr>
          <a:lstStyle/>
          <a:p>
            <a:r>
              <a:rPr lang="en-US" sz="2400" b="1" dirty="0">
                <a:solidFill>
                  <a:schemeClr val="bg1"/>
                </a:solidFill>
              </a:rPr>
              <a:t>LẬP CÔNG THỨC PHÂN TỬ</a:t>
            </a:r>
          </a:p>
        </p:txBody>
      </p:sp>
      <p:pic>
        <p:nvPicPr>
          <p:cNvPr id="19" name="Picture 18">
            <a:extLst>
              <a:ext uri="{FF2B5EF4-FFF2-40B4-BE49-F238E27FC236}">
                <a16:creationId xmlns:a16="http://schemas.microsoft.com/office/drawing/2014/main" id="{7753E4CD-57AC-1BA4-4585-5DAAF67DECC2}"/>
              </a:ext>
            </a:extLst>
          </p:cNvPr>
          <p:cNvPicPr>
            <a:picLocks noChangeAspect="1"/>
          </p:cNvPicPr>
          <p:nvPr/>
        </p:nvPicPr>
        <p:blipFill rotWithShape="1">
          <a:blip r:embed="rId15"/>
          <a:srcRect l="16210" t="30825" r="47742" b="30752"/>
          <a:stretch/>
        </p:blipFill>
        <p:spPr>
          <a:xfrm>
            <a:off x="459871" y="2010155"/>
            <a:ext cx="5704124" cy="3419925"/>
          </a:xfrm>
          <a:prstGeom prst="rect">
            <a:avLst/>
          </a:prstGeom>
        </p:spPr>
      </p:pic>
      <p:sp>
        <p:nvSpPr>
          <p:cNvPr id="8" name="TextBox 7">
            <a:extLst>
              <a:ext uri="{FF2B5EF4-FFF2-40B4-BE49-F238E27FC236}">
                <a16:creationId xmlns:a16="http://schemas.microsoft.com/office/drawing/2014/main" id="{EC13E8B2-553C-6C62-8C24-BD4D5AE3A722}"/>
              </a:ext>
            </a:extLst>
          </p:cNvPr>
          <p:cNvSpPr txBox="1"/>
          <p:nvPr/>
        </p:nvSpPr>
        <p:spPr>
          <a:xfrm>
            <a:off x="6617110" y="2861705"/>
            <a:ext cx="5115019" cy="1446550"/>
          </a:xfrm>
          <a:prstGeom prst="rect">
            <a:avLst/>
          </a:prstGeom>
          <a:noFill/>
        </p:spPr>
        <p:txBody>
          <a:bodyPr wrap="square" rtlCol="0">
            <a:spAutoFit/>
          </a:bodyPr>
          <a:lstStyle/>
          <a:p>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thông</a:t>
            </a:r>
            <a:r>
              <a:rPr lang="en-US" sz="2200" dirty="0">
                <a:latin typeface="Arial" panose="020B0604020202020204" pitchFamily="34" charset="0"/>
                <a:cs typeface="Arial" panose="020B0604020202020204" pitchFamily="34" charset="0"/>
              </a:rPr>
              <a:t> qua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peak ion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m/z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106</a:t>
            </a:r>
            <a:r>
              <a:rPr lang="en-US" sz="2200" dirty="0">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8473BA5A-2B2B-DA28-FAB7-80F912A0D28D}"/>
              </a:ext>
            </a:extLst>
          </p:cNvPr>
          <p:cNvSpPr/>
          <p:nvPr/>
        </p:nvSpPr>
        <p:spPr>
          <a:xfrm>
            <a:off x="5309419" y="2130635"/>
            <a:ext cx="383458" cy="29488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111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15650">
            <a:off x="-139926" y="5658460"/>
            <a:ext cx="1059418" cy="1334082"/>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86390">
            <a:off x="11333462" y="5142781"/>
            <a:ext cx="1045426" cy="1844870"/>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901" y="6256693"/>
            <a:ext cx="503974" cy="503974"/>
          </a:xfrm>
          <a:prstGeom prst="rect">
            <a:avLst/>
          </a:prstGeom>
        </p:spPr>
      </p:pic>
      <p:grpSp>
        <p:nvGrpSpPr>
          <p:cNvPr id="14" name="Group 13">
            <a:extLst>
              <a:ext uri="{FF2B5EF4-FFF2-40B4-BE49-F238E27FC236}">
                <a16:creationId xmlns:a16="http://schemas.microsoft.com/office/drawing/2014/main" id="{C73FAF32-B1B8-E974-E8D1-CEF426162850}"/>
              </a:ext>
            </a:extLst>
          </p:cNvPr>
          <p:cNvGrpSpPr/>
          <p:nvPr/>
        </p:nvGrpSpPr>
        <p:grpSpPr>
          <a:xfrm>
            <a:off x="1700454" y="1211169"/>
            <a:ext cx="9258594" cy="4593565"/>
            <a:chOff x="2535155" y="2068282"/>
            <a:chExt cx="9258594" cy="4593565"/>
          </a:xfrm>
        </p:grpSpPr>
        <p:pic>
          <p:nvPicPr>
            <p:cNvPr id="13" name="Picture 12">
              <a:extLst>
                <a:ext uri="{FF2B5EF4-FFF2-40B4-BE49-F238E27FC236}">
                  <a16:creationId xmlns:a16="http://schemas.microsoft.com/office/drawing/2014/main" id="{20F4F925-3CAB-DAA7-2533-81D5905364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5155" y="2068282"/>
              <a:ext cx="617758" cy="617758"/>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68EB21-9129-AEE5-2030-3C17AB831C2B}"/>
                    </a:ext>
                  </a:extLst>
                </p:cNvPr>
                <p:cNvSpPr txBox="1"/>
                <p:nvPr/>
              </p:nvSpPr>
              <p:spPr>
                <a:xfrm>
                  <a:off x="3321119" y="2068282"/>
                  <a:ext cx="8472630" cy="4593565"/>
                </a:xfrm>
                <a:prstGeom prst="rect">
                  <a:avLst/>
                </a:prstGeom>
                <a:noFill/>
              </p:spPr>
              <p:txBody>
                <a:bodyPr wrap="square" rtlCol="0">
                  <a:spAutoFit/>
                </a:bodyPr>
                <a:lstStyle/>
                <a:p>
                  <a:r>
                    <a:rPr lang="en-US" sz="2400" b="0" i="0" dirty="0">
                      <a:solidFill>
                        <a:srgbClr val="333333"/>
                      </a:solidFill>
                      <a:effectLst/>
                      <a:latin typeface="Arial" panose="020B0604020202020204" pitchFamily="34" charset="0"/>
                      <a:cs typeface="Arial" panose="020B0604020202020204" pitchFamily="34" charset="0"/>
                    </a:rPr>
                    <a:t>Gọi </a:t>
                  </a:r>
                  <a:r>
                    <a:rPr lang="en-US" sz="2400" b="0" i="0" dirty="0" err="1">
                      <a:solidFill>
                        <a:srgbClr val="333333"/>
                      </a:solidFill>
                      <a:effectLst/>
                      <a:latin typeface="Arial" panose="020B0604020202020204" pitchFamily="34" charset="0"/>
                      <a:cs typeface="Arial" panose="020B0604020202020204" pitchFamily="34" charset="0"/>
                    </a:rPr>
                    <a:t>công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thức</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của</a:t>
                  </a:r>
                  <a:r>
                    <a:rPr lang="en-US" sz="2400" b="0" i="0" dirty="0">
                      <a:solidFill>
                        <a:srgbClr val="333333"/>
                      </a:solidFill>
                      <a:effectLst/>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benzaldehyde</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a:t>
                  </a:r>
                  <a:r>
                    <a:rPr lang="en-US" sz="2400" b="0" i="0" baseline="-25000" dirty="0" err="1">
                      <a:solidFill>
                        <a:srgbClr val="333333"/>
                      </a:solidFill>
                      <a:effectLst/>
                      <a:latin typeface="Arial" panose="020B0604020202020204" pitchFamily="34" charset="0"/>
                      <a:cs typeface="Arial" panose="020B0604020202020204" pitchFamily="34" charset="0"/>
                    </a:rPr>
                    <a:t>x</a:t>
                  </a:r>
                  <a:r>
                    <a:rPr lang="en-US" sz="2400" b="0" i="0" dirty="0" err="1">
                      <a:solidFill>
                        <a:srgbClr val="333333"/>
                      </a:solidFill>
                      <a:effectLst/>
                      <a:latin typeface="Arial" panose="020B0604020202020204" pitchFamily="34" charset="0"/>
                      <a:cs typeface="Arial" panose="020B0604020202020204" pitchFamily="34" charset="0"/>
                    </a:rPr>
                    <a:t>H</a:t>
                  </a:r>
                  <a:r>
                    <a:rPr lang="en-US" sz="2400" b="0" i="0" baseline="-25000" dirty="0" err="1">
                      <a:solidFill>
                        <a:srgbClr val="333333"/>
                      </a:solidFill>
                      <a:effectLst/>
                      <a:latin typeface="Arial" panose="020B0604020202020204" pitchFamily="34" charset="0"/>
                      <a:cs typeface="Arial" panose="020B0604020202020204" pitchFamily="34" charset="0"/>
                    </a:rPr>
                    <a:t>y</a:t>
                  </a:r>
                  <a:r>
                    <a:rPr lang="en-US" sz="2400" b="0" i="0" dirty="0" err="1">
                      <a:solidFill>
                        <a:srgbClr val="333333"/>
                      </a:solidFill>
                      <a:effectLst/>
                      <a:latin typeface="Arial" panose="020B0604020202020204" pitchFamily="34" charset="0"/>
                      <a:cs typeface="Arial" panose="020B0604020202020204" pitchFamily="34" charset="0"/>
                    </a:rPr>
                    <a:t>O</a:t>
                  </a:r>
                  <a:r>
                    <a:rPr lang="en-US" sz="2400" b="0" i="0" baseline="-25000" dirty="0" err="1">
                      <a:solidFill>
                        <a:srgbClr val="333333"/>
                      </a:solidFill>
                      <a:effectLst/>
                      <a:latin typeface="Arial" panose="020B0604020202020204" pitchFamily="34" charset="0"/>
                      <a:cs typeface="Arial" panose="020B0604020202020204" pitchFamily="34" charset="0"/>
                    </a:rPr>
                    <a:t>z</a:t>
                  </a:r>
                  <a:r>
                    <a:rPr lang="en-US" sz="2400" b="0" i="0" dirty="0">
                      <a:solidFill>
                        <a:srgbClr val="333333"/>
                      </a:solidFill>
                      <a:effectLst/>
                      <a:latin typeface="Arial" panose="020B0604020202020204" pitchFamily="34" charset="0"/>
                      <a:cs typeface="Arial" panose="020B0604020202020204" pitchFamily="34" charset="0"/>
                    </a:rPr>
                    <a:t>.</a:t>
                  </a:r>
                </a:p>
                <a:p>
                  <a:endParaRPr lang="en-US" sz="2400" b="0" i="0" dirty="0">
                    <a:solidFill>
                      <a:srgbClr val="333333"/>
                    </a:solidFill>
                    <a:effectLst/>
                    <a:latin typeface="+mj-lt"/>
                  </a:endParaRPr>
                </a:p>
                <a:p>
                  <a:r>
                    <a:rPr lang="en-US" sz="2400" dirty="0">
                      <a:latin typeface="Arial" panose="020B0604020202020204" pitchFamily="34" charset="0"/>
                      <a:cs typeface="Arial" panose="020B0604020202020204" pitchFamily="34" charset="0"/>
                    </a:rPr>
                    <a:t>Ta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t>
                  </a:r>
                  <a:r>
                    <a:rPr lang="en-US" sz="1600" b="0" i="0" dirty="0" err="1">
                      <a:solidFill>
                        <a:srgbClr val="333333"/>
                      </a:solidFill>
                      <a:effectLst/>
                      <a:latin typeface="Arial" panose="020B0604020202020204" pitchFamily="34" charset="0"/>
                      <a:cs typeface="Arial" panose="020B0604020202020204" pitchFamily="34" charset="0"/>
                    </a:rPr>
                    <a:t>C</a:t>
                  </a:r>
                  <a:r>
                    <a:rPr lang="en-US" sz="1600" b="0" i="0" baseline="-25000" dirty="0" err="1">
                      <a:solidFill>
                        <a:srgbClr val="333333"/>
                      </a:solidFill>
                      <a:effectLst/>
                      <a:latin typeface="Arial" panose="020B0604020202020204" pitchFamily="34" charset="0"/>
                      <a:cs typeface="Arial" panose="020B0604020202020204" pitchFamily="34" charset="0"/>
                    </a:rPr>
                    <a:t>x</a:t>
                  </a:r>
                  <a:r>
                    <a:rPr lang="en-US" sz="1600" b="0" i="0" dirty="0" err="1">
                      <a:solidFill>
                        <a:srgbClr val="333333"/>
                      </a:solidFill>
                      <a:effectLst/>
                      <a:latin typeface="Arial" panose="020B0604020202020204" pitchFamily="34" charset="0"/>
                      <a:cs typeface="Arial" panose="020B0604020202020204" pitchFamily="34" charset="0"/>
                    </a:rPr>
                    <a:t>H</a:t>
                  </a:r>
                  <a:r>
                    <a:rPr lang="en-US" sz="1600" b="0" i="0" baseline="-25000" dirty="0" err="1">
                      <a:solidFill>
                        <a:srgbClr val="333333"/>
                      </a:solidFill>
                      <a:effectLst/>
                      <a:latin typeface="Arial" panose="020B0604020202020204" pitchFamily="34" charset="0"/>
                      <a:cs typeface="Arial" panose="020B0604020202020204" pitchFamily="34" charset="0"/>
                    </a:rPr>
                    <a:t>y</a:t>
                  </a:r>
                  <a:r>
                    <a:rPr lang="en-US" sz="1600" b="0" i="0" dirty="0" err="1">
                      <a:solidFill>
                        <a:srgbClr val="333333"/>
                      </a:solidFill>
                      <a:effectLst/>
                      <a:latin typeface="Arial" panose="020B0604020202020204" pitchFamily="34" charset="0"/>
                      <a:cs typeface="Arial" panose="020B0604020202020204" pitchFamily="34" charset="0"/>
                    </a:rPr>
                    <a:t>O</a:t>
                  </a:r>
                  <a:r>
                    <a:rPr lang="en-US" sz="1600" b="0" i="0" baseline="-25000" dirty="0" err="1">
                      <a:solidFill>
                        <a:srgbClr val="333333"/>
                      </a:solidFill>
                      <a:effectLst/>
                      <a:latin typeface="Arial" panose="020B0604020202020204" pitchFamily="34" charset="0"/>
                      <a:cs typeface="Arial" panose="020B0604020202020204" pitchFamily="34" charset="0"/>
                    </a:rPr>
                    <a:t>z</a:t>
                  </a:r>
                  <a:r>
                    <a:rPr lang="en-US" sz="1600" b="0" i="0" baseline="-25000" dirty="0">
                      <a:solidFill>
                        <a:srgbClr val="333333"/>
                      </a:solidFill>
                      <a:effectLst/>
                      <a:latin typeface="Arial" panose="020B0604020202020204" pitchFamily="34" charset="0"/>
                      <a:cs typeface="Arial" panose="020B0604020202020204" pitchFamily="34" charset="0"/>
                    </a:rPr>
                    <a:t> </a:t>
                  </a:r>
                  <a:r>
                    <a:rPr lang="en-US" sz="2400" b="0" i="0" dirty="0">
                      <a:solidFill>
                        <a:srgbClr val="333333"/>
                      </a:solidFill>
                      <a:effectLst/>
                      <a:latin typeface="Arial" panose="020B0604020202020204" pitchFamily="34" charset="0"/>
                      <a:cs typeface="Arial" panose="020B0604020202020204" pitchFamily="34" charset="0"/>
                    </a:rPr>
                    <a:t>= 106.</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79,25% C, 5,66% H, 15,09% O</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𝑥</m:t>
                          </m:r>
                          <m:r>
                            <a:rPr lang="en-US" sz="2800" b="0" i="1" smtClean="0">
                              <a:latin typeface="Cambria Math" panose="02040503050406030204" pitchFamily="18" charset="0"/>
                              <a:cs typeface="Arial" panose="020B0604020202020204" pitchFamily="34" charset="0"/>
                            </a:rPr>
                            <m:t>.12</m:t>
                          </m:r>
                        </m:num>
                        <m:den>
                          <m:r>
                            <a:rPr lang="en-US" sz="2800" b="0" i="1" smtClean="0">
                              <a:latin typeface="Cambria Math" panose="02040503050406030204" pitchFamily="18" charset="0"/>
                              <a:cs typeface="Arial" panose="020B0604020202020204" pitchFamily="34" charset="0"/>
                            </a:rPr>
                            <m:t>106</m:t>
                          </m:r>
                        </m:den>
                      </m:f>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79,25</m:t>
                          </m:r>
                        </m:num>
                        <m:den>
                          <m:r>
                            <a:rPr lang="en-US" sz="2800" b="0" i="1" smtClean="0">
                              <a:latin typeface="Cambria Math" panose="02040503050406030204" pitchFamily="18" charset="0"/>
                              <a:cs typeface="Arial" panose="020B0604020202020204" pitchFamily="34" charset="0"/>
                            </a:rPr>
                            <m:t>100</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r>
                        <a:rPr lang="en-US" sz="2800" b="0" i="1" smtClean="0">
                          <a:latin typeface="Cambria Math" panose="02040503050406030204" pitchFamily="18" charset="0"/>
                          <a:cs typeface="Arial" panose="020B0604020202020204" pitchFamily="34" charset="0"/>
                        </a:rPr>
                        <m:t>𝑥</m:t>
                      </m:r>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106.79,25</m:t>
                          </m:r>
                        </m:num>
                        <m:den>
                          <m:r>
                            <a:rPr lang="en-US" sz="2800" b="0" i="1" smtClean="0">
                              <a:latin typeface="Cambria Math" panose="02040503050406030204" pitchFamily="18" charset="0"/>
                              <a:cs typeface="Arial" panose="020B0604020202020204" pitchFamily="34" charset="0"/>
                            </a:rPr>
                            <m:t>12.100</m:t>
                          </m:r>
                        </m:den>
                      </m:f>
                      <m:r>
                        <a:rPr lang="en-US" sz="2800" b="0" i="1" smtClean="0">
                          <a:latin typeface="Cambria Math" panose="02040503050406030204" pitchFamily="18" charset="0"/>
                          <a:cs typeface="Arial" panose="020B0604020202020204" pitchFamily="34" charset="0"/>
                        </a:rPr>
                        <m:t>=7</m:t>
                      </m:r>
                    </m:oMath>
                  </a14:m>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𝑦</m:t>
                          </m:r>
                        </m:num>
                        <m:den>
                          <m:r>
                            <a:rPr lang="en-US" sz="2800" b="0" i="1" smtClean="0">
                              <a:latin typeface="Cambria Math" panose="02040503050406030204" pitchFamily="18" charset="0"/>
                              <a:cs typeface="Arial" panose="020B0604020202020204" pitchFamily="34" charset="0"/>
                            </a:rPr>
                            <m:t>106</m:t>
                          </m:r>
                        </m:den>
                      </m:f>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5,66</m:t>
                          </m:r>
                        </m:num>
                        <m:den>
                          <m:r>
                            <a:rPr lang="en-US" sz="2800" b="0" i="1" smtClean="0">
                              <a:latin typeface="Cambria Math" panose="02040503050406030204" pitchFamily="18" charset="0"/>
                              <a:cs typeface="Arial" panose="020B0604020202020204" pitchFamily="34" charset="0"/>
                            </a:rPr>
                            <m:t>100</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r>
                        <a:rPr lang="en-US" sz="2800" b="0" i="1" smtClean="0">
                          <a:latin typeface="Cambria Math" panose="02040503050406030204" pitchFamily="18" charset="0"/>
                          <a:cs typeface="Arial" panose="020B0604020202020204" pitchFamily="34" charset="0"/>
                        </a:rPr>
                        <m:t>𝑦</m:t>
                      </m:r>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106.</m:t>
                          </m:r>
                          <m:r>
                            <a:rPr lang="en-US" sz="2800" b="0" i="1" smtClean="0">
                              <a:latin typeface="Cambria Math" panose="02040503050406030204" pitchFamily="18" charset="0"/>
                              <a:cs typeface="Arial" panose="020B0604020202020204" pitchFamily="34" charset="0"/>
                            </a:rPr>
                            <m:t>5,66</m:t>
                          </m:r>
                        </m:num>
                        <m:den>
                          <m:r>
                            <a:rPr lang="en-US" sz="2800" b="0" i="1" smtClean="0">
                              <a:latin typeface="Cambria Math" panose="02040503050406030204" pitchFamily="18" charset="0"/>
                              <a:cs typeface="Arial" panose="020B0604020202020204" pitchFamily="34" charset="0"/>
                            </a:rPr>
                            <m:t>100</m:t>
                          </m:r>
                        </m:den>
                      </m:f>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6</m:t>
                      </m:r>
                    </m:oMath>
                  </a14:m>
                  <a:endParaRPr lang="en-US" sz="2800" dirty="0">
                    <a:latin typeface="Arial" panose="020B0604020202020204" pitchFamily="34" charset="0"/>
                    <a:cs typeface="Arial" panose="020B0604020202020204" pitchFamily="34" charset="0"/>
                  </a:endParaRPr>
                </a:p>
                <a:p>
                  <a:r>
                    <a:rPr lang="en-US" sz="2800" dirty="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𝑧</m:t>
                          </m:r>
                          <m:r>
                            <a:rPr lang="en-US" sz="2800" b="0" i="1" smtClean="0">
                              <a:latin typeface="Cambria Math" panose="02040503050406030204" pitchFamily="18" charset="0"/>
                              <a:cs typeface="Arial" panose="020B0604020202020204" pitchFamily="34" charset="0"/>
                            </a:rPr>
                            <m:t>.16</m:t>
                          </m:r>
                        </m:num>
                        <m:den>
                          <m:r>
                            <a:rPr lang="en-US" sz="2800" b="0" i="1" smtClean="0">
                              <a:latin typeface="Cambria Math" panose="02040503050406030204" pitchFamily="18" charset="0"/>
                              <a:cs typeface="Arial" panose="020B0604020202020204" pitchFamily="34" charset="0"/>
                            </a:rPr>
                            <m:t>106</m:t>
                          </m:r>
                        </m:den>
                      </m:f>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15,09</m:t>
                          </m:r>
                        </m:num>
                        <m:den>
                          <m:r>
                            <a:rPr lang="en-US" sz="2800" b="0" i="1" smtClean="0">
                              <a:latin typeface="Cambria Math" panose="02040503050406030204" pitchFamily="18" charset="0"/>
                              <a:cs typeface="Arial" panose="020B0604020202020204" pitchFamily="34" charset="0"/>
                            </a:rPr>
                            <m:t>100</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r>
                        <a:rPr lang="en-US" sz="2800" b="0" i="1" smtClean="0">
                          <a:latin typeface="Cambria Math" panose="02040503050406030204" pitchFamily="18" charset="0"/>
                          <a:cs typeface="Arial" panose="020B0604020202020204" pitchFamily="34" charset="0"/>
                        </a:rPr>
                        <m:t>𝑧</m:t>
                      </m:r>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106.</m:t>
                          </m:r>
                          <m:r>
                            <a:rPr lang="en-US" sz="2800" b="0" i="1" smtClean="0">
                              <a:latin typeface="Cambria Math" panose="02040503050406030204" pitchFamily="18" charset="0"/>
                              <a:cs typeface="Arial" panose="020B0604020202020204" pitchFamily="34" charset="0"/>
                            </a:rPr>
                            <m:t>15,09</m:t>
                          </m:r>
                        </m:num>
                        <m:den>
                          <m:r>
                            <a:rPr lang="en-US" sz="2800" b="0" i="1" smtClean="0">
                              <a:latin typeface="Cambria Math" panose="02040503050406030204" pitchFamily="18" charset="0"/>
                              <a:cs typeface="Arial" panose="020B0604020202020204" pitchFamily="34" charset="0"/>
                            </a:rPr>
                            <m:t>100</m:t>
                          </m:r>
                          <m:r>
                            <a:rPr lang="en-US" sz="2800" b="0" i="1" smtClean="0">
                              <a:latin typeface="Cambria Math" panose="02040503050406030204" pitchFamily="18" charset="0"/>
                              <a:cs typeface="Arial" panose="020B0604020202020204" pitchFamily="34" charset="0"/>
                            </a:rPr>
                            <m:t>.16</m:t>
                          </m:r>
                        </m:den>
                      </m:f>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1</m:t>
                      </m:r>
                    </m:oMath>
                  </a14:m>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benzaldehyde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C</a:t>
                  </a:r>
                  <a:r>
                    <a:rPr lang="en-US" sz="2400" b="1" baseline="-25000" dirty="0">
                      <a:solidFill>
                        <a:srgbClr val="FF0000"/>
                      </a:solidFill>
                      <a:latin typeface="Arial" panose="020B0604020202020204" pitchFamily="34" charset="0"/>
                      <a:cs typeface="Arial" panose="020B0604020202020204" pitchFamily="34" charset="0"/>
                    </a:rPr>
                    <a:t>6</a:t>
                  </a:r>
                  <a:r>
                    <a:rPr lang="en-US" sz="2400" b="1" dirty="0">
                      <a:solidFill>
                        <a:srgbClr val="FF0000"/>
                      </a:solidFill>
                      <a:latin typeface="Arial" panose="020B0604020202020204" pitchFamily="34" charset="0"/>
                      <a:cs typeface="Arial" panose="020B0604020202020204" pitchFamily="34" charset="0"/>
                    </a:rPr>
                    <a:t>H</a:t>
                  </a:r>
                  <a:r>
                    <a:rPr lang="en-US" sz="2400" b="1" baseline="-25000" dirty="0">
                      <a:solidFill>
                        <a:srgbClr val="FF0000"/>
                      </a:solidFill>
                      <a:latin typeface="Arial" panose="020B0604020202020204" pitchFamily="34" charset="0"/>
                      <a:cs typeface="Arial" panose="020B0604020202020204" pitchFamily="34" charset="0"/>
                    </a:rPr>
                    <a:t>7</a:t>
                  </a:r>
                  <a:r>
                    <a:rPr lang="en-US" sz="2400" b="1" dirty="0">
                      <a:solidFill>
                        <a:srgbClr val="FF0000"/>
                      </a:solidFill>
                      <a:latin typeface="Arial" panose="020B0604020202020204" pitchFamily="34" charset="0"/>
                      <a:cs typeface="Arial" panose="020B0604020202020204" pitchFamily="34" charset="0"/>
                    </a:rPr>
                    <a:t>O</a:t>
                  </a:r>
                </a:p>
              </p:txBody>
            </p:sp>
          </mc:Choice>
          <mc:Fallback>
            <p:sp>
              <p:nvSpPr>
                <p:cNvPr id="8" name="TextBox 7">
                  <a:extLst>
                    <a:ext uri="{FF2B5EF4-FFF2-40B4-BE49-F238E27FC236}">
                      <a16:creationId xmlns:a16="http://schemas.microsoft.com/office/drawing/2014/main" id="{8768EB21-9129-AEE5-2030-3C17AB831C2B}"/>
                    </a:ext>
                  </a:extLst>
                </p:cNvPr>
                <p:cNvSpPr txBox="1">
                  <a:spLocks noRot="1" noChangeAspect="1" noMove="1" noResize="1" noEditPoints="1" noAdjustHandles="1" noChangeArrowheads="1" noChangeShapeType="1" noTextEdit="1"/>
                </p:cNvSpPr>
                <p:nvPr/>
              </p:nvSpPr>
              <p:spPr>
                <a:xfrm>
                  <a:off x="3321119" y="2068282"/>
                  <a:ext cx="8472630" cy="4593565"/>
                </a:xfrm>
                <a:prstGeom prst="rect">
                  <a:avLst/>
                </a:prstGeom>
                <a:blipFill>
                  <a:blip r:embed="rId9"/>
                  <a:stretch>
                    <a:fillRect l="-1151" t="-930" b="-2258"/>
                  </a:stretch>
                </a:blipFill>
              </p:spPr>
              <p:txBody>
                <a:bodyPr/>
                <a:lstStyle/>
                <a:p>
                  <a:r>
                    <a:rPr lang="en-US">
                      <a:noFill/>
                    </a:rPr>
                    <a:t> </a:t>
                  </a:r>
                </a:p>
              </p:txBody>
            </p:sp>
          </mc:Fallback>
        </mc:AlternateContent>
      </p:grpSp>
      <p:sp>
        <p:nvSpPr>
          <p:cNvPr id="11" name="Rectangle: Rounded Corners 10">
            <a:extLst>
              <a:ext uri="{FF2B5EF4-FFF2-40B4-BE49-F238E27FC236}">
                <a16:creationId xmlns:a16="http://schemas.microsoft.com/office/drawing/2014/main" id="{911586FD-6883-2E96-E74C-680969625DC6}"/>
              </a:ext>
            </a:extLst>
          </p:cNvPr>
          <p:cNvSpPr/>
          <p:nvPr/>
        </p:nvSpPr>
        <p:spPr>
          <a:xfrm>
            <a:off x="2880852" y="-188787"/>
            <a:ext cx="6430296" cy="793846"/>
          </a:xfrm>
          <a:prstGeom prst="roundRect">
            <a:avLst/>
          </a:prstGeom>
          <a:solidFill>
            <a:srgbClr val="FD3C65"/>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70070A9-6551-D698-2040-1679F48A3815}"/>
              </a:ext>
            </a:extLst>
          </p:cNvPr>
          <p:cNvSpPr txBox="1"/>
          <p:nvPr/>
        </p:nvSpPr>
        <p:spPr>
          <a:xfrm>
            <a:off x="4157121" y="113853"/>
            <a:ext cx="3575018" cy="461665"/>
          </a:xfrm>
          <a:prstGeom prst="rect">
            <a:avLst/>
          </a:prstGeom>
          <a:noFill/>
        </p:spPr>
        <p:txBody>
          <a:bodyPr wrap="none" rtlCol="0">
            <a:spAutoFit/>
          </a:bodyPr>
          <a:lstStyle/>
          <a:p>
            <a:r>
              <a:rPr lang="en-US" sz="2400" b="1" dirty="0">
                <a:solidFill>
                  <a:schemeClr val="bg1"/>
                </a:solidFill>
              </a:rPr>
              <a:t>LẬP CÔNG THỨC PHÂN TỬ</a:t>
            </a:r>
          </a:p>
        </p:txBody>
      </p:sp>
    </p:spTree>
    <p:extLst>
      <p:ext uri="{BB962C8B-B14F-4D97-AF65-F5344CB8AC3E}">
        <p14:creationId xmlns:p14="http://schemas.microsoft.com/office/powerpoint/2010/main" val="893954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00A919-ADA4-1D74-80FA-0C6DBF157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 y="5921828"/>
            <a:ext cx="12192000" cy="936171"/>
          </a:xfrm>
          <a:prstGeom prst="rect">
            <a:avLst/>
          </a:prstGeom>
        </p:spPr>
      </p:pic>
      <p:pic>
        <p:nvPicPr>
          <p:cNvPr id="3" name="Graphic 2">
            <a:extLst>
              <a:ext uri="{FF2B5EF4-FFF2-40B4-BE49-F238E27FC236}">
                <a16:creationId xmlns:a16="http://schemas.microsoft.com/office/drawing/2014/main" id="{3BFC78EF-4152-A7D5-B643-06A8EC72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209">
            <a:off x="11402931" y="-673773"/>
            <a:ext cx="1124011" cy="1936550"/>
          </a:xfrm>
          <a:prstGeom prst="rect">
            <a:avLst/>
          </a:prstGeom>
        </p:spPr>
      </p:pic>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5650">
            <a:off x="-139926" y="5658460"/>
            <a:ext cx="1059418" cy="1334082"/>
          </a:xfrm>
          <a:prstGeom prst="rect">
            <a:avLst/>
          </a:prstGeom>
        </p:spPr>
      </p:pic>
      <p:pic>
        <p:nvPicPr>
          <p:cNvPr id="7" name="Graphic 6">
            <a:extLst>
              <a:ext uri="{FF2B5EF4-FFF2-40B4-BE49-F238E27FC236}">
                <a16:creationId xmlns:a16="http://schemas.microsoft.com/office/drawing/2014/main" id="{88E28BFE-59ED-21EE-A622-AF07229953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5493">
            <a:off x="-366135" y="-534578"/>
            <a:ext cx="1120702" cy="1681053"/>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86390">
            <a:off x="11333462" y="5142781"/>
            <a:ext cx="1045426" cy="1844870"/>
          </a:xfrm>
          <a:prstGeom prst="rect">
            <a:avLst/>
          </a:prstGeom>
        </p:spPr>
      </p:pic>
      <p:pic>
        <p:nvPicPr>
          <p:cNvPr id="13" name="Graphic 12">
            <a:extLst>
              <a:ext uri="{FF2B5EF4-FFF2-40B4-BE49-F238E27FC236}">
                <a16:creationId xmlns:a16="http://schemas.microsoft.com/office/drawing/2014/main" id="{282965B2-37D0-1944-1DEC-C825F26A9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762" y="92861"/>
            <a:ext cx="465295" cy="465295"/>
          </a:xfrm>
          <a:prstGeom prst="rect">
            <a:avLst/>
          </a:prstGeom>
        </p:spPr>
      </p:pic>
      <p:pic>
        <p:nvPicPr>
          <p:cNvPr id="14" name="Graphic 13">
            <a:extLst>
              <a:ext uri="{FF2B5EF4-FFF2-40B4-BE49-F238E27FC236}">
                <a16:creationId xmlns:a16="http://schemas.microsoft.com/office/drawing/2014/main" id="{58238453-29A9-3B3C-292F-74B7F5A8AF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92962" y="1379618"/>
            <a:ext cx="503504" cy="503504"/>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901" y="6256693"/>
            <a:ext cx="503974" cy="503974"/>
          </a:xfrm>
          <a:prstGeom prst="rect">
            <a:avLst/>
          </a:prstGeom>
        </p:spPr>
      </p:pic>
      <p:grpSp>
        <p:nvGrpSpPr>
          <p:cNvPr id="37" name="Group 36">
            <a:extLst>
              <a:ext uri="{FF2B5EF4-FFF2-40B4-BE49-F238E27FC236}">
                <a16:creationId xmlns:a16="http://schemas.microsoft.com/office/drawing/2014/main" id="{24ECFF38-3B39-50B3-87D4-5659EA9A2473}"/>
              </a:ext>
            </a:extLst>
          </p:cNvPr>
          <p:cNvGrpSpPr/>
          <p:nvPr/>
        </p:nvGrpSpPr>
        <p:grpSpPr>
          <a:xfrm>
            <a:off x="1639462" y="1118470"/>
            <a:ext cx="8913076" cy="688300"/>
            <a:chOff x="3074075" y="721400"/>
            <a:chExt cx="8913076" cy="688300"/>
          </a:xfrm>
        </p:grpSpPr>
        <p:sp>
          <p:nvSpPr>
            <p:cNvPr id="8" name="TextBox 7">
              <a:extLst>
                <a:ext uri="{FF2B5EF4-FFF2-40B4-BE49-F238E27FC236}">
                  <a16:creationId xmlns:a16="http://schemas.microsoft.com/office/drawing/2014/main" id="{5F311FCE-DA83-759F-EFD7-B1C02A0B8801}"/>
                </a:ext>
              </a:extLst>
            </p:cNvPr>
            <p:cNvSpPr txBox="1"/>
            <p:nvPr/>
          </p:nvSpPr>
          <p:spPr>
            <a:xfrm>
              <a:off x="3791747" y="786284"/>
              <a:ext cx="8195404" cy="508601"/>
            </a:xfrm>
            <a:prstGeom prst="rect">
              <a:avLst/>
            </a:prstGeom>
            <a:noFill/>
          </p:spPr>
          <p:txBody>
            <a:bodyPr wrap="square" rtlCol="0">
              <a:spAutoFit/>
            </a:bodyPr>
            <a:lstStyle/>
            <a:p>
              <a:pPr>
                <a:lnSpc>
                  <a:spcPct val="125000"/>
                </a:lnSpc>
              </a:pP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hữu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x</a:t>
              </a:r>
              <a:r>
                <a:rPr lang="en-US" sz="2400" dirty="0" err="1">
                  <a:latin typeface="Arial" panose="020B0604020202020204" pitchFamily="34" charset="0"/>
                  <a:cs typeface="Arial" panose="020B0604020202020204" pitchFamily="34" charset="0"/>
                </a:rPr>
                <a:t>H</a:t>
              </a:r>
              <a:r>
                <a:rPr lang="en-US" sz="2400" baseline="-25000" dirty="0" err="1">
                  <a:latin typeface="Arial" panose="020B0604020202020204" pitchFamily="34" charset="0"/>
                  <a:cs typeface="Arial" panose="020B0604020202020204" pitchFamily="34" charset="0"/>
                </a:rPr>
                <a:t>y</a:t>
              </a:r>
              <a:r>
                <a:rPr lang="en-US" sz="2400" dirty="0" err="1">
                  <a:latin typeface="Arial" panose="020B0604020202020204" pitchFamily="34" charset="0"/>
                  <a:cs typeface="Arial" panose="020B0604020202020204" pitchFamily="34" charset="0"/>
                </a:rPr>
                <a:t>O</a:t>
              </a:r>
              <a:r>
                <a:rPr lang="en-US" sz="2400" baseline="-25000" dirty="0" err="1">
                  <a:latin typeface="Arial" panose="020B0604020202020204" pitchFamily="34" charset="0"/>
                  <a:cs typeface="Arial" panose="020B0604020202020204" pitchFamily="34" charset="0"/>
                </a:rPr>
                <a:t>z</a:t>
              </a:r>
              <a:r>
                <a:rPr lang="en-US" sz="2400" dirty="0" err="1">
                  <a:latin typeface="Arial" panose="020B0604020202020204" pitchFamily="34" charset="0"/>
                  <a:cs typeface="Arial" panose="020B0604020202020204" pitchFamily="34" charset="0"/>
                </a:rPr>
                <a:t>N</a:t>
              </a:r>
              <a:r>
                <a:rPr lang="en-US" sz="2400" baseline="-25000" dirty="0" err="1">
                  <a:latin typeface="Arial" panose="020B0604020202020204" pitchFamily="34" charset="0"/>
                  <a:cs typeface="Arial" panose="020B0604020202020204" pitchFamily="34" charset="0"/>
                </a:rPr>
                <a:t>t</a:t>
              </a:r>
              <a:endParaRPr lang="vi-VN" sz="24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EC7E0940-9E13-8B3A-5B34-674F2218F5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4075" y="721400"/>
              <a:ext cx="688300" cy="688300"/>
            </a:xfrm>
            <a:prstGeom prst="rect">
              <a:avLst/>
            </a:prstGeom>
          </p:spPr>
        </p:pic>
      </p:grpSp>
      <p:grpSp>
        <p:nvGrpSpPr>
          <p:cNvPr id="36" name="Group 35">
            <a:extLst>
              <a:ext uri="{FF2B5EF4-FFF2-40B4-BE49-F238E27FC236}">
                <a16:creationId xmlns:a16="http://schemas.microsoft.com/office/drawing/2014/main" id="{4AE8590B-A228-F597-E3FA-85D177C10445}"/>
              </a:ext>
            </a:extLst>
          </p:cNvPr>
          <p:cNvGrpSpPr/>
          <p:nvPr/>
        </p:nvGrpSpPr>
        <p:grpSpPr>
          <a:xfrm>
            <a:off x="-106420" y="1996407"/>
            <a:ext cx="12202886" cy="3285727"/>
            <a:chOff x="-106420" y="1257698"/>
            <a:chExt cx="12202886" cy="3285727"/>
          </a:xfrm>
        </p:grpSpPr>
        <p:sp>
          <p:nvSpPr>
            <p:cNvPr id="33" name="Flowchart: Process 32">
              <a:extLst>
                <a:ext uri="{FF2B5EF4-FFF2-40B4-BE49-F238E27FC236}">
                  <a16:creationId xmlns:a16="http://schemas.microsoft.com/office/drawing/2014/main" id="{D9C78948-A721-C989-800D-A2C7BE45D681}"/>
                </a:ext>
              </a:extLst>
            </p:cNvPr>
            <p:cNvSpPr/>
            <p:nvPr/>
          </p:nvSpPr>
          <p:spPr>
            <a:xfrm>
              <a:off x="-106420" y="2766138"/>
              <a:ext cx="12202886" cy="248124"/>
            </a:xfrm>
            <a:prstGeom prst="flowChartProcess">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Process 30">
              <a:extLst>
                <a:ext uri="{FF2B5EF4-FFF2-40B4-BE49-F238E27FC236}">
                  <a16:creationId xmlns:a16="http://schemas.microsoft.com/office/drawing/2014/main" id="{76D00C8A-17EA-20E7-B442-BC04F6448E7E}"/>
                </a:ext>
              </a:extLst>
            </p:cNvPr>
            <p:cNvSpPr/>
            <p:nvPr/>
          </p:nvSpPr>
          <p:spPr>
            <a:xfrm>
              <a:off x="4513005" y="1257698"/>
              <a:ext cx="3028337" cy="3285727"/>
            </a:xfrm>
            <a:prstGeom prst="flowChartProcess">
              <a:avLst/>
            </a:prstGeom>
            <a:solidFill>
              <a:schemeClr val="accent2">
                <a:lumMod val="20000"/>
                <a:lumOff val="8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Rounded Corners 37">
            <a:extLst>
              <a:ext uri="{FF2B5EF4-FFF2-40B4-BE49-F238E27FC236}">
                <a16:creationId xmlns:a16="http://schemas.microsoft.com/office/drawing/2014/main" id="{2C05B4AA-E806-B60D-870C-B39DC609A3DF}"/>
              </a:ext>
            </a:extLst>
          </p:cNvPr>
          <p:cNvSpPr/>
          <p:nvPr/>
        </p:nvSpPr>
        <p:spPr>
          <a:xfrm>
            <a:off x="1346479" y="-188787"/>
            <a:ext cx="9762061" cy="793846"/>
          </a:xfrm>
          <a:prstGeom prst="roundRect">
            <a:avLst/>
          </a:prstGeom>
          <a:solidFill>
            <a:srgbClr val="7030A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EE8DFF-66B9-14FB-6420-B2E0548A5ECB}"/>
              </a:ext>
            </a:extLst>
          </p:cNvPr>
          <p:cNvSpPr txBox="1"/>
          <p:nvPr/>
        </p:nvSpPr>
        <p:spPr>
          <a:xfrm>
            <a:off x="2753119" y="75115"/>
            <a:ext cx="6948825" cy="430887"/>
          </a:xfrm>
          <a:prstGeom prst="rect">
            <a:avLst/>
          </a:prstGeom>
          <a:noFill/>
        </p:spPr>
        <p:txBody>
          <a:bodyPr wrap="none" rtlCol="0">
            <a:spAutoFit/>
          </a:bodyPr>
          <a:lstStyle/>
          <a:p>
            <a:pPr algn="ctr"/>
            <a:r>
              <a:rPr lang="en-US" sz="2200" b="1" dirty="0">
                <a:solidFill>
                  <a:schemeClr val="bg1"/>
                </a:solidFill>
              </a:rPr>
              <a:t>2.LẬP CÔNG THỨC PHÂN TỬ HỢP CHẤT HỮU CƠ</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993CB7BF-C99E-98A8-0EE7-615E6C299D30}"/>
                  </a:ext>
                </a:extLst>
              </p:cNvPr>
              <p:cNvSpPr txBox="1"/>
              <p:nvPr/>
            </p:nvSpPr>
            <p:spPr>
              <a:xfrm>
                <a:off x="4727240" y="2164828"/>
                <a:ext cx="2535566" cy="294888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cs typeface="Arial" panose="020B0604020202020204" pitchFamily="34" charset="0"/>
                        </a:rPr>
                        <m:t>𝑥</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𝑐</m:t>
                              </m:r>
                            </m:sub>
                          </m:sSub>
                        </m:num>
                        <m:den>
                          <m:r>
                            <a:rPr lang="en-US" sz="2800" b="0" i="1" smtClean="0">
                              <a:latin typeface="Cambria Math" panose="02040503050406030204" pitchFamily="18" charset="0"/>
                              <a:ea typeface="Cambria Math" panose="02040503050406030204" pitchFamily="18" charset="0"/>
                              <a:cs typeface="Arial" panose="020B0604020202020204" pitchFamily="34" charset="0"/>
                            </a:rPr>
                            <m:t>12</m:t>
                          </m:r>
                        </m:den>
                      </m:f>
                      <m:r>
                        <a:rPr lang="en-US" sz="2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𝑀</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100</m:t>
                          </m:r>
                        </m:den>
                      </m:f>
                    </m:oMath>
                  </m:oMathPara>
                </a14:m>
                <a:endParaRPr lang="en-US" sz="2800" dirty="0">
                  <a:latin typeface="Cambria Math" panose="02040503050406030204" pitchFamily="18" charset="0"/>
                  <a:ea typeface="Cambria Math" panose="02040503050406030204" pitchFamily="18" charset="0"/>
                  <a:cs typeface="Arial" panose="020B0604020202020204" pitchFamily="34" charset="0"/>
                </a:endParaRPr>
              </a:p>
              <a:p>
                <a:pPr algn="ctr"/>
                <a:r>
                  <a:rPr lang="en-US" sz="28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anose="020B0604020202020204" pitchFamily="34" charset="0"/>
                      </a:rPr>
                      <m:t>𝑦</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𝐻</m:t>
                            </m:r>
                          </m:sub>
                        </m:sSub>
                      </m:num>
                      <m:den>
                        <m:r>
                          <a:rPr lang="en-US" sz="2800" b="0" i="1" smtClean="0">
                            <a:latin typeface="Cambria Math" panose="02040503050406030204" pitchFamily="18" charset="0"/>
                            <a:ea typeface="Cambria Math" panose="02040503050406030204" pitchFamily="18" charset="0"/>
                            <a:cs typeface="Arial" panose="020B0604020202020204" pitchFamily="34" charset="0"/>
                          </a:rPr>
                          <m:t>1</m:t>
                        </m:r>
                      </m:den>
                    </m:f>
                    <m:r>
                      <a:rPr lang="en-US" sz="2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𝑀</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100</m:t>
                        </m:r>
                      </m:den>
                    </m:f>
                  </m:oMath>
                </a14:m>
                <a:endParaRPr lang="en-US" sz="2800" dirty="0">
                  <a:latin typeface="Cambria Math" panose="02040503050406030204" pitchFamily="18" charset="0"/>
                  <a:ea typeface="Cambria Math" panose="02040503050406030204" pitchFamily="18" charset="0"/>
                </a:endParaRPr>
              </a:p>
              <a:p>
                <a:pPr algn="ctr"/>
                <a:r>
                  <a:rPr lang="en-US" sz="28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sz="3200" b="0" i="1" smtClean="0">
                        <a:latin typeface="Cambria Math" panose="02040503050406030204" pitchFamily="18" charset="0"/>
                        <a:ea typeface="Cambria Math" panose="02040503050406030204" pitchFamily="18" charset="0"/>
                        <a:cs typeface="Arial" panose="020B0604020202020204" pitchFamily="34" charset="0"/>
                      </a:rPr>
                      <m:t>𝑧</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𝑚</m:t>
                            </m:r>
                          </m:e>
                          <m:sub>
                            <m:r>
                              <a:rPr lang="en-US" sz="3200" b="0" i="1" smtClean="0">
                                <a:latin typeface="Cambria Math" panose="02040503050406030204" pitchFamily="18" charset="0"/>
                                <a:ea typeface="Cambria Math" panose="02040503050406030204" pitchFamily="18" charset="0"/>
                                <a:cs typeface="Arial" panose="020B0604020202020204" pitchFamily="34" charset="0"/>
                              </a:rPr>
                              <m:t>𝑂</m:t>
                            </m:r>
                          </m:sub>
                        </m:sSub>
                      </m:num>
                      <m:den>
                        <m:r>
                          <a:rPr lang="en-US" sz="3200" b="0" i="1" smtClean="0">
                            <a:latin typeface="Cambria Math" panose="02040503050406030204" pitchFamily="18" charset="0"/>
                            <a:ea typeface="Cambria Math" panose="02040503050406030204" pitchFamily="18" charset="0"/>
                            <a:cs typeface="Arial" panose="020B0604020202020204" pitchFamily="34" charset="0"/>
                          </a:rPr>
                          <m:t>1</m:t>
                        </m:r>
                        <m:r>
                          <a:rPr lang="en-US" sz="3200" b="0" i="1" smtClean="0">
                            <a:latin typeface="Cambria Math" panose="02040503050406030204" pitchFamily="18" charset="0"/>
                            <a:ea typeface="Cambria Math" panose="02040503050406030204" pitchFamily="18" charset="0"/>
                            <a:cs typeface="Arial" panose="020B0604020202020204" pitchFamily="34" charset="0"/>
                          </a:rPr>
                          <m:t>6</m:t>
                        </m:r>
                      </m:den>
                    </m:f>
                    <m:r>
                      <a:rPr lang="en-US" sz="3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ea typeface="Cambria Math" panose="02040503050406030204" pitchFamily="18" charset="0"/>
                            <a:cs typeface="Arial" panose="020B0604020202020204" pitchFamily="34" charset="0"/>
                          </a:rPr>
                          <m:t>𝑀</m:t>
                        </m:r>
                      </m:num>
                      <m:den>
                        <m:r>
                          <a:rPr lang="en-US" sz="3200" b="0" i="1" smtClean="0">
                            <a:latin typeface="Cambria Math" panose="02040503050406030204" pitchFamily="18" charset="0"/>
                            <a:ea typeface="Cambria Math" panose="02040503050406030204" pitchFamily="18" charset="0"/>
                            <a:cs typeface="Arial" panose="020B0604020202020204" pitchFamily="34" charset="0"/>
                          </a:rPr>
                          <m:t>100</m:t>
                        </m:r>
                      </m:den>
                    </m:f>
                  </m:oMath>
                </a14:m>
                <a:endParaRPr lang="en-US" sz="3200" dirty="0">
                  <a:latin typeface="Cambria Math" panose="02040503050406030204" pitchFamily="18" charset="0"/>
                  <a:ea typeface="Cambria Math" panose="02040503050406030204" pitchFamily="18" charset="0"/>
                </a:endParaRPr>
              </a:p>
              <a:p>
                <a:pPr algn="ctr"/>
                <a:r>
                  <a:rPr lang="en-US" sz="32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sz="3200" b="0" i="1" smtClean="0">
                        <a:latin typeface="Cambria Math" panose="02040503050406030204" pitchFamily="18" charset="0"/>
                        <a:ea typeface="Cambria Math" panose="02040503050406030204" pitchFamily="18" charset="0"/>
                        <a:cs typeface="Arial" panose="020B0604020202020204" pitchFamily="34" charset="0"/>
                      </a:rPr>
                      <m:t>𝑡</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𝑚</m:t>
                            </m:r>
                          </m:e>
                          <m:sub>
                            <m:r>
                              <a:rPr lang="en-US" sz="3200" b="0" i="1" smtClean="0">
                                <a:latin typeface="Cambria Math" panose="02040503050406030204" pitchFamily="18" charset="0"/>
                                <a:ea typeface="Cambria Math" panose="02040503050406030204" pitchFamily="18" charset="0"/>
                                <a:cs typeface="Arial" panose="020B0604020202020204" pitchFamily="34" charset="0"/>
                              </a:rPr>
                              <m:t>𝑁</m:t>
                            </m:r>
                          </m:sub>
                        </m:sSub>
                      </m:num>
                      <m:den>
                        <m:r>
                          <a:rPr lang="en-US" sz="3200" b="0" i="1" smtClean="0">
                            <a:latin typeface="Cambria Math" panose="02040503050406030204" pitchFamily="18" charset="0"/>
                            <a:ea typeface="Cambria Math" panose="02040503050406030204" pitchFamily="18" charset="0"/>
                            <a:cs typeface="Arial" panose="020B0604020202020204" pitchFamily="34" charset="0"/>
                          </a:rPr>
                          <m:t>1</m:t>
                        </m:r>
                        <m:r>
                          <a:rPr lang="en-US" sz="3200" b="0" i="1" smtClean="0">
                            <a:latin typeface="Cambria Math" panose="02040503050406030204" pitchFamily="18" charset="0"/>
                            <a:ea typeface="Cambria Math" panose="02040503050406030204" pitchFamily="18" charset="0"/>
                            <a:cs typeface="Arial" panose="020B0604020202020204" pitchFamily="34" charset="0"/>
                          </a:rPr>
                          <m:t>4</m:t>
                        </m:r>
                      </m:den>
                    </m:f>
                    <m:r>
                      <a:rPr lang="en-US" sz="3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ea typeface="Cambria Math" panose="02040503050406030204" pitchFamily="18" charset="0"/>
                            <a:cs typeface="Arial" panose="020B0604020202020204" pitchFamily="34" charset="0"/>
                          </a:rPr>
                          <m:t>𝑀</m:t>
                        </m:r>
                      </m:num>
                      <m:den>
                        <m:r>
                          <a:rPr lang="en-US" sz="3200" b="0" i="1" smtClean="0">
                            <a:latin typeface="Cambria Math" panose="02040503050406030204" pitchFamily="18" charset="0"/>
                            <a:ea typeface="Cambria Math" panose="02040503050406030204" pitchFamily="18" charset="0"/>
                            <a:cs typeface="Arial" panose="020B0604020202020204" pitchFamily="34" charset="0"/>
                          </a:rPr>
                          <m:t>100</m:t>
                        </m:r>
                      </m:den>
                    </m:f>
                  </m:oMath>
                </a14:m>
                <a:endParaRPr lang="en-US" sz="3200" dirty="0">
                  <a:latin typeface="Cambria Math" panose="02040503050406030204" pitchFamily="18" charset="0"/>
                  <a:ea typeface="Cambria Math" panose="02040503050406030204" pitchFamily="18" charset="0"/>
                </a:endParaRPr>
              </a:p>
            </p:txBody>
          </p:sp>
        </mc:Choice>
        <mc:Fallback>
          <p:sp>
            <p:nvSpPr>
              <p:cNvPr id="40" name="TextBox 39">
                <a:extLst>
                  <a:ext uri="{FF2B5EF4-FFF2-40B4-BE49-F238E27FC236}">
                    <a16:creationId xmlns:a16="http://schemas.microsoft.com/office/drawing/2014/main" id="{993CB7BF-C99E-98A8-0EE7-615E6C299D30}"/>
                  </a:ext>
                </a:extLst>
              </p:cNvPr>
              <p:cNvSpPr txBox="1">
                <a:spLocks noRot="1" noChangeAspect="1" noMove="1" noResize="1" noEditPoints="1" noAdjustHandles="1" noChangeArrowheads="1" noChangeShapeType="1" noTextEdit="1"/>
              </p:cNvSpPr>
              <p:nvPr/>
            </p:nvSpPr>
            <p:spPr>
              <a:xfrm>
                <a:off x="4727240" y="2164828"/>
                <a:ext cx="2535566" cy="2948884"/>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6924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inVertical)">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15650">
            <a:off x="-139926" y="5658460"/>
            <a:ext cx="1059418" cy="1334082"/>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86390">
            <a:off x="11333462" y="5142781"/>
            <a:ext cx="1045426" cy="1844870"/>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901" y="6256693"/>
            <a:ext cx="503974" cy="503974"/>
          </a:xfrm>
          <a:prstGeom prst="rect">
            <a:avLst/>
          </a:prstGeom>
        </p:spPr>
      </p:pic>
      <p:grpSp>
        <p:nvGrpSpPr>
          <p:cNvPr id="4" name="Group 3">
            <a:extLst>
              <a:ext uri="{FF2B5EF4-FFF2-40B4-BE49-F238E27FC236}">
                <a16:creationId xmlns:a16="http://schemas.microsoft.com/office/drawing/2014/main" id="{C2B1C949-EE70-02D7-DD1E-47D7F68C50BF}"/>
              </a:ext>
            </a:extLst>
          </p:cNvPr>
          <p:cNvGrpSpPr/>
          <p:nvPr/>
        </p:nvGrpSpPr>
        <p:grpSpPr>
          <a:xfrm>
            <a:off x="358218" y="192818"/>
            <a:ext cx="3781163" cy="979356"/>
            <a:chOff x="358218" y="192818"/>
            <a:chExt cx="3781163" cy="979356"/>
          </a:xfrm>
        </p:grpSpPr>
        <p:sp>
          <p:nvSpPr>
            <p:cNvPr id="10" name="Rectangle: Rounded Corners 9">
              <a:extLst>
                <a:ext uri="{FF2B5EF4-FFF2-40B4-BE49-F238E27FC236}">
                  <a16:creationId xmlns:a16="http://schemas.microsoft.com/office/drawing/2014/main" id="{AE388ED3-08D6-4E72-631D-A53E9A8C98E4}"/>
                </a:ext>
              </a:extLst>
            </p:cNvPr>
            <p:cNvSpPr/>
            <p:nvPr/>
          </p:nvSpPr>
          <p:spPr>
            <a:xfrm>
              <a:off x="840661" y="323034"/>
              <a:ext cx="3298719" cy="718924"/>
            </a:xfrm>
            <a:prstGeom prst="roundRect">
              <a:avLst/>
            </a:prstGeom>
            <a:solidFill>
              <a:srgbClr val="B12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C761D5-EE07-8842-A722-B33FF3F97FF4}"/>
                </a:ext>
              </a:extLst>
            </p:cNvPr>
            <p:cNvSpPr txBox="1"/>
            <p:nvPr/>
          </p:nvSpPr>
          <p:spPr>
            <a:xfrm>
              <a:off x="1404382" y="443111"/>
              <a:ext cx="2734999"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LUYỆN TẬP</a:t>
              </a:r>
            </a:p>
          </p:txBody>
        </p:sp>
        <p:grpSp>
          <p:nvGrpSpPr>
            <p:cNvPr id="17" name="Group 16">
              <a:extLst>
                <a:ext uri="{FF2B5EF4-FFF2-40B4-BE49-F238E27FC236}">
                  <a16:creationId xmlns:a16="http://schemas.microsoft.com/office/drawing/2014/main" id="{D0F09D48-C12E-38C5-FAE8-99A0C85D29D8}"/>
                </a:ext>
              </a:extLst>
            </p:cNvPr>
            <p:cNvGrpSpPr/>
            <p:nvPr/>
          </p:nvGrpSpPr>
          <p:grpSpPr>
            <a:xfrm>
              <a:off x="358218" y="192818"/>
              <a:ext cx="979356" cy="979356"/>
              <a:chOff x="1697831" y="4833618"/>
              <a:chExt cx="871538" cy="871538"/>
            </a:xfrm>
          </p:grpSpPr>
          <p:sp>
            <p:nvSpPr>
              <p:cNvPr id="18" name="Oval 17">
                <a:extLst>
                  <a:ext uri="{FF2B5EF4-FFF2-40B4-BE49-F238E27FC236}">
                    <a16:creationId xmlns:a16="http://schemas.microsoft.com/office/drawing/2014/main" id="{4786F8D5-CFDA-A800-311B-0311D740D2D7}"/>
                  </a:ext>
                </a:extLst>
              </p:cNvPr>
              <p:cNvSpPr/>
              <p:nvPr/>
            </p:nvSpPr>
            <p:spPr>
              <a:xfrm>
                <a:off x="1697831" y="4833618"/>
                <a:ext cx="871538" cy="871538"/>
              </a:xfrm>
              <a:prstGeom prst="ellipse">
                <a:avLst/>
              </a:prstGeom>
              <a:solidFill>
                <a:schemeClr val="bg1"/>
              </a:solidFill>
              <a:ln w="57150">
                <a:solidFill>
                  <a:srgbClr val="911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33206CF-A1DE-5C00-8F59-1E7B2E944C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4180" y="4893774"/>
                <a:ext cx="698841" cy="698841"/>
              </a:xfrm>
              <a:prstGeom prst="rect">
                <a:avLst/>
              </a:prstGeom>
            </p:spPr>
          </p:pic>
        </p:grpSp>
      </p:grpSp>
      <p:grpSp>
        <p:nvGrpSpPr>
          <p:cNvPr id="20" name="Group 19">
            <a:extLst>
              <a:ext uri="{FF2B5EF4-FFF2-40B4-BE49-F238E27FC236}">
                <a16:creationId xmlns:a16="http://schemas.microsoft.com/office/drawing/2014/main" id="{870EBAA0-F918-309D-6B1F-1AB70FFEEFDC}"/>
              </a:ext>
            </a:extLst>
          </p:cNvPr>
          <p:cNvGrpSpPr/>
          <p:nvPr/>
        </p:nvGrpSpPr>
        <p:grpSpPr>
          <a:xfrm>
            <a:off x="433906" y="1302390"/>
            <a:ext cx="11460179" cy="5112499"/>
            <a:chOff x="-393699" y="1427379"/>
            <a:chExt cx="9652000" cy="1265034"/>
          </a:xfrm>
          <a:solidFill>
            <a:srgbClr val="FCE0EF"/>
          </a:solidFill>
        </p:grpSpPr>
        <p:sp>
          <p:nvSpPr>
            <p:cNvPr id="21" name="Rectangle: Rounded Corners 20">
              <a:extLst>
                <a:ext uri="{FF2B5EF4-FFF2-40B4-BE49-F238E27FC236}">
                  <a16:creationId xmlns:a16="http://schemas.microsoft.com/office/drawing/2014/main" id="{101C4BA1-D13E-7CC9-A590-8D069B119BDA}"/>
                </a:ext>
              </a:extLst>
            </p:cNvPr>
            <p:cNvSpPr/>
            <p:nvPr/>
          </p:nvSpPr>
          <p:spPr>
            <a:xfrm>
              <a:off x="-393699" y="1427379"/>
              <a:ext cx="9652000" cy="1265034"/>
            </a:xfrm>
            <a:prstGeom prst="roundRect">
              <a:avLst>
                <a:gd name="adj" fmla="val 7270"/>
              </a:avLst>
            </a:prstGeom>
            <a:grpFill/>
            <a:ln w="57150">
              <a:solidFill>
                <a:srgbClr val="B12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D2DFB4-3C97-9340-E5A5-98CA3735110D}"/>
                </a:ext>
              </a:extLst>
            </p:cNvPr>
            <p:cNvSpPr txBox="1"/>
            <p:nvPr/>
          </p:nvSpPr>
          <p:spPr>
            <a:xfrm>
              <a:off x="-210002" y="1597235"/>
              <a:ext cx="9284606" cy="500265"/>
            </a:xfrm>
            <a:prstGeom prst="rect">
              <a:avLst/>
            </a:prstGeom>
            <a:grpFill/>
          </p:spPr>
          <p:txBody>
            <a:bodyPr wrap="square" rtlCol="0">
              <a:spAutoFit/>
            </a:bodyPr>
            <a:lstStyle/>
            <a:p>
              <a:pPr>
                <a:lnSpc>
                  <a:spcPct val="120000"/>
                </a:lnSpc>
              </a:pPr>
              <a:r>
                <a:rPr lang="vi-VN" sz="2400" b="0" i="0" dirty="0">
                  <a:solidFill>
                    <a:srgbClr val="333333"/>
                  </a:solidFill>
                  <a:effectLst/>
                  <a:latin typeface="Roboto" panose="02000000000000000000" pitchFamily="2" charset="0"/>
                </a:rPr>
                <a:t> </a:t>
              </a:r>
              <a:endParaRPr lang="en-US" sz="2400" b="1" dirty="0">
                <a:latin typeface="+mj-lt"/>
              </a:endParaRPr>
            </a:p>
          </p:txBody>
        </p:sp>
      </p:grpSp>
      <p:sp>
        <p:nvSpPr>
          <p:cNvPr id="3" name="TextBox 2">
            <a:extLst>
              <a:ext uri="{FF2B5EF4-FFF2-40B4-BE49-F238E27FC236}">
                <a16:creationId xmlns:a16="http://schemas.microsoft.com/office/drawing/2014/main" id="{C89D96E9-F478-FEBE-6FC4-F65EC98798E5}"/>
              </a:ext>
            </a:extLst>
          </p:cNvPr>
          <p:cNvSpPr txBox="1"/>
          <p:nvPr/>
        </p:nvSpPr>
        <p:spPr>
          <a:xfrm>
            <a:off x="584021" y="1508233"/>
            <a:ext cx="11023958" cy="1200329"/>
          </a:xfrm>
          <a:prstGeom prst="rect">
            <a:avLst/>
          </a:prstGeom>
          <a:noFill/>
        </p:spPr>
        <p:txBody>
          <a:bodyPr wrap="square">
            <a:spAutoFit/>
          </a:bodyPr>
          <a:lstStyle/>
          <a:p>
            <a:pPr algn="just"/>
            <a:r>
              <a:rPr lang="vi-VN" sz="2400" b="0" i="0" dirty="0">
                <a:solidFill>
                  <a:srgbClr val="333333"/>
                </a:solidFill>
                <a:effectLst/>
              </a:rPr>
              <a:t>Một hợp chất hữu cơ Y có 32% C, 6,67% H, 18,67% N về khối lượng còn lại là O. Phân tử khối của hợp chất này được xác định thông qua kết quả phổ khối lượng với peak ion phân tử có giá trị m/z lớn nhất. Lập công thức phân tử của Y</a:t>
            </a:r>
            <a:endParaRPr lang="en-US" sz="2400" dirty="0"/>
          </a:p>
        </p:txBody>
      </p:sp>
      <p:pic>
        <p:nvPicPr>
          <p:cNvPr id="1026" name="Picture 2" descr="Một hợp chất hữu cơ Y có 32% C, 6,67% H 18,69% n về khối lượng còn lại là O. Phân tử khối của hợp chất này được xác định thông qua kết quả phổ khối lượng với peak ion phân tử có giá trị miz lớn nhất. Lập công thức phân tử của Y">
            <a:extLst>
              <a:ext uri="{FF2B5EF4-FFF2-40B4-BE49-F238E27FC236}">
                <a16:creationId xmlns:a16="http://schemas.microsoft.com/office/drawing/2014/main" id="{846E63E8-B851-629D-023B-879740A4B4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720" y="2723310"/>
            <a:ext cx="4540559" cy="354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09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BB6EB5A-6983-1B66-D79C-57A8EA1CCC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15650">
            <a:off x="-139926" y="5658460"/>
            <a:ext cx="1059418" cy="1334082"/>
          </a:xfrm>
          <a:prstGeom prst="rect">
            <a:avLst/>
          </a:prstGeom>
        </p:spPr>
      </p:pic>
      <p:pic>
        <p:nvPicPr>
          <p:cNvPr id="9" name="Graphic 8">
            <a:extLst>
              <a:ext uri="{FF2B5EF4-FFF2-40B4-BE49-F238E27FC236}">
                <a16:creationId xmlns:a16="http://schemas.microsoft.com/office/drawing/2014/main" id="{2B919CBA-7546-2178-97B4-87A1AEE04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86390">
            <a:off x="11333462" y="5142781"/>
            <a:ext cx="1045426" cy="1844870"/>
          </a:xfrm>
          <a:prstGeom prst="rect">
            <a:avLst/>
          </a:prstGeom>
        </p:spPr>
      </p:pic>
      <p:pic>
        <p:nvPicPr>
          <p:cNvPr id="15" name="Graphic 14">
            <a:extLst>
              <a:ext uri="{FF2B5EF4-FFF2-40B4-BE49-F238E27FC236}">
                <a16:creationId xmlns:a16="http://schemas.microsoft.com/office/drawing/2014/main" id="{CFEE885E-48DB-4061-4ECE-A563B71F1E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0851" y="6203101"/>
            <a:ext cx="516394" cy="516394"/>
          </a:xfrm>
          <a:prstGeom prst="rect">
            <a:avLst/>
          </a:prstGeom>
        </p:spPr>
      </p:pic>
      <p:pic>
        <p:nvPicPr>
          <p:cNvPr id="16" name="Graphic 15">
            <a:extLst>
              <a:ext uri="{FF2B5EF4-FFF2-40B4-BE49-F238E27FC236}">
                <a16:creationId xmlns:a16="http://schemas.microsoft.com/office/drawing/2014/main" id="{F74D9E1D-CB8F-A169-90F5-DCD933DA2E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901" y="6256693"/>
            <a:ext cx="503974" cy="503974"/>
          </a:xfrm>
          <a:prstGeom prst="rect">
            <a:avLst/>
          </a:prstGeom>
        </p:spPr>
      </p:pic>
      <p:grpSp>
        <p:nvGrpSpPr>
          <p:cNvPr id="2" name="Group 1">
            <a:extLst>
              <a:ext uri="{FF2B5EF4-FFF2-40B4-BE49-F238E27FC236}">
                <a16:creationId xmlns:a16="http://schemas.microsoft.com/office/drawing/2014/main" id="{EA811968-C4D0-07B8-DB9F-66FA734A6865}"/>
              </a:ext>
            </a:extLst>
          </p:cNvPr>
          <p:cNvGrpSpPr/>
          <p:nvPr/>
        </p:nvGrpSpPr>
        <p:grpSpPr>
          <a:xfrm>
            <a:off x="5205743" y="1199031"/>
            <a:ext cx="1773237" cy="637314"/>
            <a:chOff x="3448049" y="3534636"/>
            <a:chExt cx="1773237" cy="637314"/>
          </a:xfrm>
        </p:grpSpPr>
        <p:sp>
          <p:nvSpPr>
            <p:cNvPr id="3" name="Rectangle: Rounded Corners 2">
              <a:extLst>
                <a:ext uri="{FF2B5EF4-FFF2-40B4-BE49-F238E27FC236}">
                  <a16:creationId xmlns:a16="http://schemas.microsoft.com/office/drawing/2014/main" id="{40FF1F9E-EFE3-10AC-24D5-9C794A13110B}"/>
                </a:ext>
              </a:extLst>
            </p:cNvPr>
            <p:cNvSpPr/>
            <p:nvPr/>
          </p:nvSpPr>
          <p:spPr>
            <a:xfrm>
              <a:off x="3733799" y="3604039"/>
              <a:ext cx="1487487" cy="4869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362A01-F3E3-B8B2-0E3F-55B14B53F1BD}"/>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7" name="TextBox 6">
              <a:extLst>
                <a:ext uri="{FF2B5EF4-FFF2-40B4-BE49-F238E27FC236}">
                  <a16:creationId xmlns:a16="http://schemas.microsoft.com/office/drawing/2014/main" id="{32C07F42-FC8A-B709-B3EF-CE2207BC127C}"/>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grpSp>
        <p:nvGrpSpPr>
          <p:cNvPr id="14" name="Group 13">
            <a:extLst>
              <a:ext uri="{FF2B5EF4-FFF2-40B4-BE49-F238E27FC236}">
                <a16:creationId xmlns:a16="http://schemas.microsoft.com/office/drawing/2014/main" id="{C73FAF32-B1B8-E974-E8D1-CEF426162850}"/>
              </a:ext>
            </a:extLst>
          </p:cNvPr>
          <p:cNvGrpSpPr/>
          <p:nvPr/>
        </p:nvGrpSpPr>
        <p:grpSpPr>
          <a:xfrm>
            <a:off x="1682286" y="1987917"/>
            <a:ext cx="9258594" cy="4058547"/>
            <a:chOff x="2535155" y="2068282"/>
            <a:chExt cx="9258594" cy="4058547"/>
          </a:xfrm>
        </p:grpSpPr>
        <p:pic>
          <p:nvPicPr>
            <p:cNvPr id="13" name="Picture 12">
              <a:extLst>
                <a:ext uri="{FF2B5EF4-FFF2-40B4-BE49-F238E27FC236}">
                  <a16:creationId xmlns:a16="http://schemas.microsoft.com/office/drawing/2014/main" id="{20F4F925-3CAB-DAA7-2533-81D5905364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5155" y="2068282"/>
              <a:ext cx="617758" cy="617758"/>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68EB21-9129-AEE5-2030-3C17AB831C2B}"/>
                    </a:ext>
                  </a:extLst>
                </p:cNvPr>
                <p:cNvSpPr txBox="1"/>
                <p:nvPr/>
              </p:nvSpPr>
              <p:spPr>
                <a:xfrm>
                  <a:off x="3321119" y="2068282"/>
                  <a:ext cx="8472630" cy="4058547"/>
                </a:xfrm>
                <a:prstGeom prst="rect">
                  <a:avLst/>
                </a:prstGeom>
                <a:noFill/>
              </p:spPr>
              <p:txBody>
                <a:bodyPr wrap="square" rtlCol="0">
                  <a:spAutoFit/>
                </a:bodyPr>
                <a:lstStyle/>
                <a:p>
                  <a:pPr algn="l"/>
                  <a:r>
                    <a:rPr lang="vi-VN" sz="2400" b="0" i="0" dirty="0">
                      <a:solidFill>
                        <a:srgbClr val="333333"/>
                      </a:solidFill>
                      <a:effectLst/>
                    </a:rPr>
                    <a:t>Gọi công thức phân tử của Y là C</a:t>
                  </a:r>
                  <a:r>
                    <a:rPr lang="vi-VN" sz="2400" b="0" i="0" baseline="-25000" dirty="0">
                      <a:solidFill>
                        <a:srgbClr val="333333"/>
                      </a:solidFill>
                      <a:effectLst/>
                    </a:rPr>
                    <a:t>x</a:t>
                  </a:r>
                  <a:r>
                    <a:rPr lang="vi-VN" sz="2400" b="0" i="0" dirty="0">
                      <a:solidFill>
                        <a:srgbClr val="333333"/>
                      </a:solidFill>
                      <a:effectLst/>
                    </a:rPr>
                    <a:t>H</a:t>
                  </a:r>
                  <a:r>
                    <a:rPr lang="vi-VN" sz="2400" b="0" i="0" baseline="-25000" dirty="0">
                      <a:solidFill>
                        <a:srgbClr val="333333"/>
                      </a:solidFill>
                      <a:effectLst/>
                    </a:rPr>
                    <a:t>y</a:t>
                  </a:r>
                  <a:r>
                    <a:rPr lang="vi-VN" sz="2400" b="0" i="0" dirty="0">
                      <a:solidFill>
                        <a:srgbClr val="333333"/>
                      </a:solidFill>
                      <a:effectLst/>
                    </a:rPr>
                    <a:t>N</a:t>
                  </a:r>
                  <a:r>
                    <a:rPr lang="vi-VN" sz="2400" b="0" i="0" baseline="-25000" dirty="0">
                      <a:solidFill>
                        <a:srgbClr val="333333"/>
                      </a:solidFill>
                      <a:effectLst/>
                    </a:rPr>
                    <a:t>t</a:t>
                  </a:r>
                  <a:r>
                    <a:rPr lang="vi-VN" sz="2400" b="0" i="0" dirty="0">
                      <a:solidFill>
                        <a:srgbClr val="333333"/>
                      </a:solidFill>
                      <a:effectLst/>
                    </a:rPr>
                    <a:t>O</a:t>
                  </a:r>
                  <a:r>
                    <a:rPr lang="vi-VN" sz="2400" b="0" i="0" baseline="-25000" dirty="0">
                      <a:solidFill>
                        <a:srgbClr val="333333"/>
                      </a:solidFill>
                      <a:effectLst/>
                    </a:rPr>
                    <a:t>z</a:t>
                  </a:r>
                  <a:endParaRPr lang="vi-VN" sz="2400" b="0" i="0" dirty="0">
                    <a:solidFill>
                      <a:srgbClr val="333333"/>
                    </a:solidFill>
                    <a:effectLst/>
                  </a:endParaRPr>
                </a:p>
                <a:p>
                  <a:pPr algn="l"/>
                  <a:r>
                    <a:rPr lang="vi-VN" sz="2400" b="0" i="0" dirty="0">
                      <a:solidFill>
                        <a:srgbClr val="333333"/>
                      </a:solidFill>
                      <a:effectLst/>
                    </a:rPr>
                    <a:t> Dựa vào phổ khối lượng nguyên tử, có M</a:t>
                  </a:r>
                  <a:r>
                    <a:rPr lang="vi-VN" sz="2400" b="0" i="0" baseline="-25000" dirty="0">
                      <a:solidFill>
                        <a:srgbClr val="333333"/>
                      </a:solidFill>
                      <a:effectLst/>
                    </a:rPr>
                    <a:t>Y</a:t>
                  </a:r>
                  <a:r>
                    <a:rPr lang="vi-VN" sz="2400" b="0" i="0" dirty="0">
                      <a:solidFill>
                        <a:srgbClr val="333333"/>
                      </a:solidFill>
                      <a:effectLst/>
                    </a:rPr>
                    <a:t> =  75</a:t>
                  </a:r>
                </a:p>
                <a:p>
                  <a:pPr algn="l"/>
                  <a:r>
                    <a:rPr lang="vi-VN" sz="2400" b="0" i="0" dirty="0">
                      <a:solidFill>
                        <a:srgbClr val="333333"/>
                      </a:solidFill>
                      <a:effectLst/>
                    </a:rPr>
                    <a:t>%m</a:t>
                  </a:r>
                  <a:r>
                    <a:rPr lang="vi-VN" sz="2400" b="0" i="0" baseline="-25000" dirty="0">
                      <a:solidFill>
                        <a:srgbClr val="333333"/>
                      </a:solidFill>
                      <a:effectLst/>
                    </a:rPr>
                    <a:t>C</a:t>
                  </a:r>
                  <a:r>
                    <a:rPr lang="vi-VN" sz="2400" b="0" i="0" dirty="0">
                      <a:solidFill>
                        <a:srgbClr val="333333"/>
                      </a:solidFill>
                      <a:effectLst/>
                    </a:rPr>
                    <a:t> = 32, %m</a:t>
                  </a:r>
                  <a:r>
                    <a:rPr lang="vi-VN" sz="2400" b="0" i="0" baseline="-25000" dirty="0">
                      <a:solidFill>
                        <a:srgbClr val="333333"/>
                      </a:solidFill>
                      <a:effectLst/>
                    </a:rPr>
                    <a:t>H</a:t>
                  </a:r>
                  <a:r>
                    <a:rPr lang="vi-VN" sz="2400" b="0" i="0" dirty="0">
                      <a:solidFill>
                        <a:srgbClr val="333333"/>
                      </a:solidFill>
                      <a:effectLst/>
                    </a:rPr>
                    <a:t> = 6,67, % m</a:t>
                  </a:r>
                  <a:r>
                    <a:rPr lang="vi-VN" sz="2400" b="0" i="0" baseline="-25000" dirty="0">
                      <a:solidFill>
                        <a:srgbClr val="333333"/>
                      </a:solidFill>
                      <a:effectLst/>
                    </a:rPr>
                    <a:t>N</a:t>
                  </a:r>
                  <a:r>
                    <a:rPr lang="vi-VN" sz="2400" b="0" i="0" dirty="0">
                      <a:solidFill>
                        <a:srgbClr val="333333"/>
                      </a:solidFill>
                      <a:effectLst/>
                    </a:rPr>
                    <a:t> = 18,67%, %m</a:t>
                  </a:r>
                  <a:r>
                    <a:rPr lang="vi-VN" sz="2400" b="0" i="0" baseline="-25000" dirty="0">
                      <a:solidFill>
                        <a:srgbClr val="333333"/>
                      </a:solidFill>
                      <a:effectLst/>
                    </a:rPr>
                    <a:t>O</a:t>
                  </a:r>
                  <a:r>
                    <a:rPr lang="vi-VN" sz="2400" b="0" i="0" dirty="0">
                      <a:solidFill>
                        <a:srgbClr val="333333"/>
                      </a:solidFill>
                      <a:effectLst/>
                    </a:rPr>
                    <a:t> = 42,66%  </a:t>
                  </a:r>
                </a:p>
                <a:p>
                  <a:pPr algn="l"/>
                  <a:r>
                    <a:rPr lang="vi-VN" sz="2400" b="0" i="0" dirty="0">
                      <a:solidFill>
                        <a:srgbClr val="333333"/>
                      </a:solidFill>
                      <a:effectLst/>
                    </a:rPr>
                    <a:t>Ta có:</a:t>
                  </a:r>
                </a:p>
                <a:p>
                  <a:r>
                    <a:rPr lang="en-US" sz="20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.12</m:t>
                          </m:r>
                        </m:num>
                        <m:den>
                          <m:r>
                            <a:rPr lang="en-US" sz="2400" b="0" i="1" smtClean="0">
                              <a:latin typeface="Cambria Math" panose="02040503050406030204" pitchFamily="18" charset="0"/>
                              <a:cs typeface="Arial" panose="020B0604020202020204" pitchFamily="34" charset="0"/>
                            </a:rPr>
                            <m:t>75</m:t>
                          </m:r>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32</m:t>
                          </m:r>
                        </m:num>
                        <m:den>
                          <m:r>
                            <a:rPr lang="en-US" sz="2400" b="0" i="1" smtClean="0">
                              <a:latin typeface="Cambria Math" panose="02040503050406030204" pitchFamily="18" charset="0"/>
                              <a:cs typeface="Arial" panose="020B0604020202020204" pitchFamily="34" charset="0"/>
                            </a:rPr>
                            <m:t>100</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75</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32</m:t>
                          </m:r>
                        </m:num>
                        <m:den>
                          <m:r>
                            <a:rPr lang="en-US" sz="2400" b="0" i="1" smtClean="0">
                              <a:latin typeface="Cambria Math" panose="02040503050406030204" pitchFamily="18" charset="0"/>
                              <a:cs typeface="Arial" panose="020B0604020202020204" pitchFamily="34" charset="0"/>
                            </a:rPr>
                            <m:t>12.100</m:t>
                          </m:r>
                        </m:den>
                      </m:f>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2</m:t>
                      </m:r>
                    </m:oMath>
                  </a14:m>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𝑦</m:t>
                          </m:r>
                        </m:num>
                        <m:den>
                          <m:r>
                            <a:rPr lang="en-US" sz="2400" b="0" i="1" smtClean="0">
                              <a:latin typeface="Cambria Math" panose="02040503050406030204" pitchFamily="18" charset="0"/>
                              <a:cs typeface="Arial" panose="020B0604020202020204" pitchFamily="34" charset="0"/>
                            </a:rPr>
                            <m:t>75</m:t>
                          </m:r>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6,67</m:t>
                          </m:r>
                        </m:num>
                        <m:den>
                          <m:r>
                            <a:rPr lang="en-US" sz="2400" b="0" i="1" smtClean="0">
                              <a:latin typeface="Cambria Math" panose="02040503050406030204" pitchFamily="18" charset="0"/>
                              <a:cs typeface="Arial" panose="020B0604020202020204" pitchFamily="34" charset="0"/>
                            </a:rPr>
                            <m:t>100</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r>
                        <a:rPr lang="en-US" sz="2400" b="0" i="1" smtClean="0">
                          <a:latin typeface="Cambria Math" panose="02040503050406030204" pitchFamily="18" charset="0"/>
                          <a:cs typeface="Arial" panose="020B0604020202020204" pitchFamily="34" charset="0"/>
                        </a:rPr>
                        <m:t>𝑦</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75</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6,67</m:t>
                          </m:r>
                        </m:num>
                        <m:den>
                          <m:r>
                            <a:rPr lang="en-US" sz="2400" b="0" i="1" smtClean="0">
                              <a:latin typeface="Cambria Math" panose="02040503050406030204" pitchFamily="18" charset="0"/>
                              <a:cs typeface="Arial" panose="020B0604020202020204" pitchFamily="34" charset="0"/>
                            </a:rPr>
                            <m:t>100</m:t>
                          </m:r>
                        </m:den>
                      </m:f>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5</m:t>
                      </m:r>
                    </m:oMath>
                  </a14:m>
                  <a:endParaRPr lang="en-US" sz="2400" dirty="0">
                    <a:latin typeface="Arial" panose="020B0604020202020204" pitchFamily="34" charset="0"/>
                    <a:cs typeface="Arial" panose="020B0604020202020204" pitchFamily="34" charset="0"/>
                  </a:endParaRPr>
                </a:p>
                <a:p>
                  <a:r>
                    <a:rPr lang="en-US" sz="2400" dirty="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𝑧</m:t>
                          </m:r>
                          <m:r>
                            <a:rPr lang="en-US" sz="2400" b="0" i="1" smtClean="0">
                              <a:latin typeface="Cambria Math" panose="02040503050406030204" pitchFamily="18" charset="0"/>
                              <a:cs typeface="Arial" panose="020B0604020202020204" pitchFamily="34" charset="0"/>
                            </a:rPr>
                            <m:t>.16</m:t>
                          </m:r>
                        </m:num>
                        <m:den>
                          <m:r>
                            <a:rPr lang="en-US" sz="2400" b="0" i="1" smtClean="0">
                              <a:latin typeface="Cambria Math" panose="02040503050406030204" pitchFamily="18" charset="0"/>
                              <a:cs typeface="Arial" panose="020B0604020202020204" pitchFamily="34" charset="0"/>
                            </a:rPr>
                            <m:t>75</m:t>
                          </m:r>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42,66</m:t>
                          </m:r>
                        </m:num>
                        <m:den>
                          <m:r>
                            <a:rPr lang="en-US" sz="2400" b="0" i="1" smtClean="0">
                              <a:latin typeface="Cambria Math" panose="02040503050406030204" pitchFamily="18" charset="0"/>
                              <a:cs typeface="Arial" panose="020B0604020202020204" pitchFamily="34" charset="0"/>
                            </a:rPr>
                            <m:t>100</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r>
                        <a:rPr lang="en-US" sz="2400" b="0" i="1" smtClean="0">
                          <a:latin typeface="Cambria Math" panose="02040503050406030204" pitchFamily="18" charset="0"/>
                          <a:cs typeface="Arial" panose="020B0604020202020204" pitchFamily="34" charset="0"/>
                        </a:rPr>
                        <m:t>𝑧</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75.</m:t>
                          </m:r>
                          <m:r>
                            <a:rPr lang="en-US" sz="2400" b="0" i="1" smtClean="0">
                              <a:latin typeface="Cambria Math" panose="02040503050406030204" pitchFamily="18" charset="0"/>
                              <a:cs typeface="Arial" panose="020B0604020202020204" pitchFamily="34" charset="0"/>
                            </a:rPr>
                            <m:t>42,66</m:t>
                          </m:r>
                        </m:num>
                        <m:den>
                          <m:r>
                            <a:rPr lang="en-US" sz="2400" b="0" i="1" smtClean="0">
                              <a:latin typeface="Cambria Math" panose="02040503050406030204" pitchFamily="18" charset="0"/>
                              <a:cs typeface="Arial" panose="020B0604020202020204" pitchFamily="34" charset="0"/>
                            </a:rPr>
                            <m:t>100.16</m:t>
                          </m:r>
                        </m:den>
                      </m:f>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2</m:t>
                      </m:r>
                    </m:oMath>
                  </a14:m>
                  <a:endParaRPr lang="en-US" sz="2400" dirty="0">
                    <a:latin typeface="Arial" panose="020B0604020202020204" pitchFamily="34" charset="0"/>
                    <a:cs typeface="Arial" panose="020B0604020202020204" pitchFamily="34" charset="0"/>
                  </a:endParaRPr>
                </a:p>
                <a:p>
                  <a:r>
                    <a:rPr lang="en-US" sz="2400" dirty="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𝑡</m:t>
                          </m:r>
                          <m:r>
                            <a:rPr lang="en-US" sz="2400" b="0" i="1" smtClean="0">
                              <a:latin typeface="Cambria Math" panose="02040503050406030204" pitchFamily="18" charset="0"/>
                              <a:cs typeface="Arial" panose="020B0604020202020204" pitchFamily="34" charset="0"/>
                            </a:rPr>
                            <m:t>.1</m:t>
                          </m:r>
                          <m:r>
                            <a:rPr lang="en-US" sz="2400" b="0" i="1" smtClean="0">
                              <a:latin typeface="Cambria Math" panose="02040503050406030204" pitchFamily="18" charset="0"/>
                              <a:cs typeface="Arial" panose="020B0604020202020204" pitchFamily="34" charset="0"/>
                            </a:rPr>
                            <m:t>4</m:t>
                          </m:r>
                        </m:num>
                        <m:den>
                          <m:r>
                            <a:rPr lang="en-US" sz="2400" b="0" i="1" smtClean="0">
                              <a:latin typeface="Cambria Math" panose="02040503050406030204" pitchFamily="18" charset="0"/>
                              <a:cs typeface="Arial" panose="020B0604020202020204" pitchFamily="34" charset="0"/>
                            </a:rPr>
                            <m:t>75</m:t>
                          </m:r>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18,67</m:t>
                          </m:r>
                        </m:num>
                        <m:den>
                          <m:r>
                            <a:rPr lang="en-US" sz="2400" b="0" i="1" smtClean="0">
                              <a:latin typeface="Cambria Math" panose="02040503050406030204" pitchFamily="18" charset="0"/>
                              <a:cs typeface="Arial" panose="020B0604020202020204" pitchFamily="34" charset="0"/>
                            </a:rPr>
                            <m:t>100</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r>
                        <a:rPr lang="en-US" sz="2400" b="0" i="1" smtClean="0">
                          <a:latin typeface="Cambria Math" panose="02040503050406030204" pitchFamily="18" charset="0"/>
                          <a:cs typeface="Arial" panose="020B0604020202020204" pitchFamily="34" charset="0"/>
                        </a:rPr>
                        <m:t>𝑧</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75.</m:t>
                          </m:r>
                          <m:r>
                            <a:rPr lang="en-US" sz="2400" b="0" i="1" smtClean="0">
                              <a:latin typeface="Cambria Math" panose="02040503050406030204" pitchFamily="18" charset="0"/>
                              <a:cs typeface="Arial" panose="020B0604020202020204" pitchFamily="34" charset="0"/>
                            </a:rPr>
                            <m:t>18,67</m:t>
                          </m:r>
                        </m:num>
                        <m:den>
                          <m:r>
                            <a:rPr lang="en-US" sz="2400" b="0" i="1" smtClean="0">
                              <a:latin typeface="Cambria Math" panose="02040503050406030204" pitchFamily="18" charset="0"/>
                              <a:cs typeface="Arial" panose="020B0604020202020204" pitchFamily="34" charset="0"/>
                            </a:rPr>
                            <m:t>100.1</m:t>
                          </m:r>
                          <m:r>
                            <a:rPr lang="en-US" sz="2400" b="0" i="1" smtClean="0">
                              <a:latin typeface="Cambria Math" panose="02040503050406030204" pitchFamily="18" charset="0"/>
                              <a:cs typeface="Arial" panose="020B0604020202020204" pitchFamily="34" charset="0"/>
                            </a:rPr>
                            <m:t>4</m:t>
                          </m:r>
                        </m:den>
                      </m:f>
                      <m:r>
                        <a:rPr lang="en-US" sz="2400" b="0" i="1" smtClean="0">
                          <a:latin typeface="Cambria Math" panose="02040503050406030204" pitchFamily="18" charset="0"/>
                          <a:cs typeface="Arial" panose="020B0604020202020204" pitchFamily="34" charset="0"/>
                        </a:rPr>
                        <m:t>=1</m:t>
                      </m:r>
                    </m:oMath>
                  </a14:m>
                  <a:endParaRPr lang="en-US" sz="2400" dirty="0">
                    <a:latin typeface="Arial" panose="020B0604020202020204" pitchFamily="34" charset="0"/>
                    <a:cs typeface="Arial" panose="020B0604020202020204" pitchFamily="34" charset="0"/>
                  </a:endParaRPr>
                </a:p>
                <a:p>
                  <a:r>
                    <a:rPr lang="en-US" sz="2400" b="0" i="0" dirty="0" err="1">
                      <a:solidFill>
                        <a:srgbClr val="333333"/>
                      </a:solidFill>
                      <a:effectLst/>
                      <a:latin typeface="Arial" panose="020B0604020202020204" pitchFamily="34" charset="0"/>
                      <a:cs typeface="Arial" panose="020B0604020202020204" pitchFamily="34" charset="0"/>
                    </a:rPr>
                    <a:t>Vậy</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công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thức</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của</a:t>
                  </a:r>
                  <a:r>
                    <a:rPr lang="en-US" sz="2400" b="0" i="0" dirty="0">
                      <a:solidFill>
                        <a:srgbClr val="333333"/>
                      </a:solidFill>
                      <a:effectLst/>
                      <a:latin typeface="Arial" panose="020B0604020202020204" pitchFamily="34" charset="0"/>
                      <a:cs typeface="Arial" panose="020B0604020202020204" pitchFamily="34" charset="0"/>
                    </a:rPr>
                    <a:t> Y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C</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H</a:t>
                  </a:r>
                  <a:r>
                    <a:rPr lang="en-US" sz="2400" b="0" i="0" baseline="-25000" dirty="0">
                      <a:solidFill>
                        <a:srgbClr val="333333"/>
                      </a:solidFill>
                      <a:effectLst/>
                      <a:latin typeface="Arial" panose="020B0604020202020204" pitchFamily="34" charset="0"/>
                      <a:cs typeface="Arial" panose="020B0604020202020204" pitchFamily="34" charset="0"/>
                    </a:rPr>
                    <a:t>5</a:t>
                  </a:r>
                  <a:r>
                    <a:rPr lang="en-US" sz="2400" b="0" i="0" dirty="0">
                      <a:solidFill>
                        <a:srgbClr val="333333"/>
                      </a:solidFill>
                      <a:effectLst/>
                      <a:latin typeface="Arial" panose="020B0604020202020204" pitchFamily="34" charset="0"/>
                      <a:cs typeface="Arial" panose="020B0604020202020204" pitchFamily="34" charset="0"/>
                    </a:rPr>
                    <a:t>NO</a:t>
                  </a:r>
                  <a:r>
                    <a:rPr lang="en-US" sz="2400" b="0" i="0" baseline="-25000" dirty="0">
                      <a:solidFill>
                        <a:srgbClr val="333333"/>
                      </a:solidFill>
                      <a:effectLst/>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8768EB21-9129-AEE5-2030-3C17AB831C2B}"/>
                    </a:ext>
                  </a:extLst>
                </p:cNvPr>
                <p:cNvSpPr txBox="1">
                  <a:spLocks noRot="1" noChangeAspect="1" noMove="1" noResize="1" noEditPoints="1" noAdjustHandles="1" noChangeArrowheads="1" noChangeShapeType="1" noTextEdit="1"/>
                </p:cNvSpPr>
                <p:nvPr/>
              </p:nvSpPr>
              <p:spPr>
                <a:xfrm>
                  <a:off x="3321119" y="2068282"/>
                  <a:ext cx="8472630" cy="4058547"/>
                </a:xfrm>
                <a:prstGeom prst="rect">
                  <a:avLst/>
                </a:prstGeom>
                <a:blipFill>
                  <a:blip r:embed="rId11"/>
                  <a:stretch>
                    <a:fillRect l="-1151" t="-1051" b="-2553"/>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EC7B7E2C-FD21-C51E-E754-7D533867797D}"/>
              </a:ext>
            </a:extLst>
          </p:cNvPr>
          <p:cNvGrpSpPr/>
          <p:nvPr/>
        </p:nvGrpSpPr>
        <p:grpSpPr>
          <a:xfrm>
            <a:off x="358218" y="192818"/>
            <a:ext cx="3781163" cy="979356"/>
            <a:chOff x="358218" y="192818"/>
            <a:chExt cx="3781163" cy="979356"/>
          </a:xfrm>
        </p:grpSpPr>
        <p:sp>
          <p:nvSpPr>
            <p:cNvPr id="20" name="Rectangle: Rounded Corners 19">
              <a:extLst>
                <a:ext uri="{FF2B5EF4-FFF2-40B4-BE49-F238E27FC236}">
                  <a16:creationId xmlns:a16="http://schemas.microsoft.com/office/drawing/2014/main" id="{3564D699-2B52-CB6E-B9BF-DA144120E5ED}"/>
                </a:ext>
              </a:extLst>
            </p:cNvPr>
            <p:cNvSpPr/>
            <p:nvPr/>
          </p:nvSpPr>
          <p:spPr>
            <a:xfrm>
              <a:off x="840661" y="323034"/>
              <a:ext cx="3298719" cy="718924"/>
            </a:xfrm>
            <a:prstGeom prst="roundRect">
              <a:avLst/>
            </a:prstGeom>
            <a:solidFill>
              <a:srgbClr val="B12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4A0476-67BB-DA63-C0BE-E96C7031A21F}"/>
                </a:ext>
              </a:extLst>
            </p:cNvPr>
            <p:cNvSpPr txBox="1"/>
            <p:nvPr/>
          </p:nvSpPr>
          <p:spPr>
            <a:xfrm>
              <a:off x="1404382" y="443111"/>
              <a:ext cx="2734999"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LUYỆN TẬP</a:t>
              </a:r>
            </a:p>
          </p:txBody>
        </p:sp>
        <p:grpSp>
          <p:nvGrpSpPr>
            <p:cNvPr id="22" name="Group 21">
              <a:extLst>
                <a:ext uri="{FF2B5EF4-FFF2-40B4-BE49-F238E27FC236}">
                  <a16:creationId xmlns:a16="http://schemas.microsoft.com/office/drawing/2014/main" id="{A9DCB943-D07B-BFD4-4F8F-954A2F9285E2}"/>
                </a:ext>
              </a:extLst>
            </p:cNvPr>
            <p:cNvGrpSpPr/>
            <p:nvPr/>
          </p:nvGrpSpPr>
          <p:grpSpPr>
            <a:xfrm>
              <a:off x="358218" y="192818"/>
              <a:ext cx="979356" cy="979356"/>
              <a:chOff x="1697831" y="4833618"/>
              <a:chExt cx="871538" cy="871538"/>
            </a:xfrm>
          </p:grpSpPr>
          <p:sp>
            <p:nvSpPr>
              <p:cNvPr id="23" name="Oval 22">
                <a:extLst>
                  <a:ext uri="{FF2B5EF4-FFF2-40B4-BE49-F238E27FC236}">
                    <a16:creationId xmlns:a16="http://schemas.microsoft.com/office/drawing/2014/main" id="{661FB547-4197-60F8-F30B-8B3D946DDA94}"/>
                  </a:ext>
                </a:extLst>
              </p:cNvPr>
              <p:cNvSpPr/>
              <p:nvPr/>
            </p:nvSpPr>
            <p:spPr>
              <a:xfrm>
                <a:off x="1697831" y="4833618"/>
                <a:ext cx="871538" cy="871538"/>
              </a:xfrm>
              <a:prstGeom prst="ellipse">
                <a:avLst/>
              </a:prstGeom>
              <a:solidFill>
                <a:schemeClr val="bg1"/>
              </a:solidFill>
              <a:ln w="57150">
                <a:solidFill>
                  <a:srgbClr val="911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EE8EE10-99DC-E915-40AC-417245E1B5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4180" y="4893774"/>
                <a:ext cx="698841" cy="698841"/>
              </a:xfrm>
              <a:prstGeom prst="rect">
                <a:avLst/>
              </a:prstGeom>
            </p:spPr>
          </p:pic>
        </p:grpSp>
      </p:grpSp>
    </p:spTree>
    <p:extLst>
      <p:ext uri="{BB962C8B-B14F-4D97-AF65-F5344CB8AC3E}">
        <p14:creationId xmlns:p14="http://schemas.microsoft.com/office/powerpoint/2010/main" val="3271024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132621" y="806758"/>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5554" y="919351"/>
            <a:ext cx="254834" cy="295514"/>
          </a:xfrm>
          <a:prstGeom prst="rect">
            <a:avLst/>
          </a:prstGeom>
        </p:spPr>
      </p:pic>
      <p:sp>
        <p:nvSpPr>
          <p:cNvPr id="3" name="!!o1a">
            <a:extLst>
              <a:ext uri="{FF2B5EF4-FFF2-40B4-BE49-F238E27FC236}">
                <a16:creationId xmlns:a16="http://schemas.microsoft.com/office/drawing/2014/main" id="{C448DD85-D6B1-4DDC-B4AF-EA9F8EB84174}"/>
              </a:ext>
            </a:extLst>
          </p:cNvPr>
          <p:cNvSpPr/>
          <p:nvPr/>
        </p:nvSpPr>
        <p:spPr>
          <a:xfrm>
            <a:off x="5995573" y="3095015"/>
            <a:ext cx="641893" cy="632891"/>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5" name="!!o1b">
            <a:extLst>
              <a:ext uri="{FF2B5EF4-FFF2-40B4-BE49-F238E27FC236}">
                <a16:creationId xmlns:a16="http://schemas.microsoft.com/office/drawing/2014/main" id="{02CD4FE7-C15E-4D39-9D13-0C5128CAB572}"/>
              </a:ext>
            </a:extLst>
          </p:cNvPr>
          <p:cNvSpPr/>
          <p:nvPr/>
        </p:nvSpPr>
        <p:spPr>
          <a:xfrm>
            <a:off x="6708902" y="3093410"/>
            <a:ext cx="645605" cy="6361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 name="!!1a">
            <a:extLst>
              <a:ext uri="{FF2B5EF4-FFF2-40B4-BE49-F238E27FC236}">
                <a16:creationId xmlns:a16="http://schemas.microsoft.com/office/drawing/2014/main" id="{A4C5BF4D-AF3F-4127-9FFB-EAAC0C17D6EF}"/>
              </a:ext>
            </a:extLst>
          </p:cNvPr>
          <p:cNvSpPr txBox="1"/>
          <p:nvPr/>
        </p:nvSpPr>
        <p:spPr>
          <a:xfrm>
            <a:off x="6075378" y="311617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56" name="!!1b">
            <a:extLst>
              <a:ext uri="{FF2B5EF4-FFF2-40B4-BE49-F238E27FC236}">
                <a16:creationId xmlns:a16="http://schemas.microsoft.com/office/drawing/2014/main" id="{4E56BF15-812F-4F84-BAE1-53E891CC19A0}"/>
              </a:ext>
            </a:extLst>
          </p:cNvPr>
          <p:cNvSpPr txBox="1"/>
          <p:nvPr/>
        </p:nvSpPr>
        <p:spPr>
          <a:xfrm>
            <a:off x="6776935" y="313147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6" name="!!o2a">
            <a:extLst>
              <a:ext uri="{FF2B5EF4-FFF2-40B4-BE49-F238E27FC236}">
                <a16:creationId xmlns:a16="http://schemas.microsoft.com/office/drawing/2014/main" id="{39A422F7-352D-43AB-86D1-7B5CB6D80383}"/>
              </a:ext>
            </a:extLst>
          </p:cNvPr>
          <p:cNvSpPr/>
          <p:nvPr/>
        </p:nvSpPr>
        <p:spPr>
          <a:xfrm>
            <a:off x="5261659" y="5930552"/>
            <a:ext cx="648625" cy="63406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2" name="!!o2b">
            <a:extLst>
              <a:ext uri="{FF2B5EF4-FFF2-40B4-BE49-F238E27FC236}">
                <a16:creationId xmlns:a16="http://schemas.microsoft.com/office/drawing/2014/main" id="{19BB6890-5263-491F-A077-664C88061E90}"/>
              </a:ext>
            </a:extLst>
          </p:cNvPr>
          <p:cNvSpPr/>
          <p:nvPr/>
        </p:nvSpPr>
        <p:spPr>
          <a:xfrm>
            <a:off x="5994808" y="5933790"/>
            <a:ext cx="649382" cy="63132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9" name="!!2a">
            <a:extLst>
              <a:ext uri="{FF2B5EF4-FFF2-40B4-BE49-F238E27FC236}">
                <a16:creationId xmlns:a16="http://schemas.microsoft.com/office/drawing/2014/main" id="{06A18763-B671-4877-A80D-7C93B45FAD89}"/>
              </a:ext>
            </a:extLst>
          </p:cNvPr>
          <p:cNvSpPr txBox="1"/>
          <p:nvPr/>
        </p:nvSpPr>
        <p:spPr>
          <a:xfrm>
            <a:off x="5365647" y="595947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70" name="!!1b">
            <a:extLst>
              <a:ext uri="{FF2B5EF4-FFF2-40B4-BE49-F238E27FC236}">
                <a16:creationId xmlns:a16="http://schemas.microsoft.com/office/drawing/2014/main" id="{80096221-4F47-478A-8870-9E3B047E13ED}"/>
              </a:ext>
            </a:extLst>
          </p:cNvPr>
          <p:cNvSpPr txBox="1"/>
          <p:nvPr/>
        </p:nvSpPr>
        <p:spPr>
          <a:xfrm>
            <a:off x="6091426" y="5943048"/>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y</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3" name="!!o3d">
            <a:extLst>
              <a:ext uri="{FF2B5EF4-FFF2-40B4-BE49-F238E27FC236}">
                <a16:creationId xmlns:a16="http://schemas.microsoft.com/office/drawing/2014/main" id="{FDEE1F4E-0DE5-4221-BDC4-CA8EE7771EEF}"/>
              </a:ext>
            </a:extLst>
          </p:cNvPr>
          <p:cNvSpPr/>
          <p:nvPr/>
        </p:nvSpPr>
        <p:spPr>
          <a:xfrm>
            <a:off x="5995574" y="1657860"/>
            <a:ext cx="645938" cy="636071"/>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0" name="!!o3e">
            <a:extLst>
              <a:ext uri="{FF2B5EF4-FFF2-40B4-BE49-F238E27FC236}">
                <a16:creationId xmlns:a16="http://schemas.microsoft.com/office/drawing/2014/main" id="{011043D1-20E7-417C-8EC9-635377BC5215}"/>
              </a:ext>
            </a:extLst>
          </p:cNvPr>
          <p:cNvSpPr/>
          <p:nvPr/>
        </p:nvSpPr>
        <p:spPr>
          <a:xfrm>
            <a:off x="3857083" y="1630507"/>
            <a:ext cx="644452" cy="6335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5" name="!!3d">
            <a:extLst>
              <a:ext uri="{FF2B5EF4-FFF2-40B4-BE49-F238E27FC236}">
                <a16:creationId xmlns:a16="http://schemas.microsoft.com/office/drawing/2014/main" id="{8AEA43A7-2C03-42AB-B340-1270A6DF37BC}"/>
              </a:ext>
            </a:extLst>
          </p:cNvPr>
          <p:cNvSpPr txBox="1"/>
          <p:nvPr/>
        </p:nvSpPr>
        <p:spPr>
          <a:xfrm>
            <a:off x="6078698" y="171841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66" name="!!3e">
            <a:extLst>
              <a:ext uri="{FF2B5EF4-FFF2-40B4-BE49-F238E27FC236}">
                <a16:creationId xmlns:a16="http://schemas.microsoft.com/office/drawing/2014/main" id="{E869A585-EA11-4B63-B262-39FF89146027}"/>
              </a:ext>
            </a:extLst>
          </p:cNvPr>
          <p:cNvSpPr txBox="1"/>
          <p:nvPr/>
        </p:nvSpPr>
        <p:spPr>
          <a:xfrm>
            <a:off x="3884583" y="1653649"/>
            <a:ext cx="5657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4" name="!!o4b">
            <a:extLst>
              <a:ext uri="{FF2B5EF4-FFF2-40B4-BE49-F238E27FC236}">
                <a16:creationId xmlns:a16="http://schemas.microsoft.com/office/drawing/2014/main" id="{3FB6933C-B389-4E9D-BCFA-A59DC4DC060C}"/>
              </a:ext>
            </a:extLst>
          </p:cNvPr>
          <p:cNvSpPr/>
          <p:nvPr/>
        </p:nvSpPr>
        <p:spPr>
          <a:xfrm>
            <a:off x="5987316" y="2368287"/>
            <a:ext cx="647317" cy="637377"/>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4" name="!!4b">
            <a:extLst>
              <a:ext uri="{FF2B5EF4-FFF2-40B4-BE49-F238E27FC236}">
                <a16:creationId xmlns:a16="http://schemas.microsoft.com/office/drawing/2014/main" id="{E5A34208-80A6-4370-A798-D80ED92CD4C5}"/>
              </a:ext>
            </a:extLst>
          </p:cNvPr>
          <p:cNvSpPr txBox="1"/>
          <p:nvPr/>
        </p:nvSpPr>
        <p:spPr>
          <a:xfrm>
            <a:off x="6060907" y="2397850"/>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6" name="!!o6d">
            <a:extLst>
              <a:ext uri="{FF2B5EF4-FFF2-40B4-BE49-F238E27FC236}">
                <a16:creationId xmlns:a16="http://schemas.microsoft.com/office/drawing/2014/main" id="{5D60AA6F-C4C3-4178-A95C-93C745CA13FE}"/>
              </a:ext>
            </a:extLst>
          </p:cNvPr>
          <p:cNvSpPr/>
          <p:nvPr/>
        </p:nvSpPr>
        <p:spPr>
          <a:xfrm>
            <a:off x="6691685" y="5211364"/>
            <a:ext cx="651983" cy="63676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77" name="!!6d">
            <a:extLst>
              <a:ext uri="{FF2B5EF4-FFF2-40B4-BE49-F238E27FC236}">
                <a16:creationId xmlns:a16="http://schemas.microsoft.com/office/drawing/2014/main" id="{E1DD5BC0-8741-4818-896B-6C8355D3C1FC}"/>
              </a:ext>
            </a:extLst>
          </p:cNvPr>
          <p:cNvSpPr txBox="1"/>
          <p:nvPr/>
        </p:nvSpPr>
        <p:spPr>
          <a:xfrm>
            <a:off x="6776148" y="5247438"/>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Giải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mã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2293" y="966216"/>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132621" y="1554771"/>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5554" y="1667364"/>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2293" y="1714231"/>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1125316" y="4563972"/>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8249" y="4676565"/>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4988" y="4723432"/>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125316" y="3778874"/>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8249" y="3891467"/>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4988" y="3938334"/>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1125316" y="3017958"/>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8249" y="3130551"/>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4988" y="3177418"/>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1125316" y="228436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8249" y="2396959"/>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4988" y="2443826"/>
            <a:ext cx="310145" cy="201781"/>
          </a:xfrm>
          <a:prstGeom prst="rect">
            <a:avLst/>
          </a:prstGeom>
        </p:spPr>
      </p:pic>
      <p:sp>
        <p:nvSpPr>
          <p:cNvPr id="100" name="!!o6d">
            <a:extLst>
              <a:ext uri="{FF2B5EF4-FFF2-40B4-BE49-F238E27FC236}">
                <a16:creationId xmlns:a16="http://schemas.microsoft.com/office/drawing/2014/main" id="{5D60AA6F-C4C3-4178-A95C-93C745CA13FE}"/>
              </a:ext>
            </a:extLst>
          </p:cNvPr>
          <p:cNvSpPr/>
          <p:nvPr/>
        </p:nvSpPr>
        <p:spPr>
          <a:xfrm>
            <a:off x="4567055" y="918678"/>
            <a:ext cx="641813" cy="61757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1" name="!!o6e">
            <a:extLst>
              <a:ext uri="{FF2B5EF4-FFF2-40B4-BE49-F238E27FC236}">
                <a16:creationId xmlns:a16="http://schemas.microsoft.com/office/drawing/2014/main" id="{8393C699-A172-430D-A5F9-804AEBDA96E1}"/>
              </a:ext>
            </a:extLst>
          </p:cNvPr>
          <p:cNvSpPr/>
          <p:nvPr/>
        </p:nvSpPr>
        <p:spPr>
          <a:xfrm>
            <a:off x="5273619" y="917616"/>
            <a:ext cx="660269" cy="63587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2" name="!!o6b">
            <a:extLst>
              <a:ext uri="{FF2B5EF4-FFF2-40B4-BE49-F238E27FC236}">
                <a16:creationId xmlns:a16="http://schemas.microsoft.com/office/drawing/2014/main" id="{EE29FB25-2E39-4408-8350-C5AF3CCE47E8}"/>
              </a:ext>
            </a:extLst>
          </p:cNvPr>
          <p:cNvSpPr/>
          <p:nvPr/>
        </p:nvSpPr>
        <p:spPr>
          <a:xfrm>
            <a:off x="5986947" y="907251"/>
            <a:ext cx="665523" cy="643059"/>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o6c">
            <a:extLst>
              <a:ext uri="{FF2B5EF4-FFF2-40B4-BE49-F238E27FC236}">
                <a16:creationId xmlns:a16="http://schemas.microsoft.com/office/drawing/2014/main" id="{39C470D0-E8A7-4E3F-A266-CF08932EC1F5}"/>
              </a:ext>
            </a:extLst>
          </p:cNvPr>
          <p:cNvSpPr/>
          <p:nvPr/>
        </p:nvSpPr>
        <p:spPr>
          <a:xfrm>
            <a:off x="6709822" y="910054"/>
            <a:ext cx="627697" cy="63508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2" name="!!6c">
            <a:extLst>
              <a:ext uri="{FF2B5EF4-FFF2-40B4-BE49-F238E27FC236}">
                <a16:creationId xmlns:a16="http://schemas.microsoft.com/office/drawing/2014/main" id="{46798CD4-5576-4B38-B7D4-CA6AF9A50B7A}"/>
              </a:ext>
            </a:extLst>
          </p:cNvPr>
          <p:cNvSpPr txBox="1"/>
          <p:nvPr/>
        </p:nvSpPr>
        <p:spPr>
          <a:xfrm>
            <a:off x="6825015" y="963571"/>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14" name="!!6d">
            <a:extLst>
              <a:ext uri="{FF2B5EF4-FFF2-40B4-BE49-F238E27FC236}">
                <a16:creationId xmlns:a16="http://schemas.microsoft.com/office/drawing/2014/main" id="{E1DD5BC0-8741-4818-896B-6C8355D3C1FC}"/>
              </a:ext>
            </a:extLst>
          </p:cNvPr>
          <p:cNvSpPr txBox="1"/>
          <p:nvPr/>
        </p:nvSpPr>
        <p:spPr>
          <a:xfrm>
            <a:off x="4649993" y="92880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118" name="!!6e">
            <a:extLst>
              <a:ext uri="{FF2B5EF4-FFF2-40B4-BE49-F238E27FC236}">
                <a16:creationId xmlns:a16="http://schemas.microsoft.com/office/drawing/2014/main" id="{FD8EAF7B-1976-4595-9D26-91DEBA7DF582}"/>
              </a:ext>
            </a:extLst>
          </p:cNvPr>
          <p:cNvSpPr txBox="1"/>
          <p:nvPr/>
        </p:nvSpPr>
        <p:spPr>
          <a:xfrm>
            <a:off x="5354886" y="95368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134" name="!!6b">
            <a:extLst>
              <a:ext uri="{FF2B5EF4-FFF2-40B4-BE49-F238E27FC236}">
                <a16:creationId xmlns:a16="http://schemas.microsoft.com/office/drawing/2014/main" id="{5FF2194D-BE2B-4907-86C6-A1AC1C9E5EC9}"/>
              </a:ext>
            </a:extLst>
          </p:cNvPr>
          <p:cNvSpPr txBox="1"/>
          <p:nvPr/>
        </p:nvSpPr>
        <p:spPr>
          <a:xfrm>
            <a:off x="6060907" y="95013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35" name="!!MatThu1">
            <a:extLst>
              <a:ext uri="{FF2B5EF4-FFF2-40B4-BE49-F238E27FC236}">
                <a16:creationId xmlns:a16="http://schemas.microsoft.com/office/drawing/2014/main" id="{AADCC31D-3A57-4FC3-8711-A84E111F24C2}"/>
              </a:ext>
            </a:extLst>
          </p:cNvPr>
          <p:cNvSpPr/>
          <p:nvPr/>
        </p:nvSpPr>
        <p:spPr>
          <a:xfrm>
            <a:off x="1116938" y="533663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871" y="5449226"/>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6610" y="5496093"/>
            <a:ext cx="310145" cy="201781"/>
          </a:xfrm>
          <a:prstGeom prst="rect">
            <a:avLst/>
          </a:prstGeom>
        </p:spPr>
      </p:pic>
      <p:sp>
        <p:nvSpPr>
          <p:cNvPr id="158" name="!!o6c">
            <a:extLst>
              <a:ext uri="{FF2B5EF4-FFF2-40B4-BE49-F238E27FC236}">
                <a16:creationId xmlns:a16="http://schemas.microsoft.com/office/drawing/2014/main" id="{39C470D0-E8A7-4E3F-A266-CF08932EC1F5}"/>
              </a:ext>
            </a:extLst>
          </p:cNvPr>
          <p:cNvSpPr/>
          <p:nvPr/>
        </p:nvSpPr>
        <p:spPr>
          <a:xfrm>
            <a:off x="7425540" y="3088773"/>
            <a:ext cx="660129" cy="63155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1" name="!!6c">
            <a:extLst>
              <a:ext uri="{FF2B5EF4-FFF2-40B4-BE49-F238E27FC236}">
                <a16:creationId xmlns:a16="http://schemas.microsoft.com/office/drawing/2014/main" id="{46798CD4-5576-4B38-B7D4-CA6AF9A50B7A}"/>
              </a:ext>
            </a:extLst>
          </p:cNvPr>
          <p:cNvSpPr txBox="1"/>
          <p:nvPr/>
        </p:nvSpPr>
        <p:spPr>
          <a:xfrm>
            <a:off x="7479328" y="3126859"/>
            <a:ext cx="501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69" name="!!MatThu1">
            <a:extLst>
              <a:ext uri="{FF2B5EF4-FFF2-40B4-BE49-F238E27FC236}">
                <a16:creationId xmlns:a16="http://schemas.microsoft.com/office/drawing/2014/main" id="{AADCC31D-3A57-4FC3-8711-A84E111F24C2}"/>
              </a:ext>
            </a:extLst>
          </p:cNvPr>
          <p:cNvSpPr/>
          <p:nvPr/>
        </p:nvSpPr>
        <p:spPr>
          <a:xfrm>
            <a:off x="1111228" y="611858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4161" y="6231180"/>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0900" y="6278047"/>
            <a:ext cx="310145" cy="201781"/>
          </a:xfrm>
          <a:prstGeom prst="rect">
            <a:avLst/>
          </a:prstGeom>
        </p:spPr>
      </p:pic>
      <p:sp>
        <p:nvSpPr>
          <p:cNvPr id="236" name="!!o6a">
            <a:extLst>
              <a:ext uri="{FF2B5EF4-FFF2-40B4-BE49-F238E27FC236}">
                <a16:creationId xmlns:a16="http://schemas.microsoft.com/office/drawing/2014/main" id="{FF4C83EB-3167-4E4A-A69D-118722699811}"/>
              </a:ext>
            </a:extLst>
          </p:cNvPr>
          <p:cNvSpPr/>
          <p:nvPr/>
        </p:nvSpPr>
        <p:spPr>
          <a:xfrm>
            <a:off x="5985462" y="5206506"/>
            <a:ext cx="642441" cy="634381"/>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7" name="!!6a">
            <a:extLst>
              <a:ext uri="{FF2B5EF4-FFF2-40B4-BE49-F238E27FC236}">
                <a16:creationId xmlns:a16="http://schemas.microsoft.com/office/drawing/2014/main" id="{44BB4971-F9DB-44A8-9470-87DD42F9005E}"/>
              </a:ext>
            </a:extLst>
          </p:cNvPr>
          <p:cNvSpPr txBox="1"/>
          <p:nvPr/>
        </p:nvSpPr>
        <p:spPr>
          <a:xfrm>
            <a:off x="6072102" y="5220240"/>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44" name="!!o3g">
            <a:extLst>
              <a:ext uri="{FF2B5EF4-FFF2-40B4-BE49-F238E27FC236}">
                <a16:creationId xmlns:a16="http://schemas.microsoft.com/office/drawing/2014/main" id="{AF1F081E-A220-4762-9AB4-D4980F2967F4}"/>
              </a:ext>
            </a:extLst>
          </p:cNvPr>
          <p:cNvSpPr/>
          <p:nvPr/>
        </p:nvSpPr>
        <p:spPr>
          <a:xfrm>
            <a:off x="3164529" y="1634284"/>
            <a:ext cx="630055" cy="632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45" name="!!3g">
            <a:extLst>
              <a:ext uri="{FF2B5EF4-FFF2-40B4-BE49-F238E27FC236}">
                <a16:creationId xmlns:a16="http://schemas.microsoft.com/office/drawing/2014/main" id="{85635BD7-087E-4F1A-95B1-E4E076C8BD3B}"/>
              </a:ext>
            </a:extLst>
          </p:cNvPr>
          <p:cNvSpPr txBox="1"/>
          <p:nvPr/>
        </p:nvSpPr>
        <p:spPr>
          <a:xfrm>
            <a:off x="3258556" y="1634486"/>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89" name="!!o3e">
            <a:extLst>
              <a:ext uri="{FF2B5EF4-FFF2-40B4-BE49-F238E27FC236}">
                <a16:creationId xmlns:a16="http://schemas.microsoft.com/office/drawing/2014/main" id="{011043D1-20E7-417C-8EC9-635377BC5215}"/>
              </a:ext>
            </a:extLst>
          </p:cNvPr>
          <p:cNvSpPr/>
          <p:nvPr/>
        </p:nvSpPr>
        <p:spPr>
          <a:xfrm>
            <a:off x="6705948" y="5924593"/>
            <a:ext cx="644037" cy="64002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90" name="!!3e">
            <a:extLst>
              <a:ext uri="{FF2B5EF4-FFF2-40B4-BE49-F238E27FC236}">
                <a16:creationId xmlns:a16="http://schemas.microsoft.com/office/drawing/2014/main" id="{E869A585-EA11-4B63-B262-39FF89146027}"/>
              </a:ext>
            </a:extLst>
          </p:cNvPr>
          <p:cNvSpPr txBox="1"/>
          <p:nvPr/>
        </p:nvSpPr>
        <p:spPr>
          <a:xfrm>
            <a:off x="6767823" y="595435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92" name="!!6a">
            <a:extLst>
              <a:ext uri="{FF2B5EF4-FFF2-40B4-BE49-F238E27FC236}">
                <a16:creationId xmlns:a16="http://schemas.microsoft.com/office/drawing/2014/main" id="{44BB4971-F9DB-44A8-9470-87DD42F9005E}"/>
              </a:ext>
            </a:extLst>
          </p:cNvPr>
          <p:cNvSpPr txBox="1"/>
          <p:nvPr/>
        </p:nvSpPr>
        <p:spPr>
          <a:xfrm>
            <a:off x="7510935" y="5918543"/>
            <a:ext cx="4786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193" name="!!o6a">
            <a:extLst>
              <a:ext uri="{FF2B5EF4-FFF2-40B4-BE49-F238E27FC236}">
                <a16:creationId xmlns:a16="http://schemas.microsoft.com/office/drawing/2014/main" id="{FF4C83EB-3167-4E4A-A69D-118722699811}"/>
              </a:ext>
            </a:extLst>
          </p:cNvPr>
          <p:cNvSpPr/>
          <p:nvPr/>
        </p:nvSpPr>
        <p:spPr>
          <a:xfrm>
            <a:off x="7396296" y="5931490"/>
            <a:ext cx="660128" cy="63469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94" name="!!6a">
            <a:extLst>
              <a:ext uri="{FF2B5EF4-FFF2-40B4-BE49-F238E27FC236}">
                <a16:creationId xmlns:a16="http://schemas.microsoft.com/office/drawing/2014/main" id="{44BB4971-F9DB-44A8-9470-87DD42F9005E}"/>
              </a:ext>
            </a:extLst>
          </p:cNvPr>
          <p:cNvSpPr txBox="1"/>
          <p:nvPr/>
        </p:nvSpPr>
        <p:spPr>
          <a:xfrm>
            <a:off x="7483888" y="5949954"/>
            <a:ext cx="4786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ơ</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95" name="!!o4a">
            <a:extLst>
              <a:ext uri="{FF2B5EF4-FFF2-40B4-BE49-F238E27FC236}">
                <a16:creationId xmlns:a16="http://schemas.microsoft.com/office/drawing/2014/main" id="{5130F1CE-E750-4481-B48D-4EE16F021D85}"/>
              </a:ext>
            </a:extLst>
          </p:cNvPr>
          <p:cNvSpPr/>
          <p:nvPr/>
        </p:nvSpPr>
        <p:spPr>
          <a:xfrm>
            <a:off x="6715030" y="2368287"/>
            <a:ext cx="609969" cy="63513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96" name="!!4a">
            <a:extLst>
              <a:ext uri="{FF2B5EF4-FFF2-40B4-BE49-F238E27FC236}">
                <a16:creationId xmlns:a16="http://schemas.microsoft.com/office/drawing/2014/main" id="{45C80C97-0521-4C37-9622-9F2872ED57D7}"/>
              </a:ext>
            </a:extLst>
          </p:cNvPr>
          <p:cNvSpPr txBox="1"/>
          <p:nvPr/>
        </p:nvSpPr>
        <p:spPr>
          <a:xfrm>
            <a:off x="6814820" y="2362811"/>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97" name="!!o4a">
            <a:extLst>
              <a:ext uri="{FF2B5EF4-FFF2-40B4-BE49-F238E27FC236}">
                <a16:creationId xmlns:a16="http://schemas.microsoft.com/office/drawing/2014/main" id="{5130F1CE-E750-4481-B48D-4EE16F021D85}"/>
              </a:ext>
            </a:extLst>
          </p:cNvPr>
          <p:cNvSpPr/>
          <p:nvPr/>
        </p:nvSpPr>
        <p:spPr>
          <a:xfrm>
            <a:off x="5291897" y="2380368"/>
            <a:ext cx="640068" cy="62471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98" name="!!4a">
            <a:extLst>
              <a:ext uri="{FF2B5EF4-FFF2-40B4-BE49-F238E27FC236}">
                <a16:creationId xmlns:a16="http://schemas.microsoft.com/office/drawing/2014/main" id="{45C80C97-0521-4C37-9622-9F2872ED57D7}"/>
              </a:ext>
            </a:extLst>
          </p:cNvPr>
          <p:cNvSpPr txBox="1"/>
          <p:nvPr/>
        </p:nvSpPr>
        <p:spPr>
          <a:xfrm>
            <a:off x="5372668" y="239667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35" name="!!o6b">
            <a:extLst>
              <a:ext uri="{FF2B5EF4-FFF2-40B4-BE49-F238E27FC236}">
                <a16:creationId xmlns:a16="http://schemas.microsoft.com/office/drawing/2014/main" id="{EE29FB25-2E39-4408-8350-C5AF3CCE47E8}"/>
              </a:ext>
            </a:extLst>
          </p:cNvPr>
          <p:cNvSpPr/>
          <p:nvPr/>
        </p:nvSpPr>
        <p:spPr>
          <a:xfrm>
            <a:off x="5982488" y="3806847"/>
            <a:ext cx="654590" cy="623361"/>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8" name="!!o6c">
            <a:extLst>
              <a:ext uri="{FF2B5EF4-FFF2-40B4-BE49-F238E27FC236}">
                <a16:creationId xmlns:a16="http://schemas.microsoft.com/office/drawing/2014/main" id="{39C470D0-E8A7-4E3F-A266-CF08932EC1F5}"/>
              </a:ext>
            </a:extLst>
          </p:cNvPr>
          <p:cNvSpPr/>
          <p:nvPr/>
        </p:nvSpPr>
        <p:spPr>
          <a:xfrm>
            <a:off x="6715112" y="3806847"/>
            <a:ext cx="634974" cy="62336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9" name="!!6c">
            <a:extLst>
              <a:ext uri="{FF2B5EF4-FFF2-40B4-BE49-F238E27FC236}">
                <a16:creationId xmlns:a16="http://schemas.microsoft.com/office/drawing/2014/main" id="{46798CD4-5576-4B38-B7D4-CA6AF9A50B7A}"/>
              </a:ext>
            </a:extLst>
          </p:cNvPr>
          <p:cNvSpPr txBox="1"/>
          <p:nvPr/>
        </p:nvSpPr>
        <p:spPr>
          <a:xfrm>
            <a:off x="6779056" y="383107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42" name="!!6b">
            <a:extLst>
              <a:ext uri="{FF2B5EF4-FFF2-40B4-BE49-F238E27FC236}">
                <a16:creationId xmlns:a16="http://schemas.microsoft.com/office/drawing/2014/main" id="{5FF2194D-BE2B-4907-86C6-A1AC1C9E5EC9}"/>
              </a:ext>
            </a:extLst>
          </p:cNvPr>
          <p:cNvSpPr txBox="1"/>
          <p:nvPr/>
        </p:nvSpPr>
        <p:spPr>
          <a:xfrm>
            <a:off x="6074489" y="383483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d</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43" name="!!o6a">
            <a:extLst>
              <a:ext uri="{FF2B5EF4-FFF2-40B4-BE49-F238E27FC236}">
                <a16:creationId xmlns:a16="http://schemas.microsoft.com/office/drawing/2014/main" id="{FF4C83EB-3167-4E4A-A69D-118722699811}"/>
              </a:ext>
            </a:extLst>
          </p:cNvPr>
          <p:cNvSpPr/>
          <p:nvPr/>
        </p:nvSpPr>
        <p:spPr>
          <a:xfrm>
            <a:off x="7417118" y="3810168"/>
            <a:ext cx="656340" cy="62658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48" name="!!6a">
            <a:extLst>
              <a:ext uri="{FF2B5EF4-FFF2-40B4-BE49-F238E27FC236}">
                <a16:creationId xmlns:a16="http://schemas.microsoft.com/office/drawing/2014/main" id="{44BB4971-F9DB-44A8-9470-87DD42F9005E}"/>
              </a:ext>
            </a:extLst>
          </p:cNvPr>
          <p:cNvSpPr txBox="1"/>
          <p:nvPr/>
        </p:nvSpPr>
        <p:spPr>
          <a:xfrm>
            <a:off x="7527449" y="382613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49" name="!!o6b">
            <a:extLst>
              <a:ext uri="{FF2B5EF4-FFF2-40B4-BE49-F238E27FC236}">
                <a16:creationId xmlns:a16="http://schemas.microsoft.com/office/drawing/2014/main" id="{EE29FB25-2E39-4408-8350-C5AF3CCE47E8}"/>
              </a:ext>
            </a:extLst>
          </p:cNvPr>
          <p:cNvSpPr/>
          <p:nvPr/>
        </p:nvSpPr>
        <p:spPr>
          <a:xfrm>
            <a:off x="8139325" y="3810169"/>
            <a:ext cx="651310" cy="62658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52" name="!!6b">
            <a:extLst>
              <a:ext uri="{FF2B5EF4-FFF2-40B4-BE49-F238E27FC236}">
                <a16:creationId xmlns:a16="http://schemas.microsoft.com/office/drawing/2014/main" id="{5FF2194D-BE2B-4907-86C6-A1AC1C9E5EC9}"/>
              </a:ext>
            </a:extLst>
          </p:cNvPr>
          <p:cNvSpPr txBox="1"/>
          <p:nvPr/>
        </p:nvSpPr>
        <p:spPr>
          <a:xfrm>
            <a:off x="8214005" y="3806191"/>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66" name="!!o6b">
            <a:extLst>
              <a:ext uri="{FF2B5EF4-FFF2-40B4-BE49-F238E27FC236}">
                <a16:creationId xmlns:a16="http://schemas.microsoft.com/office/drawing/2014/main" id="{EE29FB25-2E39-4408-8350-C5AF3CCE47E8}"/>
              </a:ext>
            </a:extLst>
          </p:cNvPr>
          <p:cNvSpPr/>
          <p:nvPr/>
        </p:nvSpPr>
        <p:spPr>
          <a:xfrm>
            <a:off x="7393804" y="5217121"/>
            <a:ext cx="662620" cy="63696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7" name="!!6b">
            <a:extLst>
              <a:ext uri="{FF2B5EF4-FFF2-40B4-BE49-F238E27FC236}">
                <a16:creationId xmlns:a16="http://schemas.microsoft.com/office/drawing/2014/main" id="{5FF2194D-BE2B-4907-86C6-A1AC1C9E5EC9}"/>
              </a:ext>
            </a:extLst>
          </p:cNvPr>
          <p:cNvSpPr txBox="1"/>
          <p:nvPr/>
        </p:nvSpPr>
        <p:spPr>
          <a:xfrm>
            <a:off x="7487259" y="524083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56" name="!!o6b">
            <a:extLst>
              <a:ext uri="{FF2B5EF4-FFF2-40B4-BE49-F238E27FC236}">
                <a16:creationId xmlns:a16="http://schemas.microsoft.com/office/drawing/2014/main" id="{EE29FB25-2E39-4408-8350-C5AF3CCE47E8}"/>
              </a:ext>
            </a:extLst>
          </p:cNvPr>
          <p:cNvSpPr/>
          <p:nvPr/>
        </p:nvSpPr>
        <p:spPr>
          <a:xfrm>
            <a:off x="7424051" y="918678"/>
            <a:ext cx="645565" cy="63588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3" name="!!6b">
            <a:extLst>
              <a:ext uri="{FF2B5EF4-FFF2-40B4-BE49-F238E27FC236}">
                <a16:creationId xmlns:a16="http://schemas.microsoft.com/office/drawing/2014/main" id="{5FF2194D-BE2B-4907-86C6-A1AC1C9E5EC9}"/>
              </a:ext>
            </a:extLst>
          </p:cNvPr>
          <p:cNvSpPr txBox="1"/>
          <p:nvPr/>
        </p:nvSpPr>
        <p:spPr>
          <a:xfrm>
            <a:off x="7527449" y="935206"/>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57" name="!!o6a">
            <a:extLst>
              <a:ext uri="{FF2B5EF4-FFF2-40B4-BE49-F238E27FC236}">
                <a16:creationId xmlns:a16="http://schemas.microsoft.com/office/drawing/2014/main" id="{FF4C83EB-3167-4E4A-A69D-118722699811}"/>
              </a:ext>
            </a:extLst>
          </p:cNvPr>
          <p:cNvSpPr/>
          <p:nvPr/>
        </p:nvSpPr>
        <p:spPr>
          <a:xfrm>
            <a:off x="8105873" y="5941601"/>
            <a:ext cx="643728" cy="63419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2" name="!!6e">
            <a:extLst>
              <a:ext uri="{FF2B5EF4-FFF2-40B4-BE49-F238E27FC236}">
                <a16:creationId xmlns:a16="http://schemas.microsoft.com/office/drawing/2014/main" id="{FD8EAF7B-1976-4595-9D26-91DEBA7DF582}"/>
              </a:ext>
            </a:extLst>
          </p:cNvPr>
          <p:cNvSpPr txBox="1"/>
          <p:nvPr/>
        </p:nvSpPr>
        <p:spPr>
          <a:xfrm>
            <a:off x="8194554" y="595335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68" name="!!o6a">
            <a:extLst>
              <a:ext uri="{FF2B5EF4-FFF2-40B4-BE49-F238E27FC236}">
                <a16:creationId xmlns:a16="http://schemas.microsoft.com/office/drawing/2014/main" id="{FF4C83EB-3167-4E4A-A69D-118722699811}"/>
              </a:ext>
            </a:extLst>
          </p:cNvPr>
          <p:cNvSpPr/>
          <p:nvPr/>
        </p:nvSpPr>
        <p:spPr>
          <a:xfrm>
            <a:off x="4542847" y="5930552"/>
            <a:ext cx="644779" cy="62291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76" name="!!6e">
            <a:extLst>
              <a:ext uri="{FF2B5EF4-FFF2-40B4-BE49-F238E27FC236}">
                <a16:creationId xmlns:a16="http://schemas.microsoft.com/office/drawing/2014/main" id="{FD8EAF7B-1976-4595-9D26-91DEBA7DF582}"/>
              </a:ext>
            </a:extLst>
          </p:cNvPr>
          <p:cNvSpPr txBox="1"/>
          <p:nvPr/>
        </p:nvSpPr>
        <p:spPr>
          <a:xfrm>
            <a:off x="4673041" y="5955581"/>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32" name="!!o6b">
            <a:extLst>
              <a:ext uri="{FF2B5EF4-FFF2-40B4-BE49-F238E27FC236}">
                <a16:creationId xmlns:a16="http://schemas.microsoft.com/office/drawing/2014/main" id="{EE29FB25-2E39-4408-8350-C5AF3CCE47E8}"/>
              </a:ext>
            </a:extLst>
          </p:cNvPr>
          <p:cNvSpPr/>
          <p:nvPr/>
        </p:nvSpPr>
        <p:spPr>
          <a:xfrm>
            <a:off x="5261658" y="5204332"/>
            <a:ext cx="653031" cy="63705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33" name="!!6b">
            <a:extLst>
              <a:ext uri="{FF2B5EF4-FFF2-40B4-BE49-F238E27FC236}">
                <a16:creationId xmlns:a16="http://schemas.microsoft.com/office/drawing/2014/main" id="{5FF2194D-BE2B-4907-86C6-A1AC1C9E5EC9}"/>
              </a:ext>
            </a:extLst>
          </p:cNvPr>
          <p:cNvSpPr txBox="1"/>
          <p:nvPr/>
        </p:nvSpPr>
        <p:spPr>
          <a:xfrm>
            <a:off x="5315978" y="523192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59" name="!!o3e">
            <a:extLst>
              <a:ext uri="{FF2B5EF4-FFF2-40B4-BE49-F238E27FC236}">
                <a16:creationId xmlns:a16="http://schemas.microsoft.com/office/drawing/2014/main" id="{011043D1-20E7-417C-8EC9-635377BC5215}"/>
              </a:ext>
            </a:extLst>
          </p:cNvPr>
          <p:cNvSpPr/>
          <p:nvPr/>
        </p:nvSpPr>
        <p:spPr>
          <a:xfrm>
            <a:off x="5273971" y="1656046"/>
            <a:ext cx="649543" cy="64235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0" name="!!3e">
            <a:extLst>
              <a:ext uri="{FF2B5EF4-FFF2-40B4-BE49-F238E27FC236}">
                <a16:creationId xmlns:a16="http://schemas.microsoft.com/office/drawing/2014/main" id="{E869A585-EA11-4B63-B262-39FF89146027}"/>
              </a:ext>
            </a:extLst>
          </p:cNvPr>
          <p:cNvSpPr txBox="1"/>
          <p:nvPr/>
        </p:nvSpPr>
        <p:spPr>
          <a:xfrm>
            <a:off x="5353912" y="1683128"/>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85" name="!!o3g">
            <a:extLst>
              <a:ext uri="{FF2B5EF4-FFF2-40B4-BE49-F238E27FC236}">
                <a16:creationId xmlns:a16="http://schemas.microsoft.com/office/drawing/2014/main" id="{AF1F081E-A220-4762-9AB4-D4980F2967F4}"/>
              </a:ext>
            </a:extLst>
          </p:cNvPr>
          <p:cNvSpPr/>
          <p:nvPr/>
        </p:nvSpPr>
        <p:spPr>
          <a:xfrm>
            <a:off x="4566660" y="1649079"/>
            <a:ext cx="643727" cy="62900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86" name="!!3g">
            <a:extLst>
              <a:ext uri="{FF2B5EF4-FFF2-40B4-BE49-F238E27FC236}">
                <a16:creationId xmlns:a16="http://schemas.microsoft.com/office/drawing/2014/main" id="{85635BD7-087E-4F1A-95B1-E4E076C8BD3B}"/>
              </a:ext>
            </a:extLst>
          </p:cNvPr>
          <p:cNvSpPr txBox="1"/>
          <p:nvPr/>
        </p:nvSpPr>
        <p:spPr>
          <a:xfrm>
            <a:off x="4646000" y="167334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99" name="!!o3g">
            <a:extLst>
              <a:ext uri="{FF2B5EF4-FFF2-40B4-BE49-F238E27FC236}">
                <a16:creationId xmlns:a16="http://schemas.microsoft.com/office/drawing/2014/main" id="{AF1F081E-A220-4762-9AB4-D4980F2967F4}"/>
              </a:ext>
            </a:extLst>
          </p:cNvPr>
          <p:cNvSpPr/>
          <p:nvPr/>
        </p:nvSpPr>
        <p:spPr>
          <a:xfrm>
            <a:off x="5285644" y="3096053"/>
            <a:ext cx="638710" cy="63185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00" name="!!3g">
            <a:extLst>
              <a:ext uri="{FF2B5EF4-FFF2-40B4-BE49-F238E27FC236}">
                <a16:creationId xmlns:a16="http://schemas.microsoft.com/office/drawing/2014/main" id="{85635BD7-087E-4F1A-95B1-E4E076C8BD3B}"/>
              </a:ext>
            </a:extLst>
          </p:cNvPr>
          <p:cNvSpPr txBox="1"/>
          <p:nvPr/>
        </p:nvSpPr>
        <p:spPr>
          <a:xfrm>
            <a:off x="5358251" y="311841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209" name="!!o6a">
            <a:extLst>
              <a:ext uri="{FF2B5EF4-FFF2-40B4-BE49-F238E27FC236}">
                <a16:creationId xmlns:a16="http://schemas.microsoft.com/office/drawing/2014/main" id="{FF4C83EB-3167-4E4A-A69D-118722699811}"/>
              </a:ext>
            </a:extLst>
          </p:cNvPr>
          <p:cNvSpPr/>
          <p:nvPr/>
        </p:nvSpPr>
        <p:spPr>
          <a:xfrm>
            <a:off x="8147951" y="3091712"/>
            <a:ext cx="633381" cy="63619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0" name="!!6e">
            <a:extLst>
              <a:ext uri="{FF2B5EF4-FFF2-40B4-BE49-F238E27FC236}">
                <a16:creationId xmlns:a16="http://schemas.microsoft.com/office/drawing/2014/main" id="{FD8EAF7B-1976-4595-9D26-91DEBA7DF582}"/>
              </a:ext>
            </a:extLst>
          </p:cNvPr>
          <p:cNvSpPr txBox="1"/>
          <p:nvPr/>
        </p:nvSpPr>
        <p:spPr>
          <a:xfrm>
            <a:off x="8180875" y="315125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13" name="!!o6a">
            <a:extLst>
              <a:ext uri="{FF2B5EF4-FFF2-40B4-BE49-F238E27FC236}">
                <a16:creationId xmlns:a16="http://schemas.microsoft.com/office/drawing/2014/main" id="{FF4C83EB-3167-4E4A-A69D-118722699811}"/>
              </a:ext>
            </a:extLst>
          </p:cNvPr>
          <p:cNvSpPr/>
          <p:nvPr/>
        </p:nvSpPr>
        <p:spPr>
          <a:xfrm>
            <a:off x="7411988" y="2351117"/>
            <a:ext cx="642797" cy="65002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4" name="!!6a">
            <a:extLst>
              <a:ext uri="{FF2B5EF4-FFF2-40B4-BE49-F238E27FC236}">
                <a16:creationId xmlns:a16="http://schemas.microsoft.com/office/drawing/2014/main" id="{44BB4971-F9DB-44A8-9470-87DD42F9005E}"/>
              </a:ext>
            </a:extLst>
          </p:cNvPr>
          <p:cNvSpPr txBox="1"/>
          <p:nvPr/>
        </p:nvSpPr>
        <p:spPr>
          <a:xfrm>
            <a:off x="7491954" y="2386756"/>
            <a:ext cx="4786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215" name="!!o6b">
            <a:extLst>
              <a:ext uri="{FF2B5EF4-FFF2-40B4-BE49-F238E27FC236}">
                <a16:creationId xmlns:a16="http://schemas.microsoft.com/office/drawing/2014/main" id="{EE29FB25-2E39-4408-8350-C5AF3CCE47E8}"/>
              </a:ext>
            </a:extLst>
          </p:cNvPr>
          <p:cNvSpPr/>
          <p:nvPr/>
        </p:nvSpPr>
        <p:spPr>
          <a:xfrm>
            <a:off x="8126693" y="2369565"/>
            <a:ext cx="643727" cy="63075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6" name="!!o6c">
            <a:extLst>
              <a:ext uri="{FF2B5EF4-FFF2-40B4-BE49-F238E27FC236}">
                <a16:creationId xmlns:a16="http://schemas.microsoft.com/office/drawing/2014/main" id="{39C470D0-E8A7-4E3F-A266-CF08932EC1F5}"/>
              </a:ext>
            </a:extLst>
          </p:cNvPr>
          <p:cNvSpPr/>
          <p:nvPr/>
        </p:nvSpPr>
        <p:spPr>
          <a:xfrm>
            <a:off x="8832902" y="2378335"/>
            <a:ext cx="624036" cy="61907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7" name="!!6c">
            <a:extLst>
              <a:ext uri="{FF2B5EF4-FFF2-40B4-BE49-F238E27FC236}">
                <a16:creationId xmlns:a16="http://schemas.microsoft.com/office/drawing/2014/main" id="{46798CD4-5576-4B38-B7D4-CA6AF9A50B7A}"/>
              </a:ext>
            </a:extLst>
          </p:cNvPr>
          <p:cNvSpPr txBox="1"/>
          <p:nvPr/>
        </p:nvSpPr>
        <p:spPr>
          <a:xfrm>
            <a:off x="8880302" y="2397850"/>
            <a:ext cx="508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18" name="!!6b">
            <a:extLst>
              <a:ext uri="{FF2B5EF4-FFF2-40B4-BE49-F238E27FC236}">
                <a16:creationId xmlns:a16="http://schemas.microsoft.com/office/drawing/2014/main" id="{5FF2194D-BE2B-4907-86C6-A1AC1C9E5EC9}"/>
              </a:ext>
            </a:extLst>
          </p:cNvPr>
          <p:cNvSpPr txBox="1"/>
          <p:nvPr/>
        </p:nvSpPr>
        <p:spPr>
          <a:xfrm>
            <a:off x="8217435" y="2378922"/>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219" name="!!o6c">
            <a:extLst>
              <a:ext uri="{FF2B5EF4-FFF2-40B4-BE49-F238E27FC236}">
                <a16:creationId xmlns:a16="http://schemas.microsoft.com/office/drawing/2014/main" id="{39C470D0-E8A7-4E3F-A266-CF08932EC1F5}"/>
              </a:ext>
            </a:extLst>
          </p:cNvPr>
          <p:cNvSpPr/>
          <p:nvPr/>
        </p:nvSpPr>
        <p:spPr>
          <a:xfrm>
            <a:off x="3845219" y="2369763"/>
            <a:ext cx="644442" cy="62651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0" name="!!6c">
            <a:extLst>
              <a:ext uri="{FF2B5EF4-FFF2-40B4-BE49-F238E27FC236}">
                <a16:creationId xmlns:a16="http://schemas.microsoft.com/office/drawing/2014/main" id="{46798CD4-5576-4B38-B7D4-CA6AF9A50B7A}"/>
              </a:ext>
            </a:extLst>
          </p:cNvPr>
          <p:cNvSpPr txBox="1"/>
          <p:nvPr/>
        </p:nvSpPr>
        <p:spPr>
          <a:xfrm>
            <a:off x="3919906" y="239116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21" name="!!o6b">
            <a:extLst>
              <a:ext uri="{FF2B5EF4-FFF2-40B4-BE49-F238E27FC236}">
                <a16:creationId xmlns:a16="http://schemas.microsoft.com/office/drawing/2014/main" id="{EE29FB25-2E39-4408-8350-C5AF3CCE47E8}"/>
              </a:ext>
            </a:extLst>
          </p:cNvPr>
          <p:cNvSpPr/>
          <p:nvPr/>
        </p:nvSpPr>
        <p:spPr>
          <a:xfrm>
            <a:off x="8145627" y="927853"/>
            <a:ext cx="643180" cy="63886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4" name="!!6b">
            <a:extLst>
              <a:ext uri="{FF2B5EF4-FFF2-40B4-BE49-F238E27FC236}">
                <a16:creationId xmlns:a16="http://schemas.microsoft.com/office/drawing/2014/main" id="{5FF2194D-BE2B-4907-86C6-A1AC1C9E5EC9}"/>
              </a:ext>
            </a:extLst>
          </p:cNvPr>
          <p:cNvSpPr txBox="1"/>
          <p:nvPr/>
        </p:nvSpPr>
        <p:spPr>
          <a:xfrm>
            <a:off x="8241902" y="96357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29" name="!!o6b">
            <a:extLst>
              <a:ext uri="{FF2B5EF4-FFF2-40B4-BE49-F238E27FC236}">
                <a16:creationId xmlns:a16="http://schemas.microsoft.com/office/drawing/2014/main" id="{EE29FB25-2E39-4408-8350-C5AF3CCE47E8}"/>
              </a:ext>
            </a:extLst>
          </p:cNvPr>
          <p:cNvSpPr/>
          <p:nvPr/>
        </p:nvSpPr>
        <p:spPr>
          <a:xfrm>
            <a:off x="3845301" y="916361"/>
            <a:ext cx="656006" cy="62636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0" name="!!6b">
            <a:extLst>
              <a:ext uri="{FF2B5EF4-FFF2-40B4-BE49-F238E27FC236}">
                <a16:creationId xmlns:a16="http://schemas.microsoft.com/office/drawing/2014/main" id="{5FF2194D-BE2B-4907-86C6-A1AC1C9E5EC9}"/>
              </a:ext>
            </a:extLst>
          </p:cNvPr>
          <p:cNvSpPr txBox="1"/>
          <p:nvPr/>
        </p:nvSpPr>
        <p:spPr>
          <a:xfrm>
            <a:off x="3936003" y="935333"/>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75" name="!!o6a">
            <a:extLst>
              <a:ext uri="{FF2B5EF4-FFF2-40B4-BE49-F238E27FC236}">
                <a16:creationId xmlns:a16="http://schemas.microsoft.com/office/drawing/2014/main" id="{FF4C83EB-3167-4E4A-A69D-118722699811}"/>
              </a:ext>
            </a:extLst>
          </p:cNvPr>
          <p:cNvSpPr/>
          <p:nvPr/>
        </p:nvSpPr>
        <p:spPr>
          <a:xfrm>
            <a:off x="5270539" y="4509235"/>
            <a:ext cx="656340" cy="62658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77" name="!!6a">
            <a:extLst>
              <a:ext uri="{FF2B5EF4-FFF2-40B4-BE49-F238E27FC236}">
                <a16:creationId xmlns:a16="http://schemas.microsoft.com/office/drawing/2014/main" id="{44BB4971-F9DB-44A8-9470-87DD42F9005E}"/>
              </a:ext>
            </a:extLst>
          </p:cNvPr>
          <p:cNvSpPr txBox="1"/>
          <p:nvPr/>
        </p:nvSpPr>
        <p:spPr>
          <a:xfrm>
            <a:off x="5365647" y="4559736"/>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78" name="!!o6b">
            <a:extLst>
              <a:ext uri="{FF2B5EF4-FFF2-40B4-BE49-F238E27FC236}">
                <a16:creationId xmlns:a16="http://schemas.microsoft.com/office/drawing/2014/main" id="{EE29FB25-2E39-4408-8350-C5AF3CCE47E8}"/>
              </a:ext>
            </a:extLst>
          </p:cNvPr>
          <p:cNvSpPr/>
          <p:nvPr/>
        </p:nvSpPr>
        <p:spPr>
          <a:xfrm>
            <a:off x="5992746" y="4509236"/>
            <a:ext cx="651310" cy="626589"/>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81" name="!!6b">
            <a:extLst>
              <a:ext uri="{FF2B5EF4-FFF2-40B4-BE49-F238E27FC236}">
                <a16:creationId xmlns:a16="http://schemas.microsoft.com/office/drawing/2014/main" id="{5FF2194D-BE2B-4907-86C6-A1AC1C9E5EC9}"/>
              </a:ext>
            </a:extLst>
          </p:cNvPr>
          <p:cNvSpPr txBox="1"/>
          <p:nvPr/>
        </p:nvSpPr>
        <p:spPr>
          <a:xfrm>
            <a:off x="6074295" y="4543439"/>
            <a:ext cx="4353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206" name="!!o6c">
            <a:extLst>
              <a:ext uri="{FF2B5EF4-FFF2-40B4-BE49-F238E27FC236}">
                <a16:creationId xmlns:a16="http://schemas.microsoft.com/office/drawing/2014/main" id="{39C470D0-E8A7-4E3F-A266-CF08932EC1F5}"/>
              </a:ext>
            </a:extLst>
          </p:cNvPr>
          <p:cNvSpPr/>
          <p:nvPr/>
        </p:nvSpPr>
        <p:spPr>
          <a:xfrm>
            <a:off x="4563784" y="2384517"/>
            <a:ext cx="644442" cy="62651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07" name="!!6c">
            <a:extLst>
              <a:ext uri="{FF2B5EF4-FFF2-40B4-BE49-F238E27FC236}">
                <a16:creationId xmlns:a16="http://schemas.microsoft.com/office/drawing/2014/main" id="{46798CD4-5576-4B38-B7D4-CA6AF9A50B7A}"/>
              </a:ext>
            </a:extLst>
          </p:cNvPr>
          <p:cNvSpPr txBox="1"/>
          <p:nvPr/>
        </p:nvSpPr>
        <p:spPr>
          <a:xfrm>
            <a:off x="4656876" y="240033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Tree>
    <p:extLst>
      <p:ext uri="{BB962C8B-B14F-4D97-AF65-F5344CB8AC3E}">
        <p14:creationId xmlns:p14="http://schemas.microsoft.com/office/powerpoint/2010/main" val="2958314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p:cTn id="7" dur="500" fill="hold"/>
                                        <p:tgtEl>
                                          <p:spTgt spid="192"/>
                                        </p:tgtEl>
                                        <p:attrNameLst>
                                          <p:attrName>ppt_w</p:attrName>
                                        </p:attrNameLst>
                                      </p:cBhvr>
                                      <p:tavLst>
                                        <p:tav tm="0">
                                          <p:val>
                                            <p:fltVal val="0"/>
                                          </p:val>
                                        </p:tav>
                                        <p:tav tm="100000">
                                          <p:val>
                                            <p:strVal val="#ppt_w"/>
                                          </p:val>
                                        </p:tav>
                                      </p:tavLst>
                                    </p:anim>
                                    <p:anim calcmode="lin" valueType="num">
                                      <p:cBhvr>
                                        <p:cTn id="8" dur="500" fill="hold"/>
                                        <p:tgtEl>
                                          <p:spTgt spid="192"/>
                                        </p:tgtEl>
                                        <p:attrNameLst>
                                          <p:attrName>ppt_h</p:attrName>
                                        </p:attrNameLst>
                                      </p:cBhvr>
                                      <p:tavLst>
                                        <p:tav tm="0">
                                          <p:val>
                                            <p:fltVal val="0"/>
                                          </p:val>
                                        </p:tav>
                                        <p:tav tm="100000">
                                          <p:val>
                                            <p:strVal val="#ppt_h"/>
                                          </p:val>
                                        </p:tav>
                                      </p:tavLst>
                                    </p:anim>
                                    <p:animEffect transition="in" filter="fade">
                                      <p:cBhvr>
                                        <p:cTn id="9" dur="500"/>
                                        <p:tgtEl>
                                          <p:spTgt spid="192"/>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92"/>
                                        </p:tgtEl>
                                      </p:cBhvr>
                                    </p:animEffect>
                                    <p:animScale>
                                      <p:cBhvr>
                                        <p:cTn id="12" dur="250" autoRev="1" fill="hold"/>
                                        <p:tgtEl>
                                          <p:spTgt spid="1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par>
                                <p:cTn id="24" presetID="53" presetClass="entr" presetSubtype="16"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subTnLst>
                                    <p:audio>
                                      <p:cMediaNode>
                                        <p:cTn display="0" masterRel="sameClick">
                                          <p:stCondLst>
                                            <p:cond evt="begin" delay="0">
                                              <p:tn val="24"/>
                                            </p:cond>
                                          </p:stCondLst>
                                          <p:endCondLst>
                                            <p:cond evt="onStopAudio" delay="0">
                                              <p:tgtEl>
                                                <p:sldTgt/>
                                              </p:tgtEl>
                                            </p:cond>
                                          </p:endCondLst>
                                        </p:cTn>
                                        <p:tgtEl>
                                          <p:sndTgt r:embed="rId3" name="Bling.wav"/>
                                        </p:tgtEl>
                                      </p:cMediaNode>
                                    </p:audio>
                                  </p:subTnLst>
                                </p:cTn>
                              </p:par>
                              <p:par>
                                <p:cTn id="29" presetID="26" presetClass="emph" presetSubtype="0" fill="hold" grpId="1" nodeType="withEffect">
                                  <p:stCondLst>
                                    <p:cond delay="500"/>
                                  </p:stCondLst>
                                  <p:childTnLst>
                                    <p:animEffect transition="out" filter="fade">
                                      <p:cBhvr>
                                        <p:cTn id="30" dur="500" tmFilter="0, 0; .2, .5; .8, .5; 1, 0"/>
                                        <p:tgtEl>
                                          <p:spTgt spid="56"/>
                                        </p:tgtEl>
                                      </p:cBhvr>
                                    </p:animEffect>
                                    <p:animScale>
                                      <p:cBhvr>
                                        <p:cTn id="31" dur="250" autoRev="1" fill="hold"/>
                                        <p:tgtEl>
                                          <p:spTgt spid="56"/>
                                        </p:tgtEl>
                                      </p:cBhvr>
                                      <p:by x="105000" y="105000"/>
                                    </p:animScale>
                                  </p:childTnLst>
                                </p:cTn>
                              </p:par>
                              <p:par>
                                <p:cTn id="32" presetID="53" presetClass="entr" presetSubtype="16"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p:cTn id="34" dur="500" fill="hold"/>
                                        <p:tgtEl>
                                          <p:spTgt spid="161"/>
                                        </p:tgtEl>
                                        <p:attrNameLst>
                                          <p:attrName>ppt_w</p:attrName>
                                        </p:attrNameLst>
                                      </p:cBhvr>
                                      <p:tavLst>
                                        <p:tav tm="0">
                                          <p:val>
                                            <p:fltVal val="0"/>
                                          </p:val>
                                        </p:tav>
                                        <p:tav tm="100000">
                                          <p:val>
                                            <p:strVal val="#ppt_w"/>
                                          </p:val>
                                        </p:tav>
                                      </p:tavLst>
                                    </p:anim>
                                    <p:anim calcmode="lin" valueType="num">
                                      <p:cBhvr>
                                        <p:cTn id="35" dur="500" fill="hold"/>
                                        <p:tgtEl>
                                          <p:spTgt spid="161"/>
                                        </p:tgtEl>
                                        <p:attrNameLst>
                                          <p:attrName>ppt_h</p:attrName>
                                        </p:attrNameLst>
                                      </p:cBhvr>
                                      <p:tavLst>
                                        <p:tav tm="0">
                                          <p:val>
                                            <p:fltVal val="0"/>
                                          </p:val>
                                        </p:tav>
                                        <p:tav tm="100000">
                                          <p:val>
                                            <p:strVal val="#ppt_h"/>
                                          </p:val>
                                        </p:tav>
                                      </p:tavLst>
                                    </p:anim>
                                    <p:animEffect transition="in" filter="fade">
                                      <p:cBhvr>
                                        <p:cTn id="36" dur="500"/>
                                        <p:tgtEl>
                                          <p:spTgt spid="161"/>
                                        </p:tgtEl>
                                      </p:cBhvr>
                                    </p:animEffect>
                                  </p:childTnLst>
                                  <p:subTnLst>
                                    <p:audio>
                                      <p:cMediaNode>
                                        <p:cTn display="0" masterRel="sameClick">
                                          <p:stCondLst>
                                            <p:cond evt="begin" delay="0">
                                              <p:tn val="32"/>
                                            </p:cond>
                                          </p:stCondLst>
                                          <p:endCondLst>
                                            <p:cond evt="onStopAudio" delay="0">
                                              <p:tgtEl>
                                                <p:sldTgt/>
                                              </p:tgtEl>
                                            </p:cond>
                                          </p:endCondLst>
                                        </p:cTn>
                                        <p:tgtEl>
                                          <p:sndTgt r:embed="rId3" name="Bling.wav"/>
                                        </p:tgtEl>
                                      </p:cMediaNode>
                                    </p:audio>
                                  </p:subTnLst>
                                </p:cTn>
                              </p:par>
                              <p:par>
                                <p:cTn id="37" presetID="26" presetClass="emph" presetSubtype="0" fill="hold" grpId="1" nodeType="withEffect">
                                  <p:stCondLst>
                                    <p:cond delay="500"/>
                                  </p:stCondLst>
                                  <p:childTnLst>
                                    <p:animEffect transition="out" filter="fade">
                                      <p:cBhvr>
                                        <p:cTn id="38" dur="500" tmFilter="0, 0; .2, .5; .8, .5; 1, 0"/>
                                        <p:tgtEl>
                                          <p:spTgt spid="161"/>
                                        </p:tgtEl>
                                      </p:cBhvr>
                                    </p:animEffect>
                                    <p:animScale>
                                      <p:cBhvr>
                                        <p:cTn id="39" dur="250" autoRev="1" fill="hold"/>
                                        <p:tgtEl>
                                          <p:spTgt spid="161"/>
                                        </p:tgtEl>
                                      </p:cBhvr>
                                      <p:by x="105000" y="105000"/>
                                    </p:animScale>
                                  </p:childTnLst>
                                </p:cTn>
                              </p:par>
                              <p:par>
                                <p:cTn id="40" presetID="53" presetClass="entr" presetSubtype="16" fill="hold" grpId="0" nodeType="withEffect">
                                  <p:stCondLst>
                                    <p:cond delay="0"/>
                                  </p:stCondLst>
                                  <p:childTnLst>
                                    <p:set>
                                      <p:cBhvr>
                                        <p:cTn id="41" dur="1" fill="hold">
                                          <p:stCondLst>
                                            <p:cond delay="0"/>
                                          </p:stCondLst>
                                        </p:cTn>
                                        <p:tgtEl>
                                          <p:spTgt spid="200"/>
                                        </p:tgtEl>
                                        <p:attrNameLst>
                                          <p:attrName>style.visibility</p:attrName>
                                        </p:attrNameLst>
                                      </p:cBhvr>
                                      <p:to>
                                        <p:strVal val="visible"/>
                                      </p:to>
                                    </p:set>
                                    <p:anim calcmode="lin" valueType="num">
                                      <p:cBhvr>
                                        <p:cTn id="42" dur="500" fill="hold"/>
                                        <p:tgtEl>
                                          <p:spTgt spid="200"/>
                                        </p:tgtEl>
                                        <p:attrNameLst>
                                          <p:attrName>ppt_w</p:attrName>
                                        </p:attrNameLst>
                                      </p:cBhvr>
                                      <p:tavLst>
                                        <p:tav tm="0">
                                          <p:val>
                                            <p:fltVal val="0"/>
                                          </p:val>
                                        </p:tav>
                                        <p:tav tm="100000">
                                          <p:val>
                                            <p:strVal val="#ppt_w"/>
                                          </p:val>
                                        </p:tav>
                                      </p:tavLst>
                                    </p:anim>
                                    <p:anim calcmode="lin" valueType="num">
                                      <p:cBhvr>
                                        <p:cTn id="43" dur="500" fill="hold"/>
                                        <p:tgtEl>
                                          <p:spTgt spid="200"/>
                                        </p:tgtEl>
                                        <p:attrNameLst>
                                          <p:attrName>ppt_h</p:attrName>
                                        </p:attrNameLst>
                                      </p:cBhvr>
                                      <p:tavLst>
                                        <p:tav tm="0">
                                          <p:val>
                                            <p:fltVal val="0"/>
                                          </p:val>
                                        </p:tav>
                                        <p:tav tm="100000">
                                          <p:val>
                                            <p:strVal val="#ppt_h"/>
                                          </p:val>
                                        </p:tav>
                                      </p:tavLst>
                                    </p:anim>
                                    <p:animEffect transition="in" filter="fade">
                                      <p:cBhvr>
                                        <p:cTn id="44" dur="500"/>
                                        <p:tgtEl>
                                          <p:spTgt spid="200"/>
                                        </p:tgtEl>
                                      </p:cBhvr>
                                    </p:animEffect>
                                  </p:childTnLst>
                                  <p:subTnLst>
                                    <p:audio>
                                      <p:cMediaNode>
                                        <p:cTn display="0" masterRel="sameClick">
                                          <p:stCondLst>
                                            <p:cond evt="begin" delay="0">
                                              <p:tn val="40"/>
                                            </p:cond>
                                          </p:stCondLst>
                                          <p:endCondLst>
                                            <p:cond evt="onStopAudio" delay="0">
                                              <p:tgtEl>
                                                <p:sldTgt/>
                                              </p:tgtEl>
                                            </p:cond>
                                          </p:endCondLst>
                                        </p:cTn>
                                        <p:tgtEl>
                                          <p:sndTgt r:embed="rId3" name="Bling.wav"/>
                                        </p:tgtEl>
                                      </p:cMediaNode>
                                    </p:audio>
                                  </p:subTnLst>
                                </p:cTn>
                              </p:par>
                              <p:par>
                                <p:cTn id="45" presetID="26" presetClass="emph" presetSubtype="0" fill="hold" grpId="1" nodeType="withEffect">
                                  <p:stCondLst>
                                    <p:cond delay="500"/>
                                  </p:stCondLst>
                                  <p:childTnLst>
                                    <p:animEffect transition="out" filter="fade">
                                      <p:cBhvr>
                                        <p:cTn id="46" dur="500" tmFilter="0, 0; .2, .5; .8, .5; 1, 0"/>
                                        <p:tgtEl>
                                          <p:spTgt spid="200"/>
                                        </p:tgtEl>
                                      </p:cBhvr>
                                    </p:animEffect>
                                    <p:animScale>
                                      <p:cBhvr>
                                        <p:cTn id="47" dur="250" autoRev="1" fill="hold"/>
                                        <p:tgtEl>
                                          <p:spTgt spid="200"/>
                                        </p:tgtEl>
                                      </p:cBhvr>
                                      <p:by x="105000" y="105000"/>
                                    </p:animScale>
                                  </p:childTnLst>
                                </p:cTn>
                              </p:par>
                              <p:par>
                                <p:cTn id="48" presetID="53" presetClass="entr" presetSubtype="16" fill="hold" grpId="0" nodeType="withEffect">
                                  <p:stCondLst>
                                    <p:cond delay="0"/>
                                  </p:stCondLst>
                                  <p:childTnLst>
                                    <p:set>
                                      <p:cBhvr>
                                        <p:cTn id="49" dur="1" fill="hold">
                                          <p:stCondLst>
                                            <p:cond delay="0"/>
                                          </p:stCondLst>
                                        </p:cTn>
                                        <p:tgtEl>
                                          <p:spTgt spid="210"/>
                                        </p:tgtEl>
                                        <p:attrNameLst>
                                          <p:attrName>style.visibility</p:attrName>
                                        </p:attrNameLst>
                                      </p:cBhvr>
                                      <p:to>
                                        <p:strVal val="visible"/>
                                      </p:to>
                                    </p:set>
                                    <p:anim calcmode="lin" valueType="num">
                                      <p:cBhvr>
                                        <p:cTn id="50" dur="500" fill="hold"/>
                                        <p:tgtEl>
                                          <p:spTgt spid="210"/>
                                        </p:tgtEl>
                                        <p:attrNameLst>
                                          <p:attrName>ppt_w</p:attrName>
                                        </p:attrNameLst>
                                      </p:cBhvr>
                                      <p:tavLst>
                                        <p:tav tm="0">
                                          <p:val>
                                            <p:fltVal val="0"/>
                                          </p:val>
                                        </p:tav>
                                        <p:tav tm="100000">
                                          <p:val>
                                            <p:strVal val="#ppt_w"/>
                                          </p:val>
                                        </p:tav>
                                      </p:tavLst>
                                    </p:anim>
                                    <p:anim calcmode="lin" valueType="num">
                                      <p:cBhvr>
                                        <p:cTn id="51" dur="500" fill="hold"/>
                                        <p:tgtEl>
                                          <p:spTgt spid="210"/>
                                        </p:tgtEl>
                                        <p:attrNameLst>
                                          <p:attrName>ppt_h</p:attrName>
                                        </p:attrNameLst>
                                      </p:cBhvr>
                                      <p:tavLst>
                                        <p:tav tm="0">
                                          <p:val>
                                            <p:fltVal val="0"/>
                                          </p:val>
                                        </p:tav>
                                        <p:tav tm="100000">
                                          <p:val>
                                            <p:strVal val="#ppt_h"/>
                                          </p:val>
                                        </p:tav>
                                      </p:tavLst>
                                    </p:anim>
                                    <p:animEffect transition="in" filter="fade">
                                      <p:cBhvr>
                                        <p:cTn id="52" dur="500"/>
                                        <p:tgtEl>
                                          <p:spTgt spid="210"/>
                                        </p:tgtEl>
                                      </p:cBhvr>
                                    </p:animEffect>
                                  </p:childTnLst>
                                  <p:subTnLst>
                                    <p:audio>
                                      <p:cMediaNode>
                                        <p:cTn display="0" masterRel="sameClick">
                                          <p:stCondLst>
                                            <p:cond evt="begin" delay="0">
                                              <p:tn val="48"/>
                                            </p:cond>
                                          </p:stCondLst>
                                          <p:endCondLst>
                                            <p:cond evt="onStopAudio" delay="0">
                                              <p:tgtEl>
                                                <p:sldTgt/>
                                              </p:tgtEl>
                                            </p:cond>
                                          </p:endCondLst>
                                        </p:cTn>
                                        <p:tgtEl>
                                          <p:sndTgt r:embed="rId3" name="Bling.wav"/>
                                        </p:tgtEl>
                                      </p:cMediaNode>
                                    </p:audio>
                                  </p:subTnLst>
                                </p:cTn>
                              </p:par>
                              <p:par>
                                <p:cTn id="53" presetID="26" presetClass="emph" presetSubtype="0" fill="hold" grpId="1" nodeType="withEffect">
                                  <p:stCondLst>
                                    <p:cond delay="500"/>
                                  </p:stCondLst>
                                  <p:childTnLst>
                                    <p:animEffect transition="out" filter="fade">
                                      <p:cBhvr>
                                        <p:cTn id="54" dur="500" tmFilter="0, 0; .2, .5; .8, .5; 1, 0"/>
                                        <p:tgtEl>
                                          <p:spTgt spid="210"/>
                                        </p:tgtEl>
                                      </p:cBhvr>
                                    </p:animEffect>
                                    <p:animScale>
                                      <p:cBhvr>
                                        <p:cTn id="55" dur="250" autoRev="1" fill="hold"/>
                                        <p:tgtEl>
                                          <p:spTgt spid="210"/>
                                        </p:tgtEl>
                                      </p:cBhvr>
                                      <p:by x="105000" y="105000"/>
                                    </p:animScale>
                                  </p:child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subTnLst>
                                    <p:audio>
                                      <p:cMediaNode>
                                        <p:cTn display="0" masterRel="sameClick">
                                          <p:stCondLst>
                                            <p:cond evt="begin" delay="0">
                                              <p:tn val="59"/>
                                            </p:cond>
                                          </p:stCondLst>
                                          <p:endCondLst>
                                            <p:cond evt="onStopAudio" delay="0">
                                              <p:tgtEl>
                                                <p:sldTgt/>
                                              </p:tgtEl>
                                            </p:cond>
                                          </p:endCondLst>
                                        </p:cTn>
                                        <p:tgtEl>
                                          <p:sndTgt r:embed="rId3" name="Bling.wav"/>
                                        </p:tgtEl>
                                      </p:cMediaNode>
                                    </p:audio>
                                  </p:subTnLst>
                                </p:cTn>
                              </p:par>
                              <p:par>
                                <p:cTn id="64" presetID="26" presetClass="emph" presetSubtype="0" fill="hold" grpId="1" nodeType="withEffect">
                                  <p:stCondLst>
                                    <p:cond delay="500"/>
                                  </p:stCondLst>
                                  <p:childTnLst>
                                    <p:animEffect transition="out" filter="fade">
                                      <p:cBhvr>
                                        <p:cTn id="65" dur="500" tmFilter="0, 0; .2, .5; .8, .5; 1, 0"/>
                                        <p:tgtEl>
                                          <p:spTgt spid="65"/>
                                        </p:tgtEl>
                                      </p:cBhvr>
                                    </p:animEffect>
                                    <p:animScale>
                                      <p:cBhvr>
                                        <p:cTn id="66" dur="250" autoRev="1" fill="hold"/>
                                        <p:tgtEl>
                                          <p:spTgt spid="65"/>
                                        </p:tgtEl>
                                      </p:cBhvr>
                                      <p:by x="105000" y="105000"/>
                                    </p:animScale>
                                  </p:childTnLst>
                                </p:cTn>
                              </p:par>
                              <p:par>
                                <p:cTn id="67" presetID="53" presetClass="entr" presetSubtype="16"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subTnLst>
                                    <p:audio>
                                      <p:cMediaNode>
                                        <p:cTn display="0" masterRel="sameClick">
                                          <p:stCondLst>
                                            <p:cond evt="begin" delay="0">
                                              <p:tn val="67"/>
                                            </p:cond>
                                          </p:stCondLst>
                                          <p:endCondLst>
                                            <p:cond evt="onStopAudio" delay="0">
                                              <p:tgtEl>
                                                <p:sldTgt/>
                                              </p:tgtEl>
                                            </p:cond>
                                          </p:endCondLst>
                                        </p:cTn>
                                        <p:tgtEl>
                                          <p:sndTgt r:embed="rId3" name="Bling.wav"/>
                                        </p:tgtEl>
                                      </p:cMediaNode>
                                    </p:audio>
                                  </p:subTnLst>
                                </p:cTn>
                              </p:par>
                              <p:par>
                                <p:cTn id="72" presetID="26" presetClass="emph" presetSubtype="0" fill="hold" grpId="1" nodeType="withEffect">
                                  <p:stCondLst>
                                    <p:cond delay="500"/>
                                  </p:stCondLst>
                                  <p:childTnLst>
                                    <p:animEffect transition="out" filter="fade">
                                      <p:cBhvr>
                                        <p:cTn id="73" dur="500" tmFilter="0, 0; .2, .5; .8, .5; 1, 0"/>
                                        <p:tgtEl>
                                          <p:spTgt spid="66"/>
                                        </p:tgtEl>
                                      </p:cBhvr>
                                    </p:animEffect>
                                    <p:animScale>
                                      <p:cBhvr>
                                        <p:cTn id="74" dur="250" autoRev="1" fill="hold"/>
                                        <p:tgtEl>
                                          <p:spTgt spid="66"/>
                                        </p:tgtEl>
                                      </p:cBhvr>
                                      <p:by x="105000" y="105000"/>
                                    </p:animScale>
                                  </p:childTnLst>
                                </p:cTn>
                              </p:par>
                              <p:par>
                                <p:cTn id="75" presetID="53" presetClass="entr" presetSubtype="16" fill="hold" grpId="0" nodeType="withEffect">
                                  <p:stCondLst>
                                    <p:cond delay="0"/>
                                  </p:stCondLst>
                                  <p:childTnLst>
                                    <p:set>
                                      <p:cBhvr>
                                        <p:cTn id="76" dur="1" fill="hold">
                                          <p:stCondLst>
                                            <p:cond delay="0"/>
                                          </p:stCondLst>
                                        </p:cTn>
                                        <p:tgtEl>
                                          <p:spTgt spid="245"/>
                                        </p:tgtEl>
                                        <p:attrNameLst>
                                          <p:attrName>style.visibility</p:attrName>
                                        </p:attrNameLst>
                                      </p:cBhvr>
                                      <p:to>
                                        <p:strVal val="visible"/>
                                      </p:to>
                                    </p:set>
                                    <p:anim calcmode="lin" valueType="num">
                                      <p:cBhvr>
                                        <p:cTn id="77" dur="500" fill="hold"/>
                                        <p:tgtEl>
                                          <p:spTgt spid="245"/>
                                        </p:tgtEl>
                                        <p:attrNameLst>
                                          <p:attrName>ppt_w</p:attrName>
                                        </p:attrNameLst>
                                      </p:cBhvr>
                                      <p:tavLst>
                                        <p:tav tm="0">
                                          <p:val>
                                            <p:fltVal val="0"/>
                                          </p:val>
                                        </p:tav>
                                        <p:tav tm="100000">
                                          <p:val>
                                            <p:strVal val="#ppt_w"/>
                                          </p:val>
                                        </p:tav>
                                      </p:tavLst>
                                    </p:anim>
                                    <p:anim calcmode="lin" valueType="num">
                                      <p:cBhvr>
                                        <p:cTn id="78" dur="500" fill="hold"/>
                                        <p:tgtEl>
                                          <p:spTgt spid="245"/>
                                        </p:tgtEl>
                                        <p:attrNameLst>
                                          <p:attrName>ppt_h</p:attrName>
                                        </p:attrNameLst>
                                      </p:cBhvr>
                                      <p:tavLst>
                                        <p:tav tm="0">
                                          <p:val>
                                            <p:fltVal val="0"/>
                                          </p:val>
                                        </p:tav>
                                        <p:tav tm="100000">
                                          <p:val>
                                            <p:strVal val="#ppt_h"/>
                                          </p:val>
                                        </p:tav>
                                      </p:tavLst>
                                    </p:anim>
                                    <p:animEffect transition="in" filter="fade">
                                      <p:cBhvr>
                                        <p:cTn id="79" dur="500"/>
                                        <p:tgtEl>
                                          <p:spTgt spid="245"/>
                                        </p:tgtEl>
                                      </p:cBhvr>
                                    </p:animEffect>
                                  </p:childTnLst>
                                  <p:subTnLst>
                                    <p:audio>
                                      <p:cMediaNode>
                                        <p:cTn display="0" masterRel="sameClick">
                                          <p:stCondLst>
                                            <p:cond evt="begin" delay="0">
                                              <p:tn val="75"/>
                                            </p:cond>
                                          </p:stCondLst>
                                          <p:endCondLst>
                                            <p:cond evt="onStopAudio" delay="0">
                                              <p:tgtEl>
                                                <p:sldTgt/>
                                              </p:tgtEl>
                                            </p:cond>
                                          </p:endCondLst>
                                        </p:cTn>
                                        <p:tgtEl>
                                          <p:sndTgt r:embed="rId3" name="Bling.wav"/>
                                        </p:tgtEl>
                                      </p:cMediaNode>
                                    </p:audio>
                                  </p:subTnLst>
                                </p:cTn>
                              </p:par>
                              <p:par>
                                <p:cTn id="80" presetID="26" presetClass="emph" presetSubtype="0" fill="hold" grpId="1" nodeType="withEffect">
                                  <p:stCondLst>
                                    <p:cond delay="500"/>
                                  </p:stCondLst>
                                  <p:childTnLst>
                                    <p:animEffect transition="out" filter="fade">
                                      <p:cBhvr>
                                        <p:cTn id="81" dur="500" tmFilter="0, 0; .2, .5; .8, .5; 1, 0"/>
                                        <p:tgtEl>
                                          <p:spTgt spid="245"/>
                                        </p:tgtEl>
                                      </p:cBhvr>
                                    </p:animEffect>
                                    <p:animScale>
                                      <p:cBhvr>
                                        <p:cTn id="82" dur="250" autoRev="1" fill="hold"/>
                                        <p:tgtEl>
                                          <p:spTgt spid="245"/>
                                        </p:tgtEl>
                                      </p:cBhvr>
                                      <p:by x="105000" y="105000"/>
                                    </p:animScale>
                                  </p:childTnLst>
                                </p:cTn>
                              </p:par>
                              <p:par>
                                <p:cTn id="83" presetID="53" presetClass="entr" presetSubtype="16" fill="hold" grpId="0" nodeType="withEffect">
                                  <p:stCondLst>
                                    <p:cond delay="0"/>
                                  </p:stCondLst>
                                  <p:childTnLst>
                                    <p:set>
                                      <p:cBhvr>
                                        <p:cTn id="84" dur="1" fill="hold">
                                          <p:stCondLst>
                                            <p:cond delay="0"/>
                                          </p:stCondLst>
                                        </p:cTn>
                                        <p:tgtEl>
                                          <p:spTgt spid="186"/>
                                        </p:tgtEl>
                                        <p:attrNameLst>
                                          <p:attrName>style.visibility</p:attrName>
                                        </p:attrNameLst>
                                      </p:cBhvr>
                                      <p:to>
                                        <p:strVal val="visible"/>
                                      </p:to>
                                    </p:set>
                                    <p:anim calcmode="lin" valueType="num">
                                      <p:cBhvr>
                                        <p:cTn id="85" dur="500" fill="hold"/>
                                        <p:tgtEl>
                                          <p:spTgt spid="186"/>
                                        </p:tgtEl>
                                        <p:attrNameLst>
                                          <p:attrName>ppt_w</p:attrName>
                                        </p:attrNameLst>
                                      </p:cBhvr>
                                      <p:tavLst>
                                        <p:tav tm="0">
                                          <p:val>
                                            <p:fltVal val="0"/>
                                          </p:val>
                                        </p:tav>
                                        <p:tav tm="100000">
                                          <p:val>
                                            <p:strVal val="#ppt_w"/>
                                          </p:val>
                                        </p:tav>
                                      </p:tavLst>
                                    </p:anim>
                                    <p:anim calcmode="lin" valueType="num">
                                      <p:cBhvr>
                                        <p:cTn id="86" dur="500" fill="hold"/>
                                        <p:tgtEl>
                                          <p:spTgt spid="186"/>
                                        </p:tgtEl>
                                        <p:attrNameLst>
                                          <p:attrName>ppt_h</p:attrName>
                                        </p:attrNameLst>
                                      </p:cBhvr>
                                      <p:tavLst>
                                        <p:tav tm="0">
                                          <p:val>
                                            <p:fltVal val="0"/>
                                          </p:val>
                                        </p:tav>
                                        <p:tav tm="100000">
                                          <p:val>
                                            <p:strVal val="#ppt_h"/>
                                          </p:val>
                                        </p:tav>
                                      </p:tavLst>
                                    </p:anim>
                                    <p:animEffect transition="in" filter="fade">
                                      <p:cBhvr>
                                        <p:cTn id="87" dur="500"/>
                                        <p:tgtEl>
                                          <p:spTgt spid="186"/>
                                        </p:tgtEl>
                                      </p:cBhvr>
                                    </p:animEffect>
                                  </p:childTnLst>
                                  <p:subTnLst>
                                    <p:audio>
                                      <p:cMediaNode>
                                        <p:cTn display="0" masterRel="sameClick">
                                          <p:stCondLst>
                                            <p:cond evt="begin" delay="0">
                                              <p:tn val="83"/>
                                            </p:cond>
                                          </p:stCondLst>
                                          <p:endCondLst>
                                            <p:cond evt="onStopAudio" delay="0">
                                              <p:tgtEl>
                                                <p:sldTgt/>
                                              </p:tgtEl>
                                            </p:cond>
                                          </p:endCondLst>
                                        </p:cTn>
                                        <p:tgtEl>
                                          <p:sndTgt r:embed="rId3" name="Bling.wav"/>
                                        </p:tgtEl>
                                      </p:cMediaNode>
                                    </p:audio>
                                  </p:subTnLst>
                                </p:cTn>
                              </p:par>
                              <p:par>
                                <p:cTn id="88" presetID="26" presetClass="emph" presetSubtype="0" fill="hold" grpId="1" nodeType="withEffect">
                                  <p:stCondLst>
                                    <p:cond delay="500"/>
                                  </p:stCondLst>
                                  <p:childTnLst>
                                    <p:animEffect transition="out" filter="fade">
                                      <p:cBhvr>
                                        <p:cTn id="89" dur="500" tmFilter="0, 0; .2, .5; .8, .5; 1, 0"/>
                                        <p:tgtEl>
                                          <p:spTgt spid="186"/>
                                        </p:tgtEl>
                                      </p:cBhvr>
                                    </p:animEffect>
                                    <p:animScale>
                                      <p:cBhvr>
                                        <p:cTn id="90" dur="250" autoRev="1" fill="hold"/>
                                        <p:tgtEl>
                                          <p:spTgt spid="186"/>
                                        </p:tgtEl>
                                      </p:cBhvr>
                                      <p:by x="105000" y="105000"/>
                                    </p:animScale>
                                  </p:childTnLst>
                                </p:cTn>
                              </p:par>
                              <p:par>
                                <p:cTn id="91" presetID="53" presetClass="entr" presetSubtype="16" fill="hold" grpId="0" nodeType="withEffect">
                                  <p:stCondLst>
                                    <p:cond delay="0"/>
                                  </p:stCondLst>
                                  <p:childTnLst>
                                    <p:set>
                                      <p:cBhvr>
                                        <p:cTn id="92" dur="1" fill="hold">
                                          <p:stCondLst>
                                            <p:cond delay="0"/>
                                          </p:stCondLst>
                                        </p:cTn>
                                        <p:tgtEl>
                                          <p:spTgt spid="160"/>
                                        </p:tgtEl>
                                        <p:attrNameLst>
                                          <p:attrName>style.visibility</p:attrName>
                                        </p:attrNameLst>
                                      </p:cBhvr>
                                      <p:to>
                                        <p:strVal val="visible"/>
                                      </p:to>
                                    </p:set>
                                    <p:anim calcmode="lin" valueType="num">
                                      <p:cBhvr>
                                        <p:cTn id="93" dur="500" fill="hold"/>
                                        <p:tgtEl>
                                          <p:spTgt spid="160"/>
                                        </p:tgtEl>
                                        <p:attrNameLst>
                                          <p:attrName>ppt_w</p:attrName>
                                        </p:attrNameLst>
                                      </p:cBhvr>
                                      <p:tavLst>
                                        <p:tav tm="0">
                                          <p:val>
                                            <p:fltVal val="0"/>
                                          </p:val>
                                        </p:tav>
                                        <p:tav tm="100000">
                                          <p:val>
                                            <p:strVal val="#ppt_w"/>
                                          </p:val>
                                        </p:tav>
                                      </p:tavLst>
                                    </p:anim>
                                    <p:anim calcmode="lin" valueType="num">
                                      <p:cBhvr>
                                        <p:cTn id="94" dur="500" fill="hold"/>
                                        <p:tgtEl>
                                          <p:spTgt spid="160"/>
                                        </p:tgtEl>
                                        <p:attrNameLst>
                                          <p:attrName>ppt_h</p:attrName>
                                        </p:attrNameLst>
                                      </p:cBhvr>
                                      <p:tavLst>
                                        <p:tav tm="0">
                                          <p:val>
                                            <p:fltVal val="0"/>
                                          </p:val>
                                        </p:tav>
                                        <p:tav tm="100000">
                                          <p:val>
                                            <p:strVal val="#ppt_h"/>
                                          </p:val>
                                        </p:tav>
                                      </p:tavLst>
                                    </p:anim>
                                    <p:animEffect transition="in" filter="fade">
                                      <p:cBhvr>
                                        <p:cTn id="95" dur="500"/>
                                        <p:tgtEl>
                                          <p:spTgt spid="160"/>
                                        </p:tgtEl>
                                      </p:cBhvr>
                                    </p:animEffect>
                                  </p:childTnLst>
                                  <p:subTnLst>
                                    <p:audio>
                                      <p:cMediaNode>
                                        <p:cTn display="0" masterRel="sameClick">
                                          <p:stCondLst>
                                            <p:cond evt="begin" delay="0">
                                              <p:tn val="91"/>
                                            </p:cond>
                                          </p:stCondLst>
                                          <p:endCondLst>
                                            <p:cond evt="onStopAudio" delay="0">
                                              <p:tgtEl>
                                                <p:sldTgt/>
                                              </p:tgtEl>
                                            </p:cond>
                                          </p:endCondLst>
                                        </p:cTn>
                                        <p:tgtEl>
                                          <p:sndTgt r:embed="rId3" name="Bling.wav"/>
                                        </p:tgtEl>
                                      </p:cMediaNode>
                                    </p:audio>
                                  </p:subTnLst>
                                </p:cTn>
                              </p:par>
                              <p:par>
                                <p:cTn id="96" presetID="26" presetClass="emph" presetSubtype="0" fill="hold" grpId="1" nodeType="withEffect">
                                  <p:stCondLst>
                                    <p:cond delay="500"/>
                                  </p:stCondLst>
                                  <p:childTnLst>
                                    <p:animEffect transition="out" filter="fade">
                                      <p:cBhvr>
                                        <p:cTn id="97" dur="500" tmFilter="0, 0; .2, .5; .8, .5; 1, 0"/>
                                        <p:tgtEl>
                                          <p:spTgt spid="160"/>
                                        </p:tgtEl>
                                      </p:cBhvr>
                                    </p:animEffect>
                                    <p:animScale>
                                      <p:cBhvr>
                                        <p:cTn id="98" dur="250" autoRev="1" fill="hold"/>
                                        <p:tgtEl>
                                          <p:spTgt spid="160"/>
                                        </p:tgtEl>
                                      </p:cBhvr>
                                      <p:by x="105000" y="105000"/>
                                    </p:animScale>
                                  </p:childTnLst>
                                </p:cTn>
                              </p:par>
                            </p:childTnLst>
                          </p:cTn>
                        </p:par>
                      </p:childTnLst>
                    </p:cTn>
                  </p:par>
                </p:childTnLst>
              </p:cTn>
              <p:nextCondLst>
                <p:cond evt="onClick" delay="0">
                  <p:tgtEl>
                    <p:spTgt spid="23"/>
                  </p:tgtEl>
                </p:cond>
              </p:nextCondLst>
            </p:seq>
            <p:seq concurrent="1" nextAc="seek">
              <p:cTn id="99" restart="whenNotActive" fill="hold" evtFilter="cancelBubble" nodeType="interactiveSeq">
                <p:stCondLst>
                  <p:cond evt="onClick" delay="0">
                    <p:tgtEl>
                      <p:spTgt spid="92"/>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92"/>
                                        </p:tgtEl>
                                        <p:attrNameLst>
                                          <p:attrName>style.visibility</p:attrName>
                                        </p:attrNameLst>
                                      </p:cBhvr>
                                      <p:to>
                                        <p:strVal val="hidden"/>
                                      </p:to>
                                    </p:set>
                                  </p:childTnLst>
                                </p:cTn>
                              </p:par>
                              <p:par>
                                <p:cTn id="104" presetID="1" presetClass="emph" presetSubtype="2" fill="hold" nodeType="withEffect">
                                  <p:stCondLst>
                                    <p:cond delay="0"/>
                                  </p:stCondLst>
                                  <p:childTnLst>
                                    <p:animClr clrSpc="rgb" dir="cw">
                                      <p:cBhvr>
                                        <p:cTn id="105" dur="500" fill="hold"/>
                                        <p:tgtEl>
                                          <p:spTgt spid="90"/>
                                        </p:tgtEl>
                                        <p:attrNameLst>
                                          <p:attrName>fillcolor</p:attrName>
                                        </p:attrNameLst>
                                      </p:cBhvr>
                                      <p:to>
                                        <a:srgbClr val="EE4036"/>
                                      </p:to>
                                    </p:animClr>
                                    <p:set>
                                      <p:cBhvr>
                                        <p:cTn id="106" dur="500" fill="hold"/>
                                        <p:tgtEl>
                                          <p:spTgt spid="90"/>
                                        </p:tgtEl>
                                        <p:attrNameLst>
                                          <p:attrName>fill.type</p:attrName>
                                        </p:attrNameLst>
                                      </p:cBhvr>
                                      <p:to>
                                        <p:strVal val="solid"/>
                                      </p:to>
                                    </p:set>
                                    <p:set>
                                      <p:cBhvr>
                                        <p:cTn id="107" dur="500" fill="hold"/>
                                        <p:tgtEl>
                                          <p:spTgt spid="90"/>
                                        </p:tgtEl>
                                        <p:attrNameLst>
                                          <p:attrName>fill.on</p:attrName>
                                        </p:attrNameLst>
                                      </p:cBhvr>
                                      <p:to>
                                        <p:strVal val="true"/>
                                      </p:to>
                                    </p:set>
                                  </p:childTnLst>
                                </p:cTn>
                              </p:par>
                              <p:par>
                                <p:cTn id="108" presetID="53" presetClass="entr" presetSubtype="16" fill="hold"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p:cTn id="110" dur="500" fill="hold"/>
                                        <p:tgtEl>
                                          <p:spTgt spid="115"/>
                                        </p:tgtEl>
                                        <p:attrNameLst>
                                          <p:attrName>ppt_w</p:attrName>
                                        </p:attrNameLst>
                                      </p:cBhvr>
                                      <p:tavLst>
                                        <p:tav tm="0">
                                          <p:val>
                                            <p:fltVal val="0"/>
                                          </p:val>
                                        </p:tav>
                                        <p:tav tm="100000">
                                          <p:val>
                                            <p:strVal val="#ppt_w"/>
                                          </p:val>
                                        </p:tav>
                                      </p:tavLst>
                                    </p:anim>
                                    <p:anim calcmode="lin" valueType="num">
                                      <p:cBhvr>
                                        <p:cTn id="111" dur="500" fill="hold"/>
                                        <p:tgtEl>
                                          <p:spTgt spid="115"/>
                                        </p:tgtEl>
                                        <p:attrNameLst>
                                          <p:attrName>ppt_h</p:attrName>
                                        </p:attrNameLst>
                                      </p:cBhvr>
                                      <p:tavLst>
                                        <p:tav tm="0">
                                          <p:val>
                                            <p:fltVal val="0"/>
                                          </p:val>
                                        </p:tav>
                                        <p:tav tm="100000">
                                          <p:val>
                                            <p:strVal val="#ppt_h"/>
                                          </p:val>
                                        </p:tav>
                                      </p:tavLst>
                                    </p:anim>
                                    <p:animEffect transition="in" filter="fade">
                                      <p:cBhvr>
                                        <p:cTn id="112" dur="500"/>
                                        <p:tgtEl>
                                          <p:spTgt spid="115"/>
                                        </p:tgtEl>
                                      </p:cBhvr>
                                    </p:animEffect>
                                  </p:childTnLst>
                                </p:cTn>
                              </p:par>
                            </p:childTnLst>
                          </p:cTn>
                        </p:par>
                      </p:childTnLst>
                    </p:cTn>
                  </p:par>
                </p:childTnLst>
              </p:cTn>
              <p:nextCondLst>
                <p:cond evt="onClick" delay="0">
                  <p:tgtEl>
                    <p:spTgt spid="92"/>
                  </p:tgtEl>
                </p:cond>
              </p:nextCondLst>
            </p:seq>
            <p:seq concurrent="1" nextAc="seek">
              <p:cTn id="113" restart="whenNotActive" fill="hold" evtFilter="cancelBubble" nodeType="interactiveSeq">
                <p:stCondLst>
                  <p:cond evt="onClick" delay="0">
                    <p:tgtEl>
                      <p:spTgt spid="139"/>
                    </p:tgtEl>
                  </p:cond>
                </p:stCondLst>
                <p:endSync evt="end" delay="0">
                  <p:rtn val="all"/>
                </p:endSync>
                <p:childTnLst>
                  <p:par>
                    <p:cTn id="114" fill="hold">
                      <p:stCondLst>
                        <p:cond delay="0"/>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39"/>
                                        </p:tgtEl>
                                        <p:attrNameLst>
                                          <p:attrName>style.visibility</p:attrName>
                                        </p:attrNameLst>
                                      </p:cBhvr>
                                      <p:to>
                                        <p:strVal val="hidden"/>
                                      </p:to>
                                    </p:set>
                                  </p:childTnLst>
                                </p:cTn>
                              </p:par>
                              <p:par>
                                <p:cTn id="118" presetID="1" presetClass="emph" presetSubtype="2" fill="hold" nodeType="withEffect">
                                  <p:stCondLst>
                                    <p:cond delay="0"/>
                                  </p:stCondLst>
                                  <p:childTnLst>
                                    <p:animClr clrSpc="rgb" dir="cw">
                                      <p:cBhvr>
                                        <p:cTn id="119" dur="500" fill="hold"/>
                                        <p:tgtEl>
                                          <p:spTgt spid="137"/>
                                        </p:tgtEl>
                                        <p:attrNameLst>
                                          <p:attrName>fillcolor</p:attrName>
                                        </p:attrNameLst>
                                      </p:cBhvr>
                                      <p:to>
                                        <a:srgbClr val="EE4036"/>
                                      </p:to>
                                    </p:animClr>
                                    <p:set>
                                      <p:cBhvr>
                                        <p:cTn id="120" dur="500" fill="hold"/>
                                        <p:tgtEl>
                                          <p:spTgt spid="137"/>
                                        </p:tgtEl>
                                        <p:attrNameLst>
                                          <p:attrName>fill.type</p:attrName>
                                        </p:attrNameLst>
                                      </p:cBhvr>
                                      <p:to>
                                        <p:strVal val="solid"/>
                                      </p:to>
                                    </p:set>
                                    <p:set>
                                      <p:cBhvr>
                                        <p:cTn id="121" dur="500" fill="hold"/>
                                        <p:tgtEl>
                                          <p:spTgt spid="137"/>
                                        </p:tgtEl>
                                        <p:attrNameLst>
                                          <p:attrName>fill.on</p:attrName>
                                        </p:attrNameLst>
                                      </p:cBhvr>
                                      <p:to>
                                        <p:strVal val="true"/>
                                      </p:to>
                                    </p:set>
                                  </p:childTnLst>
                                </p:cTn>
                              </p:par>
                              <p:par>
                                <p:cTn id="122" presetID="53" presetClass="entr" presetSubtype="16" fill="hold" nodeType="withEffect">
                                  <p:stCondLst>
                                    <p:cond delay="0"/>
                                  </p:stCondLst>
                                  <p:childTnLst>
                                    <p:set>
                                      <p:cBhvr>
                                        <p:cTn id="123" dur="1" fill="hold">
                                          <p:stCondLst>
                                            <p:cond delay="0"/>
                                          </p:stCondLst>
                                        </p:cTn>
                                        <p:tgtEl>
                                          <p:spTgt spid="138"/>
                                        </p:tgtEl>
                                        <p:attrNameLst>
                                          <p:attrName>style.visibility</p:attrName>
                                        </p:attrNameLst>
                                      </p:cBhvr>
                                      <p:to>
                                        <p:strVal val="visible"/>
                                      </p:to>
                                    </p:set>
                                    <p:anim calcmode="lin" valueType="num">
                                      <p:cBhvr>
                                        <p:cTn id="124" dur="500" fill="hold"/>
                                        <p:tgtEl>
                                          <p:spTgt spid="138"/>
                                        </p:tgtEl>
                                        <p:attrNameLst>
                                          <p:attrName>ppt_w</p:attrName>
                                        </p:attrNameLst>
                                      </p:cBhvr>
                                      <p:tavLst>
                                        <p:tav tm="0">
                                          <p:val>
                                            <p:fltVal val="0"/>
                                          </p:val>
                                        </p:tav>
                                        <p:tav tm="100000">
                                          <p:val>
                                            <p:strVal val="#ppt_w"/>
                                          </p:val>
                                        </p:tav>
                                      </p:tavLst>
                                    </p:anim>
                                    <p:anim calcmode="lin" valueType="num">
                                      <p:cBhvr>
                                        <p:cTn id="125" dur="500" fill="hold"/>
                                        <p:tgtEl>
                                          <p:spTgt spid="138"/>
                                        </p:tgtEl>
                                        <p:attrNameLst>
                                          <p:attrName>ppt_h</p:attrName>
                                        </p:attrNameLst>
                                      </p:cBhvr>
                                      <p:tavLst>
                                        <p:tav tm="0">
                                          <p:val>
                                            <p:fltVal val="0"/>
                                          </p:val>
                                        </p:tav>
                                        <p:tav tm="100000">
                                          <p:val>
                                            <p:strVal val="#ppt_h"/>
                                          </p:val>
                                        </p:tav>
                                      </p:tavLst>
                                    </p:anim>
                                    <p:animEffect transition="in" filter="fade">
                                      <p:cBhvr>
                                        <p:cTn id="126" dur="500"/>
                                        <p:tgtEl>
                                          <p:spTgt spid="138"/>
                                        </p:tgtEl>
                                      </p:cBhvr>
                                    </p:animEffect>
                                  </p:childTnLst>
                                </p:cTn>
                              </p:par>
                            </p:childTnLst>
                          </p:cTn>
                        </p:par>
                      </p:childTnLst>
                    </p:cTn>
                  </p:par>
                </p:childTnLst>
              </p:cTn>
              <p:nextCondLst>
                <p:cond evt="onClick" delay="0">
                  <p:tgtEl>
                    <p:spTgt spid="139"/>
                  </p:tgtEl>
                </p:cond>
              </p:nextCondLst>
            </p:seq>
            <p:seq concurrent="1" nextAc="seek">
              <p:cTn id="127" restart="whenNotActive" fill="hold" evtFilter="cancelBubble" nodeType="interactiveSeq">
                <p:stCondLst>
                  <p:cond evt="onClick" delay="0">
                    <p:tgtEl>
                      <p:spTgt spid="142"/>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142"/>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140"/>
                                        </p:tgtEl>
                                        <p:attrNameLst>
                                          <p:attrName>fillcolor</p:attrName>
                                        </p:attrNameLst>
                                      </p:cBhvr>
                                      <p:to>
                                        <a:srgbClr val="EE4036"/>
                                      </p:to>
                                    </p:animClr>
                                    <p:set>
                                      <p:cBhvr>
                                        <p:cTn id="134" dur="500" fill="hold"/>
                                        <p:tgtEl>
                                          <p:spTgt spid="140"/>
                                        </p:tgtEl>
                                        <p:attrNameLst>
                                          <p:attrName>fill.type</p:attrName>
                                        </p:attrNameLst>
                                      </p:cBhvr>
                                      <p:to>
                                        <p:strVal val="solid"/>
                                      </p:to>
                                    </p:set>
                                    <p:set>
                                      <p:cBhvr>
                                        <p:cTn id="135" dur="500" fill="hold"/>
                                        <p:tgtEl>
                                          <p:spTgt spid="140"/>
                                        </p:tgtEl>
                                        <p:attrNameLst>
                                          <p:attrName>fill.on</p:attrName>
                                        </p:attrNameLst>
                                      </p:cBhvr>
                                      <p:to>
                                        <p:strVal val="true"/>
                                      </p:to>
                                    </p:set>
                                  </p:childTnLst>
                                </p:cTn>
                              </p:par>
                              <p:par>
                                <p:cTn id="136" presetID="53" presetClass="entr" presetSubtype="16"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p:cTn id="138" dur="500" fill="hold"/>
                                        <p:tgtEl>
                                          <p:spTgt spid="141"/>
                                        </p:tgtEl>
                                        <p:attrNameLst>
                                          <p:attrName>ppt_w</p:attrName>
                                        </p:attrNameLst>
                                      </p:cBhvr>
                                      <p:tavLst>
                                        <p:tav tm="0">
                                          <p:val>
                                            <p:fltVal val="0"/>
                                          </p:val>
                                        </p:tav>
                                        <p:tav tm="100000">
                                          <p:val>
                                            <p:strVal val="#ppt_w"/>
                                          </p:val>
                                        </p:tav>
                                      </p:tavLst>
                                    </p:anim>
                                    <p:anim calcmode="lin" valueType="num">
                                      <p:cBhvr>
                                        <p:cTn id="139" dur="500" fill="hold"/>
                                        <p:tgtEl>
                                          <p:spTgt spid="141"/>
                                        </p:tgtEl>
                                        <p:attrNameLst>
                                          <p:attrName>ppt_h</p:attrName>
                                        </p:attrNameLst>
                                      </p:cBhvr>
                                      <p:tavLst>
                                        <p:tav tm="0">
                                          <p:val>
                                            <p:fltVal val="0"/>
                                          </p:val>
                                        </p:tav>
                                        <p:tav tm="100000">
                                          <p:val>
                                            <p:strVal val="#ppt_h"/>
                                          </p:val>
                                        </p:tav>
                                      </p:tavLst>
                                    </p:anim>
                                    <p:animEffect transition="in" filter="fade">
                                      <p:cBhvr>
                                        <p:cTn id="140" dur="500"/>
                                        <p:tgtEl>
                                          <p:spTgt spid="141"/>
                                        </p:tgtEl>
                                      </p:cBhvr>
                                    </p:animEffect>
                                  </p:childTnLst>
                                </p:cTn>
                              </p:par>
                            </p:childTnLst>
                          </p:cTn>
                        </p:par>
                      </p:childTnLst>
                    </p:cTn>
                  </p:par>
                </p:childTnLst>
              </p:cTn>
              <p:nextCondLst>
                <p:cond evt="onClick" delay="0">
                  <p:tgtEl>
                    <p:spTgt spid="142"/>
                  </p:tgtEl>
                </p:cond>
              </p:nextCondLst>
            </p:seq>
            <p:seq concurrent="1" nextAc="seek">
              <p:cTn id="141" restart="whenNotActive" fill="hold" evtFilter="cancelBubble" nodeType="interactiveSeq">
                <p:stCondLst>
                  <p:cond evt="onClick" delay="0">
                    <p:tgtEl>
                      <p:spTgt spid="145"/>
                    </p:tgtEl>
                  </p:cond>
                </p:stCondLst>
                <p:endSync evt="end" delay="0">
                  <p:rtn val="all"/>
                </p:endSync>
                <p:childTnLst>
                  <p:par>
                    <p:cTn id="142" fill="hold">
                      <p:stCondLst>
                        <p:cond delay="0"/>
                      </p:stCondLst>
                      <p:childTnLst>
                        <p:par>
                          <p:cTn id="143" fill="hold">
                            <p:stCondLst>
                              <p:cond delay="0"/>
                            </p:stCondLst>
                            <p:childTnLst>
                              <p:par>
                                <p:cTn id="144" presetID="1" presetClass="exit" presetSubtype="0" fill="hold" nodeType="clickEffect">
                                  <p:stCondLst>
                                    <p:cond delay="0"/>
                                  </p:stCondLst>
                                  <p:childTnLst>
                                    <p:set>
                                      <p:cBhvr>
                                        <p:cTn id="145" dur="1" fill="hold">
                                          <p:stCondLst>
                                            <p:cond delay="0"/>
                                          </p:stCondLst>
                                        </p:cTn>
                                        <p:tgtEl>
                                          <p:spTgt spid="145"/>
                                        </p:tgtEl>
                                        <p:attrNameLst>
                                          <p:attrName>style.visibility</p:attrName>
                                        </p:attrNameLst>
                                      </p:cBhvr>
                                      <p:to>
                                        <p:strVal val="hidden"/>
                                      </p:to>
                                    </p:set>
                                  </p:childTnLst>
                                </p:cTn>
                              </p:par>
                              <p:par>
                                <p:cTn id="146" presetID="1" presetClass="emph" presetSubtype="2" fill="hold" nodeType="withEffect">
                                  <p:stCondLst>
                                    <p:cond delay="0"/>
                                  </p:stCondLst>
                                  <p:childTnLst>
                                    <p:animClr clrSpc="rgb" dir="cw">
                                      <p:cBhvr>
                                        <p:cTn id="147" dur="500" fill="hold"/>
                                        <p:tgtEl>
                                          <p:spTgt spid="143"/>
                                        </p:tgtEl>
                                        <p:attrNameLst>
                                          <p:attrName>fillcolor</p:attrName>
                                        </p:attrNameLst>
                                      </p:cBhvr>
                                      <p:to>
                                        <a:srgbClr val="EE4036"/>
                                      </p:to>
                                    </p:animClr>
                                    <p:set>
                                      <p:cBhvr>
                                        <p:cTn id="148" dur="500" fill="hold"/>
                                        <p:tgtEl>
                                          <p:spTgt spid="143"/>
                                        </p:tgtEl>
                                        <p:attrNameLst>
                                          <p:attrName>fill.type</p:attrName>
                                        </p:attrNameLst>
                                      </p:cBhvr>
                                      <p:to>
                                        <p:strVal val="solid"/>
                                      </p:to>
                                    </p:set>
                                    <p:set>
                                      <p:cBhvr>
                                        <p:cTn id="149" dur="500" fill="hold"/>
                                        <p:tgtEl>
                                          <p:spTgt spid="143"/>
                                        </p:tgtEl>
                                        <p:attrNameLst>
                                          <p:attrName>fill.on</p:attrName>
                                        </p:attrNameLst>
                                      </p:cBhvr>
                                      <p:to>
                                        <p:strVal val="true"/>
                                      </p:to>
                                    </p:set>
                                  </p:childTnLst>
                                </p:cTn>
                              </p:par>
                              <p:par>
                                <p:cTn id="150" presetID="53" presetClass="entr" presetSubtype="16" fill="hold" nodeType="withEffect">
                                  <p:stCondLst>
                                    <p:cond delay="0"/>
                                  </p:stCondLst>
                                  <p:childTnLst>
                                    <p:set>
                                      <p:cBhvr>
                                        <p:cTn id="151" dur="1" fill="hold">
                                          <p:stCondLst>
                                            <p:cond delay="0"/>
                                          </p:stCondLst>
                                        </p:cTn>
                                        <p:tgtEl>
                                          <p:spTgt spid="144"/>
                                        </p:tgtEl>
                                        <p:attrNameLst>
                                          <p:attrName>style.visibility</p:attrName>
                                        </p:attrNameLst>
                                      </p:cBhvr>
                                      <p:to>
                                        <p:strVal val="visible"/>
                                      </p:to>
                                    </p:set>
                                    <p:anim calcmode="lin" valueType="num">
                                      <p:cBhvr>
                                        <p:cTn id="152" dur="500" fill="hold"/>
                                        <p:tgtEl>
                                          <p:spTgt spid="144"/>
                                        </p:tgtEl>
                                        <p:attrNameLst>
                                          <p:attrName>ppt_w</p:attrName>
                                        </p:attrNameLst>
                                      </p:cBhvr>
                                      <p:tavLst>
                                        <p:tav tm="0">
                                          <p:val>
                                            <p:fltVal val="0"/>
                                          </p:val>
                                        </p:tav>
                                        <p:tav tm="100000">
                                          <p:val>
                                            <p:strVal val="#ppt_w"/>
                                          </p:val>
                                        </p:tav>
                                      </p:tavLst>
                                    </p:anim>
                                    <p:anim calcmode="lin" valueType="num">
                                      <p:cBhvr>
                                        <p:cTn id="153" dur="500" fill="hold"/>
                                        <p:tgtEl>
                                          <p:spTgt spid="144"/>
                                        </p:tgtEl>
                                        <p:attrNameLst>
                                          <p:attrName>ppt_h</p:attrName>
                                        </p:attrNameLst>
                                      </p:cBhvr>
                                      <p:tavLst>
                                        <p:tav tm="0">
                                          <p:val>
                                            <p:fltVal val="0"/>
                                          </p:val>
                                        </p:tav>
                                        <p:tav tm="100000">
                                          <p:val>
                                            <p:strVal val="#ppt_h"/>
                                          </p:val>
                                        </p:tav>
                                      </p:tavLst>
                                    </p:anim>
                                    <p:animEffect transition="in" filter="fade">
                                      <p:cBhvr>
                                        <p:cTn id="154" dur="500"/>
                                        <p:tgtEl>
                                          <p:spTgt spid="144"/>
                                        </p:tgtEl>
                                      </p:cBhvr>
                                    </p:animEffect>
                                  </p:childTnLst>
                                </p:cTn>
                              </p:par>
                            </p:childTnLst>
                          </p:cTn>
                        </p:par>
                      </p:childTnLst>
                    </p:cTn>
                  </p:par>
                </p:childTnLst>
              </p:cTn>
              <p:nextCondLst>
                <p:cond evt="onClick" delay="0">
                  <p:tgtEl>
                    <p:spTgt spid="145"/>
                  </p:tgtEl>
                </p:cond>
              </p:nextCondLst>
            </p:seq>
            <p:seq concurrent="1" nextAc="seek">
              <p:cTn id="155" restart="whenNotActive" fill="hold" evtFilter="cancelBubble" nodeType="interactiveSeq">
                <p:stCondLst>
                  <p:cond evt="onClick" delay="0">
                    <p:tgtEl>
                      <p:spTgt spid="148"/>
                    </p:tgtEl>
                  </p:cond>
                </p:stCondLst>
                <p:endSync evt="end" delay="0">
                  <p:rtn val="all"/>
                </p:endSync>
                <p:childTnLst>
                  <p:par>
                    <p:cTn id="156" fill="hold">
                      <p:stCondLst>
                        <p:cond delay="0"/>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148"/>
                                        </p:tgtEl>
                                        <p:attrNameLst>
                                          <p:attrName>style.visibility</p:attrName>
                                        </p:attrNameLst>
                                      </p:cBhvr>
                                      <p:to>
                                        <p:strVal val="hidden"/>
                                      </p:to>
                                    </p:set>
                                  </p:childTnLst>
                                </p:cTn>
                              </p:par>
                              <p:par>
                                <p:cTn id="160" presetID="1" presetClass="emph" presetSubtype="2" fill="hold" nodeType="withEffect">
                                  <p:stCondLst>
                                    <p:cond delay="0"/>
                                  </p:stCondLst>
                                  <p:childTnLst>
                                    <p:animClr clrSpc="rgb" dir="cw">
                                      <p:cBhvr>
                                        <p:cTn id="161" dur="500" fill="hold"/>
                                        <p:tgtEl>
                                          <p:spTgt spid="146"/>
                                        </p:tgtEl>
                                        <p:attrNameLst>
                                          <p:attrName>fillcolor</p:attrName>
                                        </p:attrNameLst>
                                      </p:cBhvr>
                                      <p:to>
                                        <a:srgbClr val="EE4036"/>
                                      </p:to>
                                    </p:animClr>
                                    <p:set>
                                      <p:cBhvr>
                                        <p:cTn id="162" dur="500" fill="hold"/>
                                        <p:tgtEl>
                                          <p:spTgt spid="146"/>
                                        </p:tgtEl>
                                        <p:attrNameLst>
                                          <p:attrName>fill.type</p:attrName>
                                        </p:attrNameLst>
                                      </p:cBhvr>
                                      <p:to>
                                        <p:strVal val="solid"/>
                                      </p:to>
                                    </p:set>
                                    <p:set>
                                      <p:cBhvr>
                                        <p:cTn id="163" dur="500" fill="hold"/>
                                        <p:tgtEl>
                                          <p:spTgt spid="146"/>
                                        </p:tgtEl>
                                        <p:attrNameLst>
                                          <p:attrName>fill.on</p:attrName>
                                        </p:attrNameLst>
                                      </p:cBhvr>
                                      <p:to>
                                        <p:strVal val="true"/>
                                      </p:to>
                                    </p:set>
                                  </p:childTnLst>
                                </p:cTn>
                              </p:par>
                              <p:par>
                                <p:cTn id="164" presetID="53" presetClass="entr" presetSubtype="16" fill="hold" nodeType="with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p:cTn id="166" dur="500" fill="hold"/>
                                        <p:tgtEl>
                                          <p:spTgt spid="147"/>
                                        </p:tgtEl>
                                        <p:attrNameLst>
                                          <p:attrName>ppt_w</p:attrName>
                                        </p:attrNameLst>
                                      </p:cBhvr>
                                      <p:tavLst>
                                        <p:tav tm="0">
                                          <p:val>
                                            <p:fltVal val="0"/>
                                          </p:val>
                                        </p:tav>
                                        <p:tav tm="100000">
                                          <p:val>
                                            <p:strVal val="#ppt_w"/>
                                          </p:val>
                                        </p:tav>
                                      </p:tavLst>
                                    </p:anim>
                                    <p:anim calcmode="lin" valueType="num">
                                      <p:cBhvr>
                                        <p:cTn id="167" dur="500" fill="hold"/>
                                        <p:tgtEl>
                                          <p:spTgt spid="147"/>
                                        </p:tgtEl>
                                        <p:attrNameLst>
                                          <p:attrName>ppt_h</p:attrName>
                                        </p:attrNameLst>
                                      </p:cBhvr>
                                      <p:tavLst>
                                        <p:tav tm="0">
                                          <p:val>
                                            <p:fltVal val="0"/>
                                          </p:val>
                                        </p:tav>
                                        <p:tav tm="100000">
                                          <p:val>
                                            <p:strVal val="#ppt_h"/>
                                          </p:val>
                                        </p:tav>
                                      </p:tavLst>
                                    </p:anim>
                                    <p:animEffect transition="in" filter="fade">
                                      <p:cBhvr>
                                        <p:cTn id="168" dur="500"/>
                                        <p:tgtEl>
                                          <p:spTgt spid="147"/>
                                        </p:tgtEl>
                                      </p:cBhvr>
                                    </p:animEffect>
                                  </p:childTnLst>
                                </p:cTn>
                              </p:par>
                            </p:childTnLst>
                          </p:cTn>
                        </p:par>
                      </p:childTnLst>
                    </p:cTn>
                  </p:par>
                </p:childTnLst>
              </p:cTn>
              <p:nextCondLst>
                <p:cond evt="onClick" delay="0">
                  <p:tgtEl>
                    <p:spTgt spid="148"/>
                  </p:tgtEl>
                </p:cond>
              </p:nextCondLst>
            </p:seq>
            <p:seq concurrent="1" nextAc="seek">
              <p:cTn id="169" restart="whenNotActive" fill="hold" evtFilter="cancelBubble" nodeType="interactiveSeq">
                <p:stCondLst>
                  <p:cond evt="onClick" delay="0">
                    <p:tgtEl>
                      <p:spTgt spid="151"/>
                    </p:tgtEl>
                  </p:cond>
                </p:stCondLst>
                <p:endSync evt="end" delay="0">
                  <p:rtn val="all"/>
                </p:endSync>
                <p:childTnLst>
                  <p:par>
                    <p:cTn id="170" fill="hold">
                      <p:stCondLst>
                        <p:cond delay="0"/>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151"/>
                                        </p:tgtEl>
                                        <p:attrNameLst>
                                          <p:attrName>style.visibility</p:attrName>
                                        </p:attrNameLst>
                                      </p:cBhvr>
                                      <p:to>
                                        <p:strVal val="hidden"/>
                                      </p:to>
                                    </p:set>
                                  </p:childTnLst>
                                </p:cTn>
                              </p:par>
                              <p:par>
                                <p:cTn id="174" presetID="1" presetClass="emph" presetSubtype="2" fill="hold" nodeType="withEffect">
                                  <p:stCondLst>
                                    <p:cond delay="0"/>
                                  </p:stCondLst>
                                  <p:childTnLst>
                                    <p:animClr clrSpc="rgb" dir="cw">
                                      <p:cBhvr>
                                        <p:cTn id="175" dur="500" fill="hold"/>
                                        <p:tgtEl>
                                          <p:spTgt spid="149"/>
                                        </p:tgtEl>
                                        <p:attrNameLst>
                                          <p:attrName>fillcolor</p:attrName>
                                        </p:attrNameLst>
                                      </p:cBhvr>
                                      <p:to>
                                        <a:srgbClr val="EE4036"/>
                                      </p:to>
                                    </p:animClr>
                                    <p:set>
                                      <p:cBhvr>
                                        <p:cTn id="176" dur="500" fill="hold"/>
                                        <p:tgtEl>
                                          <p:spTgt spid="149"/>
                                        </p:tgtEl>
                                        <p:attrNameLst>
                                          <p:attrName>fill.type</p:attrName>
                                        </p:attrNameLst>
                                      </p:cBhvr>
                                      <p:to>
                                        <p:strVal val="solid"/>
                                      </p:to>
                                    </p:set>
                                    <p:set>
                                      <p:cBhvr>
                                        <p:cTn id="177" dur="500" fill="hold"/>
                                        <p:tgtEl>
                                          <p:spTgt spid="149"/>
                                        </p:tgtEl>
                                        <p:attrNameLst>
                                          <p:attrName>fill.on</p:attrName>
                                        </p:attrNameLst>
                                      </p:cBhvr>
                                      <p:to>
                                        <p:strVal val="true"/>
                                      </p:to>
                                    </p:set>
                                  </p:childTnLst>
                                </p:cTn>
                              </p:par>
                              <p:par>
                                <p:cTn id="178" presetID="53" presetClass="entr" presetSubtype="16" fill="hold" nodeType="withEffect">
                                  <p:stCondLst>
                                    <p:cond delay="0"/>
                                  </p:stCondLst>
                                  <p:childTnLst>
                                    <p:set>
                                      <p:cBhvr>
                                        <p:cTn id="179" dur="1" fill="hold">
                                          <p:stCondLst>
                                            <p:cond delay="0"/>
                                          </p:stCondLst>
                                        </p:cTn>
                                        <p:tgtEl>
                                          <p:spTgt spid="150"/>
                                        </p:tgtEl>
                                        <p:attrNameLst>
                                          <p:attrName>style.visibility</p:attrName>
                                        </p:attrNameLst>
                                      </p:cBhvr>
                                      <p:to>
                                        <p:strVal val="visible"/>
                                      </p:to>
                                    </p:set>
                                    <p:anim calcmode="lin" valueType="num">
                                      <p:cBhvr>
                                        <p:cTn id="180" dur="500" fill="hold"/>
                                        <p:tgtEl>
                                          <p:spTgt spid="150"/>
                                        </p:tgtEl>
                                        <p:attrNameLst>
                                          <p:attrName>ppt_w</p:attrName>
                                        </p:attrNameLst>
                                      </p:cBhvr>
                                      <p:tavLst>
                                        <p:tav tm="0">
                                          <p:val>
                                            <p:fltVal val="0"/>
                                          </p:val>
                                        </p:tav>
                                        <p:tav tm="100000">
                                          <p:val>
                                            <p:strVal val="#ppt_w"/>
                                          </p:val>
                                        </p:tav>
                                      </p:tavLst>
                                    </p:anim>
                                    <p:anim calcmode="lin" valueType="num">
                                      <p:cBhvr>
                                        <p:cTn id="181" dur="500" fill="hold"/>
                                        <p:tgtEl>
                                          <p:spTgt spid="150"/>
                                        </p:tgtEl>
                                        <p:attrNameLst>
                                          <p:attrName>ppt_h</p:attrName>
                                        </p:attrNameLst>
                                      </p:cBhvr>
                                      <p:tavLst>
                                        <p:tav tm="0">
                                          <p:val>
                                            <p:fltVal val="0"/>
                                          </p:val>
                                        </p:tav>
                                        <p:tav tm="100000">
                                          <p:val>
                                            <p:strVal val="#ppt_h"/>
                                          </p:val>
                                        </p:tav>
                                      </p:tavLst>
                                    </p:anim>
                                    <p:animEffect transition="in" filter="fade">
                                      <p:cBhvr>
                                        <p:cTn id="182" dur="500"/>
                                        <p:tgtEl>
                                          <p:spTgt spid="150"/>
                                        </p:tgtEl>
                                      </p:cBhvr>
                                    </p:animEffect>
                                  </p:childTnLst>
                                </p:cTn>
                              </p:par>
                            </p:childTnLst>
                          </p:cTn>
                        </p:par>
                      </p:childTnLst>
                    </p:cTn>
                  </p:par>
                </p:childTnLst>
              </p:cTn>
              <p:nextCondLst>
                <p:cond evt="onClick" delay="0">
                  <p:tgtEl>
                    <p:spTgt spid="151"/>
                  </p:tgtEl>
                </p:cond>
              </p:nextCondLst>
            </p:seq>
            <p:seq concurrent="1" nextAc="seek">
              <p:cTn id="183" restart="whenNotActive" fill="hold" evtFilter="cancelBubble" nodeType="interactiveSeq">
                <p:stCondLst>
                  <p:cond evt="onClick" delay="0">
                    <p:tgtEl>
                      <p:spTgt spid="152"/>
                    </p:tgtEl>
                  </p:cond>
                </p:stCondLst>
                <p:endSync evt="end" delay="0">
                  <p:rtn val="all"/>
                </p:endSync>
                <p:childTnLst>
                  <p:par>
                    <p:cTn id="184" fill="hold">
                      <p:stCondLst>
                        <p:cond delay="0"/>
                      </p:stCondLst>
                      <p:childTnLst>
                        <p:par>
                          <p:cTn id="185" fill="hold">
                            <p:stCondLst>
                              <p:cond delay="0"/>
                            </p:stCondLst>
                            <p:childTnLst>
                              <p:par>
                                <p:cTn id="186" presetID="1" presetClass="exit" presetSubtype="0" fill="hold" nodeType="clickEffect">
                                  <p:stCondLst>
                                    <p:cond delay="0"/>
                                  </p:stCondLst>
                                  <p:childTnLst>
                                    <p:set>
                                      <p:cBhvr>
                                        <p:cTn id="187" dur="1" fill="hold">
                                          <p:stCondLst>
                                            <p:cond delay="0"/>
                                          </p:stCondLst>
                                        </p:cTn>
                                        <p:tgtEl>
                                          <p:spTgt spid="152"/>
                                        </p:tgtEl>
                                        <p:attrNameLst>
                                          <p:attrName>style.visibility</p:attrName>
                                        </p:attrNameLst>
                                      </p:cBhvr>
                                      <p:to>
                                        <p:strVal val="hidden"/>
                                      </p:to>
                                    </p:set>
                                  </p:childTnLst>
                                </p:cTn>
                              </p:par>
                              <p:par>
                                <p:cTn id="188" presetID="1" presetClass="emph" presetSubtype="2" fill="hold" nodeType="withEffect">
                                  <p:stCondLst>
                                    <p:cond delay="0"/>
                                  </p:stCondLst>
                                  <p:childTnLst>
                                    <p:animClr clrSpc="rgb" dir="cw">
                                      <p:cBhvr>
                                        <p:cTn id="189" dur="500" fill="hold"/>
                                        <p:tgtEl>
                                          <p:spTgt spid="135"/>
                                        </p:tgtEl>
                                        <p:attrNameLst>
                                          <p:attrName>fillcolor</p:attrName>
                                        </p:attrNameLst>
                                      </p:cBhvr>
                                      <p:to>
                                        <a:srgbClr val="EE4036"/>
                                      </p:to>
                                    </p:animClr>
                                    <p:set>
                                      <p:cBhvr>
                                        <p:cTn id="190" dur="500" fill="hold"/>
                                        <p:tgtEl>
                                          <p:spTgt spid="135"/>
                                        </p:tgtEl>
                                        <p:attrNameLst>
                                          <p:attrName>fill.type</p:attrName>
                                        </p:attrNameLst>
                                      </p:cBhvr>
                                      <p:to>
                                        <p:strVal val="solid"/>
                                      </p:to>
                                    </p:set>
                                    <p:set>
                                      <p:cBhvr>
                                        <p:cTn id="191" dur="500" fill="hold"/>
                                        <p:tgtEl>
                                          <p:spTgt spid="135"/>
                                        </p:tgtEl>
                                        <p:attrNameLst>
                                          <p:attrName>fill.on</p:attrName>
                                        </p:attrNameLst>
                                      </p:cBhvr>
                                      <p:to>
                                        <p:strVal val="true"/>
                                      </p:to>
                                    </p:set>
                                  </p:childTnLst>
                                </p:cTn>
                              </p:par>
                              <p:par>
                                <p:cTn id="192" presetID="53" presetClass="entr" presetSubtype="16" fill="hold" nodeType="withEffect">
                                  <p:stCondLst>
                                    <p:cond delay="0"/>
                                  </p:stCondLst>
                                  <p:childTnLst>
                                    <p:set>
                                      <p:cBhvr>
                                        <p:cTn id="193" dur="1" fill="hold">
                                          <p:stCondLst>
                                            <p:cond delay="0"/>
                                          </p:stCondLst>
                                        </p:cTn>
                                        <p:tgtEl>
                                          <p:spTgt spid="136"/>
                                        </p:tgtEl>
                                        <p:attrNameLst>
                                          <p:attrName>style.visibility</p:attrName>
                                        </p:attrNameLst>
                                      </p:cBhvr>
                                      <p:to>
                                        <p:strVal val="visible"/>
                                      </p:to>
                                    </p:set>
                                    <p:anim calcmode="lin" valueType="num">
                                      <p:cBhvr>
                                        <p:cTn id="194" dur="500" fill="hold"/>
                                        <p:tgtEl>
                                          <p:spTgt spid="136"/>
                                        </p:tgtEl>
                                        <p:attrNameLst>
                                          <p:attrName>ppt_w</p:attrName>
                                        </p:attrNameLst>
                                      </p:cBhvr>
                                      <p:tavLst>
                                        <p:tav tm="0">
                                          <p:val>
                                            <p:fltVal val="0"/>
                                          </p:val>
                                        </p:tav>
                                        <p:tav tm="100000">
                                          <p:val>
                                            <p:strVal val="#ppt_w"/>
                                          </p:val>
                                        </p:tav>
                                      </p:tavLst>
                                    </p:anim>
                                    <p:anim calcmode="lin" valueType="num">
                                      <p:cBhvr>
                                        <p:cTn id="195" dur="500" fill="hold"/>
                                        <p:tgtEl>
                                          <p:spTgt spid="136"/>
                                        </p:tgtEl>
                                        <p:attrNameLst>
                                          <p:attrName>ppt_h</p:attrName>
                                        </p:attrNameLst>
                                      </p:cBhvr>
                                      <p:tavLst>
                                        <p:tav tm="0">
                                          <p:val>
                                            <p:fltVal val="0"/>
                                          </p:val>
                                        </p:tav>
                                        <p:tav tm="100000">
                                          <p:val>
                                            <p:strVal val="#ppt_h"/>
                                          </p:val>
                                        </p:tav>
                                      </p:tavLst>
                                    </p:anim>
                                    <p:animEffect transition="in" filter="fade">
                                      <p:cBhvr>
                                        <p:cTn id="196" dur="500"/>
                                        <p:tgtEl>
                                          <p:spTgt spid="136"/>
                                        </p:tgtEl>
                                      </p:cBhvr>
                                    </p:animEffect>
                                  </p:childTnLst>
                                </p:cTn>
                              </p:par>
                            </p:childTnLst>
                          </p:cTn>
                        </p:par>
                      </p:childTnLst>
                    </p:cTn>
                  </p:par>
                </p:childTnLst>
              </p:cTn>
              <p:nextCondLst>
                <p:cond evt="onClick" delay="0">
                  <p:tgtEl>
                    <p:spTgt spid="152"/>
                  </p:tgtEl>
                </p:cond>
              </p:nextCondLst>
            </p:seq>
            <p:seq concurrent="1" nextAc="seek">
              <p:cTn id="197" restart="whenNotActive" fill="hold" evtFilter="cancelBubble" nodeType="interactiveSeq">
                <p:stCondLst>
                  <p:cond evt="onClick" delay="0">
                    <p:tgtEl>
                      <p:spTgt spid="171"/>
                    </p:tgtEl>
                  </p:cond>
                </p:stCondLst>
                <p:endSync evt="end" delay="0">
                  <p:rtn val="all"/>
                </p:endSync>
                <p:childTnLst>
                  <p:par>
                    <p:cTn id="198" fill="hold">
                      <p:stCondLst>
                        <p:cond delay="0"/>
                      </p:stCondLst>
                      <p:childTnLst>
                        <p:par>
                          <p:cTn id="199" fill="hold">
                            <p:stCondLst>
                              <p:cond delay="0"/>
                            </p:stCondLst>
                            <p:childTnLst>
                              <p:par>
                                <p:cTn id="200" presetID="1" presetClass="exit" presetSubtype="0" fill="hold" nodeType="clickEffect">
                                  <p:stCondLst>
                                    <p:cond delay="0"/>
                                  </p:stCondLst>
                                  <p:childTnLst>
                                    <p:set>
                                      <p:cBhvr>
                                        <p:cTn id="201" dur="1" fill="hold">
                                          <p:stCondLst>
                                            <p:cond delay="0"/>
                                          </p:stCondLst>
                                        </p:cTn>
                                        <p:tgtEl>
                                          <p:spTgt spid="171"/>
                                        </p:tgtEl>
                                        <p:attrNameLst>
                                          <p:attrName>style.visibility</p:attrName>
                                        </p:attrNameLst>
                                      </p:cBhvr>
                                      <p:to>
                                        <p:strVal val="hidden"/>
                                      </p:to>
                                    </p:set>
                                  </p:childTnLst>
                                </p:cTn>
                              </p:par>
                              <p:par>
                                <p:cTn id="202" presetID="1" presetClass="emph" presetSubtype="2" fill="hold" nodeType="withEffect">
                                  <p:stCondLst>
                                    <p:cond delay="0"/>
                                  </p:stCondLst>
                                  <p:childTnLst>
                                    <p:animClr clrSpc="rgb" dir="cw">
                                      <p:cBhvr>
                                        <p:cTn id="203" dur="500" fill="hold"/>
                                        <p:tgtEl>
                                          <p:spTgt spid="169"/>
                                        </p:tgtEl>
                                        <p:attrNameLst>
                                          <p:attrName>fillcolor</p:attrName>
                                        </p:attrNameLst>
                                      </p:cBhvr>
                                      <p:to>
                                        <a:srgbClr val="EE4036"/>
                                      </p:to>
                                    </p:animClr>
                                    <p:set>
                                      <p:cBhvr>
                                        <p:cTn id="204" dur="500" fill="hold"/>
                                        <p:tgtEl>
                                          <p:spTgt spid="169"/>
                                        </p:tgtEl>
                                        <p:attrNameLst>
                                          <p:attrName>fill.type</p:attrName>
                                        </p:attrNameLst>
                                      </p:cBhvr>
                                      <p:to>
                                        <p:strVal val="solid"/>
                                      </p:to>
                                    </p:set>
                                    <p:set>
                                      <p:cBhvr>
                                        <p:cTn id="205" dur="500" fill="hold"/>
                                        <p:tgtEl>
                                          <p:spTgt spid="169"/>
                                        </p:tgtEl>
                                        <p:attrNameLst>
                                          <p:attrName>fill.on</p:attrName>
                                        </p:attrNameLst>
                                      </p:cBhvr>
                                      <p:to>
                                        <p:strVal val="true"/>
                                      </p:to>
                                    </p:set>
                                  </p:childTnLst>
                                </p:cTn>
                              </p:par>
                              <p:par>
                                <p:cTn id="206" presetID="53" presetClass="entr" presetSubtype="16" fill="hold" nodeType="withEffect">
                                  <p:stCondLst>
                                    <p:cond delay="0"/>
                                  </p:stCondLst>
                                  <p:childTnLst>
                                    <p:set>
                                      <p:cBhvr>
                                        <p:cTn id="207" dur="1" fill="hold">
                                          <p:stCondLst>
                                            <p:cond delay="0"/>
                                          </p:stCondLst>
                                        </p:cTn>
                                        <p:tgtEl>
                                          <p:spTgt spid="170"/>
                                        </p:tgtEl>
                                        <p:attrNameLst>
                                          <p:attrName>style.visibility</p:attrName>
                                        </p:attrNameLst>
                                      </p:cBhvr>
                                      <p:to>
                                        <p:strVal val="visible"/>
                                      </p:to>
                                    </p:set>
                                    <p:anim calcmode="lin" valueType="num">
                                      <p:cBhvr>
                                        <p:cTn id="208" dur="500" fill="hold"/>
                                        <p:tgtEl>
                                          <p:spTgt spid="170"/>
                                        </p:tgtEl>
                                        <p:attrNameLst>
                                          <p:attrName>ppt_w</p:attrName>
                                        </p:attrNameLst>
                                      </p:cBhvr>
                                      <p:tavLst>
                                        <p:tav tm="0">
                                          <p:val>
                                            <p:fltVal val="0"/>
                                          </p:val>
                                        </p:tav>
                                        <p:tav tm="100000">
                                          <p:val>
                                            <p:strVal val="#ppt_w"/>
                                          </p:val>
                                        </p:tav>
                                      </p:tavLst>
                                    </p:anim>
                                    <p:anim calcmode="lin" valueType="num">
                                      <p:cBhvr>
                                        <p:cTn id="209" dur="500" fill="hold"/>
                                        <p:tgtEl>
                                          <p:spTgt spid="170"/>
                                        </p:tgtEl>
                                        <p:attrNameLst>
                                          <p:attrName>ppt_h</p:attrName>
                                        </p:attrNameLst>
                                      </p:cBhvr>
                                      <p:tavLst>
                                        <p:tav tm="0">
                                          <p:val>
                                            <p:fltVal val="0"/>
                                          </p:val>
                                        </p:tav>
                                        <p:tav tm="100000">
                                          <p:val>
                                            <p:strVal val="#ppt_h"/>
                                          </p:val>
                                        </p:tav>
                                      </p:tavLst>
                                    </p:anim>
                                    <p:animEffect transition="in" filter="fade">
                                      <p:cBhvr>
                                        <p:cTn id="210" dur="500"/>
                                        <p:tgtEl>
                                          <p:spTgt spid="170"/>
                                        </p:tgtEl>
                                      </p:cBhvr>
                                    </p:animEffect>
                                  </p:childTnLst>
                                </p:cTn>
                              </p:par>
                            </p:childTnLst>
                          </p:cTn>
                        </p:par>
                      </p:childTnLst>
                    </p:cTn>
                  </p:par>
                </p:childTnLst>
              </p:cTn>
              <p:nextCondLst>
                <p:cond evt="onClick" delay="0">
                  <p:tgtEl>
                    <p:spTgt spid="171"/>
                  </p:tgtEl>
                </p:cond>
              </p:nextCondLst>
            </p:seq>
            <p:seq concurrent="1" nextAc="seek">
              <p:cTn id="211" restart="whenNotActive" fill="hold" evtFilter="cancelBubble" nodeType="interactiveSeq">
                <p:stCondLst>
                  <p:cond evt="onClick" delay="0">
                    <p:tgtEl>
                      <p:spTgt spid="70"/>
                    </p:tgtEl>
                  </p:cond>
                </p:stCondLst>
                <p:endSync evt="end" delay="0">
                  <p:rtn val="all"/>
                </p:endSync>
                <p:childTnLst>
                  <p:par>
                    <p:cTn id="212" fill="hold">
                      <p:stCondLst>
                        <p:cond delay="0"/>
                      </p:stCondLst>
                      <p:childTnLst>
                        <p:par>
                          <p:cTn id="213" fill="hold">
                            <p:stCondLst>
                              <p:cond delay="0"/>
                            </p:stCondLst>
                            <p:childTnLst>
                              <p:par>
                                <p:cTn id="214" presetID="53" presetClass="entr" presetSubtype="16" fill="hold" grpId="0" nodeType="withEffect">
                                  <p:stCondLst>
                                    <p:cond delay="0"/>
                                  </p:stCondLst>
                                  <p:childTnLst>
                                    <p:set>
                                      <p:cBhvr>
                                        <p:cTn id="215" dur="1" fill="hold">
                                          <p:stCondLst>
                                            <p:cond delay="0"/>
                                          </p:stCondLst>
                                        </p:cTn>
                                        <p:tgtEl>
                                          <p:spTgt spid="190"/>
                                        </p:tgtEl>
                                        <p:attrNameLst>
                                          <p:attrName>style.visibility</p:attrName>
                                        </p:attrNameLst>
                                      </p:cBhvr>
                                      <p:to>
                                        <p:strVal val="visible"/>
                                      </p:to>
                                    </p:set>
                                    <p:anim calcmode="lin" valueType="num">
                                      <p:cBhvr>
                                        <p:cTn id="216" dur="500" fill="hold"/>
                                        <p:tgtEl>
                                          <p:spTgt spid="190"/>
                                        </p:tgtEl>
                                        <p:attrNameLst>
                                          <p:attrName>ppt_w</p:attrName>
                                        </p:attrNameLst>
                                      </p:cBhvr>
                                      <p:tavLst>
                                        <p:tav tm="0">
                                          <p:val>
                                            <p:fltVal val="0"/>
                                          </p:val>
                                        </p:tav>
                                        <p:tav tm="100000">
                                          <p:val>
                                            <p:strVal val="#ppt_w"/>
                                          </p:val>
                                        </p:tav>
                                      </p:tavLst>
                                    </p:anim>
                                    <p:anim calcmode="lin" valueType="num">
                                      <p:cBhvr>
                                        <p:cTn id="217" dur="500" fill="hold"/>
                                        <p:tgtEl>
                                          <p:spTgt spid="190"/>
                                        </p:tgtEl>
                                        <p:attrNameLst>
                                          <p:attrName>ppt_h</p:attrName>
                                        </p:attrNameLst>
                                      </p:cBhvr>
                                      <p:tavLst>
                                        <p:tav tm="0">
                                          <p:val>
                                            <p:fltVal val="0"/>
                                          </p:val>
                                        </p:tav>
                                        <p:tav tm="100000">
                                          <p:val>
                                            <p:strVal val="#ppt_h"/>
                                          </p:val>
                                        </p:tav>
                                      </p:tavLst>
                                    </p:anim>
                                    <p:animEffect transition="in" filter="fade">
                                      <p:cBhvr>
                                        <p:cTn id="218" dur="500"/>
                                        <p:tgtEl>
                                          <p:spTgt spid="190"/>
                                        </p:tgtEl>
                                      </p:cBhvr>
                                    </p:animEffect>
                                  </p:childTnLst>
                                  <p:subTnLst>
                                    <p:audio>
                                      <p:cMediaNode>
                                        <p:cTn display="0" masterRel="sameClick">
                                          <p:stCondLst>
                                            <p:cond evt="begin" delay="0">
                                              <p:tn val="214"/>
                                            </p:cond>
                                          </p:stCondLst>
                                          <p:endCondLst>
                                            <p:cond evt="onStopAudio" delay="0">
                                              <p:tgtEl>
                                                <p:sldTgt/>
                                              </p:tgtEl>
                                            </p:cond>
                                          </p:endCondLst>
                                        </p:cTn>
                                        <p:tgtEl>
                                          <p:sndTgt r:embed="rId3" name="Bling.wav"/>
                                        </p:tgtEl>
                                      </p:cMediaNode>
                                    </p:audio>
                                  </p:subTnLst>
                                </p:cTn>
                              </p:par>
                              <p:par>
                                <p:cTn id="219" presetID="26" presetClass="emph" presetSubtype="0" fill="hold" grpId="1" nodeType="withEffect">
                                  <p:stCondLst>
                                    <p:cond delay="500"/>
                                  </p:stCondLst>
                                  <p:childTnLst>
                                    <p:animEffect transition="out" filter="fade">
                                      <p:cBhvr>
                                        <p:cTn id="220" dur="500" tmFilter="0, 0; .2, .5; .8, .5; 1, 0"/>
                                        <p:tgtEl>
                                          <p:spTgt spid="190"/>
                                        </p:tgtEl>
                                      </p:cBhvr>
                                    </p:animEffect>
                                    <p:animScale>
                                      <p:cBhvr>
                                        <p:cTn id="221" dur="250" autoRev="1" fill="hold"/>
                                        <p:tgtEl>
                                          <p:spTgt spid="190"/>
                                        </p:tgtEl>
                                      </p:cBhvr>
                                      <p:by x="105000" y="105000"/>
                                    </p:animScale>
                                  </p:childTnLst>
                                </p:cTn>
                              </p:par>
                              <p:par>
                                <p:cTn id="222" presetID="53" presetClass="entr" presetSubtype="16" fill="hold" grpId="0" nodeType="withEffect">
                                  <p:stCondLst>
                                    <p:cond delay="0"/>
                                  </p:stCondLst>
                                  <p:childTnLst>
                                    <p:set>
                                      <p:cBhvr>
                                        <p:cTn id="223" dur="1" fill="hold">
                                          <p:stCondLst>
                                            <p:cond delay="0"/>
                                          </p:stCondLst>
                                        </p:cTn>
                                        <p:tgtEl>
                                          <p:spTgt spid="194"/>
                                        </p:tgtEl>
                                        <p:attrNameLst>
                                          <p:attrName>style.visibility</p:attrName>
                                        </p:attrNameLst>
                                      </p:cBhvr>
                                      <p:to>
                                        <p:strVal val="visible"/>
                                      </p:to>
                                    </p:set>
                                    <p:anim calcmode="lin" valueType="num">
                                      <p:cBhvr>
                                        <p:cTn id="224" dur="500" fill="hold"/>
                                        <p:tgtEl>
                                          <p:spTgt spid="194"/>
                                        </p:tgtEl>
                                        <p:attrNameLst>
                                          <p:attrName>ppt_w</p:attrName>
                                        </p:attrNameLst>
                                      </p:cBhvr>
                                      <p:tavLst>
                                        <p:tav tm="0">
                                          <p:val>
                                            <p:fltVal val="0"/>
                                          </p:val>
                                        </p:tav>
                                        <p:tav tm="100000">
                                          <p:val>
                                            <p:strVal val="#ppt_w"/>
                                          </p:val>
                                        </p:tav>
                                      </p:tavLst>
                                    </p:anim>
                                    <p:anim calcmode="lin" valueType="num">
                                      <p:cBhvr>
                                        <p:cTn id="225" dur="500" fill="hold"/>
                                        <p:tgtEl>
                                          <p:spTgt spid="194"/>
                                        </p:tgtEl>
                                        <p:attrNameLst>
                                          <p:attrName>ppt_h</p:attrName>
                                        </p:attrNameLst>
                                      </p:cBhvr>
                                      <p:tavLst>
                                        <p:tav tm="0">
                                          <p:val>
                                            <p:fltVal val="0"/>
                                          </p:val>
                                        </p:tav>
                                        <p:tav tm="100000">
                                          <p:val>
                                            <p:strVal val="#ppt_h"/>
                                          </p:val>
                                        </p:tav>
                                      </p:tavLst>
                                    </p:anim>
                                    <p:animEffect transition="in" filter="fade">
                                      <p:cBhvr>
                                        <p:cTn id="226" dur="500"/>
                                        <p:tgtEl>
                                          <p:spTgt spid="194"/>
                                        </p:tgtEl>
                                      </p:cBhvr>
                                    </p:animEffect>
                                  </p:childTnLst>
                                  <p:subTnLst>
                                    <p:audio>
                                      <p:cMediaNode>
                                        <p:cTn display="0" masterRel="sameClick">
                                          <p:stCondLst>
                                            <p:cond evt="begin" delay="0">
                                              <p:tn val="222"/>
                                            </p:cond>
                                          </p:stCondLst>
                                          <p:endCondLst>
                                            <p:cond evt="onStopAudio" delay="0">
                                              <p:tgtEl>
                                                <p:sldTgt/>
                                              </p:tgtEl>
                                            </p:cond>
                                          </p:endCondLst>
                                        </p:cTn>
                                        <p:tgtEl>
                                          <p:sndTgt r:embed="rId3" name="Bling.wav"/>
                                        </p:tgtEl>
                                      </p:cMediaNode>
                                    </p:audio>
                                  </p:subTnLst>
                                </p:cTn>
                              </p:par>
                              <p:par>
                                <p:cTn id="227" presetID="26" presetClass="emph" presetSubtype="0" fill="hold" grpId="1" nodeType="withEffect">
                                  <p:stCondLst>
                                    <p:cond delay="500"/>
                                  </p:stCondLst>
                                  <p:childTnLst>
                                    <p:animEffect transition="out" filter="fade">
                                      <p:cBhvr>
                                        <p:cTn id="228" dur="500" tmFilter="0, 0; .2, .5; .8, .5; 1, 0"/>
                                        <p:tgtEl>
                                          <p:spTgt spid="194"/>
                                        </p:tgtEl>
                                      </p:cBhvr>
                                    </p:animEffect>
                                    <p:animScale>
                                      <p:cBhvr>
                                        <p:cTn id="229" dur="250" autoRev="1" fill="hold"/>
                                        <p:tgtEl>
                                          <p:spTgt spid="194"/>
                                        </p:tgtEl>
                                      </p:cBhvr>
                                      <p:by x="105000" y="105000"/>
                                    </p:animScale>
                                  </p:childTnLst>
                                </p:cTn>
                              </p:par>
                              <p:par>
                                <p:cTn id="230" presetID="53" presetClass="entr" presetSubtype="16" fill="hold" grpId="0" nodeType="withEffect">
                                  <p:stCondLst>
                                    <p:cond delay="0"/>
                                  </p:stCondLst>
                                  <p:childTnLst>
                                    <p:set>
                                      <p:cBhvr>
                                        <p:cTn id="231" dur="1" fill="hold">
                                          <p:stCondLst>
                                            <p:cond delay="0"/>
                                          </p:stCondLst>
                                        </p:cTn>
                                        <p:tgtEl>
                                          <p:spTgt spid="162"/>
                                        </p:tgtEl>
                                        <p:attrNameLst>
                                          <p:attrName>style.visibility</p:attrName>
                                        </p:attrNameLst>
                                      </p:cBhvr>
                                      <p:to>
                                        <p:strVal val="visible"/>
                                      </p:to>
                                    </p:set>
                                    <p:anim calcmode="lin" valueType="num">
                                      <p:cBhvr>
                                        <p:cTn id="232" dur="500" fill="hold"/>
                                        <p:tgtEl>
                                          <p:spTgt spid="162"/>
                                        </p:tgtEl>
                                        <p:attrNameLst>
                                          <p:attrName>ppt_w</p:attrName>
                                        </p:attrNameLst>
                                      </p:cBhvr>
                                      <p:tavLst>
                                        <p:tav tm="0">
                                          <p:val>
                                            <p:fltVal val="0"/>
                                          </p:val>
                                        </p:tav>
                                        <p:tav tm="100000">
                                          <p:val>
                                            <p:strVal val="#ppt_w"/>
                                          </p:val>
                                        </p:tav>
                                      </p:tavLst>
                                    </p:anim>
                                    <p:anim calcmode="lin" valueType="num">
                                      <p:cBhvr>
                                        <p:cTn id="233" dur="500" fill="hold"/>
                                        <p:tgtEl>
                                          <p:spTgt spid="162"/>
                                        </p:tgtEl>
                                        <p:attrNameLst>
                                          <p:attrName>ppt_h</p:attrName>
                                        </p:attrNameLst>
                                      </p:cBhvr>
                                      <p:tavLst>
                                        <p:tav tm="0">
                                          <p:val>
                                            <p:fltVal val="0"/>
                                          </p:val>
                                        </p:tav>
                                        <p:tav tm="100000">
                                          <p:val>
                                            <p:strVal val="#ppt_h"/>
                                          </p:val>
                                        </p:tav>
                                      </p:tavLst>
                                    </p:anim>
                                    <p:animEffect transition="in" filter="fade">
                                      <p:cBhvr>
                                        <p:cTn id="234" dur="500"/>
                                        <p:tgtEl>
                                          <p:spTgt spid="162"/>
                                        </p:tgtEl>
                                      </p:cBhvr>
                                    </p:animEffect>
                                  </p:childTnLst>
                                  <p:subTnLst>
                                    <p:audio>
                                      <p:cMediaNode>
                                        <p:cTn display="0" masterRel="sameClick">
                                          <p:stCondLst>
                                            <p:cond evt="begin" delay="0">
                                              <p:tn val="230"/>
                                            </p:cond>
                                          </p:stCondLst>
                                          <p:endCondLst>
                                            <p:cond evt="onStopAudio" delay="0">
                                              <p:tgtEl>
                                                <p:sldTgt/>
                                              </p:tgtEl>
                                            </p:cond>
                                          </p:endCondLst>
                                        </p:cTn>
                                        <p:tgtEl>
                                          <p:sndTgt r:embed="rId3" name="Bling.wav"/>
                                        </p:tgtEl>
                                      </p:cMediaNode>
                                    </p:audio>
                                  </p:subTnLst>
                                </p:cTn>
                              </p:par>
                              <p:par>
                                <p:cTn id="235" presetID="26" presetClass="emph" presetSubtype="0" fill="hold" grpId="1" nodeType="withEffect">
                                  <p:stCondLst>
                                    <p:cond delay="500"/>
                                  </p:stCondLst>
                                  <p:childTnLst>
                                    <p:animEffect transition="out" filter="fade">
                                      <p:cBhvr>
                                        <p:cTn id="236" dur="500" tmFilter="0, 0; .2, .5; .8, .5; 1, 0"/>
                                        <p:tgtEl>
                                          <p:spTgt spid="162"/>
                                        </p:tgtEl>
                                      </p:cBhvr>
                                    </p:animEffect>
                                    <p:animScale>
                                      <p:cBhvr>
                                        <p:cTn id="237" dur="250" autoRev="1" fill="hold"/>
                                        <p:tgtEl>
                                          <p:spTgt spid="162"/>
                                        </p:tgtEl>
                                      </p:cBhvr>
                                      <p:by x="105000" y="105000"/>
                                    </p:animScale>
                                  </p:childTnLst>
                                </p:cTn>
                              </p:par>
                              <p:par>
                                <p:cTn id="238" presetID="53" presetClass="entr" presetSubtype="16" fill="hold" grpId="0" nodeType="withEffect">
                                  <p:stCondLst>
                                    <p:cond delay="0"/>
                                  </p:stCondLst>
                                  <p:childTnLst>
                                    <p:set>
                                      <p:cBhvr>
                                        <p:cTn id="239" dur="1" fill="hold">
                                          <p:stCondLst>
                                            <p:cond delay="0"/>
                                          </p:stCondLst>
                                        </p:cTn>
                                        <p:tgtEl>
                                          <p:spTgt spid="176"/>
                                        </p:tgtEl>
                                        <p:attrNameLst>
                                          <p:attrName>style.visibility</p:attrName>
                                        </p:attrNameLst>
                                      </p:cBhvr>
                                      <p:to>
                                        <p:strVal val="visible"/>
                                      </p:to>
                                    </p:set>
                                    <p:anim calcmode="lin" valueType="num">
                                      <p:cBhvr>
                                        <p:cTn id="240" dur="500" fill="hold"/>
                                        <p:tgtEl>
                                          <p:spTgt spid="176"/>
                                        </p:tgtEl>
                                        <p:attrNameLst>
                                          <p:attrName>ppt_w</p:attrName>
                                        </p:attrNameLst>
                                      </p:cBhvr>
                                      <p:tavLst>
                                        <p:tav tm="0">
                                          <p:val>
                                            <p:fltVal val="0"/>
                                          </p:val>
                                        </p:tav>
                                        <p:tav tm="100000">
                                          <p:val>
                                            <p:strVal val="#ppt_w"/>
                                          </p:val>
                                        </p:tav>
                                      </p:tavLst>
                                    </p:anim>
                                    <p:anim calcmode="lin" valueType="num">
                                      <p:cBhvr>
                                        <p:cTn id="241" dur="500" fill="hold"/>
                                        <p:tgtEl>
                                          <p:spTgt spid="176"/>
                                        </p:tgtEl>
                                        <p:attrNameLst>
                                          <p:attrName>ppt_h</p:attrName>
                                        </p:attrNameLst>
                                      </p:cBhvr>
                                      <p:tavLst>
                                        <p:tav tm="0">
                                          <p:val>
                                            <p:fltVal val="0"/>
                                          </p:val>
                                        </p:tav>
                                        <p:tav tm="100000">
                                          <p:val>
                                            <p:strVal val="#ppt_h"/>
                                          </p:val>
                                        </p:tav>
                                      </p:tavLst>
                                    </p:anim>
                                    <p:animEffect transition="in" filter="fade">
                                      <p:cBhvr>
                                        <p:cTn id="242" dur="500"/>
                                        <p:tgtEl>
                                          <p:spTgt spid="176"/>
                                        </p:tgtEl>
                                      </p:cBhvr>
                                    </p:animEffect>
                                  </p:childTnLst>
                                  <p:subTnLst>
                                    <p:audio>
                                      <p:cMediaNode>
                                        <p:cTn display="0" masterRel="sameClick">
                                          <p:stCondLst>
                                            <p:cond evt="begin" delay="0">
                                              <p:tn val="238"/>
                                            </p:cond>
                                          </p:stCondLst>
                                          <p:endCondLst>
                                            <p:cond evt="onStopAudio" delay="0">
                                              <p:tgtEl>
                                                <p:sldTgt/>
                                              </p:tgtEl>
                                            </p:cond>
                                          </p:endCondLst>
                                        </p:cTn>
                                        <p:tgtEl>
                                          <p:sndTgt r:embed="rId3" name="Bling.wav"/>
                                        </p:tgtEl>
                                      </p:cMediaNode>
                                    </p:audio>
                                  </p:subTnLst>
                                </p:cTn>
                              </p:par>
                              <p:par>
                                <p:cTn id="243" presetID="26" presetClass="emph" presetSubtype="0" fill="hold" grpId="1" nodeType="withEffect">
                                  <p:stCondLst>
                                    <p:cond delay="500"/>
                                  </p:stCondLst>
                                  <p:childTnLst>
                                    <p:animEffect transition="out" filter="fade">
                                      <p:cBhvr>
                                        <p:cTn id="244" dur="500" tmFilter="0, 0; .2, .5; .8, .5; 1, 0"/>
                                        <p:tgtEl>
                                          <p:spTgt spid="176"/>
                                        </p:tgtEl>
                                      </p:cBhvr>
                                    </p:animEffect>
                                    <p:animScale>
                                      <p:cBhvr>
                                        <p:cTn id="245" dur="250" autoRev="1" fill="hold"/>
                                        <p:tgtEl>
                                          <p:spTgt spid="176"/>
                                        </p:tgtEl>
                                      </p:cBhvr>
                                      <p:by x="105000" y="105000"/>
                                    </p:animScale>
                                  </p:childTnLst>
                                </p:cTn>
                              </p:par>
                              <p:par>
                                <p:cTn id="246" presetID="53" presetClass="entr" presetSubtype="16" fill="hold" grpId="0" nodeType="withEffect">
                                  <p:stCondLst>
                                    <p:cond delay="0"/>
                                  </p:stCondLst>
                                  <p:childTnLst>
                                    <p:set>
                                      <p:cBhvr>
                                        <p:cTn id="247" dur="1" fill="hold">
                                          <p:stCondLst>
                                            <p:cond delay="0"/>
                                          </p:stCondLst>
                                        </p:cTn>
                                        <p:tgtEl>
                                          <p:spTgt spid="70"/>
                                        </p:tgtEl>
                                        <p:attrNameLst>
                                          <p:attrName>style.visibility</p:attrName>
                                        </p:attrNameLst>
                                      </p:cBhvr>
                                      <p:to>
                                        <p:strVal val="visible"/>
                                      </p:to>
                                    </p:set>
                                    <p:anim calcmode="lin" valueType="num">
                                      <p:cBhvr>
                                        <p:cTn id="248" dur="500" fill="hold"/>
                                        <p:tgtEl>
                                          <p:spTgt spid="70"/>
                                        </p:tgtEl>
                                        <p:attrNameLst>
                                          <p:attrName>ppt_w</p:attrName>
                                        </p:attrNameLst>
                                      </p:cBhvr>
                                      <p:tavLst>
                                        <p:tav tm="0">
                                          <p:val>
                                            <p:fltVal val="0"/>
                                          </p:val>
                                        </p:tav>
                                        <p:tav tm="100000">
                                          <p:val>
                                            <p:strVal val="#ppt_w"/>
                                          </p:val>
                                        </p:tav>
                                      </p:tavLst>
                                    </p:anim>
                                    <p:anim calcmode="lin" valueType="num">
                                      <p:cBhvr>
                                        <p:cTn id="249" dur="500" fill="hold"/>
                                        <p:tgtEl>
                                          <p:spTgt spid="70"/>
                                        </p:tgtEl>
                                        <p:attrNameLst>
                                          <p:attrName>ppt_h</p:attrName>
                                        </p:attrNameLst>
                                      </p:cBhvr>
                                      <p:tavLst>
                                        <p:tav tm="0">
                                          <p:val>
                                            <p:fltVal val="0"/>
                                          </p:val>
                                        </p:tav>
                                        <p:tav tm="100000">
                                          <p:val>
                                            <p:strVal val="#ppt_h"/>
                                          </p:val>
                                        </p:tav>
                                      </p:tavLst>
                                    </p:anim>
                                    <p:animEffect transition="in" filter="fade">
                                      <p:cBhvr>
                                        <p:cTn id="250" dur="500"/>
                                        <p:tgtEl>
                                          <p:spTgt spid="70"/>
                                        </p:tgtEl>
                                      </p:cBhvr>
                                    </p:animEffect>
                                  </p:childTnLst>
                                  <p:subTnLst>
                                    <p:audio>
                                      <p:cMediaNode>
                                        <p:cTn display="0" masterRel="sameClick">
                                          <p:stCondLst>
                                            <p:cond evt="begin" delay="0">
                                              <p:tn val="246"/>
                                            </p:cond>
                                          </p:stCondLst>
                                          <p:endCondLst>
                                            <p:cond evt="onStopAudio" delay="0">
                                              <p:tgtEl>
                                                <p:sldTgt/>
                                              </p:tgtEl>
                                            </p:cond>
                                          </p:endCondLst>
                                        </p:cTn>
                                        <p:tgtEl>
                                          <p:sndTgt r:embed="rId3" name="Bling.wav"/>
                                        </p:tgtEl>
                                      </p:cMediaNode>
                                    </p:audio>
                                  </p:subTnLst>
                                </p:cTn>
                              </p:par>
                              <p:par>
                                <p:cTn id="251" presetID="26" presetClass="emph" presetSubtype="0" fill="hold" grpId="1" nodeType="withEffect">
                                  <p:stCondLst>
                                    <p:cond delay="500"/>
                                  </p:stCondLst>
                                  <p:childTnLst>
                                    <p:animEffect transition="out" filter="fade">
                                      <p:cBhvr>
                                        <p:cTn id="252" dur="500" tmFilter="0, 0; .2, .5; .8, .5; 1, 0"/>
                                        <p:tgtEl>
                                          <p:spTgt spid="70"/>
                                        </p:tgtEl>
                                      </p:cBhvr>
                                    </p:animEffect>
                                    <p:animScale>
                                      <p:cBhvr>
                                        <p:cTn id="253" dur="250" autoRev="1" fill="hold"/>
                                        <p:tgtEl>
                                          <p:spTgt spid="70"/>
                                        </p:tgtEl>
                                      </p:cBhvr>
                                      <p:by x="105000" y="105000"/>
                                    </p:animScale>
                                  </p:childTnLst>
                                </p:cTn>
                              </p:par>
                              <p:par>
                                <p:cTn id="254" presetID="53" presetClass="entr" presetSubtype="16" fill="hold" grpId="0" nodeType="withEffect">
                                  <p:stCondLst>
                                    <p:cond delay="0"/>
                                  </p:stCondLst>
                                  <p:childTnLst>
                                    <p:set>
                                      <p:cBhvr>
                                        <p:cTn id="255" dur="1" fill="hold">
                                          <p:stCondLst>
                                            <p:cond delay="0"/>
                                          </p:stCondLst>
                                        </p:cTn>
                                        <p:tgtEl>
                                          <p:spTgt spid="69"/>
                                        </p:tgtEl>
                                        <p:attrNameLst>
                                          <p:attrName>style.visibility</p:attrName>
                                        </p:attrNameLst>
                                      </p:cBhvr>
                                      <p:to>
                                        <p:strVal val="visible"/>
                                      </p:to>
                                    </p:set>
                                    <p:anim calcmode="lin" valueType="num">
                                      <p:cBhvr>
                                        <p:cTn id="256" dur="500" fill="hold"/>
                                        <p:tgtEl>
                                          <p:spTgt spid="69"/>
                                        </p:tgtEl>
                                        <p:attrNameLst>
                                          <p:attrName>ppt_w</p:attrName>
                                        </p:attrNameLst>
                                      </p:cBhvr>
                                      <p:tavLst>
                                        <p:tav tm="0">
                                          <p:val>
                                            <p:fltVal val="0"/>
                                          </p:val>
                                        </p:tav>
                                        <p:tav tm="100000">
                                          <p:val>
                                            <p:strVal val="#ppt_w"/>
                                          </p:val>
                                        </p:tav>
                                      </p:tavLst>
                                    </p:anim>
                                    <p:anim calcmode="lin" valueType="num">
                                      <p:cBhvr>
                                        <p:cTn id="257" dur="500" fill="hold"/>
                                        <p:tgtEl>
                                          <p:spTgt spid="69"/>
                                        </p:tgtEl>
                                        <p:attrNameLst>
                                          <p:attrName>ppt_h</p:attrName>
                                        </p:attrNameLst>
                                      </p:cBhvr>
                                      <p:tavLst>
                                        <p:tav tm="0">
                                          <p:val>
                                            <p:fltVal val="0"/>
                                          </p:val>
                                        </p:tav>
                                        <p:tav tm="100000">
                                          <p:val>
                                            <p:strVal val="#ppt_h"/>
                                          </p:val>
                                        </p:tav>
                                      </p:tavLst>
                                    </p:anim>
                                    <p:animEffect transition="in" filter="fade">
                                      <p:cBhvr>
                                        <p:cTn id="258" dur="500"/>
                                        <p:tgtEl>
                                          <p:spTgt spid="69"/>
                                        </p:tgtEl>
                                      </p:cBhvr>
                                    </p:animEffect>
                                  </p:childTnLst>
                                  <p:subTnLst>
                                    <p:audio>
                                      <p:cMediaNode>
                                        <p:cTn display="0" masterRel="sameClick">
                                          <p:stCondLst>
                                            <p:cond evt="begin" delay="0">
                                              <p:tn val="254"/>
                                            </p:cond>
                                          </p:stCondLst>
                                          <p:endCondLst>
                                            <p:cond evt="onStopAudio" delay="0">
                                              <p:tgtEl>
                                                <p:sldTgt/>
                                              </p:tgtEl>
                                            </p:cond>
                                          </p:endCondLst>
                                        </p:cTn>
                                        <p:tgtEl>
                                          <p:sndTgt r:embed="rId3" name="Bling.wav"/>
                                        </p:tgtEl>
                                      </p:cMediaNode>
                                    </p:audio>
                                  </p:subTnLst>
                                </p:cTn>
                              </p:par>
                              <p:par>
                                <p:cTn id="259" presetID="26" presetClass="emph" presetSubtype="0" fill="hold" grpId="1" nodeType="withEffect">
                                  <p:stCondLst>
                                    <p:cond delay="500"/>
                                  </p:stCondLst>
                                  <p:childTnLst>
                                    <p:animEffect transition="out" filter="fade">
                                      <p:cBhvr>
                                        <p:cTn id="260" dur="500" tmFilter="0, 0; .2, .5; .8, .5; 1, 0"/>
                                        <p:tgtEl>
                                          <p:spTgt spid="69"/>
                                        </p:tgtEl>
                                      </p:cBhvr>
                                    </p:animEffect>
                                    <p:animScale>
                                      <p:cBhvr>
                                        <p:cTn id="261" dur="250" autoRev="1" fill="hold"/>
                                        <p:tgtEl>
                                          <p:spTgt spid="69"/>
                                        </p:tgtEl>
                                      </p:cBhvr>
                                      <p:by x="105000" y="105000"/>
                                    </p:animScale>
                                  </p:childTnLst>
                                </p:cTn>
                              </p:par>
                            </p:childTnLst>
                          </p:cTn>
                        </p:par>
                      </p:childTnLst>
                    </p:cTn>
                  </p:par>
                </p:childTnLst>
              </p:cTn>
              <p:nextCondLst>
                <p:cond evt="onClick" delay="0">
                  <p:tgtEl>
                    <p:spTgt spid="70"/>
                  </p:tgtEl>
                </p:cond>
              </p:nextCondLst>
            </p:seq>
            <p:seq concurrent="1" nextAc="seek">
              <p:cTn id="262" restart="whenNotActive" fill="hold" evtFilter="cancelBubble" nodeType="interactiveSeq">
                <p:stCondLst>
                  <p:cond evt="onClick" delay="0">
                    <p:tgtEl>
                      <p:spTgt spid="236"/>
                    </p:tgtEl>
                  </p:cond>
                </p:stCondLst>
                <p:endSync evt="end" delay="0">
                  <p:rtn val="all"/>
                </p:endSync>
                <p:childTnLst>
                  <p:par>
                    <p:cTn id="263" fill="hold">
                      <p:stCondLst>
                        <p:cond delay="0"/>
                      </p:stCondLst>
                      <p:childTnLst>
                        <p:par>
                          <p:cTn id="264" fill="hold">
                            <p:stCondLst>
                              <p:cond delay="0"/>
                            </p:stCondLst>
                            <p:childTnLst>
                              <p:par>
                                <p:cTn id="265" presetID="53" presetClass="entr" presetSubtype="16" fill="hold" grpId="0" nodeType="withEffect">
                                  <p:stCondLst>
                                    <p:cond delay="0"/>
                                  </p:stCondLst>
                                  <p:childTnLst>
                                    <p:set>
                                      <p:cBhvr>
                                        <p:cTn id="266" dur="1" fill="hold">
                                          <p:stCondLst>
                                            <p:cond delay="0"/>
                                          </p:stCondLst>
                                        </p:cTn>
                                        <p:tgtEl>
                                          <p:spTgt spid="237"/>
                                        </p:tgtEl>
                                        <p:attrNameLst>
                                          <p:attrName>style.visibility</p:attrName>
                                        </p:attrNameLst>
                                      </p:cBhvr>
                                      <p:to>
                                        <p:strVal val="visible"/>
                                      </p:to>
                                    </p:set>
                                    <p:anim calcmode="lin" valueType="num">
                                      <p:cBhvr>
                                        <p:cTn id="267" dur="500" fill="hold"/>
                                        <p:tgtEl>
                                          <p:spTgt spid="237"/>
                                        </p:tgtEl>
                                        <p:attrNameLst>
                                          <p:attrName>ppt_w</p:attrName>
                                        </p:attrNameLst>
                                      </p:cBhvr>
                                      <p:tavLst>
                                        <p:tav tm="0">
                                          <p:val>
                                            <p:fltVal val="0"/>
                                          </p:val>
                                        </p:tav>
                                        <p:tav tm="100000">
                                          <p:val>
                                            <p:strVal val="#ppt_w"/>
                                          </p:val>
                                        </p:tav>
                                      </p:tavLst>
                                    </p:anim>
                                    <p:anim calcmode="lin" valueType="num">
                                      <p:cBhvr>
                                        <p:cTn id="268" dur="500" fill="hold"/>
                                        <p:tgtEl>
                                          <p:spTgt spid="237"/>
                                        </p:tgtEl>
                                        <p:attrNameLst>
                                          <p:attrName>ppt_h</p:attrName>
                                        </p:attrNameLst>
                                      </p:cBhvr>
                                      <p:tavLst>
                                        <p:tav tm="0">
                                          <p:val>
                                            <p:fltVal val="0"/>
                                          </p:val>
                                        </p:tav>
                                        <p:tav tm="100000">
                                          <p:val>
                                            <p:strVal val="#ppt_h"/>
                                          </p:val>
                                        </p:tav>
                                      </p:tavLst>
                                    </p:anim>
                                    <p:animEffect transition="in" filter="fade">
                                      <p:cBhvr>
                                        <p:cTn id="269" dur="500"/>
                                        <p:tgtEl>
                                          <p:spTgt spid="237"/>
                                        </p:tgtEl>
                                      </p:cBhvr>
                                    </p:animEffect>
                                  </p:childTnLst>
                                  <p:subTnLst>
                                    <p:audio>
                                      <p:cMediaNode>
                                        <p:cTn display="0" masterRel="sameClick">
                                          <p:stCondLst>
                                            <p:cond evt="begin" delay="0">
                                              <p:tn val="265"/>
                                            </p:cond>
                                          </p:stCondLst>
                                          <p:endCondLst>
                                            <p:cond evt="onStopAudio" delay="0">
                                              <p:tgtEl>
                                                <p:sldTgt/>
                                              </p:tgtEl>
                                            </p:cond>
                                          </p:endCondLst>
                                        </p:cTn>
                                        <p:tgtEl>
                                          <p:sndTgt r:embed="rId3" name="Bling.wav"/>
                                        </p:tgtEl>
                                      </p:cMediaNode>
                                    </p:audio>
                                  </p:subTnLst>
                                </p:cTn>
                              </p:par>
                              <p:par>
                                <p:cTn id="270" presetID="26" presetClass="emph" presetSubtype="0" fill="hold" grpId="1" nodeType="withEffect">
                                  <p:stCondLst>
                                    <p:cond delay="500"/>
                                  </p:stCondLst>
                                  <p:childTnLst>
                                    <p:animEffect transition="out" filter="fade">
                                      <p:cBhvr>
                                        <p:cTn id="271" dur="500" tmFilter="0, 0; .2, .5; .8, .5; 1, 0"/>
                                        <p:tgtEl>
                                          <p:spTgt spid="237"/>
                                        </p:tgtEl>
                                      </p:cBhvr>
                                    </p:animEffect>
                                    <p:animScale>
                                      <p:cBhvr>
                                        <p:cTn id="272" dur="250" autoRev="1" fill="hold"/>
                                        <p:tgtEl>
                                          <p:spTgt spid="237"/>
                                        </p:tgtEl>
                                      </p:cBhvr>
                                      <p:by x="105000" y="105000"/>
                                    </p:animScale>
                                  </p:childTnLst>
                                </p:cTn>
                              </p:par>
                              <p:par>
                                <p:cTn id="273" presetID="53" presetClass="entr" presetSubtype="16" fill="hold" grpId="0" nodeType="withEffect">
                                  <p:stCondLst>
                                    <p:cond delay="0"/>
                                  </p:stCondLst>
                                  <p:childTnLst>
                                    <p:set>
                                      <p:cBhvr>
                                        <p:cTn id="274" dur="1" fill="hold">
                                          <p:stCondLst>
                                            <p:cond delay="0"/>
                                          </p:stCondLst>
                                        </p:cTn>
                                        <p:tgtEl>
                                          <p:spTgt spid="167"/>
                                        </p:tgtEl>
                                        <p:attrNameLst>
                                          <p:attrName>style.visibility</p:attrName>
                                        </p:attrNameLst>
                                      </p:cBhvr>
                                      <p:to>
                                        <p:strVal val="visible"/>
                                      </p:to>
                                    </p:set>
                                    <p:anim calcmode="lin" valueType="num">
                                      <p:cBhvr>
                                        <p:cTn id="275" dur="500" fill="hold"/>
                                        <p:tgtEl>
                                          <p:spTgt spid="167"/>
                                        </p:tgtEl>
                                        <p:attrNameLst>
                                          <p:attrName>ppt_w</p:attrName>
                                        </p:attrNameLst>
                                      </p:cBhvr>
                                      <p:tavLst>
                                        <p:tav tm="0">
                                          <p:val>
                                            <p:fltVal val="0"/>
                                          </p:val>
                                        </p:tav>
                                        <p:tav tm="100000">
                                          <p:val>
                                            <p:strVal val="#ppt_w"/>
                                          </p:val>
                                        </p:tav>
                                      </p:tavLst>
                                    </p:anim>
                                    <p:anim calcmode="lin" valueType="num">
                                      <p:cBhvr>
                                        <p:cTn id="276" dur="500" fill="hold"/>
                                        <p:tgtEl>
                                          <p:spTgt spid="167"/>
                                        </p:tgtEl>
                                        <p:attrNameLst>
                                          <p:attrName>ppt_h</p:attrName>
                                        </p:attrNameLst>
                                      </p:cBhvr>
                                      <p:tavLst>
                                        <p:tav tm="0">
                                          <p:val>
                                            <p:fltVal val="0"/>
                                          </p:val>
                                        </p:tav>
                                        <p:tav tm="100000">
                                          <p:val>
                                            <p:strVal val="#ppt_h"/>
                                          </p:val>
                                        </p:tav>
                                      </p:tavLst>
                                    </p:anim>
                                    <p:animEffect transition="in" filter="fade">
                                      <p:cBhvr>
                                        <p:cTn id="277" dur="500"/>
                                        <p:tgtEl>
                                          <p:spTgt spid="167"/>
                                        </p:tgtEl>
                                      </p:cBhvr>
                                    </p:animEffect>
                                  </p:childTnLst>
                                  <p:subTnLst>
                                    <p:audio>
                                      <p:cMediaNode>
                                        <p:cTn display="0" masterRel="sameClick">
                                          <p:stCondLst>
                                            <p:cond evt="begin" delay="0">
                                              <p:tn val="273"/>
                                            </p:cond>
                                          </p:stCondLst>
                                          <p:endCondLst>
                                            <p:cond evt="onStopAudio" delay="0">
                                              <p:tgtEl>
                                                <p:sldTgt/>
                                              </p:tgtEl>
                                            </p:cond>
                                          </p:endCondLst>
                                        </p:cTn>
                                        <p:tgtEl>
                                          <p:sndTgt r:embed="rId3" name="Bling.wav"/>
                                        </p:tgtEl>
                                      </p:cMediaNode>
                                    </p:audio>
                                  </p:subTnLst>
                                </p:cTn>
                              </p:par>
                              <p:par>
                                <p:cTn id="278" presetID="26" presetClass="emph" presetSubtype="0" fill="hold" grpId="1" nodeType="withEffect">
                                  <p:stCondLst>
                                    <p:cond delay="500"/>
                                  </p:stCondLst>
                                  <p:childTnLst>
                                    <p:animEffect transition="out" filter="fade">
                                      <p:cBhvr>
                                        <p:cTn id="279" dur="500" tmFilter="0, 0; .2, .5; .8, .5; 1, 0"/>
                                        <p:tgtEl>
                                          <p:spTgt spid="167"/>
                                        </p:tgtEl>
                                      </p:cBhvr>
                                    </p:animEffect>
                                    <p:animScale>
                                      <p:cBhvr>
                                        <p:cTn id="280" dur="250" autoRev="1" fill="hold"/>
                                        <p:tgtEl>
                                          <p:spTgt spid="167"/>
                                        </p:tgtEl>
                                      </p:cBhvr>
                                      <p:by x="105000" y="105000"/>
                                    </p:animScale>
                                  </p:childTnLst>
                                </p:cTn>
                              </p:par>
                              <p:par>
                                <p:cTn id="281" presetID="53" presetClass="entr" presetSubtype="16" fill="hold" grpId="0" nodeType="withEffect">
                                  <p:stCondLst>
                                    <p:cond delay="0"/>
                                  </p:stCondLst>
                                  <p:childTnLst>
                                    <p:set>
                                      <p:cBhvr>
                                        <p:cTn id="282" dur="1" fill="hold">
                                          <p:stCondLst>
                                            <p:cond delay="0"/>
                                          </p:stCondLst>
                                        </p:cTn>
                                        <p:tgtEl>
                                          <p:spTgt spid="133"/>
                                        </p:tgtEl>
                                        <p:attrNameLst>
                                          <p:attrName>style.visibility</p:attrName>
                                        </p:attrNameLst>
                                      </p:cBhvr>
                                      <p:to>
                                        <p:strVal val="visible"/>
                                      </p:to>
                                    </p:set>
                                    <p:anim calcmode="lin" valueType="num">
                                      <p:cBhvr>
                                        <p:cTn id="283" dur="500" fill="hold"/>
                                        <p:tgtEl>
                                          <p:spTgt spid="133"/>
                                        </p:tgtEl>
                                        <p:attrNameLst>
                                          <p:attrName>ppt_w</p:attrName>
                                        </p:attrNameLst>
                                      </p:cBhvr>
                                      <p:tavLst>
                                        <p:tav tm="0">
                                          <p:val>
                                            <p:fltVal val="0"/>
                                          </p:val>
                                        </p:tav>
                                        <p:tav tm="100000">
                                          <p:val>
                                            <p:strVal val="#ppt_w"/>
                                          </p:val>
                                        </p:tav>
                                      </p:tavLst>
                                    </p:anim>
                                    <p:anim calcmode="lin" valueType="num">
                                      <p:cBhvr>
                                        <p:cTn id="284" dur="500" fill="hold"/>
                                        <p:tgtEl>
                                          <p:spTgt spid="133"/>
                                        </p:tgtEl>
                                        <p:attrNameLst>
                                          <p:attrName>ppt_h</p:attrName>
                                        </p:attrNameLst>
                                      </p:cBhvr>
                                      <p:tavLst>
                                        <p:tav tm="0">
                                          <p:val>
                                            <p:fltVal val="0"/>
                                          </p:val>
                                        </p:tav>
                                        <p:tav tm="100000">
                                          <p:val>
                                            <p:strVal val="#ppt_h"/>
                                          </p:val>
                                        </p:tav>
                                      </p:tavLst>
                                    </p:anim>
                                    <p:animEffect transition="in" filter="fade">
                                      <p:cBhvr>
                                        <p:cTn id="285" dur="500"/>
                                        <p:tgtEl>
                                          <p:spTgt spid="133"/>
                                        </p:tgtEl>
                                      </p:cBhvr>
                                    </p:animEffect>
                                  </p:childTnLst>
                                  <p:subTnLst>
                                    <p:audio>
                                      <p:cMediaNode>
                                        <p:cTn display="0" masterRel="sameClick">
                                          <p:stCondLst>
                                            <p:cond evt="begin" delay="0">
                                              <p:tn val="281"/>
                                            </p:cond>
                                          </p:stCondLst>
                                          <p:endCondLst>
                                            <p:cond evt="onStopAudio" delay="0">
                                              <p:tgtEl>
                                                <p:sldTgt/>
                                              </p:tgtEl>
                                            </p:cond>
                                          </p:endCondLst>
                                        </p:cTn>
                                        <p:tgtEl>
                                          <p:sndTgt r:embed="rId3" name="Bling.wav"/>
                                        </p:tgtEl>
                                      </p:cMediaNode>
                                    </p:audio>
                                  </p:subTnLst>
                                </p:cTn>
                              </p:par>
                              <p:par>
                                <p:cTn id="286" presetID="26" presetClass="emph" presetSubtype="0" fill="hold" grpId="1" nodeType="withEffect">
                                  <p:stCondLst>
                                    <p:cond delay="500"/>
                                  </p:stCondLst>
                                  <p:childTnLst>
                                    <p:animEffect transition="out" filter="fade">
                                      <p:cBhvr>
                                        <p:cTn id="287" dur="500" tmFilter="0, 0; .2, .5; .8, .5; 1, 0"/>
                                        <p:tgtEl>
                                          <p:spTgt spid="133"/>
                                        </p:tgtEl>
                                      </p:cBhvr>
                                    </p:animEffect>
                                    <p:animScale>
                                      <p:cBhvr>
                                        <p:cTn id="288" dur="250" autoRev="1" fill="hold"/>
                                        <p:tgtEl>
                                          <p:spTgt spid="133"/>
                                        </p:tgtEl>
                                      </p:cBhvr>
                                      <p:by x="105000" y="105000"/>
                                    </p:animScale>
                                  </p:childTnLst>
                                </p:cTn>
                              </p:par>
                              <p:par>
                                <p:cTn id="289" presetID="53" presetClass="entr" presetSubtype="16" fill="hold" grpId="0" nodeType="withEffect">
                                  <p:stCondLst>
                                    <p:cond delay="0"/>
                                  </p:stCondLst>
                                  <p:childTnLst>
                                    <p:set>
                                      <p:cBhvr>
                                        <p:cTn id="290" dur="1" fill="hold">
                                          <p:stCondLst>
                                            <p:cond delay="0"/>
                                          </p:stCondLst>
                                        </p:cTn>
                                        <p:tgtEl>
                                          <p:spTgt spid="77"/>
                                        </p:tgtEl>
                                        <p:attrNameLst>
                                          <p:attrName>style.visibility</p:attrName>
                                        </p:attrNameLst>
                                      </p:cBhvr>
                                      <p:to>
                                        <p:strVal val="visible"/>
                                      </p:to>
                                    </p:set>
                                    <p:anim calcmode="lin" valueType="num">
                                      <p:cBhvr>
                                        <p:cTn id="291" dur="500" fill="hold"/>
                                        <p:tgtEl>
                                          <p:spTgt spid="77"/>
                                        </p:tgtEl>
                                        <p:attrNameLst>
                                          <p:attrName>ppt_w</p:attrName>
                                        </p:attrNameLst>
                                      </p:cBhvr>
                                      <p:tavLst>
                                        <p:tav tm="0">
                                          <p:val>
                                            <p:fltVal val="0"/>
                                          </p:val>
                                        </p:tav>
                                        <p:tav tm="100000">
                                          <p:val>
                                            <p:strVal val="#ppt_w"/>
                                          </p:val>
                                        </p:tav>
                                      </p:tavLst>
                                    </p:anim>
                                    <p:anim calcmode="lin" valueType="num">
                                      <p:cBhvr>
                                        <p:cTn id="292" dur="500" fill="hold"/>
                                        <p:tgtEl>
                                          <p:spTgt spid="77"/>
                                        </p:tgtEl>
                                        <p:attrNameLst>
                                          <p:attrName>ppt_h</p:attrName>
                                        </p:attrNameLst>
                                      </p:cBhvr>
                                      <p:tavLst>
                                        <p:tav tm="0">
                                          <p:val>
                                            <p:fltVal val="0"/>
                                          </p:val>
                                        </p:tav>
                                        <p:tav tm="100000">
                                          <p:val>
                                            <p:strVal val="#ppt_h"/>
                                          </p:val>
                                        </p:tav>
                                      </p:tavLst>
                                    </p:anim>
                                    <p:animEffect transition="in" filter="fade">
                                      <p:cBhvr>
                                        <p:cTn id="293" dur="500"/>
                                        <p:tgtEl>
                                          <p:spTgt spid="77"/>
                                        </p:tgtEl>
                                      </p:cBhvr>
                                    </p:animEffect>
                                  </p:childTnLst>
                                  <p:subTnLst>
                                    <p:audio>
                                      <p:cMediaNode>
                                        <p:cTn display="0" masterRel="sameClick">
                                          <p:stCondLst>
                                            <p:cond evt="begin" delay="0">
                                              <p:tn val="289"/>
                                            </p:cond>
                                          </p:stCondLst>
                                          <p:endCondLst>
                                            <p:cond evt="onStopAudio" delay="0">
                                              <p:tgtEl>
                                                <p:sldTgt/>
                                              </p:tgtEl>
                                            </p:cond>
                                          </p:endCondLst>
                                        </p:cTn>
                                        <p:tgtEl>
                                          <p:sndTgt r:embed="rId3" name="Bling.wav"/>
                                        </p:tgtEl>
                                      </p:cMediaNode>
                                    </p:audio>
                                  </p:subTnLst>
                                </p:cTn>
                              </p:par>
                              <p:par>
                                <p:cTn id="294" presetID="26" presetClass="emph" presetSubtype="0" fill="hold" grpId="1" nodeType="withEffect">
                                  <p:stCondLst>
                                    <p:cond delay="500"/>
                                  </p:stCondLst>
                                  <p:childTnLst>
                                    <p:animEffect transition="out" filter="fade">
                                      <p:cBhvr>
                                        <p:cTn id="295" dur="500" tmFilter="0, 0; .2, .5; .8, .5; 1, 0"/>
                                        <p:tgtEl>
                                          <p:spTgt spid="77"/>
                                        </p:tgtEl>
                                      </p:cBhvr>
                                    </p:animEffect>
                                    <p:animScale>
                                      <p:cBhvr>
                                        <p:cTn id="296" dur="250" autoRev="1" fill="hold"/>
                                        <p:tgtEl>
                                          <p:spTgt spid="77"/>
                                        </p:tgtEl>
                                      </p:cBhvr>
                                      <p:by x="105000" y="105000"/>
                                    </p:animScale>
                                  </p:childTnLst>
                                </p:cTn>
                              </p:par>
                            </p:childTnLst>
                          </p:cTn>
                        </p:par>
                      </p:childTnLst>
                    </p:cTn>
                  </p:par>
                </p:childTnLst>
              </p:cTn>
              <p:nextCondLst>
                <p:cond evt="onClick" delay="0">
                  <p:tgtEl>
                    <p:spTgt spid="236"/>
                  </p:tgtEl>
                </p:cond>
              </p:nextCondLst>
            </p:seq>
            <p:seq concurrent="1" nextAc="seek">
              <p:cTn id="297" restart="whenNotActive" fill="hold" evtFilter="cancelBubble" nodeType="interactiveSeq">
                <p:stCondLst>
                  <p:cond evt="onClick" delay="0">
                    <p:tgtEl>
                      <p:spTgt spid="215"/>
                    </p:tgtEl>
                  </p:cond>
                </p:stCondLst>
                <p:endSync evt="end" delay="0">
                  <p:rtn val="all"/>
                </p:endSync>
                <p:childTnLst>
                  <p:par>
                    <p:cTn id="298" fill="hold">
                      <p:stCondLst>
                        <p:cond delay="0"/>
                      </p:stCondLst>
                      <p:childTnLst>
                        <p:par>
                          <p:cTn id="299" fill="hold">
                            <p:stCondLst>
                              <p:cond delay="0"/>
                            </p:stCondLst>
                            <p:childTnLst>
                              <p:par>
                                <p:cTn id="300" presetID="53" presetClass="entr" presetSubtype="16" fill="hold" grpId="0" nodeType="withEffect">
                                  <p:stCondLst>
                                    <p:cond delay="0"/>
                                  </p:stCondLst>
                                  <p:childTnLst>
                                    <p:set>
                                      <p:cBhvr>
                                        <p:cTn id="301" dur="1" fill="hold">
                                          <p:stCondLst>
                                            <p:cond delay="0"/>
                                          </p:stCondLst>
                                        </p:cTn>
                                        <p:tgtEl>
                                          <p:spTgt spid="177"/>
                                        </p:tgtEl>
                                        <p:attrNameLst>
                                          <p:attrName>style.visibility</p:attrName>
                                        </p:attrNameLst>
                                      </p:cBhvr>
                                      <p:to>
                                        <p:strVal val="visible"/>
                                      </p:to>
                                    </p:set>
                                    <p:anim calcmode="lin" valueType="num">
                                      <p:cBhvr>
                                        <p:cTn id="302" dur="500" fill="hold"/>
                                        <p:tgtEl>
                                          <p:spTgt spid="177"/>
                                        </p:tgtEl>
                                        <p:attrNameLst>
                                          <p:attrName>ppt_w</p:attrName>
                                        </p:attrNameLst>
                                      </p:cBhvr>
                                      <p:tavLst>
                                        <p:tav tm="0">
                                          <p:val>
                                            <p:fltVal val="0"/>
                                          </p:val>
                                        </p:tav>
                                        <p:tav tm="100000">
                                          <p:val>
                                            <p:strVal val="#ppt_w"/>
                                          </p:val>
                                        </p:tav>
                                      </p:tavLst>
                                    </p:anim>
                                    <p:anim calcmode="lin" valueType="num">
                                      <p:cBhvr>
                                        <p:cTn id="303" dur="500" fill="hold"/>
                                        <p:tgtEl>
                                          <p:spTgt spid="177"/>
                                        </p:tgtEl>
                                        <p:attrNameLst>
                                          <p:attrName>ppt_h</p:attrName>
                                        </p:attrNameLst>
                                      </p:cBhvr>
                                      <p:tavLst>
                                        <p:tav tm="0">
                                          <p:val>
                                            <p:fltVal val="0"/>
                                          </p:val>
                                        </p:tav>
                                        <p:tav tm="100000">
                                          <p:val>
                                            <p:strVal val="#ppt_h"/>
                                          </p:val>
                                        </p:tav>
                                      </p:tavLst>
                                    </p:anim>
                                    <p:animEffect transition="in" filter="fade">
                                      <p:cBhvr>
                                        <p:cTn id="304" dur="500"/>
                                        <p:tgtEl>
                                          <p:spTgt spid="177"/>
                                        </p:tgtEl>
                                      </p:cBhvr>
                                    </p:animEffect>
                                  </p:childTnLst>
                                  <p:subTnLst>
                                    <p:audio>
                                      <p:cMediaNode>
                                        <p:cTn display="0" masterRel="sameClick">
                                          <p:stCondLst>
                                            <p:cond evt="begin" delay="0">
                                              <p:tn val="300"/>
                                            </p:cond>
                                          </p:stCondLst>
                                          <p:endCondLst>
                                            <p:cond evt="onStopAudio" delay="0">
                                              <p:tgtEl>
                                                <p:sldTgt/>
                                              </p:tgtEl>
                                            </p:cond>
                                          </p:endCondLst>
                                        </p:cTn>
                                        <p:tgtEl>
                                          <p:sndTgt r:embed="rId3" name="Bling.wav"/>
                                        </p:tgtEl>
                                      </p:cMediaNode>
                                    </p:audio>
                                  </p:subTnLst>
                                </p:cTn>
                              </p:par>
                              <p:par>
                                <p:cTn id="305" presetID="26" presetClass="emph" presetSubtype="0" fill="hold" grpId="1" nodeType="withEffect">
                                  <p:stCondLst>
                                    <p:cond delay="500"/>
                                  </p:stCondLst>
                                  <p:childTnLst>
                                    <p:animEffect transition="out" filter="fade">
                                      <p:cBhvr>
                                        <p:cTn id="306" dur="500" tmFilter="0, 0; .2, .5; .8, .5; 1, 0"/>
                                        <p:tgtEl>
                                          <p:spTgt spid="177"/>
                                        </p:tgtEl>
                                      </p:cBhvr>
                                    </p:animEffect>
                                    <p:animScale>
                                      <p:cBhvr>
                                        <p:cTn id="307" dur="250" autoRev="1" fill="hold"/>
                                        <p:tgtEl>
                                          <p:spTgt spid="177"/>
                                        </p:tgtEl>
                                      </p:cBhvr>
                                      <p:by x="105000" y="105000"/>
                                    </p:animScale>
                                  </p:childTnLst>
                                </p:cTn>
                              </p:par>
                              <p:par>
                                <p:cTn id="308" presetID="53" presetClass="entr" presetSubtype="16" fill="hold" grpId="0" nodeType="withEffect">
                                  <p:stCondLst>
                                    <p:cond delay="0"/>
                                  </p:stCondLst>
                                  <p:childTnLst>
                                    <p:set>
                                      <p:cBhvr>
                                        <p:cTn id="309" dur="1" fill="hold">
                                          <p:stCondLst>
                                            <p:cond delay="0"/>
                                          </p:stCondLst>
                                        </p:cTn>
                                        <p:tgtEl>
                                          <p:spTgt spid="181"/>
                                        </p:tgtEl>
                                        <p:attrNameLst>
                                          <p:attrName>style.visibility</p:attrName>
                                        </p:attrNameLst>
                                      </p:cBhvr>
                                      <p:to>
                                        <p:strVal val="visible"/>
                                      </p:to>
                                    </p:set>
                                    <p:anim calcmode="lin" valueType="num">
                                      <p:cBhvr>
                                        <p:cTn id="310" dur="500" fill="hold"/>
                                        <p:tgtEl>
                                          <p:spTgt spid="181"/>
                                        </p:tgtEl>
                                        <p:attrNameLst>
                                          <p:attrName>ppt_w</p:attrName>
                                        </p:attrNameLst>
                                      </p:cBhvr>
                                      <p:tavLst>
                                        <p:tav tm="0">
                                          <p:val>
                                            <p:fltVal val="0"/>
                                          </p:val>
                                        </p:tav>
                                        <p:tav tm="100000">
                                          <p:val>
                                            <p:strVal val="#ppt_w"/>
                                          </p:val>
                                        </p:tav>
                                      </p:tavLst>
                                    </p:anim>
                                    <p:anim calcmode="lin" valueType="num">
                                      <p:cBhvr>
                                        <p:cTn id="311" dur="500" fill="hold"/>
                                        <p:tgtEl>
                                          <p:spTgt spid="181"/>
                                        </p:tgtEl>
                                        <p:attrNameLst>
                                          <p:attrName>ppt_h</p:attrName>
                                        </p:attrNameLst>
                                      </p:cBhvr>
                                      <p:tavLst>
                                        <p:tav tm="0">
                                          <p:val>
                                            <p:fltVal val="0"/>
                                          </p:val>
                                        </p:tav>
                                        <p:tav tm="100000">
                                          <p:val>
                                            <p:strVal val="#ppt_h"/>
                                          </p:val>
                                        </p:tav>
                                      </p:tavLst>
                                    </p:anim>
                                    <p:animEffect transition="in" filter="fade">
                                      <p:cBhvr>
                                        <p:cTn id="312" dur="500"/>
                                        <p:tgtEl>
                                          <p:spTgt spid="181"/>
                                        </p:tgtEl>
                                      </p:cBhvr>
                                    </p:animEffect>
                                  </p:childTnLst>
                                  <p:subTnLst>
                                    <p:audio>
                                      <p:cMediaNode>
                                        <p:cTn display="0" masterRel="sameClick">
                                          <p:stCondLst>
                                            <p:cond evt="begin" delay="0">
                                              <p:tn val="308"/>
                                            </p:cond>
                                          </p:stCondLst>
                                          <p:endCondLst>
                                            <p:cond evt="onStopAudio" delay="0">
                                              <p:tgtEl>
                                                <p:sldTgt/>
                                              </p:tgtEl>
                                            </p:cond>
                                          </p:endCondLst>
                                        </p:cTn>
                                        <p:tgtEl>
                                          <p:sndTgt r:embed="rId3" name="Bling.wav"/>
                                        </p:tgtEl>
                                      </p:cMediaNode>
                                    </p:audio>
                                  </p:subTnLst>
                                </p:cTn>
                              </p:par>
                              <p:par>
                                <p:cTn id="313" presetID="26" presetClass="emph" presetSubtype="0" fill="hold" grpId="1" nodeType="withEffect">
                                  <p:stCondLst>
                                    <p:cond delay="500"/>
                                  </p:stCondLst>
                                  <p:childTnLst>
                                    <p:animEffect transition="out" filter="fade">
                                      <p:cBhvr>
                                        <p:cTn id="314" dur="500" tmFilter="0, 0; .2, .5; .8, .5; 1, 0"/>
                                        <p:tgtEl>
                                          <p:spTgt spid="181"/>
                                        </p:tgtEl>
                                      </p:cBhvr>
                                    </p:animEffect>
                                    <p:animScale>
                                      <p:cBhvr>
                                        <p:cTn id="315" dur="250" autoRev="1" fill="hold"/>
                                        <p:tgtEl>
                                          <p:spTgt spid="181"/>
                                        </p:tgtEl>
                                      </p:cBhvr>
                                      <p:by x="105000" y="105000"/>
                                    </p:animScale>
                                  </p:childTnLst>
                                </p:cTn>
                              </p:par>
                            </p:childTnLst>
                          </p:cTn>
                        </p:par>
                      </p:childTnLst>
                    </p:cTn>
                  </p:par>
                </p:childTnLst>
              </p:cTn>
              <p:nextCondLst>
                <p:cond evt="onClick" delay="0">
                  <p:tgtEl>
                    <p:spTgt spid="215"/>
                  </p:tgtEl>
                </p:cond>
              </p:nextCondLst>
            </p:seq>
            <p:seq concurrent="1" nextAc="seek">
              <p:cTn id="316" restart="whenNotActive" fill="hold" evtFilter="cancelBubble" nodeType="interactiveSeq">
                <p:stCondLst>
                  <p:cond evt="onClick" delay="0">
                    <p:tgtEl>
                      <p:spTgt spid="235"/>
                    </p:tgtEl>
                  </p:cond>
                </p:stCondLst>
                <p:endSync evt="end" delay="0">
                  <p:rtn val="all"/>
                </p:endSync>
                <p:childTnLst>
                  <p:par>
                    <p:cTn id="317" fill="hold">
                      <p:stCondLst>
                        <p:cond delay="0"/>
                      </p:stCondLst>
                      <p:childTnLst>
                        <p:par>
                          <p:cTn id="318" fill="hold">
                            <p:stCondLst>
                              <p:cond delay="0"/>
                            </p:stCondLst>
                            <p:childTnLst>
                              <p:par>
                                <p:cTn id="319" presetID="53" presetClass="entr" presetSubtype="16" fill="hold" grpId="0" nodeType="withEffect">
                                  <p:stCondLst>
                                    <p:cond delay="0"/>
                                  </p:stCondLst>
                                  <p:childTnLst>
                                    <p:set>
                                      <p:cBhvr>
                                        <p:cTn id="320" dur="1" fill="hold">
                                          <p:stCondLst>
                                            <p:cond delay="0"/>
                                          </p:stCondLst>
                                        </p:cTn>
                                        <p:tgtEl>
                                          <p:spTgt spid="248"/>
                                        </p:tgtEl>
                                        <p:attrNameLst>
                                          <p:attrName>style.visibility</p:attrName>
                                        </p:attrNameLst>
                                      </p:cBhvr>
                                      <p:to>
                                        <p:strVal val="visible"/>
                                      </p:to>
                                    </p:set>
                                    <p:anim calcmode="lin" valueType="num">
                                      <p:cBhvr>
                                        <p:cTn id="321" dur="500" fill="hold"/>
                                        <p:tgtEl>
                                          <p:spTgt spid="248"/>
                                        </p:tgtEl>
                                        <p:attrNameLst>
                                          <p:attrName>ppt_w</p:attrName>
                                        </p:attrNameLst>
                                      </p:cBhvr>
                                      <p:tavLst>
                                        <p:tav tm="0">
                                          <p:val>
                                            <p:fltVal val="0"/>
                                          </p:val>
                                        </p:tav>
                                        <p:tav tm="100000">
                                          <p:val>
                                            <p:strVal val="#ppt_w"/>
                                          </p:val>
                                        </p:tav>
                                      </p:tavLst>
                                    </p:anim>
                                    <p:anim calcmode="lin" valueType="num">
                                      <p:cBhvr>
                                        <p:cTn id="322" dur="500" fill="hold"/>
                                        <p:tgtEl>
                                          <p:spTgt spid="248"/>
                                        </p:tgtEl>
                                        <p:attrNameLst>
                                          <p:attrName>ppt_h</p:attrName>
                                        </p:attrNameLst>
                                      </p:cBhvr>
                                      <p:tavLst>
                                        <p:tav tm="0">
                                          <p:val>
                                            <p:fltVal val="0"/>
                                          </p:val>
                                        </p:tav>
                                        <p:tav tm="100000">
                                          <p:val>
                                            <p:strVal val="#ppt_h"/>
                                          </p:val>
                                        </p:tav>
                                      </p:tavLst>
                                    </p:anim>
                                    <p:animEffect transition="in" filter="fade">
                                      <p:cBhvr>
                                        <p:cTn id="323" dur="500"/>
                                        <p:tgtEl>
                                          <p:spTgt spid="248"/>
                                        </p:tgtEl>
                                      </p:cBhvr>
                                    </p:animEffect>
                                  </p:childTnLst>
                                  <p:subTnLst>
                                    <p:audio>
                                      <p:cMediaNode>
                                        <p:cTn display="0" masterRel="sameClick">
                                          <p:stCondLst>
                                            <p:cond evt="begin" delay="0">
                                              <p:tn val="319"/>
                                            </p:cond>
                                          </p:stCondLst>
                                          <p:endCondLst>
                                            <p:cond evt="onStopAudio" delay="0">
                                              <p:tgtEl>
                                                <p:sldTgt/>
                                              </p:tgtEl>
                                            </p:cond>
                                          </p:endCondLst>
                                        </p:cTn>
                                        <p:tgtEl>
                                          <p:sndTgt r:embed="rId3" name="Bling.wav"/>
                                        </p:tgtEl>
                                      </p:cMediaNode>
                                    </p:audio>
                                  </p:subTnLst>
                                </p:cTn>
                              </p:par>
                              <p:par>
                                <p:cTn id="324" presetID="26" presetClass="emph" presetSubtype="0" fill="hold" grpId="1" nodeType="withEffect">
                                  <p:stCondLst>
                                    <p:cond delay="500"/>
                                  </p:stCondLst>
                                  <p:childTnLst>
                                    <p:animEffect transition="out" filter="fade">
                                      <p:cBhvr>
                                        <p:cTn id="325" dur="500" tmFilter="0, 0; .2, .5; .8, .5; 1, 0"/>
                                        <p:tgtEl>
                                          <p:spTgt spid="248"/>
                                        </p:tgtEl>
                                      </p:cBhvr>
                                    </p:animEffect>
                                    <p:animScale>
                                      <p:cBhvr>
                                        <p:cTn id="326" dur="250" autoRev="1" fill="hold"/>
                                        <p:tgtEl>
                                          <p:spTgt spid="248"/>
                                        </p:tgtEl>
                                      </p:cBhvr>
                                      <p:by x="105000" y="105000"/>
                                    </p:animScale>
                                  </p:childTnLst>
                                </p:cTn>
                              </p:par>
                              <p:par>
                                <p:cTn id="327" presetID="53" presetClass="entr" presetSubtype="16" fill="hold" grpId="0" nodeType="withEffect">
                                  <p:stCondLst>
                                    <p:cond delay="0"/>
                                  </p:stCondLst>
                                  <p:childTnLst>
                                    <p:set>
                                      <p:cBhvr>
                                        <p:cTn id="328" dur="1" fill="hold">
                                          <p:stCondLst>
                                            <p:cond delay="0"/>
                                          </p:stCondLst>
                                        </p:cTn>
                                        <p:tgtEl>
                                          <p:spTgt spid="252"/>
                                        </p:tgtEl>
                                        <p:attrNameLst>
                                          <p:attrName>style.visibility</p:attrName>
                                        </p:attrNameLst>
                                      </p:cBhvr>
                                      <p:to>
                                        <p:strVal val="visible"/>
                                      </p:to>
                                    </p:set>
                                    <p:anim calcmode="lin" valueType="num">
                                      <p:cBhvr>
                                        <p:cTn id="329" dur="500" fill="hold"/>
                                        <p:tgtEl>
                                          <p:spTgt spid="252"/>
                                        </p:tgtEl>
                                        <p:attrNameLst>
                                          <p:attrName>ppt_w</p:attrName>
                                        </p:attrNameLst>
                                      </p:cBhvr>
                                      <p:tavLst>
                                        <p:tav tm="0">
                                          <p:val>
                                            <p:fltVal val="0"/>
                                          </p:val>
                                        </p:tav>
                                        <p:tav tm="100000">
                                          <p:val>
                                            <p:strVal val="#ppt_w"/>
                                          </p:val>
                                        </p:tav>
                                      </p:tavLst>
                                    </p:anim>
                                    <p:anim calcmode="lin" valueType="num">
                                      <p:cBhvr>
                                        <p:cTn id="330" dur="500" fill="hold"/>
                                        <p:tgtEl>
                                          <p:spTgt spid="252"/>
                                        </p:tgtEl>
                                        <p:attrNameLst>
                                          <p:attrName>ppt_h</p:attrName>
                                        </p:attrNameLst>
                                      </p:cBhvr>
                                      <p:tavLst>
                                        <p:tav tm="0">
                                          <p:val>
                                            <p:fltVal val="0"/>
                                          </p:val>
                                        </p:tav>
                                        <p:tav tm="100000">
                                          <p:val>
                                            <p:strVal val="#ppt_h"/>
                                          </p:val>
                                        </p:tav>
                                      </p:tavLst>
                                    </p:anim>
                                    <p:animEffect transition="in" filter="fade">
                                      <p:cBhvr>
                                        <p:cTn id="331" dur="500"/>
                                        <p:tgtEl>
                                          <p:spTgt spid="252"/>
                                        </p:tgtEl>
                                      </p:cBhvr>
                                    </p:animEffect>
                                  </p:childTnLst>
                                  <p:subTnLst>
                                    <p:audio>
                                      <p:cMediaNode>
                                        <p:cTn display="0" masterRel="sameClick">
                                          <p:stCondLst>
                                            <p:cond evt="begin" delay="0">
                                              <p:tn val="327"/>
                                            </p:cond>
                                          </p:stCondLst>
                                          <p:endCondLst>
                                            <p:cond evt="onStopAudio" delay="0">
                                              <p:tgtEl>
                                                <p:sldTgt/>
                                              </p:tgtEl>
                                            </p:cond>
                                          </p:endCondLst>
                                        </p:cTn>
                                        <p:tgtEl>
                                          <p:sndTgt r:embed="rId3" name="Bling.wav"/>
                                        </p:tgtEl>
                                      </p:cMediaNode>
                                    </p:audio>
                                  </p:subTnLst>
                                </p:cTn>
                              </p:par>
                              <p:par>
                                <p:cTn id="332" presetID="26" presetClass="emph" presetSubtype="0" fill="hold" grpId="1" nodeType="withEffect">
                                  <p:stCondLst>
                                    <p:cond delay="500"/>
                                  </p:stCondLst>
                                  <p:childTnLst>
                                    <p:animEffect transition="out" filter="fade">
                                      <p:cBhvr>
                                        <p:cTn id="333" dur="500" tmFilter="0, 0; .2, .5; .8, .5; 1, 0"/>
                                        <p:tgtEl>
                                          <p:spTgt spid="252"/>
                                        </p:tgtEl>
                                      </p:cBhvr>
                                    </p:animEffect>
                                    <p:animScale>
                                      <p:cBhvr>
                                        <p:cTn id="334" dur="250" autoRev="1" fill="hold"/>
                                        <p:tgtEl>
                                          <p:spTgt spid="252"/>
                                        </p:tgtEl>
                                      </p:cBhvr>
                                      <p:by x="105000" y="105000"/>
                                    </p:animScale>
                                  </p:childTnLst>
                                </p:cTn>
                              </p:par>
                              <p:par>
                                <p:cTn id="335" presetID="53" presetClass="entr" presetSubtype="16" fill="hold" grpId="0" nodeType="withEffect">
                                  <p:stCondLst>
                                    <p:cond delay="0"/>
                                  </p:stCondLst>
                                  <p:childTnLst>
                                    <p:set>
                                      <p:cBhvr>
                                        <p:cTn id="336" dur="1" fill="hold">
                                          <p:stCondLst>
                                            <p:cond delay="0"/>
                                          </p:stCondLst>
                                        </p:cTn>
                                        <p:tgtEl>
                                          <p:spTgt spid="242"/>
                                        </p:tgtEl>
                                        <p:attrNameLst>
                                          <p:attrName>style.visibility</p:attrName>
                                        </p:attrNameLst>
                                      </p:cBhvr>
                                      <p:to>
                                        <p:strVal val="visible"/>
                                      </p:to>
                                    </p:set>
                                    <p:anim calcmode="lin" valueType="num">
                                      <p:cBhvr>
                                        <p:cTn id="337" dur="500" fill="hold"/>
                                        <p:tgtEl>
                                          <p:spTgt spid="242"/>
                                        </p:tgtEl>
                                        <p:attrNameLst>
                                          <p:attrName>ppt_w</p:attrName>
                                        </p:attrNameLst>
                                      </p:cBhvr>
                                      <p:tavLst>
                                        <p:tav tm="0">
                                          <p:val>
                                            <p:fltVal val="0"/>
                                          </p:val>
                                        </p:tav>
                                        <p:tav tm="100000">
                                          <p:val>
                                            <p:strVal val="#ppt_w"/>
                                          </p:val>
                                        </p:tav>
                                      </p:tavLst>
                                    </p:anim>
                                    <p:anim calcmode="lin" valueType="num">
                                      <p:cBhvr>
                                        <p:cTn id="338" dur="500" fill="hold"/>
                                        <p:tgtEl>
                                          <p:spTgt spid="242"/>
                                        </p:tgtEl>
                                        <p:attrNameLst>
                                          <p:attrName>ppt_h</p:attrName>
                                        </p:attrNameLst>
                                      </p:cBhvr>
                                      <p:tavLst>
                                        <p:tav tm="0">
                                          <p:val>
                                            <p:fltVal val="0"/>
                                          </p:val>
                                        </p:tav>
                                        <p:tav tm="100000">
                                          <p:val>
                                            <p:strVal val="#ppt_h"/>
                                          </p:val>
                                        </p:tav>
                                      </p:tavLst>
                                    </p:anim>
                                    <p:animEffect transition="in" filter="fade">
                                      <p:cBhvr>
                                        <p:cTn id="339" dur="500"/>
                                        <p:tgtEl>
                                          <p:spTgt spid="242"/>
                                        </p:tgtEl>
                                      </p:cBhvr>
                                    </p:animEffect>
                                  </p:childTnLst>
                                  <p:subTnLst>
                                    <p:audio>
                                      <p:cMediaNode>
                                        <p:cTn display="0" masterRel="sameClick">
                                          <p:stCondLst>
                                            <p:cond evt="begin" delay="0">
                                              <p:tn val="335"/>
                                            </p:cond>
                                          </p:stCondLst>
                                          <p:endCondLst>
                                            <p:cond evt="onStopAudio" delay="0">
                                              <p:tgtEl>
                                                <p:sldTgt/>
                                              </p:tgtEl>
                                            </p:cond>
                                          </p:endCondLst>
                                        </p:cTn>
                                        <p:tgtEl>
                                          <p:sndTgt r:embed="rId3" name="Bling.wav"/>
                                        </p:tgtEl>
                                      </p:cMediaNode>
                                    </p:audio>
                                  </p:subTnLst>
                                </p:cTn>
                              </p:par>
                              <p:par>
                                <p:cTn id="340" presetID="26" presetClass="emph" presetSubtype="0" fill="hold" grpId="1" nodeType="withEffect">
                                  <p:stCondLst>
                                    <p:cond delay="500"/>
                                  </p:stCondLst>
                                  <p:childTnLst>
                                    <p:animEffect transition="out" filter="fade">
                                      <p:cBhvr>
                                        <p:cTn id="341" dur="500" tmFilter="0, 0; .2, .5; .8, .5; 1, 0"/>
                                        <p:tgtEl>
                                          <p:spTgt spid="242"/>
                                        </p:tgtEl>
                                      </p:cBhvr>
                                    </p:animEffect>
                                    <p:animScale>
                                      <p:cBhvr>
                                        <p:cTn id="342" dur="250" autoRev="1" fill="hold"/>
                                        <p:tgtEl>
                                          <p:spTgt spid="242"/>
                                        </p:tgtEl>
                                      </p:cBhvr>
                                      <p:by x="105000" y="105000"/>
                                    </p:animScale>
                                  </p:childTnLst>
                                </p:cTn>
                              </p:par>
                              <p:par>
                                <p:cTn id="343" presetID="53" presetClass="entr" presetSubtype="16" fill="hold" grpId="0" nodeType="withEffect">
                                  <p:stCondLst>
                                    <p:cond delay="0"/>
                                  </p:stCondLst>
                                  <p:childTnLst>
                                    <p:set>
                                      <p:cBhvr>
                                        <p:cTn id="344" dur="1" fill="hold">
                                          <p:stCondLst>
                                            <p:cond delay="0"/>
                                          </p:stCondLst>
                                        </p:cTn>
                                        <p:tgtEl>
                                          <p:spTgt spid="239"/>
                                        </p:tgtEl>
                                        <p:attrNameLst>
                                          <p:attrName>style.visibility</p:attrName>
                                        </p:attrNameLst>
                                      </p:cBhvr>
                                      <p:to>
                                        <p:strVal val="visible"/>
                                      </p:to>
                                    </p:set>
                                    <p:anim calcmode="lin" valueType="num">
                                      <p:cBhvr>
                                        <p:cTn id="345" dur="500" fill="hold"/>
                                        <p:tgtEl>
                                          <p:spTgt spid="239"/>
                                        </p:tgtEl>
                                        <p:attrNameLst>
                                          <p:attrName>ppt_w</p:attrName>
                                        </p:attrNameLst>
                                      </p:cBhvr>
                                      <p:tavLst>
                                        <p:tav tm="0">
                                          <p:val>
                                            <p:fltVal val="0"/>
                                          </p:val>
                                        </p:tav>
                                        <p:tav tm="100000">
                                          <p:val>
                                            <p:strVal val="#ppt_w"/>
                                          </p:val>
                                        </p:tav>
                                      </p:tavLst>
                                    </p:anim>
                                    <p:anim calcmode="lin" valueType="num">
                                      <p:cBhvr>
                                        <p:cTn id="346" dur="500" fill="hold"/>
                                        <p:tgtEl>
                                          <p:spTgt spid="239"/>
                                        </p:tgtEl>
                                        <p:attrNameLst>
                                          <p:attrName>ppt_h</p:attrName>
                                        </p:attrNameLst>
                                      </p:cBhvr>
                                      <p:tavLst>
                                        <p:tav tm="0">
                                          <p:val>
                                            <p:fltVal val="0"/>
                                          </p:val>
                                        </p:tav>
                                        <p:tav tm="100000">
                                          <p:val>
                                            <p:strVal val="#ppt_h"/>
                                          </p:val>
                                        </p:tav>
                                      </p:tavLst>
                                    </p:anim>
                                    <p:animEffect transition="in" filter="fade">
                                      <p:cBhvr>
                                        <p:cTn id="347" dur="500"/>
                                        <p:tgtEl>
                                          <p:spTgt spid="239"/>
                                        </p:tgtEl>
                                      </p:cBhvr>
                                    </p:animEffect>
                                  </p:childTnLst>
                                  <p:subTnLst>
                                    <p:audio>
                                      <p:cMediaNode>
                                        <p:cTn display="0" masterRel="sameClick">
                                          <p:stCondLst>
                                            <p:cond evt="begin" delay="0">
                                              <p:tn val="343"/>
                                            </p:cond>
                                          </p:stCondLst>
                                          <p:endCondLst>
                                            <p:cond evt="onStopAudio" delay="0">
                                              <p:tgtEl>
                                                <p:sldTgt/>
                                              </p:tgtEl>
                                            </p:cond>
                                          </p:endCondLst>
                                        </p:cTn>
                                        <p:tgtEl>
                                          <p:sndTgt r:embed="rId3" name="Bling.wav"/>
                                        </p:tgtEl>
                                      </p:cMediaNode>
                                    </p:audio>
                                  </p:subTnLst>
                                </p:cTn>
                              </p:par>
                              <p:par>
                                <p:cTn id="348" presetID="26" presetClass="emph" presetSubtype="0" fill="hold" grpId="1" nodeType="withEffect">
                                  <p:stCondLst>
                                    <p:cond delay="500"/>
                                  </p:stCondLst>
                                  <p:childTnLst>
                                    <p:animEffect transition="out" filter="fade">
                                      <p:cBhvr>
                                        <p:cTn id="349" dur="500" tmFilter="0, 0; .2, .5; .8, .5; 1, 0"/>
                                        <p:tgtEl>
                                          <p:spTgt spid="239"/>
                                        </p:tgtEl>
                                      </p:cBhvr>
                                    </p:animEffect>
                                    <p:animScale>
                                      <p:cBhvr>
                                        <p:cTn id="350" dur="250" autoRev="1" fill="hold"/>
                                        <p:tgtEl>
                                          <p:spTgt spid="239"/>
                                        </p:tgtEl>
                                      </p:cBhvr>
                                      <p:by x="105000" y="105000"/>
                                    </p:animScale>
                                  </p:childTnLst>
                                </p:cTn>
                              </p:par>
                            </p:childTnLst>
                          </p:cTn>
                        </p:par>
                      </p:childTnLst>
                    </p:cTn>
                  </p:par>
                </p:childTnLst>
              </p:cTn>
              <p:nextCondLst>
                <p:cond evt="onClick" delay="0">
                  <p:tgtEl>
                    <p:spTgt spid="235"/>
                  </p:tgtEl>
                </p:cond>
              </p:nextCondLst>
            </p:seq>
            <p:seq concurrent="1" nextAc="seek">
              <p:cTn id="351" restart="whenNotActive" fill="hold" evtFilter="cancelBubble" nodeType="interactiveSeq">
                <p:stCondLst>
                  <p:cond evt="onClick" delay="0">
                    <p:tgtEl>
                      <p:spTgt spid="102"/>
                    </p:tgtEl>
                  </p:cond>
                </p:stCondLst>
                <p:endSync evt="end" delay="0">
                  <p:rtn val="all"/>
                </p:endSync>
                <p:childTnLst>
                  <p:par>
                    <p:cTn id="352" fill="hold">
                      <p:stCondLst>
                        <p:cond delay="0"/>
                      </p:stCondLst>
                      <p:childTnLst>
                        <p:par>
                          <p:cTn id="353" fill="hold">
                            <p:stCondLst>
                              <p:cond delay="0"/>
                            </p:stCondLst>
                            <p:childTnLst>
                              <p:par>
                                <p:cTn id="354" presetID="53" presetClass="entr" presetSubtype="16" fill="hold" grpId="0" nodeType="withEffect">
                                  <p:stCondLst>
                                    <p:cond delay="0"/>
                                  </p:stCondLst>
                                  <p:childTnLst>
                                    <p:set>
                                      <p:cBhvr>
                                        <p:cTn id="355" dur="1" fill="hold">
                                          <p:stCondLst>
                                            <p:cond delay="0"/>
                                          </p:stCondLst>
                                        </p:cTn>
                                        <p:tgtEl>
                                          <p:spTgt spid="163"/>
                                        </p:tgtEl>
                                        <p:attrNameLst>
                                          <p:attrName>style.visibility</p:attrName>
                                        </p:attrNameLst>
                                      </p:cBhvr>
                                      <p:to>
                                        <p:strVal val="visible"/>
                                      </p:to>
                                    </p:set>
                                    <p:anim calcmode="lin" valueType="num">
                                      <p:cBhvr>
                                        <p:cTn id="356" dur="500" fill="hold"/>
                                        <p:tgtEl>
                                          <p:spTgt spid="163"/>
                                        </p:tgtEl>
                                        <p:attrNameLst>
                                          <p:attrName>ppt_w</p:attrName>
                                        </p:attrNameLst>
                                      </p:cBhvr>
                                      <p:tavLst>
                                        <p:tav tm="0">
                                          <p:val>
                                            <p:fltVal val="0"/>
                                          </p:val>
                                        </p:tav>
                                        <p:tav tm="100000">
                                          <p:val>
                                            <p:strVal val="#ppt_w"/>
                                          </p:val>
                                        </p:tav>
                                      </p:tavLst>
                                    </p:anim>
                                    <p:anim calcmode="lin" valueType="num">
                                      <p:cBhvr>
                                        <p:cTn id="357" dur="500" fill="hold"/>
                                        <p:tgtEl>
                                          <p:spTgt spid="163"/>
                                        </p:tgtEl>
                                        <p:attrNameLst>
                                          <p:attrName>ppt_h</p:attrName>
                                        </p:attrNameLst>
                                      </p:cBhvr>
                                      <p:tavLst>
                                        <p:tav tm="0">
                                          <p:val>
                                            <p:fltVal val="0"/>
                                          </p:val>
                                        </p:tav>
                                        <p:tav tm="100000">
                                          <p:val>
                                            <p:strVal val="#ppt_h"/>
                                          </p:val>
                                        </p:tav>
                                      </p:tavLst>
                                    </p:anim>
                                    <p:animEffect transition="in" filter="fade">
                                      <p:cBhvr>
                                        <p:cTn id="358" dur="500"/>
                                        <p:tgtEl>
                                          <p:spTgt spid="163"/>
                                        </p:tgtEl>
                                      </p:cBhvr>
                                    </p:animEffect>
                                  </p:childTnLst>
                                  <p:subTnLst>
                                    <p:audio>
                                      <p:cMediaNode>
                                        <p:cTn display="0" masterRel="sameClick">
                                          <p:stCondLst>
                                            <p:cond evt="begin" delay="0">
                                              <p:tn val="354"/>
                                            </p:cond>
                                          </p:stCondLst>
                                          <p:endCondLst>
                                            <p:cond evt="onStopAudio" delay="0">
                                              <p:tgtEl>
                                                <p:sldTgt/>
                                              </p:tgtEl>
                                            </p:cond>
                                          </p:endCondLst>
                                        </p:cTn>
                                        <p:tgtEl>
                                          <p:sndTgt r:embed="rId3" name="Bling.wav"/>
                                        </p:tgtEl>
                                      </p:cMediaNode>
                                    </p:audio>
                                  </p:subTnLst>
                                </p:cTn>
                              </p:par>
                              <p:par>
                                <p:cTn id="359" presetID="26" presetClass="emph" presetSubtype="0" fill="hold" grpId="1" nodeType="withEffect">
                                  <p:stCondLst>
                                    <p:cond delay="500"/>
                                  </p:stCondLst>
                                  <p:childTnLst>
                                    <p:animEffect transition="out" filter="fade">
                                      <p:cBhvr>
                                        <p:cTn id="360" dur="500" tmFilter="0, 0; .2, .5; .8, .5; 1, 0"/>
                                        <p:tgtEl>
                                          <p:spTgt spid="163"/>
                                        </p:tgtEl>
                                      </p:cBhvr>
                                    </p:animEffect>
                                    <p:animScale>
                                      <p:cBhvr>
                                        <p:cTn id="361" dur="250" autoRev="1" fill="hold"/>
                                        <p:tgtEl>
                                          <p:spTgt spid="163"/>
                                        </p:tgtEl>
                                      </p:cBhvr>
                                      <p:by x="105000" y="105000"/>
                                    </p:animScale>
                                  </p:childTnLst>
                                </p:cTn>
                              </p:par>
                              <p:par>
                                <p:cTn id="362" presetID="53" presetClass="entr" presetSubtype="16" fill="hold" grpId="0" nodeType="withEffect">
                                  <p:stCondLst>
                                    <p:cond delay="0"/>
                                  </p:stCondLst>
                                  <p:childTnLst>
                                    <p:set>
                                      <p:cBhvr>
                                        <p:cTn id="363" dur="1" fill="hold">
                                          <p:stCondLst>
                                            <p:cond delay="0"/>
                                          </p:stCondLst>
                                        </p:cTn>
                                        <p:tgtEl>
                                          <p:spTgt spid="224"/>
                                        </p:tgtEl>
                                        <p:attrNameLst>
                                          <p:attrName>style.visibility</p:attrName>
                                        </p:attrNameLst>
                                      </p:cBhvr>
                                      <p:to>
                                        <p:strVal val="visible"/>
                                      </p:to>
                                    </p:set>
                                    <p:anim calcmode="lin" valueType="num">
                                      <p:cBhvr>
                                        <p:cTn id="364" dur="500" fill="hold"/>
                                        <p:tgtEl>
                                          <p:spTgt spid="224"/>
                                        </p:tgtEl>
                                        <p:attrNameLst>
                                          <p:attrName>ppt_w</p:attrName>
                                        </p:attrNameLst>
                                      </p:cBhvr>
                                      <p:tavLst>
                                        <p:tav tm="0">
                                          <p:val>
                                            <p:fltVal val="0"/>
                                          </p:val>
                                        </p:tav>
                                        <p:tav tm="100000">
                                          <p:val>
                                            <p:strVal val="#ppt_w"/>
                                          </p:val>
                                        </p:tav>
                                      </p:tavLst>
                                    </p:anim>
                                    <p:anim calcmode="lin" valueType="num">
                                      <p:cBhvr>
                                        <p:cTn id="365" dur="500" fill="hold"/>
                                        <p:tgtEl>
                                          <p:spTgt spid="224"/>
                                        </p:tgtEl>
                                        <p:attrNameLst>
                                          <p:attrName>ppt_h</p:attrName>
                                        </p:attrNameLst>
                                      </p:cBhvr>
                                      <p:tavLst>
                                        <p:tav tm="0">
                                          <p:val>
                                            <p:fltVal val="0"/>
                                          </p:val>
                                        </p:tav>
                                        <p:tav tm="100000">
                                          <p:val>
                                            <p:strVal val="#ppt_h"/>
                                          </p:val>
                                        </p:tav>
                                      </p:tavLst>
                                    </p:anim>
                                    <p:animEffect transition="in" filter="fade">
                                      <p:cBhvr>
                                        <p:cTn id="366" dur="500"/>
                                        <p:tgtEl>
                                          <p:spTgt spid="224"/>
                                        </p:tgtEl>
                                      </p:cBhvr>
                                    </p:animEffect>
                                  </p:childTnLst>
                                  <p:subTnLst>
                                    <p:audio>
                                      <p:cMediaNode>
                                        <p:cTn display="0" masterRel="sameClick">
                                          <p:stCondLst>
                                            <p:cond evt="begin" delay="0">
                                              <p:tn val="362"/>
                                            </p:cond>
                                          </p:stCondLst>
                                          <p:endCondLst>
                                            <p:cond evt="onStopAudio" delay="0">
                                              <p:tgtEl>
                                                <p:sldTgt/>
                                              </p:tgtEl>
                                            </p:cond>
                                          </p:endCondLst>
                                        </p:cTn>
                                        <p:tgtEl>
                                          <p:sndTgt r:embed="rId3" name="Bling.wav"/>
                                        </p:tgtEl>
                                      </p:cMediaNode>
                                    </p:audio>
                                  </p:subTnLst>
                                </p:cTn>
                              </p:par>
                              <p:par>
                                <p:cTn id="367" presetID="26" presetClass="emph" presetSubtype="0" fill="hold" grpId="1" nodeType="withEffect">
                                  <p:stCondLst>
                                    <p:cond delay="500"/>
                                  </p:stCondLst>
                                  <p:childTnLst>
                                    <p:animEffect transition="out" filter="fade">
                                      <p:cBhvr>
                                        <p:cTn id="368" dur="500" tmFilter="0, 0; .2, .5; .8, .5; 1, 0"/>
                                        <p:tgtEl>
                                          <p:spTgt spid="224"/>
                                        </p:tgtEl>
                                      </p:cBhvr>
                                    </p:animEffect>
                                    <p:animScale>
                                      <p:cBhvr>
                                        <p:cTn id="369" dur="250" autoRev="1" fill="hold"/>
                                        <p:tgtEl>
                                          <p:spTgt spid="224"/>
                                        </p:tgtEl>
                                      </p:cBhvr>
                                      <p:by x="105000" y="105000"/>
                                    </p:animScale>
                                  </p:childTnLst>
                                </p:cTn>
                              </p:par>
                              <p:par>
                                <p:cTn id="370" presetID="53" presetClass="entr" presetSubtype="16" fill="hold" grpId="0" nodeType="withEffect">
                                  <p:stCondLst>
                                    <p:cond delay="0"/>
                                  </p:stCondLst>
                                  <p:childTnLst>
                                    <p:set>
                                      <p:cBhvr>
                                        <p:cTn id="371" dur="1" fill="hold">
                                          <p:stCondLst>
                                            <p:cond delay="0"/>
                                          </p:stCondLst>
                                        </p:cTn>
                                        <p:tgtEl>
                                          <p:spTgt spid="230"/>
                                        </p:tgtEl>
                                        <p:attrNameLst>
                                          <p:attrName>style.visibility</p:attrName>
                                        </p:attrNameLst>
                                      </p:cBhvr>
                                      <p:to>
                                        <p:strVal val="visible"/>
                                      </p:to>
                                    </p:set>
                                    <p:anim calcmode="lin" valueType="num">
                                      <p:cBhvr>
                                        <p:cTn id="372" dur="500" fill="hold"/>
                                        <p:tgtEl>
                                          <p:spTgt spid="230"/>
                                        </p:tgtEl>
                                        <p:attrNameLst>
                                          <p:attrName>ppt_w</p:attrName>
                                        </p:attrNameLst>
                                      </p:cBhvr>
                                      <p:tavLst>
                                        <p:tav tm="0">
                                          <p:val>
                                            <p:fltVal val="0"/>
                                          </p:val>
                                        </p:tav>
                                        <p:tav tm="100000">
                                          <p:val>
                                            <p:strVal val="#ppt_w"/>
                                          </p:val>
                                        </p:tav>
                                      </p:tavLst>
                                    </p:anim>
                                    <p:anim calcmode="lin" valueType="num">
                                      <p:cBhvr>
                                        <p:cTn id="373" dur="500" fill="hold"/>
                                        <p:tgtEl>
                                          <p:spTgt spid="230"/>
                                        </p:tgtEl>
                                        <p:attrNameLst>
                                          <p:attrName>ppt_h</p:attrName>
                                        </p:attrNameLst>
                                      </p:cBhvr>
                                      <p:tavLst>
                                        <p:tav tm="0">
                                          <p:val>
                                            <p:fltVal val="0"/>
                                          </p:val>
                                        </p:tav>
                                        <p:tav tm="100000">
                                          <p:val>
                                            <p:strVal val="#ppt_h"/>
                                          </p:val>
                                        </p:tav>
                                      </p:tavLst>
                                    </p:anim>
                                    <p:animEffect transition="in" filter="fade">
                                      <p:cBhvr>
                                        <p:cTn id="374" dur="500"/>
                                        <p:tgtEl>
                                          <p:spTgt spid="230"/>
                                        </p:tgtEl>
                                      </p:cBhvr>
                                    </p:animEffect>
                                  </p:childTnLst>
                                  <p:subTnLst>
                                    <p:audio>
                                      <p:cMediaNode>
                                        <p:cTn display="0" masterRel="sameClick">
                                          <p:stCondLst>
                                            <p:cond evt="begin" delay="0">
                                              <p:tn val="370"/>
                                            </p:cond>
                                          </p:stCondLst>
                                          <p:endCondLst>
                                            <p:cond evt="onStopAudio" delay="0">
                                              <p:tgtEl>
                                                <p:sldTgt/>
                                              </p:tgtEl>
                                            </p:cond>
                                          </p:endCondLst>
                                        </p:cTn>
                                        <p:tgtEl>
                                          <p:sndTgt r:embed="rId3" name="Bling.wav"/>
                                        </p:tgtEl>
                                      </p:cMediaNode>
                                    </p:audio>
                                  </p:subTnLst>
                                </p:cTn>
                              </p:par>
                              <p:par>
                                <p:cTn id="375" presetID="26" presetClass="emph" presetSubtype="0" fill="hold" grpId="1" nodeType="withEffect">
                                  <p:stCondLst>
                                    <p:cond delay="500"/>
                                  </p:stCondLst>
                                  <p:childTnLst>
                                    <p:animEffect transition="out" filter="fade">
                                      <p:cBhvr>
                                        <p:cTn id="376" dur="500" tmFilter="0, 0; .2, .5; .8, .5; 1, 0"/>
                                        <p:tgtEl>
                                          <p:spTgt spid="230"/>
                                        </p:tgtEl>
                                      </p:cBhvr>
                                    </p:animEffect>
                                    <p:animScale>
                                      <p:cBhvr>
                                        <p:cTn id="377" dur="250" autoRev="1" fill="hold"/>
                                        <p:tgtEl>
                                          <p:spTgt spid="230"/>
                                        </p:tgtEl>
                                      </p:cBhvr>
                                      <p:by x="105000" y="105000"/>
                                    </p:animScale>
                                  </p:childTnLst>
                                </p:cTn>
                              </p:par>
                              <p:par>
                                <p:cTn id="378" presetID="53" presetClass="entr" presetSubtype="16" fill="hold" grpId="0" nodeType="withEffect">
                                  <p:stCondLst>
                                    <p:cond delay="0"/>
                                  </p:stCondLst>
                                  <p:childTnLst>
                                    <p:set>
                                      <p:cBhvr>
                                        <p:cTn id="379" dur="1" fill="hold">
                                          <p:stCondLst>
                                            <p:cond delay="0"/>
                                          </p:stCondLst>
                                        </p:cTn>
                                        <p:tgtEl>
                                          <p:spTgt spid="114"/>
                                        </p:tgtEl>
                                        <p:attrNameLst>
                                          <p:attrName>style.visibility</p:attrName>
                                        </p:attrNameLst>
                                      </p:cBhvr>
                                      <p:to>
                                        <p:strVal val="visible"/>
                                      </p:to>
                                    </p:set>
                                    <p:anim calcmode="lin" valueType="num">
                                      <p:cBhvr>
                                        <p:cTn id="380" dur="500" fill="hold"/>
                                        <p:tgtEl>
                                          <p:spTgt spid="114"/>
                                        </p:tgtEl>
                                        <p:attrNameLst>
                                          <p:attrName>ppt_w</p:attrName>
                                        </p:attrNameLst>
                                      </p:cBhvr>
                                      <p:tavLst>
                                        <p:tav tm="0">
                                          <p:val>
                                            <p:fltVal val="0"/>
                                          </p:val>
                                        </p:tav>
                                        <p:tav tm="100000">
                                          <p:val>
                                            <p:strVal val="#ppt_w"/>
                                          </p:val>
                                        </p:tav>
                                      </p:tavLst>
                                    </p:anim>
                                    <p:anim calcmode="lin" valueType="num">
                                      <p:cBhvr>
                                        <p:cTn id="381" dur="500" fill="hold"/>
                                        <p:tgtEl>
                                          <p:spTgt spid="114"/>
                                        </p:tgtEl>
                                        <p:attrNameLst>
                                          <p:attrName>ppt_h</p:attrName>
                                        </p:attrNameLst>
                                      </p:cBhvr>
                                      <p:tavLst>
                                        <p:tav tm="0">
                                          <p:val>
                                            <p:fltVal val="0"/>
                                          </p:val>
                                        </p:tav>
                                        <p:tav tm="100000">
                                          <p:val>
                                            <p:strVal val="#ppt_h"/>
                                          </p:val>
                                        </p:tav>
                                      </p:tavLst>
                                    </p:anim>
                                    <p:animEffect transition="in" filter="fade">
                                      <p:cBhvr>
                                        <p:cTn id="382" dur="500"/>
                                        <p:tgtEl>
                                          <p:spTgt spid="114"/>
                                        </p:tgtEl>
                                      </p:cBhvr>
                                    </p:animEffect>
                                  </p:childTnLst>
                                  <p:subTnLst>
                                    <p:audio>
                                      <p:cMediaNode>
                                        <p:cTn display="0" masterRel="sameClick">
                                          <p:stCondLst>
                                            <p:cond evt="begin" delay="0">
                                              <p:tn val="378"/>
                                            </p:cond>
                                          </p:stCondLst>
                                          <p:endCondLst>
                                            <p:cond evt="onStopAudio" delay="0">
                                              <p:tgtEl>
                                                <p:sldTgt/>
                                              </p:tgtEl>
                                            </p:cond>
                                          </p:endCondLst>
                                        </p:cTn>
                                        <p:tgtEl>
                                          <p:sndTgt r:embed="rId3" name="Bling.wav"/>
                                        </p:tgtEl>
                                      </p:cMediaNode>
                                    </p:audio>
                                  </p:subTnLst>
                                </p:cTn>
                              </p:par>
                              <p:par>
                                <p:cTn id="383" presetID="26" presetClass="emph" presetSubtype="0" fill="hold" grpId="1" nodeType="withEffect">
                                  <p:stCondLst>
                                    <p:cond delay="500"/>
                                  </p:stCondLst>
                                  <p:childTnLst>
                                    <p:animEffect transition="out" filter="fade">
                                      <p:cBhvr>
                                        <p:cTn id="384" dur="500" tmFilter="0, 0; .2, .5; .8, .5; 1, 0"/>
                                        <p:tgtEl>
                                          <p:spTgt spid="114"/>
                                        </p:tgtEl>
                                      </p:cBhvr>
                                    </p:animEffect>
                                    <p:animScale>
                                      <p:cBhvr>
                                        <p:cTn id="385" dur="250" autoRev="1" fill="hold"/>
                                        <p:tgtEl>
                                          <p:spTgt spid="114"/>
                                        </p:tgtEl>
                                      </p:cBhvr>
                                      <p:by x="105000" y="105000"/>
                                    </p:animScale>
                                  </p:childTnLst>
                                </p:cTn>
                              </p:par>
                              <p:par>
                                <p:cTn id="386" presetID="53" presetClass="entr" presetSubtype="16"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 calcmode="lin" valueType="num">
                                      <p:cBhvr>
                                        <p:cTn id="388" dur="500" fill="hold"/>
                                        <p:tgtEl>
                                          <p:spTgt spid="134"/>
                                        </p:tgtEl>
                                        <p:attrNameLst>
                                          <p:attrName>ppt_w</p:attrName>
                                        </p:attrNameLst>
                                      </p:cBhvr>
                                      <p:tavLst>
                                        <p:tav tm="0">
                                          <p:val>
                                            <p:fltVal val="0"/>
                                          </p:val>
                                        </p:tav>
                                        <p:tav tm="100000">
                                          <p:val>
                                            <p:strVal val="#ppt_w"/>
                                          </p:val>
                                        </p:tav>
                                      </p:tavLst>
                                    </p:anim>
                                    <p:anim calcmode="lin" valueType="num">
                                      <p:cBhvr>
                                        <p:cTn id="389" dur="500" fill="hold"/>
                                        <p:tgtEl>
                                          <p:spTgt spid="134"/>
                                        </p:tgtEl>
                                        <p:attrNameLst>
                                          <p:attrName>ppt_h</p:attrName>
                                        </p:attrNameLst>
                                      </p:cBhvr>
                                      <p:tavLst>
                                        <p:tav tm="0">
                                          <p:val>
                                            <p:fltVal val="0"/>
                                          </p:val>
                                        </p:tav>
                                        <p:tav tm="100000">
                                          <p:val>
                                            <p:strVal val="#ppt_h"/>
                                          </p:val>
                                        </p:tav>
                                      </p:tavLst>
                                    </p:anim>
                                    <p:animEffect transition="in" filter="fade">
                                      <p:cBhvr>
                                        <p:cTn id="390" dur="500"/>
                                        <p:tgtEl>
                                          <p:spTgt spid="134"/>
                                        </p:tgtEl>
                                      </p:cBhvr>
                                    </p:animEffect>
                                  </p:childTnLst>
                                  <p:subTnLst>
                                    <p:audio>
                                      <p:cMediaNode>
                                        <p:cTn display="0" masterRel="sameClick">
                                          <p:stCondLst>
                                            <p:cond evt="begin" delay="0">
                                              <p:tn val="386"/>
                                            </p:cond>
                                          </p:stCondLst>
                                          <p:endCondLst>
                                            <p:cond evt="onStopAudio" delay="0">
                                              <p:tgtEl>
                                                <p:sldTgt/>
                                              </p:tgtEl>
                                            </p:cond>
                                          </p:endCondLst>
                                        </p:cTn>
                                        <p:tgtEl>
                                          <p:sndTgt r:embed="rId3" name="Bling.wav"/>
                                        </p:tgtEl>
                                      </p:cMediaNode>
                                    </p:audio>
                                  </p:subTnLst>
                                </p:cTn>
                              </p:par>
                              <p:par>
                                <p:cTn id="391" presetID="26" presetClass="emph" presetSubtype="0" fill="hold" grpId="1" nodeType="withEffect">
                                  <p:stCondLst>
                                    <p:cond delay="500"/>
                                  </p:stCondLst>
                                  <p:childTnLst>
                                    <p:animEffect transition="out" filter="fade">
                                      <p:cBhvr>
                                        <p:cTn id="392" dur="500" tmFilter="0, 0; .2, .5; .8, .5; 1, 0"/>
                                        <p:tgtEl>
                                          <p:spTgt spid="134"/>
                                        </p:tgtEl>
                                      </p:cBhvr>
                                    </p:animEffect>
                                    <p:animScale>
                                      <p:cBhvr>
                                        <p:cTn id="393" dur="250" autoRev="1" fill="hold"/>
                                        <p:tgtEl>
                                          <p:spTgt spid="134"/>
                                        </p:tgtEl>
                                      </p:cBhvr>
                                      <p:by x="105000" y="105000"/>
                                    </p:animScale>
                                  </p:childTnLst>
                                </p:cTn>
                              </p:par>
                              <p:par>
                                <p:cTn id="394" presetID="53" presetClass="entr" presetSubtype="16" fill="hold" grpId="0" nodeType="withEffect">
                                  <p:stCondLst>
                                    <p:cond delay="0"/>
                                  </p:stCondLst>
                                  <p:childTnLst>
                                    <p:set>
                                      <p:cBhvr>
                                        <p:cTn id="395" dur="1" fill="hold">
                                          <p:stCondLst>
                                            <p:cond delay="0"/>
                                          </p:stCondLst>
                                        </p:cTn>
                                        <p:tgtEl>
                                          <p:spTgt spid="112"/>
                                        </p:tgtEl>
                                        <p:attrNameLst>
                                          <p:attrName>style.visibility</p:attrName>
                                        </p:attrNameLst>
                                      </p:cBhvr>
                                      <p:to>
                                        <p:strVal val="visible"/>
                                      </p:to>
                                    </p:set>
                                    <p:anim calcmode="lin" valueType="num">
                                      <p:cBhvr>
                                        <p:cTn id="396" dur="500" fill="hold"/>
                                        <p:tgtEl>
                                          <p:spTgt spid="112"/>
                                        </p:tgtEl>
                                        <p:attrNameLst>
                                          <p:attrName>ppt_w</p:attrName>
                                        </p:attrNameLst>
                                      </p:cBhvr>
                                      <p:tavLst>
                                        <p:tav tm="0">
                                          <p:val>
                                            <p:fltVal val="0"/>
                                          </p:val>
                                        </p:tav>
                                        <p:tav tm="100000">
                                          <p:val>
                                            <p:strVal val="#ppt_w"/>
                                          </p:val>
                                        </p:tav>
                                      </p:tavLst>
                                    </p:anim>
                                    <p:anim calcmode="lin" valueType="num">
                                      <p:cBhvr>
                                        <p:cTn id="397" dur="500" fill="hold"/>
                                        <p:tgtEl>
                                          <p:spTgt spid="112"/>
                                        </p:tgtEl>
                                        <p:attrNameLst>
                                          <p:attrName>ppt_h</p:attrName>
                                        </p:attrNameLst>
                                      </p:cBhvr>
                                      <p:tavLst>
                                        <p:tav tm="0">
                                          <p:val>
                                            <p:fltVal val="0"/>
                                          </p:val>
                                        </p:tav>
                                        <p:tav tm="100000">
                                          <p:val>
                                            <p:strVal val="#ppt_h"/>
                                          </p:val>
                                        </p:tav>
                                      </p:tavLst>
                                    </p:anim>
                                    <p:animEffect transition="in" filter="fade">
                                      <p:cBhvr>
                                        <p:cTn id="398" dur="500"/>
                                        <p:tgtEl>
                                          <p:spTgt spid="112"/>
                                        </p:tgtEl>
                                      </p:cBhvr>
                                    </p:animEffect>
                                  </p:childTnLst>
                                  <p:subTnLst>
                                    <p:audio>
                                      <p:cMediaNode>
                                        <p:cTn display="0" masterRel="sameClick">
                                          <p:stCondLst>
                                            <p:cond evt="begin" delay="0">
                                              <p:tn val="394"/>
                                            </p:cond>
                                          </p:stCondLst>
                                          <p:endCondLst>
                                            <p:cond evt="onStopAudio" delay="0">
                                              <p:tgtEl>
                                                <p:sldTgt/>
                                              </p:tgtEl>
                                            </p:cond>
                                          </p:endCondLst>
                                        </p:cTn>
                                        <p:tgtEl>
                                          <p:sndTgt r:embed="rId3" name="Bling.wav"/>
                                        </p:tgtEl>
                                      </p:cMediaNode>
                                    </p:audio>
                                  </p:subTnLst>
                                </p:cTn>
                              </p:par>
                              <p:par>
                                <p:cTn id="399" presetID="26" presetClass="emph" presetSubtype="0" fill="hold" grpId="1" nodeType="withEffect">
                                  <p:stCondLst>
                                    <p:cond delay="500"/>
                                  </p:stCondLst>
                                  <p:childTnLst>
                                    <p:animEffect transition="out" filter="fade">
                                      <p:cBhvr>
                                        <p:cTn id="400" dur="500" tmFilter="0, 0; .2, .5; .8, .5; 1, 0"/>
                                        <p:tgtEl>
                                          <p:spTgt spid="112"/>
                                        </p:tgtEl>
                                      </p:cBhvr>
                                    </p:animEffect>
                                    <p:animScale>
                                      <p:cBhvr>
                                        <p:cTn id="401" dur="250" autoRev="1" fill="hold"/>
                                        <p:tgtEl>
                                          <p:spTgt spid="112"/>
                                        </p:tgtEl>
                                      </p:cBhvr>
                                      <p:by x="105000" y="105000"/>
                                    </p:animScale>
                                  </p:childTnLst>
                                </p:cTn>
                              </p:par>
                              <p:par>
                                <p:cTn id="402" presetID="53" presetClass="entr" presetSubtype="16" fill="hold" grpId="0" nodeType="withEffect">
                                  <p:stCondLst>
                                    <p:cond delay="0"/>
                                  </p:stCondLst>
                                  <p:childTnLst>
                                    <p:set>
                                      <p:cBhvr>
                                        <p:cTn id="403" dur="1" fill="hold">
                                          <p:stCondLst>
                                            <p:cond delay="0"/>
                                          </p:stCondLst>
                                        </p:cTn>
                                        <p:tgtEl>
                                          <p:spTgt spid="118"/>
                                        </p:tgtEl>
                                        <p:attrNameLst>
                                          <p:attrName>style.visibility</p:attrName>
                                        </p:attrNameLst>
                                      </p:cBhvr>
                                      <p:to>
                                        <p:strVal val="visible"/>
                                      </p:to>
                                    </p:set>
                                    <p:anim calcmode="lin" valueType="num">
                                      <p:cBhvr>
                                        <p:cTn id="404" dur="500" fill="hold"/>
                                        <p:tgtEl>
                                          <p:spTgt spid="118"/>
                                        </p:tgtEl>
                                        <p:attrNameLst>
                                          <p:attrName>ppt_w</p:attrName>
                                        </p:attrNameLst>
                                      </p:cBhvr>
                                      <p:tavLst>
                                        <p:tav tm="0">
                                          <p:val>
                                            <p:fltVal val="0"/>
                                          </p:val>
                                        </p:tav>
                                        <p:tav tm="100000">
                                          <p:val>
                                            <p:strVal val="#ppt_w"/>
                                          </p:val>
                                        </p:tav>
                                      </p:tavLst>
                                    </p:anim>
                                    <p:anim calcmode="lin" valueType="num">
                                      <p:cBhvr>
                                        <p:cTn id="405" dur="500" fill="hold"/>
                                        <p:tgtEl>
                                          <p:spTgt spid="118"/>
                                        </p:tgtEl>
                                        <p:attrNameLst>
                                          <p:attrName>ppt_h</p:attrName>
                                        </p:attrNameLst>
                                      </p:cBhvr>
                                      <p:tavLst>
                                        <p:tav tm="0">
                                          <p:val>
                                            <p:fltVal val="0"/>
                                          </p:val>
                                        </p:tav>
                                        <p:tav tm="100000">
                                          <p:val>
                                            <p:strVal val="#ppt_h"/>
                                          </p:val>
                                        </p:tav>
                                      </p:tavLst>
                                    </p:anim>
                                    <p:animEffect transition="in" filter="fade">
                                      <p:cBhvr>
                                        <p:cTn id="406" dur="500"/>
                                        <p:tgtEl>
                                          <p:spTgt spid="118"/>
                                        </p:tgtEl>
                                      </p:cBhvr>
                                    </p:animEffect>
                                  </p:childTnLst>
                                  <p:subTnLst>
                                    <p:audio>
                                      <p:cMediaNode>
                                        <p:cTn display="0" masterRel="sameClick">
                                          <p:stCondLst>
                                            <p:cond evt="begin" delay="0">
                                              <p:tn val="402"/>
                                            </p:cond>
                                          </p:stCondLst>
                                          <p:endCondLst>
                                            <p:cond evt="onStopAudio" delay="0">
                                              <p:tgtEl>
                                                <p:sldTgt/>
                                              </p:tgtEl>
                                            </p:cond>
                                          </p:endCondLst>
                                        </p:cTn>
                                        <p:tgtEl>
                                          <p:sndTgt r:embed="rId3" name="Bling.wav"/>
                                        </p:tgtEl>
                                      </p:cMediaNode>
                                    </p:audio>
                                  </p:subTnLst>
                                </p:cTn>
                              </p:par>
                              <p:par>
                                <p:cTn id="407" presetID="26" presetClass="emph" presetSubtype="0" fill="hold" grpId="1" nodeType="withEffect">
                                  <p:stCondLst>
                                    <p:cond delay="500"/>
                                  </p:stCondLst>
                                  <p:childTnLst>
                                    <p:animEffect transition="out" filter="fade">
                                      <p:cBhvr>
                                        <p:cTn id="408" dur="500" tmFilter="0, 0; .2, .5; .8, .5; 1, 0"/>
                                        <p:tgtEl>
                                          <p:spTgt spid="118"/>
                                        </p:tgtEl>
                                      </p:cBhvr>
                                    </p:animEffect>
                                    <p:animScale>
                                      <p:cBhvr>
                                        <p:cTn id="409" dur="250" autoRev="1" fill="hold"/>
                                        <p:tgtEl>
                                          <p:spTgt spid="118"/>
                                        </p:tgtEl>
                                      </p:cBhvr>
                                      <p:by x="105000" y="105000"/>
                                    </p:animScale>
                                  </p:childTnLst>
                                </p:cTn>
                              </p:par>
                            </p:childTnLst>
                          </p:cTn>
                        </p:par>
                      </p:childTnLst>
                    </p:cTn>
                  </p:par>
                </p:childTnLst>
              </p:cTn>
              <p:nextCondLst>
                <p:cond evt="onClick" delay="0">
                  <p:tgtEl>
                    <p:spTgt spid="102"/>
                  </p:tgtEl>
                </p:cond>
              </p:nextCondLst>
            </p:seq>
            <p:seq concurrent="1" nextAc="seek">
              <p:cTn id="410" restart="whenNotActive" fill="hold" evtFilter="cancelBubble" nodeType="interactiveSeq">
                <p:stCondLst>
                  <p:cond evt="onClick" delay="0">
                    <p:tgtEl>
                      <p:spTgt spid="24"/>
                    </p:tgtEl>
                  </p:cond>
                </p:stCondLst>
                <p:endSync evt="end" delay="0">
                  <p:rtn val="all"/>
                </p:endSync>
                <p:childTnLst>
                  <p:par>
                    <p:cTn id="411" fill="hold">
                      <p:stCondLst>
                        <p:cond delay="0"/>
                      </p:stCondLst>
                      <p:childTnLst>
                        <p:par>
                          <p:cTn id="412" fill="hold">
                            <p:stCondLst>
                              <p:cond delay="0"/>
                            </p:stCondLst>
                            <p:childTnLst>
                              <p:par>
                                <p:cTn id="413" presetID="53" presetClass="entr" presetSubtype="16" fill="hold" grpId="0" nodeType="withEffect">
                                  <p:stCondLst>
                                    <p:cond delay="0"/>
                                  </p:stCondLst>
                                  <p:childTnLst>
                                    <p:set>
                                      <p:cBhvr>
                                        <p:cTn id="414" dur="1" fill="hold">
                                          <p:stCondLst>
                                            <p:cond delay="0"/>
                                          </p:stCondLst>
                                        </p:cTn>
                                        <p:tgtEl>
                                          <p:spTgt spid="196"/>
                                        </p:tgtEl>
                                        <p:attrNameLst>
                                          <p:attrName>style.visibility</p:attrName>
                                        </p:attrNameLst>
                                      </p:cBhvr>
                                      <p:to>
                                        <p:strVal val="visible"/>
                                      </p:to>
                                    </p:set>
                                    <p:anim calcmode="lin" valueType="num">
                                      <p:cBhvr>
                                        <p:cTn id="415" dur="500" fill="hold"/>
                                        <p:tgtEl>
                                          <p:spTgt spid="196"/>
                                        </p:tgtEl>
                                        <p:attrNameLst>
                                          <p:attrName>ppt_w</p:attrName>
                                        </p:attrNameLst>
                                      </p:cBhvr>
                                      <p:tavLst>
                                        <p:tav tm="0">
                                          <p:val>
                                            <p:fltVal val="0"/>
                                          </p:val>
                                        </p:tav>
                                        <p:tav tm="100000">
                                          <p:val>
                                            <p:strVal val="#ppt_w"/>
                                          </p:val>
                                        </p:tav>
                                      </p:tavLst>
                                    </p:anim>
                                    <p:anim calcmode="lin" valueType="num">
                                      <p:cBhvr>
                                        <p:cTn id="416" dur="500" fill="hold"/>
                                        <p:tgtEl>
                                          <p:spTgt spid="196"/>
                                        </p:tgtEl>
                                        <p:attrNameLst>
                                          <p:attrName>ppt_h</p:attrName>
                                        </p:attrNameLst>
                                      </p:cBhvr>
                                      <p:tavLst>
                                        <p:tav tm="0">
                                          <p:val>
                                            <p:fltVal val="0"/>
                                          </p:val>
                                        </p:tav>
                                        <p:tav tm="100000">
                                          <p:val>
                                            <p:strVal val="#ppt_h"/>
                                          </p:val>
                                        </p:tav>
                                      </p:tavLst>
                                    </p:anim>
                                    <p:animEffect transition="in" filter="fade">
                                      <p:cBhvr>
                                        <p:cTn id="417" dur="500"/>
                                        <p:tgtEl>
                                          <p:spTgt spid="196"/>
                                        </p:tgtEl>
                                      </p:cBhvr>
                                    </p:animEffect>
                                  </p:childTnLst>
                                  <p:subTnLst>
                                    <p:audio>
                                      <p:cMediaNode>
                                        <p:cTn display="0" masterRel="sameClick">
                                          <p:stCondLst>
                                            <p:cond evt="begin" delay="0">
                                              <p:tn val="413"/>
                                            </p:cond>
                                          </p:stCondLst>
                                          <p:endCondLst>
                                            <p:cond evt="onStopAudio" delay="0">
                                              <p:tgtEl>
                                                <p:sldTgt/>
                                              </p:tgtEl>
                                            </p:cond>
                                          </p:endCondLst>
                                        </p:cTn>
                                        <p:tgtEl>
                                          <p:sndTgt r:embed="rId3" name="Bling.wav"/>
                                        </p:tgtEl>
                                      </p:cMediaNode>
                                    </p:audio>
                                  </p:subTnLst>
                                </p:cTn>
                              </p:par>
                              <p:par>
                                <p:cTn id="418" presetID="26" presetClass="emph" presetSubtype="0" fill="hold" grpId="1" nodeType="withEffect">
                                  <p:stCondLst>
                                    <p:cond delay="500"/>
                                  </p:stCondLst>
                                  <p:childTnLst>
                                    <p:animEffect transition="out" filter="fade">
                                      <p:cBhvr>
                                        <p:cTn id="419" dur="500" tmFilter="0, 0; .2, .5; .8, .5; 1, 0"/>
                                        <p:tgtEl>
                                          <p:spTgt spid="196"/>
                                        </p:tgtEl>
                                      </p:cBhvr>
                                    </p:animEffect>
                                    <p:animScale>
                                      <p:cBhvr>
                                        <p:cTn id="420" dur="250" autoRev="1" fill="hold"/>
                                        <p:tgtEl>
                                          <p:spTgt spid="196"/>
                                        </p:tgtEl>
                                      </p:cBhvr>
                                      <p:by x="105000" y="105000"/>
                                    </p:animScale>
                                  </p:childTnLst>
                                </p:cTn>
                              </p:par>
                              <p:par>
                                <p:cTn id="421" presetID="53" presetClass="entr" presetSubtype="16" fill="hold" grpId="0" nodeType="withEffect">
                                  <p:stCondLst>
                                    <p:cond delay="0"/>
                                  </p:stCondLst>
                                  <p:childTnLst>
                                    <p:set>
                                      <p:cBhvr>
                                        <p:cTn id="422" dur="1" fill="hold">
                                          <p:stCondLst>
                                            <p:cond delay="0"/>
                                          </p:stCondLst>
                                        </p:cTn>
                                        <p:tgtEl>
                                          <p:spTgt spid="198"/>
                                        </p:tgtEl>
                                        <p:attrNameLst>
                                          <p:attrName>style.visibility</p:attrName>
                                        </p:attrNameLst>
                                      </p:cBhvr>
                                      <p:to>
                                        <p:strVal val="visible"/>
                                      </p:to>
                                    </p:set>
                                    <p:anim calcmode="lin" valueType="num">
                                      <p:cBhvr>
                                        <p:cTn id="423" dur="500" fill="hold"/>
                                        <p:tgtEl>
                                          <p:spTgt spid="198"/>
                                        </p:tgtEl>
                                        <p:attrNameLst>
                                          <p:attrName>ppt_w</p:attrName>
                                        </p:attrNameLst>
                                      </p:cBhvr>
                                      <p:tavLst>
                                        <p:tav tm="0">
                                          <p:val>
                                            <p:fltVal val="0"/>
                                          </p:val>
                                        </p:tav>
                                        <p:tav tm="100000">
                                          <p:val>
                                            <p:strVal val="#ppt_w"/>
                                          </p:val>
                                        </p:tav>
                                      </p:tavLst>
                                    </p:anim>
                                    <p:anim calcmode="lin" valueType="num">
                                      <p:cBhvr>
                                        <p:cTn id="424" dur="500" fill="hold"/>
                                        <p:tgtEl>
                                          <p:spTgt spid="198"/>
                                        </p:tgtEl>
                                        <p:attrNameLst>
                                          <p:attrName>ppt_h</p:attrName>
                                        </p:attrNameLst>
                                      </p:cBhvr>
                                      <p:tavLst>
                                        <p:tav tm="0">
                                          <p:val>
                                            <p:fltVal val="0"/>
                                          </p:val>
                                        </p:tav>
                                        <p:tav tm="100000">
                                          <p:val>
                                            <p:strVal val="#ppt_h"/>
                                          </p:val>
                                        </p:tav>
                                      </p:tavLst>
                                    </p:anim>
                                    <p:animEffect transition="in" filter="fade">
                                      <p:cBhvr>
                                        <p:cTn id="425" dur="500"/>
                                        <p:tgtEl>
                                          <p:spTgt spid="198"/>
                                        </p:tgtEl>
                                      </p:cBhvr>
                                    </p:animEffect>
                                  </p:childTnLst>
                                  <p:subTnLst>
                                    <p:audio>
                                      <p:cMediaNode>
                                        <p:cTn display="0" masterRel="sameClick">
                                          <p:stCondLst>
                                            <p:cond evt="begin" delay="0">
                                              <p:tn val="421"/>
                                            </p:cond>
                                          </p:stCondLst>
                                          <p:endCondLst>
                                            <p:cond evt="onStopAudio" delay="0">
                                              <p:tgtEl>
                                                <p:sldTgt/>
                                              </p:tgtEl>
                                            </p:cond>
                                          </p:endCondLst>
                                        </p:cTn>
                                        <p:tgtEl>
                                          <p:sndTgt r:embed="rId3" name="Bling.wav"/>
                                        </p:tgtEl>
                                      </p:cMediaNode>
                                    </p:audio>
                                  </p:subTnLst>
                                </p:cTn>
                              </p:par>
                              <p:par>
                                <p:cTn id="426" presetID="26" presetClass="emph" presetSubtype="0" fill="hold" grpId="1" nodeType="withEffect">
                                  <p:stCondLst>
                                    <p:cond delay="500"/>
                                  </p:stCondLst>
                                  <p:childTnLst>
                                    <p:animEffect transition="out" filter="fade">
                                      <p:cBhvr>
                                        <p:cTn id="427" dur="500" tmFilter="0, 0; .2, .5; .8, .5; 1, 0"/>
                                        <p:tgtEl>
                                          <p:spTgt spid="198"/>
                                        </p:tgtEl>
                                      </p:cBhvr>
                                    </p:animEffect>
                                    <p:animScale>
                                      <p:cBhvr>
                                        <p:cTn id="428" dur="250" autoRev="1" fill="hold"/>
                                        <p:tgtEl>
                                          <p:spTgt spid="198"/>
                                        </p:tgtEl>
                                      </p:cBhvr>
                                      <p:by x="105000" y="105000"/>
                                    </p:animScale>
                                  </p:childTnLst>
                                </p:cTn>
                              </p:par>
                              <p:par>
                                <p:cTn id="429" presetID="53" presetClass="entr" presetSubtype="16" fill="hold" grpId="0" nodeType="withEffect">
                                  <p:stCondLst>
                                    <p:cond delay="0"/>
                                  </p:stCondLst>
                                  <p:childTnLst>
                                    <p:set>
                                      <p:cBhvr>
                                        <p:cTn id="430" dur="1" fill="hold">
                                          <p:stCondLst>
                                            <p:cond delay="0"/>
                                          </p:stCondLst>
                                        </p:cTn>
                                        <p:tgtEl>
                                          <p:spTgt spid="214"/>
                                        </p:tgtEl>
                                        <p:attrNameLst>
                                          <p:attrName>style.visibility</p:attrName>
                                        </p:attrNameLst>
                                      </p:cBhvr>
                                      <p:to>
                                        <p:strVal val="visible"/>
                                      </p:to>
                                    </p:set>
                                    <p:anim calcmode="lin" valueType="num">
                                      <p:cBhvr>
                                        <p:cTn id="431" dur="500" fill="hold"/>
                                        <p:tgtEl>
                                          <p:spTgt spid="214"/>
                                        </p:tgtEl>
                                        <p:attrNameLst>
                                          <p:attrName>ppt_w</p:attrName>
                                        </p:attrNameLst>
                                      </p:cBhvr>
                                      <p:tavLst>
                                        <p:tav tm="0">
                                          <p:val>
                                            <p:fltVal val="0"/>
                                          </p:val>
                                        </p:tav>
                                        <p:tav tm="100000">
                                          <p:val>
                                            <p:strVal val="#ppt_w"/>
                                          </p:val>
                                        </p:tav>
                                      </p:tavLst>
                                    </p:anim>
                                    <p:anim calcmode="lin" valueType="num">
                                      <p:cBhvr>
                                        <p:cTn id="432" dur="500" fill="hold"/>
                                        <p:tgtEl>
                                          <p:spTgt spid="214"/>
                                        </p:tgtEl>
                                        <p:attrNameLst>
                                          <p:attrName>ppt_h</p:attrName>
                                        </p:attrNameLst>
                                      </p:cBhvr>
                                      <p:tavLst>
                                        <p:tav tm="0">
                                          <p:val>
                                            <p:fltVal val="0"/>
                                          </p:val>
                                        </p:tav>
                                        <p:tav tm="100000">
                                          <p:val>
                                            <p:strVal val="#ppt_h"/>
                                          </p:val>
                                        </p:tav>
                                      </p:tavLst>
                                    </p:anim>
                                    <p:animEffect transition="in" filter="fade">
                                      <p:cBhvr>
                                        <p:cTn id="433" dur="500"/>
                                        <p:tgtEl>
                                          <p:spTgt spid="214"/>
                                        </p:tgtEl>
                                      </p:cBhvr>
                                    </p:animEffect>
                                  </p:childTnLst>
                                  <p:subTnLst>
                                    <p:audio>
                                      <p:cMediaNode>
                                        <p:cTn display="0" masterRel="sameClick">
                                          <p:stCondLst>
                                            <p:cond evt="begin" delay="0">
                                              <p:tn val="429"/>
                                            </p:cond>
                                          </p:stCondLst>
                                          <p:endCondLst>
                                            <p:cond evt="onStopAudio" delay="0">
                                              <p:tgtEl>
                                                <p:sldTgt/>
                                              </p:tgtEl>
                                            </p:cond>
                                          </p:endCondLst>
                                        </p:cTn>
                                        <p:tgtEl>
                                          <p:sndTgt r:embed="rId3" name="Bling.wav"/>
                                        </p:tgtEl>
                                      </p:cMediaNode>
                                    </p:audio>
                                  </p:subTnLst>
                                </p:cTn>
                              </p:par>
                              <p:par>
                                <p:cTn id="434" presetID="26" presetClass="emph" presetSubtype="0" fill="hold" grpId="1" nodeType="withEffect">
                                  <p:stCondLst>
                                    <p:cond delay="500"/>
                                  </p:stCondLst>
                                  <p:childTnLst>
                                    <p:animEffect transition="out" filter="fade">
                                      <p:cBhvr>
                                        <p:cTn id="435" dur="500" tmFilter="0, 0; .2, .5; .8, .5; 1, 0"/>
                                        <p:tgtEl>
                                          <p:spTgt spid="214"/>
                                        </p:tgtEl>
                                      </p:cBhvr>
                                    </p:animEffect>
                                    <p:animScale>
                                      <p:cBhvr>
                                        <p:cTn id="436" dur="250" autoRev="1" fill="hold"/>
                                        <p:tgtEl>
                                          <p:spTgt spid="214"/>
                                        </p:tgtEl>
                                      </p:cBhvr>
                                      <p:by x="105000" y="105000"/>
                                    </p:animScale>
                                  </p:childTnLst>
                                </p:cTn>
                              </p:par>
                              <p:par>
                                <p:cTn id="437" presetID="53" presetClass="entr" presetSubtype="16" fill="hold" grpId="0" nodeType="withEffect">
                                  <p:stCondLst>
                                    <p:cond delay="0"/>
                                  </p:stCondLst>
                                  <p:childTnLst>
                                    <p:set>
                                      <p:cBhvr>
                                        <p:cTn id="438" dur="1" fill="hold">
                                          <p:stCondLst>
                                            <p:cond delay="0"/>
                                          </p:stCondLst>
                                        </p:cTn>
                                        <p:tgtEl>
                                          <p:spTgt spid="218"/>
                                        </p:tgtEl>
                                        <p:attrNameLst>
                                          <p:attrName>style.visibility</p:attrName>
                                        </p:attrNameLst>
                                      </p:cBhvr>
                                      <p:to>
                                        <p:strVal val="visible"/>
                                      </p:to>
                                    </p:set>
                                    <p:anim calcmode="lin" valueType="num">
                                      <p:cBhvr>
                                        <p:cTn id="439" dur="500" fill="hold"/>
                                        <p:tgtEl>
                                          <p:spTgt spid="218"/>
                                        </p:tgtEl>
                                        <p:attrNameLst>
                                          <p:attrName>ppt_w</p:attrName>
                                        </p:attrNameLst>
                                      </p:cBhvr>
                                      <p:tavLst>
                                        <p:tav tm="0">
                                          <p:val>
                                            <p:fltVal val="0"/>
                                          </p:val>
                                        </p:tav>
                                        <p:tav tm="100000">
                                          <p:val>
                                            <p:strVal val="#ppt_w"/>
                                          </p:val>
                                        </p:tav>
                                      </p:tavLst>
                                    </p:anim>
                                    <p:anim calcmode="lin" valueType="num">
                                      <p:cBhvr>
                                        <p:cTn id="440" dur="500" fill="hold"/>
                                        <p:tgtEl>
                                          <p:spTgt spid="218"/>
                                        </p:tgtEl>
                                        <p:attrNameLst>
                                          <p:attrName>ppt_h</p:attrName>
                                        </p:attrNameLst>
                                      </p:cBhvr>
                                      <p:tavLst>
                                        <p:tav tm="0">
                                          <p:val>
                                            <p:fltVal val="0"/>
                                          </p:val>
                                        </p:tav>
                                        <p:tav tm="100000">
                                          <p:val>
                                            <p:strVal val="#ppt_h"/>
                                          </p:val>
                                        </p:tav>
                                      </p:tavLst>
                                    </p:anim>
                                    <p:animEffect transition="in" filter="fade">
                                      <p:cBhvr>
                                        <p:cTn id="441" dur="500"/>
                                        <p:tgtEl>
                                          <p:spTgt spid="218"/>
                                        </p:tgtEl>
                                      </p:cBhvr>
                                    </p:animEffect>
                                  </p:childTnLst>
                                  <p:subTnLst>
                                    <p:audio>
                                      <p:cMediaNode>
                                        <p:cTn display="0" masterRel="sameClick">
                                          <p:stCondLst>
                                            <p:cond evt="begin" delay="0">
                                              <p:tn val="437"/>
                                            </p:cond>
                                          </p:stCondLst>
                                          <p:endCondLst>
                                            <p:cond evt="onStopAudio" delay="0">
                                              <p:tgtEl>
                                                <p:sldTgt/>
                                              </p:tgtEl>
                                            </p:cond>
                                          </p:endCondLst>
                                        </p:cTn>
                                        <p:tgtEl>
                                          <p:sndTgt r:embed="rId3" name="Bling.wav"/>
                                        </p:tgtEl>
                                      </p:cMediaNode>
                                    </p:audio>
                                  </p:subTnLst>
                                </p:cTn>
                              </p:par>
                              <p:par>
                                <p:cTn id="442" presetID="26" presetClass="emph" presetSubtype="0" fill="hold" grpId="1" nodeType="withEffect">
                                  <p:stCondLst>
                                    <p:cond delay="500"/>
                                  </p:stCondLst>
                                  <p:childTnLst>
                                    <p:animEffect transition="out" filter="fade">
                                      <p:cBhvr>
                                        <p:cTn id="443" dur="500" tmFilter="0, 0; .2, .5; .8, .5; 1, 0"/>
                                        <p:tgtEl>
                                          <p:spTgt spid="218"/>
                                        </p:tgtEl>
                                      </p:cBhvr>
                                    </p:animEffect>
                                    <p:animScale>
                                      <p:cBhvr>
                                        <p:cTn id="444" dur="250" autoRev="1" fill="hold"/>
                                        <p:tgtEl>
                                          <p:spTgt spid="218"/>
                                        </p:tgtEl>
                                      </p:cBhvr>
                                      <p:by x="105000" y="105000"/>
                                    </p:animScale>
                                  </p:childTnLst>
                                </p:cTn>
                              </p:par>
                              <p:par>
                                <p:cTn id="445" presetID="53" presetClass="entr" presetSubtype="16" fill="hold" grpId="0" nodeType="withEffect">
                                  <p:stCondLst>
                                    <p:cond delay="0"/>
                                  </p:stCondLst>
                                  <p:childTnLst>
                                    <p:set>
                                      <p:cBhvr>
                                        <p:cTn id="446" dur="1" fill="hold">
                                          <p:stCondLst>
                                            <p:cond delay="0"/>
                                          </p:stCondLst>
                                        </p:cTn>
                                        <p:tgtEl>
                                          <p:spTgt spid="217"/>
                                        </p:tgtEl>
                                        <p:attrNameLst>
                                          <p:attrName>style.visibility</p:attrName>
                                        </p:attrNameLst>
                                      </p:cBhvr>
                                      <p:to>
                                        <p:strVal val="visible"/>
                                      </p:to>
                                    </p:set>
                                    <p:anim calcmode="lin" valueType="num">
                                      <p:cBhvr>
                                        <p:cTn id="447" dur="500" fill="hold"/>
                                        <p:tgtEl>
                                          <p:spTgt spid="217"/>
                                        </p:tgtEl>
                                        <p:attrNameLst>
                                          <p:attrName>ppt_w</p:attrName>
                                        </p:attrNameLst>
                                      </p:cBhvr>
                                      <p:tavLst>
                                        <p:tav tm="0">
                                          <p:val>
                                            <p:fltVal val="0"/>
                                          </p:val>
                                        </p:tav>
                                        <p:tav tm="100000">
                                          <p:val>
                                            <p:strVal val="#ppt_w"/>
                                          </p:val>
                                        </p:tav>
                                      </p:tavLst>
                                    </p:anim>
                                    <p:anim calcmode="lin" valueType="num">
                                      <p:cBhvr>
                                        <p:cTn id="448" dur="500" fill="hold"/>
                                        <p:tgtEl>
                                          <p:spTgt spid="217"/>
                                        </p:tgtEl>
                                        <p:attrNameLst>
                                          <p:attrName>ppt_h</p:attrName>
                                        </p:attrNameLst>
                                      </p:cBhvr>
                                      <p:tavLst>
                                        <p:tav tm="0">
                                          <p:val>
                                            <p:fltVal val="0"/>
                                          </p:val>
                                        </p:tav>
                                        <p:tav tm="100000">
                                          <p:val>
                                            <p:strVal val="#ppt_h"/>
                                          </p:val>
                                        </p:tav>
                                      </p:tavLst>
                                    </p:anim>
                                    <p:animEffect transition="in" filter="fade">
                                      <p:cBhvr>
                                        <p:cTn id="449" dur="500"/>
                                        <p:tgtEl>
                                          <p:spTgt spid="217"/>
                                        </p:tgtEl>
                                      </p:cBhvr>
                                    </p:animEffect>
                                  </p:childTnLst>
                                  <p:subTnLst>
                                    <p:audio>
                                      <p:cMediaNode>
                                        <p:cTn display="0" masterRel="sameClick">
                                          <p:stCondLst>
                                            <p:cond evt="begin" delay="0">
                                              <p:tn val="445"/>
                                            </p:cond>
                                          </p:stCondLst>
                                          <p:endCondLst>
                                            <p:cond evt="onStopAudio" delay="0">
                                              <p:tgtEl>
                                                <p:sldTgt/>
                                              </p:tgtEl>
                                            </p:cond>
                                          </p:endCondLst>
                                        </p:cTn>
                                        <p:tgtEl>
                                          <p:sndTgt r:embed="rId3" name="Bling.wav"/>
                                        </p:tgtEl>
                                      </p:cMediaNode>
                                    </p:audio>
                                  </p:subTnLst>
                                </p:cTn>
                              </p:par>
                              <p:par>
                                <p:cTn id="450" presetID="26" presetClass="emph" presetSubtype="0" fill="hold" grpId="1" nodeType="withEffect">
                                  <p:stCondLst>
                                    <p:cond delay="500"/>
                                  </p:stCondLst>
                                  <p:childTnLst>
                                    <p:animEffect transition="out" filter="fade">
                                      <p:cBhvr>
                                        <p:cTn id="451" dur="500" tmFilter="0, 0; .2, .5; .8, .5; 1, 0"/>
                                        <p:tgtEl>
                                          <p:spTgt spid="217"/>
                                        </p:tgtEl>
                                      </p:cBhvr>
                                    </p:animEffect>
                                    <p:animScale>
                                      <p:cBhvr>
                                        <p:cTn id="452" dur="250" autoRev="1" fill="hold"/>
                                        <p:tgtEl>
                                          <p:spTgt spid="217"/>
                                        </p:tgtEl>
                                      </p:cBhvr>
                                      <p:by x="105000" y="105000"/>
                                    </p:animScale>
                                  </p:childTnLst>
                                </p:cTn>
                              </p:par>
                              <p:par>
                                <p:cTn id="453" presetID="53" presetClass="entr" presetSubtype="16" fill="hold" grpId="0" nodeType="withEffect">
                                  <p:stCondLst>
                                    <p:cond delay="0"/>
                                  </p:stCondLst>
                                  <p:childTnLst>
                                    <p:set>
                                      <p:cBhvr>
                                        <p:cTn id="454" dur="1" fill="hold">
                                          <p:stCondLst>
                                            <p:cond delay="0"/>
                                          </p:stCondLst>
                                        </p:cTn>
                                        <p:tgtEl>
                                          <p:spTgt spid="220"/>
                                        </p:tgtEl>
                                        <p:attrNameLst>
                                          <p:attrName>style.visibility</p:attrName>
                                        </p:attrNameLst>
                                      </p:cBhvr>
                                      <p:to>
                                        <p:strVal val="visible"/>
                                      </p:to>
                                    </p:set>
                                    <p:anim calcmode="lin" valueType="num">
                                      <p:cBhvr>
                                        <p:cTn id="455" dur="500" fill="hold"/>
                                        <p:tgtEl>
                                          <p:spTgt spid="220"/>
                                        </p:tgtEl>
                                        <p:attrNameLst>
                                          <p:attrName>ppt_w</p:attrName>
                                        </p:attrNameLst>
                                      </p:cBhvr>
                                      <p:tavLst>
                                        <p:tav tm="0">
                                          <p:val>
                                            <p:fltVal val="0"/>
                                          </p:val>
                                        </p:tav>
                                        <p:tav tm="100000">
                                          <p:val>
                                            <p:strVal val="#ppt_w"/>
                                          </p:val>
                                        </p:tav>
                                      </p:tavLst>
                                    </p:anim>
                                    <p:anim calcmode="lin" valueType="num">
                                      <p:cBhvr>
                                        <p:cTn id="456" dur="500" fill="hold"/>
                                        <p:tgtEl>
                                          <p:spTgt spid="220"/>
                                        </p:tgtEl>
                                        <p:attrNameLst>
                                          <p:attrName>ppt_h</p:attrName>
                                        </p:attrNameLst>
                                      </p:cBhvr>
                                      <p:tavLst>
                                        <p:tav tm="0">
                                          <p:val>
                                            <p:fltVal val="0"/>
                                          </p:val>
                                        </p:tav>
                                        <p:tav tm="100000">
                                          <p:val>
                                            <p:strVal val="#ppt_h"/>
                                          </p:val>
                                        </p:tav>
                                      </p:tavLst>
                                    </p:anim>
                                    <p:animEffect transition="in" filter="fade">
                                      <p:cBhvr>
                                        <p:cTn id="457" dur="500"/>
                                        <p:tgtEl>
                                          <p:spTgt spid="220"/>
                                        </p:tgtEl>
                                      </p:cBhvr>
                                    </p:animEffect>
                                  </p:childTnLst>
                                  <p:subTnLst>
                                    <p:audio>
                                      <p:cMediaNode>
                                        <p:cTn display="0" masterRel="sameClick">
                                          <p:stCondLst>
                                            <p:cond evt="begin" delay="0">
                                              <p:tn val="453"/>
                                            </p:cond>
                                          </p:stCondLst>
                                          <p:endCondLst>
                                            <p:cond evt="onStopAudio" delay="0">
                                              <p:tgtEl>
                                                <p:sldTgt/>
                                              </p:tgtEl>
                                            </p:cond>
                                          </p:endCondLst>
                                        </p:cTn>
                                        <p:tgtEl>
                                          <p:sndTgt r:embed="rId3" name="Bling.wav"/>
                                        </p:tgtEl>
                                      </p:cMediaNode>
                                    </p:audio>
                                  </p:subTnLst>
                                </p:cTn>
                              </p:par>
                              <p:par>
                                <p:cTn id="458" presetID="26" presetClass="emph" presetSubtype="0" fill="hold" grpId="1" nodeType="withEffect">
                                  <p:stCondLst>
                                    <p:cond delay="500"/>
                                  </p:stCondLst>
                                  <p:childTnLst>
                                    <p:animEffect transition="out" filter="fade">
                                      <p:cBhvr>
                                        <p:cTn id="459" dur="500" tmFilter="0, 0; .2, .5; .8, .5; 1, 0"/>
                                        <p:tgtEl>
                                          <p:spTgt spid="220"/>
                                        </p:tgtEl>
                                      </p:cBhvr>
                                    </p:animEffect>
                                    <p:animScale>
                                      <p:cBhvr>
                                        <p:cTn id="460" dur="250" autoRev="1" fill="hold"/>
                                        <p:tgtEl>
                                          <p:spTgt spid="220"/>
                                        </p:tgtEl>
                                      </p:cBhvr>
                                      <p:by x="105000" y="105000"/>
                                    </p:animScale>
                                  </p:childTnLst>
                                </p:cTn>
                              </p:par>
                              <p:par>
                                <p:cTn id="461" presetID="53" presetClass="entr" presetSubtype="16" fill="hold" grpId="0" nodeType="withEffect">
                                  <p:stCondLst>
                                    <p:cond delay="0"/>
                                  </p:stCondLst>
                                  <p:childTnLst>
                                    <p:set>
                                      <p:cBhvr>
                                        <p:cTn id="462" dur="1" fill="hold">
                                          <p:stCondLst>
                                            <p:cond delay="0"/>
                                          </p:stCondLst>
                                        </p:cTn>
                                        <p:tgtEl>
                                          <p:spTgt spid="207"/>
                                        </p:tgtEl>
                                        <p:attrNameLst>
                                          <p:attrName>style.visibility</p:attrName>
                                        </p:attrNameLst>
                                      </p:cBhvr>
                                      <p:to>
                                        <p:strVal val="visible"/>
                                      </p:to>
                                    </p:set>
                                    <p:anim calcmode="lin" valueType="num">
                                      <p:cBhvr>
                                        <p:cTn id="463" dur="500" fill="hold"/>
                                        <p:tgtEl>
                                          <p:spTgt spid="207"/>
                                        </p:tgtEl>
                                        <p:attrNameLst>
                                          <p:attrName>ppt_w</p:attrName>
                                        </p:attrNameLst>
                                      </p:cBhvr>
                                      <p:tavLst>
                                        <p:tav tm="0">
                                          <p:val>
                                            <p:fltVal val="0"/>
                                          </p:val>
                                        </p:tav>
                                        <p:tav tm="100000">
                                          <p:val>
                                            <p:strVal val="#ppt_w"/>
                                          </p:val>
                                        </p:tav>
                                      </p:tavLst>
                                    </p:anim>
                                    <p:anim calcmode="lin" valueType="num">
                                      <p:cBhvr>
                                        <p:cTn id="464" dur="500" fill="hold"/>
                                        <p:tgtEl>
                                          <p:spTgt spid="207"/>
                                        </p:tgtEl>
                                        <p:attrNameLst>
                                          <p:attrName>ppt_h</p:attrName>
                                        </p:attrNameLst>
                                      </p:cBhvr>
                                      <p:tavLst>
                                        <p:tav tm="0">
                                          <p:val>
                                            <p:fltVal val="0"/>
                                          </p:val>
                                        </p:tav>
                                        <p:tav tm="100000">
                                          <p:val>
                                            <p:strVal val="#ppt_h"/>
                                          </p:val>
                                        </p:tav>
                                      </p:tavLst>
                                    </p:anim>
                                    <p:animEffect transition="in" filter="fade">
                                      <p:cBhvr>
                                        <p:cTn id="465" dur="500"/>
                                        <p:tgtEl>
                                          <p:spTgt spid="207"/>
                                        </p:tgtEl>
                                      </p:cBhvr>
                                    </p:animEffect>
                                  </p:childTnLst>
                                  <p:subTnLst>
                                    <p:audio>
                                      <p:cMediaNode>
                                        <p:cTn display="0" masterRel="sameClick">
                                          <p:stCondLst>
                                            <p:cond evt="begin" delay="0">
                                              <p:tn val="461"/>
                                            </p:cond>
                                          </p:stCondLst>
                                          <p:endCondLst>
                                            <p:cond evt="onStopAudio" delay="0">
                                              <p:tgtEl>
                                                <p:sldTgt/>
                                              </p:tgtEl>
                                            </p:cond>
                                          </p:endCondLst>
                                        </p:cTn>
                                        <p:tgtEl>
                                          <p:sndTgt r:embed="rId3" name="Bling.wav"/>
                                        </p:tgtEl>
                                      </p:cMediaNode>
                                    </p:audio>
                                  </p:subTnLst>
                                </p:cTn>
                              </p:par>
                              <p:par>
                                <p:cTn id="466" presetID="26" presetClass="emph" presetSubtype="0" fill="hold" grpId="1" nodeType="withEffect">
                                  <p:stCondLst>
                                    <p:cond delay="500"/>
                                  </p:stCondLst>
                                  <p:childTnLst>
                                    <p:animEffect transition="out" filter="fade">
                                      <p:cBhvr>
                                        <p:cTn id="467" dur="500" tmFilter="0, 0; .2, .5; .8, .5; 1, 0"/>
                                        <p:tgtEl>
                                          <p:spTgt spid="207"/>
                                        </p:tgtEl>
                                      </p:cBhvr>
                                    </p:animEffect>
                                    <p:animScale>
                                      <p:cBhvr>
                                        <p:cTn id="468" dur="250" autoRev="1" fill="hold"/>
                                        <p:tgtEl>
                                          <p:spTgt spid="207"/>
                                        </p:tgtEl>
                                      </p:cBhvr>
                                      <p:by x="105000" y="105000"/>
                                    </p:animScale>
                                  </p:childTnLst>
                                </p:cTn>
                              </p:par>
                              <p:par>
                                <p:cTn id="469" presetID="53" presetClass="entr" presetSubtype="16" fill="hold" grpId="0" nodeType="withEffect">
                                  <p:stCondLst>
                                    <p:cond delay="0"/>
                                  </p:stCondLst>
                                  <p:childTnLst>
                                    <p:set>
                                      <p:cBhvr>
                                        <p:cTn id="470" dur="1" fill="hold">
                                          <p:stCondLst>
                                            <p:cond delay="0"/>
                                          </p:stCondLst>
                                        </p:cTn>
                                        <p:tgtEl>
                                          <p:spTgt spid="84"/>
                                        </p:tgtEl>
                                        <p:attrNameLst>
                                          <p:attrName>style.visibility</p:attrName>
                                        </p:attrNameLst>
                                      </p:cBhvr>
                                      <p:to>
                                        <p:strVal val="visible"/>
                                      </p:to>
                                    </p:set>
                                    <p:anim calcmode="lin" valueType="num">
                                      <p:cBhvr>
                                        <p:cTn id="471" dur="500" fill="hold"/>
                                        <p:tgtEl>
                                          <p:spTgt spid="84"/>
                                        </p:tgtEl>
                                        <p:attrNameLst>
                                          <p:attrName>ppt_w</p:attrName>
                                        </p:attrNameLst>
                                      </p:cBhvr>
                                      <p:tavLst>
                                        <p:tav tm="0">
                                          <p:val>
                                            <p:fltVal val="0"/>
                                          </p:val>
                                        </p:tav>
                                        <p:tav tm="100000">
                                          <p:val>
                                            <p:strVal val="#ppt_w"/>
                                          </p:val>
                                        </p:tav>
                                      </p:tavLst>
                                    </p:anim>
                                    <p:anim calcmode="lin" valueType="num">
                                      <p:cBhvr>
                                        <p:cTn id="472" dur="500" fill="hold"/>
                                        <p:tgtEl>
                                          <p:spTgt spid="84"/>
                                        </p:tgtEl>
                                        <p:attrNameLst>
                                          <p:attrName>ppt_h</p:attrName>
                                        </p:attrNameLst>
                                      </p:cBhvr>
                                      <p:tavLst>
                                        <p:tav tm="0">
                                          <p:val>
                                            <p:fltVal val="0"/>
                                          </p:val>
                                        </p:tav>
                                        <p:tav tm="100000">
                                          <p:val>
                                            <p:strVal val="#ppt_h"/>
                                          </p:val>
                                        </p:tav>
                                      </p:tavLst>
                                    </p:anim>
                                    <p:animEffect transition="in" filter="fade">
                                      <p:cBhvr>
                                        <p:cTn id="473" dur="500"/>
                                        <p:tgtEl>
                                          <p:spTgt spid="84"/>
                                        </p:tgtEl>
                                      </p:cBhvr>
                                    </p:animEffect>
                                  </p:childTnLst>
                                  <p:subTnLst>
                                    <p:audio>
                                      <p:cMediaNode>
                                        <p:cTn display="0" masterRel="sameClick">
                                          <p:stCondLst>
                                            <p:cond evt="begin" delay="0">
                                              <p:tn val="469"/>
                                            </p:cond>
                                          </p:stCondLst>
                                          <p:endCondLst>
                                            <p:cond evt="onStopAudio" delay="0">
                                              <p:tgtEl>
                                                <p:sldTgt/>
                                              </p:tgtEl>
                                            </p:cond>
                                          </p:endCondLst>
                                        </p:cTn>
                                        <p:tgtEl>
                                          <p:sndTgt r:embed="rId3" name="Bling.wav"/>
                                        </p:tgtEl>
                                      </p:cMediaNode>
                                    </p:audio>
                                  </p:subTnLst>
                                </p:cTn>
                              </p:par>
                              <p:par>
                                <p:cTn id="474" presetID="26" presetClass="emph" presetSubtype="0" fill="hold" grpId="1" nodeType="withEffect">
                                  <p:stCondLst>
                                    <p:cond delay="500"/>
                                  </p:stCondLst>
                                  <p:childTnLst>
                                    <p:animEffect transition="out" filter="fade">
                                      <p:cBhvr>
                                        <p:cTn id="475" dur="500" tmFilter="0, 0; .2, .5; .8, .5; 1, 0"/>
                                        <p:tgtEl>
                                          <p:spTgt spid="84"/>
                                        </p:tgtEl>
                                      </p:cBhvr>
                                    </p:animEffect>
                                    <p:animScale>
                                      <p:cBhvr>
                                        <p:cTn id="476" dur="250" autoRev="1" fill="hold"/>
                                        <p:tgtEl>
                                          <p:spTgt spid="84"/>
                                        </p:tgtEl>
                                      </p:cBhvr>
                                      <p:by x="105000" y="105000"/>
                                    </p:animScale>
                                  </p:childTnLst>
                                </p:cTn>
                              </p:par>
                            </p:childTnLst>
                          </p:cTn>
                        </p:par>
                      </p:childTnLst>
                    </p:cTn>
                  </p:par>
                </p:childTnLst>
              </p:cTn>
              <p:nextCondLst>
                <p:cond evt="onClick" delay="0">
                  <p:tgtEl>
                    <p:spTgt spid="24"/>
                  </p:tgtEl>
                </p:cond>
              </p:nextCondLst>
            </p:seq>
          </p:childTnLst>
        </p:cTn>
      </p:par>
    </p:tnLst>
    <p:bldLst>
      <p:bldP spid="2" grpId="0"/>
      <p:bldP spid="2" grpId="1"/>
      <p:bldP spid="56" grpId="0"/>
      <p:bldP spid="56" grpId="1"/>
      <p:bldP spid="69" grpId="0"/>
      <p:bldP spid="69" grpId="1"/>
      <p:bldP spid="70" grpId="0"/>
      <p:bldP spid="70" grpId="1"/>
      <p:bldP spid="65" grpId="0"/>
      <p:bldP spid="65" grpId="1"/>
      <p:bldP spid="66" grpId="0"/>
      <p:bldP spid="66" grpId="1"/>
      <p:bldP spid="84" grpId="0"/>
      <p:bldP spid="84" grpId="1"/>
      <p:bldP spid="77" grpId="0"/>
      <p:bldP spid="77" grpId="1"/>
      <p:bldP spid="112" grpId="0"/>
      <p:bldP spid="112" grpId="1"/>
      <p:bldP spid="114" grpId="0"/>
      <p:bldP spid="114" grpId="1"/>
      <p:bldP spid="118" grpId="0"/>
      <p:bldP spid="118" grpId="1"/>
      <p:bldP spid="134" grpId="0"/>
      <p:bldP spid="134" grpId="1"/>
      <p:bldP spid="161" grpId="0"/>
      <p:bldP spid="161" grpId="1"/>
      <p:bldP spid="237" grpId="0"/>
      <p:bldP spid="237" grpId="1"/>
      <p:bldP spid="245" grpId="0"/>
      <p:bldP spid="245" grpId="1"/>
      <p:bldP spid="190" grpId="0"/>
      <p:bldP spid="190" grpId="1"/>
      <p:bldP spid="192" grpId="0"/>
      <p:bldP spid="192" grpId="1"/>
      <p:bldP spid="194" grpId="0"/>
      <p:bldP spid="194" grpId="1"/>
      <p:bldP spid="196" grpId="0"/>
      <p:bldP spid="196" grpId="1"/>
      <p:bldP spid="198" grpId="0"/>
      <p:bldP spid="198" grpId="1"/>
      <p:bldP spid="239" grpId="0"/>
      <p:bldP spid="239" grpId="1"/>
      <p:bldP spid="242" grpId="0"/>
      <p:bldP spid="242" grpId="1"/>
      <p:bldP spid="248" grpId="0"/>
      <p:bldP spid="248" grpId="1"/>
      <p:bldP spid="252" grpId="0"/>
      <p:bldP spid="252" grpId="1"/>
      <p:bldP spid="167" grpId="0"/>
      <p:bldP spid="167" grpId="1"/>
      <p:bldP spid="163" grpId="0"/>
      <p:bldP spid="163" grpId="1"/>
      <p:bldP spid="162" grpId="0"/>
      <p:bldP spid="162" grpId="1"/>
      <p:bldP spid="176" grpId="0"/>
      <p:bldP spid="176" grpId="1"/>
      <p:bldP spid="133" grpId="0"/>
      <p:bldP spid="133" grpId="1"/>
      <p:bldP spid="160" grpId="0"/>
      <p:bldP spid="160" grpId="1"/>
      <p:bldP spid="186" grpId="0"/>
      <p:bldP spid="186" grpId="1"/>
      <p:bldP spid="200" grpId="0"/>
      <p:bldP spid="200" grpId="1"/>
      <p:bldP spid="210" grpId="0"/>
      <p:bldP spid="210" grpId="1"/>
      <p:bldP spid="214" grpId="0"/>
      <p:bldP spid="214" grpId="1"/>
      <p:bldP spid="217" grpId="0"/>
      <p:bldP spid="217" grpId="1"/>
      <p:bldP spid="218" grpId="0"/>
      <p:bldP spid="218" grpId="1"/>
      <p:bldP spid="220" grpId="0"/>
      <p:bldP spid="220" grpId="1"/>
      <p:bldP spid="224" grpId="0"/>
      <p:bldP spid="224" grpId="1"/>
      <p:bldP spid="230" grpId="0"/>
      <p:bldP spid="230" grpId="1"/>
      <p:bldP spid="177" grpId="0"/>
      <p:bldP spid="177" grpId="1"/>
      <p:bldP spid="181" grpId="0"/>
      <p:bldP spid="181" grpId="1"/>
      <p:bldP spid="207" grpId="0"/>
      <p:bldP spid="20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742130" y="1528905"/>
            <a:ext cx="7041760" cy="100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030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5926" b="1" i="0" u="none" strike="noStrike" kern="1200" cap="none" spc="0" normalizeH="0" baseline="0" noProof="0" dirty="0">
                <a:ln>
                  <a:noFill/>
                </a:ln>
                <a:solidFill>
                  <a:srgbClr val="07443C">
                    <a:lumMod val="75000"/>
                    <a:lumOff val="25000"/>
                  </a:srgbClr>
                </a:solidFill>
                <a:effectLst/>
                <a:uLnTx/>
                <a:uFillTx/>
                <a:latin typeface="Arial"/>
                <a:ea typeface="华文琥珀" panose="02010800040101010101" pitchFamily="2" charset="-122"/>
                <a:cs typeface="+mn-cs"/>
              </a:rPr>
              <a:t>BÀI TẬP CỦNG CỐ</a:t>
            </a:r>
            <a:endParaRPr kumimoji="0" lang="zh-CN" altLang="en-US" sz="5926" b="1" i="0" u="none" strike="noStrike" kern="1200" cap="none" spc="0" normalizeH="0" baseline="0" noProof="0" dirty="0">
              <a:ln>
                <a:noFill/>
              </a:ln>
              <a:solidFill>
                <a:srgbClr val="07443C">
                  <a:lumMod val="75000"/>
                  <a:lumOff val="25000"/>
                </a:srgbClr>
              </a:solidFill>
              <a:effectLst/>
              <a:uLnTx/>
              <a:uFillTx/>
              <a:latin typeface="Arial"/>
              <a:ea typeface="华文琥珀" panose="02010800040101010101" pitchFamily="2" charset="-122"/>
              <a:cs typeface="+mn-cs"/>
            </a:endParaRP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87459" y="1160952"/>
            <a:ext cx="10746171" cy="4700902"/>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1. </a:t>
            </a:r>
            <a:r>
              <a:rPr kumimoji="0" lang="vi-VN" sz="2800" b="1" i="0" u="none" strike="noStrike" kern="1200" cap="none" spc="0" normalizeH="0" baseline="0" noProof="0" dirty="0">
                <a:ln>
                  <a:noFill/>
                </a:ln>
                <a:solidFill>
                  <a:prstClr val="black"/>
                </a:solidFill>
                <a:effectLst/>
                <a:uLnTx/>
                <a:uFillTx/>
                <a:latin typeface="Arial"/>
                <a:ea typeface="宋体" pitchFamily="2" charset="-122"/>
                <a:cs typeface="+mn-cs"/>
              </a:rPr>
              <a:t>Acetone là một hợp chất hữu cơ dùng để làm sạch dụng cụ trong phòng thí nghiệm, tẩy rửa sơn móng tay và là chất đầu của quá trình tổng hợp hữu cơ. Kết quả phân tích nguyên tố của acetone như sau 62,07% C, 27,59% O về khối lượng, còn lại là hydrogen. Phân tử khối của acetone được xác định thông qua phổ khối lượng với peak ion phân tử có giá trị m/z lớn nhất bằng 58. Lập công thức của acetone</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spTree>
    <p:extLst>
      <p:ext uri="{BB962C8B-B14F-4D97-AF65-F5344CB8AC3E}">
        <p14:creationId xmlns:p14="http://schemas.microsoft.com/office/powerpoint/2010/main" val="111986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87459" y="1160952"/>
            <a:ext cx="10746171" cy="802656"/>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1. </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grpSp>
        <p:nvGrpSpPr>
          <p:cNvPr id="13" name="Group 12">
            <a:extLst>
              <a:ext uri="{FF2B5EF4-FFF2-40B4-BE49-F238E27FC236}">
                <a16:creationId xmlns:a16="http://schemas.microsoft.com/office/drawing/2014/main" id="{9A7260DD-9A73-4AF4-98AF-23FE0F8340F2}"/>
              </a:ext>
            </a:extLst>
          </p:cNvPr>
          <p:cNvGrpSpPr/>
          <p:nvPr/>
        </p:nvGrpSpPr>
        <p:grpSpPr>
          <a:xfrm>
            <a:off x="1110194" y="149366"/>
            <a:ext cx="2292649" cy="1011586"/>
            <a:chOff x="1044501" y="3693501"/>
            <a:chExt cx="3096344" cy="1366201"/>
          </a:xfrm>
        </p:grpSpPr>
        <p:sp>
          <p:nvSpPr>
            <p:cNvPr id="11" name="Rectangle: Rounded Corners 10">
              <a:extLst>
                <a:ext uri="{FF2B5EF4-FFF2-40B4-BE49-F238E27FC236}">
                  <a16:creationId xmlns:a16="http://schemas.microsoft.com/office/drawing/2014/main" id="{55FF6A4F-02F2-451D-950F-ABDD33CFEA17}"/>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2449" rtl="0" eaLnBrk="1" fontAlgn="base" latinLnBrk="0" hangingPunct="1">
                <a:lnSpc>
                  <a:spcPct val="100000"/>
                </a:lnSpc>
                <a:spcBef>
                  <a:spcPct val="0"/>
                </a:spcBef>
                <a:spcAft>
                  <a:spcPct val="0"/>
                </a:spcAft>
                <a:buClrTx/>
                <a:buSzTx/>
                <a:buFontTx/>
                <a:buNone/>
                <a:tabLst/>
                <a:defRPr/>
              </a:pPr>
              <a:r>
                <a:rPr kumimoji="0" lang="en-US" sz="3010" b="1" i="0" u="none" strike="noStrike" kern="1200" cap="none" spc="0" normalizeH="0" baseline="0" noProof="0" dirty="0">
                  <a:ln>
                    <a:noFill/>
                  </a:ln>
                  <a:solidFill>
                    <a:prstClr val="black"/>
                  </a:solidFill>
                  <a:effectLst/>
                  <a:uLnTx/>
                  <a:uFillTx/>
                  <a:latin typeface="Arial"/>
                  <a:ea typeface="微软雅黑"/>
                  <a:cs typeface="+mn-cs"/>
                </a:rPr>
                <a:t>   </a:t>
              </a:r>
              <a:r>
                <a:rPr kumimoji="0" lang="vi-VN" sz="3010" b="1" i="0" u="none" strike="noStrike" kern="1200" cap="none" spc="0" normalizeH="0" baseline="0" noProof="0" dirty="0">
                  <a:ln>
                    <a:noFill/>
                  </a:ln>
                  <a:solidFill>
                    <a:prstClr val="black"/>
                  </a:solidFill>
                  <a:effectLst/>
                  <a:uLnTx/>
                  <a:uFillTx/>
                  <a:latin typeface="Arial"/>
                  <a:ea typeface="微软雅黑"/>
                  <a:cs typeface="+mn-cs"/>
                </a:rPr>
                <a:t>Đáp án</a:t>
              </a:r>
              <a:endParaRPr kumimoji="0" lang="en-US" sz="3010" b="1"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818" name="Picture 2">
              <a:extLst>
                <a:ext uri="{FF2B5EF4-FFF2-40B4-BE49-F238E27FC236}">
                  <a16:creationId xmlns:a16="http://schemas.microsoft.com/office/drawing/2014/main" id="{040B7021-467B-43B3-83F2-E7130D3886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D785A7-0DD5-7C42-9CBF-157CCD24244C}"/>
                  </a:ext>
                </a:extLst>
              </p:cNvPr>
              <p:cNvSpPr txBox="1"/>
              <p:nvPr/>
            </p:nvSpPr>
            <p:spPr>
              <a:xfrm>
                <a:off x="2199949" y="1963608"/>
                <a:ext cx="8094425" cy="3528851"/>
              </a:xfrm>
              <a:prstGeom prst="rect">
                <a:avLst/>
              </a:prstGeom>
              <a:noFill/>
            </p:spPr>
            <p:txBody>
              <a:bodyPr wrap="square" rtlCol="0">
                <a:spAutoFit/>
              </a:bodyPr>
              <a:lstStyle/>
              <a:p>
                <a:pPr algn="l"/>
                <a:r>
                  <a:rPr lang="vi-VN" sz="2400" b="0" i="0" dirty="0">
                    <a:solidFill>
                      <a:schemeClr val="tx1"/>
                    </a:solidFill>
                    <a:effectLst/>
                    <a:latin typeface="Arial" panose="020B0604020202020204" pitchFamily="34" charset="0"/>
                    <a:cs typeface="Arial" panose="020B0604020202020204" pitchFamily="34" charset="0"/>
                  </a:rPr>
                  <a:t>Gọi công thức phân tử của acetone là C</a:t>
                </a:r>
                <a:r>
                  <a:rPr lang="vi-VN" sz="2400" b="0" i="0" baseline="-25000" dirty="0">
                    <a:solidFill>
                      <a:schemeClr val="tx1"/>
                    </a:solidFill>
                    <a:effectLst/>
                    <a:latin typeface="Arial" panose="020B0604020202020204" pitchFamily="34" charset="0"/>
                    <a:cs typeface="Arial" panose="020B0604020202020204" pitchFamily="34" charset="0"/>
                  </a:rPr>
                  <a:t>x</a:t>
                </a:r>
                <a:r>
                  <a:rPr lang="vi-VN" sz="2400" b="0" i="0" dirty="0">
                    <a:solidFill>
                      <a:schemeClr val="tx1"/>
                    </a:solidFill>
                    <a:effectLst/>
                    <a:latin typeface="Arial" panose="020B0604020202020204" pitchFamily="34" charset="0"/>
                    <a:cs typeface="Arial" panose="020B0604020202020204" pitchFamily="34" charset="0"/>
                  </a:rPr>
                  <a:t>H</a:t>
                </a:r>
                <a:r>
                  <a:rPr lang="vi-VN" sz="2400" b="0" i="0" baseline="-25000" dirty="0">
                    <a:solidFill>
                      <a:schemeClr val="tx1"/>
                    </a:solidFill>
                    <a:effectLst/>
                    <a:latin typeface="Arial" panose="020B0604020202020204" pitchFamily="34" charset="0"/>
                    <a:cs typeface="Arial" panose="020B0604020202020204" pitchFamily="34" charset="0"/>
                  </a:rPr>
                  <a:t>y</a:t>
                </a:r>
                <a:r>
                  <a:rPr lang="vi-VN" sz="2400" b="0" i="0" dirty="0">
                    <a:solidFill>
                      <a:schemeClr val="tx1"/>
                    </a:solidFill>
                    <a:effectLst/>
                    <a:latin typeface="Arial" panose="020B0604020202020204" pitchFamily="34" charset="0"/>
                    <a:cs typeface="Arial" panose="020B0604020202020204" pitchFamily="34" charset="0"/>
                  </a:rPr>
                  <a:t>O</a:t>
                </a:r>
                <a:r>
                  <a:rPr lang="vi-VN" sz="2400" b="0" i="0" baseline="-25000" dirty="0">
                    <a:solidFill>
                      <a:schemeClr val="tx1"/>
                    </a:solidFill>
                    <a:effectLst/>
                    <a:latin typeface="Arial" panose="020B0604020202020204" pitchFamily="34" charset="0"/>
                    <a:cs typeface="Arial" panose="020B0604020202020204" pitchFamily="34" charset="0"/>
                  </a:rPr>
                  <a:t>z</a:t>
                </a:r>
                <a:endParaRPr lang="vi-VN" sz="2400" b="0" i="0" dirty="0">
                  <a:solidFill>
                    <a:schemeClr val="tx1"/>
                  </a:solidFill>
                  <a:effectLst/>
                  <a:latin typeface="Arial" panose="020B0604020202020204" pitchFamily="34" charset="0"/>
                  <a:cs typeface="Arial" panose="020B0604020202020204" pitchFamily="34" charset="0"/>
                </a:endParaRPr>
              </a:p>
              <a:p>
                <a:pPr algn="l"/>
                <a:r>
                  <a:rPr lang="vi-VN" sz="2400" b="0" i="0" dirty="0">
                    <a:solidFill>
                      <a:schemeClr val="tx1"/>
                    </a:solidFill>
                    <a:effectLst/>
                    <a:latin typeface="Arial" panose="020B0604020202020204" pitchFamily="34" charset="0"/>
                    <a:cs typeface="Arial" panose="020B0604020202020204" pitchFamily="34" charset="0"/>
                  </a:rPr>
                  <a:t> Dựa vào phổ khối lượng nguyên tử, có M</a:t>
                </a:r>
                <a:r>
                  <a:rPr lang="vi-VN" sz="2400" b="0" i="0" baseline="-25000" dirty="0">
                    <a:solidFill>
                      <a:schemeClr val="tx1"/>
                    </a:solidFill>
                    <a:effectLst/>
                    <a:latin typeface="Arial" panose="020B0604020202020204" pitchFamily="34" charset="0"/>
                    <a:cs typeface="Arial" panose="020B0604020202020204" pitchFamily="34" charset="0"/>
                  </a:rPr>
                  <a:t>acetone</a:t>
                </a:r>
                <a:r>
                  <a:rPr lang="vi-VN" sz="2400" b="0" i="0" dirty="0">
                    <a:solidFill>
                      <a:schemeClr val="tx1"/>
                    </a:solidFill>
                    <a:effectLst/>
                    <a:latin typeface="Arial" panose="020B0604020202020204" pitchFamily="34" charset="0"/>
                    <a:cs typeface="Arial" panose="020B0604020202020204" pitchFamily="34" charset="0"/>
                  </a:rPr>
                  <a:t> = 58</a:t>
                </a:r>
              </a:p>
              <a:p>
                <a:pPr algn="l"/>
                <a:r>
                  <a:rPr lang="vi-VN" sz="2400" b="0" i="0" dirty="0">
                    <a:solidFill>
                      <a:schemeClr val="tx1"/>
                    </a:solidFill>
                    <a:effectLst/>
                    <a:latin typeface="Arial" panose="020B0604020202020204" pitchFamily="34" charset="0"/>
                    <a:cs typeface="Arial" panose="020B0604020202020204" pitchFamily="34" charset="0"/>
                  </a:rPr>
                  <a:t>%m</a:t>
                </a:r>
                <a:r>
                  <a:rPr lang="vi-VN" sz="2400" b="0" i="0" baseline="-25000" dirty="0">
                    <a:solidFill>
                      <a:schemeClr val="tx1"/>
                    </a:solidFill>
                    <a:effectLst/>
                    <a:latin typeface="Arial" panose="020B0604020202020204" pitchFamily="34" charset="0"/>
                    <a:cs typeface="Arial" panose="020B0604020202020204" pitchFamily="34" charset="0"/>
                  </a:rPr>
                  <a:t>C</a:t>
                </a:r>
                <a:r>
                  <a:rPr lang="vi-VN" sz="2400" b="0" i="0" dirty="0">
                    <a:solidFill>
                      <a:schemeClr val="tx1"/>
                    </a:solidFill>
                    <a:effectLst/>
                    <a:latin typeface="Arial" panose="020B0604020202020204" pitchFamily="34" charset="0"/>
                    <a:cs typeface="Arial" panose="020B0604020202020204" pitchFamily="34" charset="0"/>
                  </a:rPr>
                  <a:t> = 62,07, %m</a:t>
                </a:r>
                <a:r>
                  <a:rPr lang="vi-VN" sz="2400" b="0" i="0" baseline="-25000" dirty="0">
                    <a:solidFill>
                      <a:schemeClr val="tx1"/>
                    </a:solidFill>
                    <a:effectLst/>
                    <a:latin typeface="Arial" panose="020B0604020202020204" pitchFamily="34" charset="0"/>
                    <a:cs typeface="Arial" panose="020B0604020202020204" pitchFamily="34" charset="0"/>
                  </a:rPr>
                  <a:t>H</a:t>
                </a:r>
                <a:r>
                  <a:rPr lang="vi-VN" sz="2400" b="0" i="0" dirty="0">
                    <a:solidFill>
                      <a:schemeClr val="tx1"/>
                    </a:solidFill>
                    <a:effectLst/>
                    <a:latin typeface="Arial" panose="020B0604020202020204" pitchFamily="34" charset="0"/>
                    <a:cs typeface="Arial" panose="020B0604020202020204" pitchFamily="34" charset="0"/>
                  </a:rPr>
                  <a:t> = 10,34, %m</a:t>
                </a:r>
                <a:r>
                  <a:rPr lang="vi-VN" sz="2400" b="0" i="0" baseline="-25000" dirty="0">
                    <a:solidFill>
                      <a:schemeClr val="tx1"/>
                    </a:solidFill>
                    <a:effectLst/>
                    <a:latin typeface="Arial" panose="020B0604020202020204" pitchFamily="34" charset="0"/>
                    <a:cs typeface="Arial" panose="020B0604020202020204" pitchFamily="34" charset="0"/>
                  </a:rPr>
                  <a:t>O</a:t>
                </a:r>
                <a:r>
                  <a:rPr lang="vi-VN" sz="2400" b="0" i="0" dirty="0">
                    <a:solidFill>
                      <a:schemeClr val="tx1"/>
                    </a:solidFill>
                    <a:effectLst/>
                    <a:latin typeface="Arial" panose="020B0604020202020204" pitchFamily="34" charset="0"/>
                    <a:cs typeface="Arial" panose="020B0604020202020204" pitchFamily="34" charset="0"/>
                  </a:rPr>
                  <a:t> = 27,59%</a:t>
                </a:r>
              </a:p>
              <a:p>
                <a:pPr algn="l"/>
                <a:r>
                  <a:rPr lang="vi-VN" sz="2400" b="0" i="0" dirty="0">
                    <a:solidFill>
                      <a:schemeClr val="tx1"/>
                    </a:solidFill>
                    <a:effectLst/>
                    <a:latin typeface="Arial" panose="020B0604020202020204" pitchFamily="34" charset="0"/>
                    <a:cs typeface="Arial" panose="020B0604020202020204" pitchFamily="34" charset="0"/>
                  </a:rPr>
                  <a:t>Ta có:</a:t>
                </a: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.12</m:t>
                        </m:r>
                      </m:num>
                      <m:den>
                        <m:r>
                          <a:rPr lang="en-US" sz="2400" b="0" i="1" smtClean="0">
                            <a:solidFill>
                              <a:schemeClr val="tx1"/>
                            </a:solidFill>
                            <a:latin typeface="Cambria Math" panose="02040503050406030204" pitchFamily="18" charset="0"/>
                            <a:cs typeface="Arial" panose="020B0604020202020204" pitchFamily="34" charset="0"/>
                          </a:rPr>
                          <m:t>58</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62,07</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58.62,07</m:t>
                        </m:r>
                      </m:num>
                      <m:den>
                        <m:r>
                          <a:rPr lang="en-US" sz="2400" b="0" i="1" smtClean="0">
                            <a:solidFill>
                              <a:schemeClr val="tx1"/>
                            </a:solidFill>
                            <a:latin typeface="Cambria Math" panose="02040503050406030204" pitchFamily="18" charset="0"/>
                            <a:cs typeface="Arial" panose="020B0604020202020204" pitchFamily="34" charset="0"/>
                          </a:rPr>
                          <m:t>12.100</m:t>
                        </m:r>
                      </m:den>
                    </m:f>
                    <m:r>
                      <a:rPr lang="en-US" sz="2400" b="0" i="1" smtClean="0">
                        <a:solidFill>
                          <a:schemeClr val="tx1"/>
                        </a:solidFill>
                        <a:latin typeface="Cambria Math" panose="02040503050406030204" pitchFamily="18" charset="0"/>
                        <a:cs typeface="Arial" panose="020B0604020202020204" pitchFamily="34" charset="0"/>
                      </a:rPr>
                      <m:t>=3</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𝑦</m:t>
                        </m:r>
                      </m:num>
                      <m:den>
                        <m:r>
                          <a:rPr lang="en-US" sz="2400" b="0" i="1" smtClean="0">
                            <a:solidFill>
                              <a:schemeClr val="tx1"/>
                            </a:solidFill>
                            <a:latin typeface="Cambria Math" panose="02040503050406030204" pitchFamily="18" charset="0"/>
                            <a:cs typeface="Arial" panose="020B0604020202020204" pitchFamily="34" charset="0"/>
                          </a:rPr>
                          <m:t>58</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10,34</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𝑦</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58.10,34</m:t>
                        </m:r>
                      </m:num>
                      <m:den>
                        <m:r>
                          <a:rPr lang="en-US" sz="2400" b="0" i="1" smtClean="0">
                            <a:solidFill>
                              <a:schemeClr val="tx1"/>
                            </a:solidFill>
                            <a:latin typeface="Cambria Math" panose="02040503050406030204" pitchFamily="18" charset="0"/>
                            <a:cs typeface="Arial" panose="020B0604020202020204" pitchFamily="34" charset="0"/>
                          </a:rPr>
                          <m:t>100</m:t>
                        </m:r>
                      </m:den>
                    </m:f>
                    <m:r>
                      <a:rPr lang="en-US" sz="2400" b="0" i="1" smtClean="0">
                        <a:solidFill>
                          <a:schemeClr val="tx1"/>
                        </a:solidFill>
                        <a:latin typeface="Cambria Math" panose="02040503050406030204" pitchFamily="18" charset="0"/>
                        <a:cs typeface="Arial" panose="020B0604020202020204" pitchFamily="34" charset="0"/>
                      </a:rPr>
                      <m:t>=6</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.16</m:t>
                        </m:r>
                      </m:num>
                      <m:den>
                        <m:r>
                          <a:rPr lang="en-US" sz="2400" b="0" i="1" smtClean="0">
                            <a:solidFill>
                              <a:schemeClr val="tx1"/>
                            </a:solidFill>
                            <a:latin typeface="Cambria Math" panose="02040503050406030204" pitchFamily="18" charset="0"/>
                            <a:cs typeface="Arial" panose="020B0604020202020204" pitchFamily="34" charset="0"/>
                          </a:rPr>
                          <m:t>58</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27,59</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58.27,59</m:t>
                        </m:r>
                      </m:num>
                      <m:den>
                        <m:r>
                          <a:rPr lang="en-US" sz="2400" b="0" i="1" smtClean="0">
                            <a:solidFill>
                              <a:schemeClr val="tx1"/>
                            </a:solidFill>
                            <a:latin typeface="Cambria Math" panose="02040503050406030204" pitchFamily="18" charset="0"/>
                            <a:cs typeface="Arial" panose="020B0604020202020204" pitchFamily="34" charset="0"/>
                          </a:rPr>
                          <m:t>100.16</m:t>
                        </m:r>
                      </m:den>
                    </m:f>
                    <m:r>
                      <a:rPr lang="en-US" sz="2400" b="0" i="1" smtClean="0">
                        <a:solidFill>
                          <a:schemeClr val="tx1"/>
                        </a:solidFill>
                        <a:latin typeface="Cambria Math" panose="02040503050406030204" pitchFamily="18" charset="0"/>
                        <a:cs typeface="Arial" panose="020B0604020202020204" pitchFamily="34" charset="0"/>
                      </a:rPr>
                      <m:t>=1</m:t>
                    </m:r>
                  </m:oMath>
                </a14:m>
                <a:endParaRPr lang="en-US" sz="2400" b="0" dirty="0">
                  <a:solidFill>
                    <a:schemeClr val="tx1"/>
                  </a:solidFill>
                  <a:latin typeface="Arial" panose="020B0604020202020204" pitchFamily="34" charset="0"/>
                  <a:cs typeface="Arial" panose="020B0604020202020204" pitchFamily="34" charset="0"/>
                </a:endParaRPr>
              </a:p>
              <a:p>
                <a:pPr algn="ctr"/>
                <a:r>
                  <a:rPr lang="en-US" sz="2400" b="0" i="0" dirty="0" err="1">
                    <a:solidFill>
                      <a:schemeClr val="tx1"/>
                    </a:solidFill>
                    <a:effectLst/>
                    <a:latin typeface="Arial" panose="020B0604020202020204" pitchFamily="34" charset="0"/>
                    <a:cs typeface="Arial" panose="020B0604020202020204" pitchFamily="34" charset="0"/>
                  </a:rPr>
                  <a:t>Vậy</a:t>
                </a:r>
                <a:r>
                  <a:rPr lang="en-US" sz="2400" b="0" i="0" dirty="0">
                    <a:solidFill>
                      <a:schemeClr val="tx1"/>
                    </a:solidFill>
                    <a:effectLst/>
                    <a:latin typeface="Arial" panose="020B0604020202020204" pitchFamily="34" charset="0"/>
                    <a:cs typeface="Arial" panose="020B0604020202020204" pitchFamily="34" charset="0"/>
                  </a:rPr>
                  <a:t> </a:t>
                </a:r>
                <a:r>
                  <a:rPr lang="en-US" sz="2400" b="0" i="0" dirty="0" err="1">
                    <a:solidFill>
                      <a:schemeClr val="tx1"/>
                    </a:solidFill>
                    <a:effectLst/>
                    <a:latin typeface="Arial" panose="020B0604020202020204" pitchFamily="34" charset="0"/>
                    <a:cs typeface="Arial" panose="020B0604020202020204" pitchFamily="34" charset="0"/>
                  </a:rPr>
                  <a:t>công</a:t>
                </a:r>
                <a:r>
                  <a:rPr lang="en-US" sz="2400" b="0" i="0" dirty="0">
                    <a:solidFill>
                      <a:schemeClr val="tx1"/>
                    </a:solidFill>
                    <a:effectLst/>
                    <a:latin typeface="Arial" panose="020B0604020202020204" pitchFamily="34" charset="0"/>
                    <a:cs typeface="Arial" panose="020B0604020202020204" pitchFamily="34" charset="0"/>
                  </a:rPr>
                  <a:t> </a:t>
                </a:r>
                <a:r>
                  <a:rPr lang="en-US" sz="2400" b="0" i="0" dirty="0" err="1">
                    <a:solidFill>
                      <a:schemeClr val="tx1"/>
                    </a:solidFill>
                    <a:effectLst/>
                    <a:latin typeface="Arial" panose="020B0604020202020204" pitchFamily="34" charset="0"/>
                    <a:cs typeface="Arial" panose="020B0604020202020204" pitchFamily="34" charset="0"/>
                  </a:rPr>
                  <a:t>thức</a:t>
                </a:r>
                <a:r>
                  <a:rPr lang="en-US" sz="2400" b="0" i="0" dirty="0">
                    <a:solidFill>
                      <a:schemeClr val="tx1"/>
                    </a:solidFill>
                    <a:effectLst/>
                    <a:latin typeface="Arial" panose="020B0604020202020204" pitchFamily="34" charset="0"/>
                    <a:cs typeface="Arial" panose="020B0604020202020204" pitchFamily="34" charset="0"/>
                  </a:rPr>
                  <a:t> </a:t>
                </a:r>
                <a:r>
                  <a:rPr lang="en-US" sz="2400" b="0" i="0" dirty="0" err="1">
                    <a:solidFill>
                      <a:schemeClr val="tx1"/>
                    </a:solidFill>
                    <a:effectLst/>
                    <a:latin typeface="Arial" panose="020B0604020202020204" pitchFamily="34" charset="0"/>
                    <a:cs typeface="Arial" panose="020B0604020202020204" pitchFamily="34" charset="0"/>
                  </a:rPr>
                  <a:t>phân</a:t>
                </a:r>
                <a:r>
                  <a:rPr lang="en-US" sz="2400" b="0" i="0" dirty="0">
                    <a:solidFill>
                      <a:schemeClr val="tx1"/>
                    </a:solidFill>
                    <a:effectLst/>
                    <a:latin typeface="Arial" panose="020B0604020202020204" pitchFamily="34" charset="0"/>
                    <a:cs typeface="Arial" panose="020B0604020202020204" pitchFamily="34" charset="0"/>
                  </a:rPr>
                  <a:t> </a:t>
                </a:r>
                <a:r>
                  <a:rPr lang="en-US" sz="2400" b="0" i="0" dirty="0" err="1">
                    <a:solidFill>
                      <a:schemeClr val="tx1"/>
                    </a:solidFill>
                    <a:effectLst/>
                    <a:latin typeface="Arial" panose="020B0604020202020204" pitchFamily="34" charset="0"/>
                    <a:cs typeface="Arial" panose="020B0604020202020204" pitchFamily="34" charset="0"/>
                  </a:rPr>
                  <a:t>tử</a:t>
                </a:r>
                <a:r>
                  <a:rPr lang="en-US" sz="2400" b="0" i="0" dirty="0">
                    <a:solidFill>
                      <a:schemeClr val="tx1"/>
                    </a:solidFill>
                    <a:effectLst/>
                    <a:latin typeface="Arial" panose="020B0604020202020204" pitchFamily="34" charset="0"/>
                    <a:cs typeface="Arial" panose="020B0604020202020204" pitchFamily="34" charset="0"/>
                  </a:rPr>
                  <a:t> </a:t>
                </a:r>
                <a:r>
                  <a:rPr lang="en-US" sz="2400" b="0" i="0" dirty="0" err="1">
                    <a:solidFill>
                      <a:schemeClr val="tx1"/>
                    </a:solidFill>
                    <a:effectLst/>
                    <a:latin typeface="Arial" panose="020B0604020202020204" pitchFamily="34" charset="0"/>
                    <a:cs typeface="Arial" panose="020B0604020202020204" pitchFamily="34" charset="0"/>
                  </a:rPr>
                  <a:t>của</a:t>
                </a:r>
                <a:r>
                  <a:rPr lang="en-US" sz="2400" b="0" i="0" dirty="0">
                    <a:solidFill>
                      <a:schemeClr val="tx1"/>
                    </a:solidFill>
                    <a:effectLst/>
                    <a:latin typeface="Arial" panose="020B0604020202020204" pitchFamily="34" charset="0"/>
                    <a:cs typeface="Arial" panose="020B0604020202020204" pitchFamily="34" charset="0"/>
                  </a:rPr>
                  <a:t> acetone </a:t>
                </a:r>
                <a:r>
                  <a:rPr lang="en-US" sz="2400" b="0" i="0" dirty="0" err="1">
                    <a:solidFill>
                      <a:schemeClr val="tx1"/>
                    </a:solidFill>
                    <a:effectLst/>
                    <a:latin typeface="Arial" panose="020B0604020202020204" pitchFamily="34" charset="0"/>
                    <a:cs typeface="Arial" panose="020B0604020202020204" pitchFamily="34" charset="0"/>
                  </a:rPr>
                  <a:t>là</a:t>
                </a:r>
                <a:r>
                  <a:rPr lang="en-US" sz="2400" b="0" i="0" dirty="0">
                    <a:solidFill>
                      <a:schemeClr val="tx1"/>
                    </a:solidFill>
                    <a:effectLst/>
                    <a:latin typeface="Arial" panose="020B0604020202020204" pitchFamily="34" charset="0"/>
                    <a:cs typeface="Arial" panose="020B0604020202020204" pitchFamily="34" charset="0"/>
                  </a:rPr>
                  <a:t> C</a:t>
                </a:r>
                <a:r>
                  <a:rPr lang="en-US" sz="2400" b="0" i="0" baseline="-25000" dirty="0">
                    <a:solidFill>
                      <a:schemeClr val="tx1"/>
                    </a:solidFill>
                    <a:effectLst/>
                    <a:latin typeface="Arial" panose="020B0604020202020204" pitchFamily="34" charset="0"/>
                    <a:cs typeface="Arial" panose="020B0604020202020204" pitchFamily="34" charset="0"/>
                  </a:rPr>
                  <a:t>3</a:t>
                </a:r>
                <a:r>
                  <a:rPr lang="en-US" sz="2400" b="0" i="0" dirty="0">
                    <a:solidFill>
                      <a:schemeClr val="tx1"/>
                    </a:solidFill>
                    <a:effectLst/>
                    <a:latin typeface="Arial" panose="020B0604020202020204" pitchFamily="34" charset="0"/>
                    <a:cs typeface="Arial" panose="020B0604020202020204" pitchFamily="34" charset="0"/>
                  </a:rPr>
                  <a:t>H</a:t>
                </a:r>
                <a:r>
                  <a:rPr lang="en-US" sz="2400" b="0" i="0" baseline="-25000" dirty="0">
                    <a:solidFill>
                      <a:schemeClr val="tx1"/>
                    </a:solidFill>
                    <a:effectLst/>
                    <a:latin typeface="Arial" panose="020B0604020202020204" pitchFamily="34" charset="0"/>
                    <a:cs typeface="Arial" panose="020B0604020202020204" pitchFamily="34" charset="0"/>
                  </a:rPr>
                  <a:t>6</a:t>
                </a:r>
                <a:r>
                  <a:rPr lang="en-US" sz="2400" b="0" i="0" dirty="0">
                    <a:solidFill>
                      <a:schemeClr val="tx1"/>
                    </a:solidFill>
                    <a:effectLst/>
                    <a:latin typeface="Arial" panose="020B0604020202020204" pitchFamily="34" charset="0"/>
                    <a:cs typeface="Arial" panose="020B0604020202020204" pitchFamily="34" charset="0"/>
                  </a:rPr>
                  <a:t>O</a:t>
                </a:r>
                <a:endParaRPr lang="en-US" sz="2400" dirty="0">
                  <a:solidFill>
                    <a:schemeClr val="tx1"/>
                  </a:solidFill>
                  <a:latin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C5D785A7-0DD5-7C42-9CBF-157CCD24244C}"/>
                  </a:ext>
                </a:extLst>
              </p:cNvPr>
              <p:cNvSpPr txBox="1">
                <a:spLocks noRot="1" noChangeAspect="1" noMove="1" noResize="1" noEditPoints="1" noAdjustHandles="1" noChangeArrowheads="1" noChangeShapeType="1" noTextEdit="1"/>
              </p:cNvSpPr>
              <p:nvPr/>
            </p:nvSpPr>
            <p:spPr>
              <a:xfrm>
                <a:off x="2199949" y="1963608"/>
                <a:ext cx="8094425" cy="3528851"/>
              </a:xfrm>
              <a:prstGeom prst="rect">
                <a:avLst/>
              </a:prstGeom>
              <a:blipFill>
                <a:blip r:embed="rId4"/>
                <a:stretch>
                  <a:fillRect l="-1205" t="-1209" b="-3109"/>
                </a:stretch>
              </a:blipFill>
            </p:spPr>
            <p:txBody>
              <a:bodyPr/>
              <a:lstStyle/>
              <a:p>
                <a:r>
                  <a:rPr lang="en-US">
                    <a:noFill/>
                  </a:rPr>
                  <a:t> </a:t>
                </a:r>
              </a:p>
            </p:txBody>
          </p:sp>
        </mc:Fallback>
      </mc:AlternateContent>
    </p:spTree>
    <p:extLst>
      <p:ext uri="{BB962C8B-B14F-4D97-AF65-F5344CB8AC3E}">
        <p14:creationId xmlns:p14="http://schemas.microsoft.com/office/powerpoint/2010/main" val="338550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87459" y="1160952"/>
            <a:ext cx="10746171" cy="4054571"/>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2. </a:t>
            </a:r>
            <a:r>
              <a:rPr kumimoji="0" lang="vi-VN" sz="2800" b="1" i="0" u="none" strike="noStrike" kern="1200" cap="none" spc="0" normalizeH="0" baseline="0" noProof="0" dirty="0">
                <a:ln>
                  <a:noFill/>
                </a:ln>
                <a:solidFill>
                  <a:prstClr val="black"/>
                </a:solidFill>
                <a:effectLst/>
                <a:uLnTx/>
                <a:uFillTx/>
                <a:latin typeface="Arial"/>
                <a:ea typeface="宋体" pitchFamily="2" charset="-122"/>
                <a:cs typeface="+mn-cs"/>
              </a:rPr>
              <a:t>Chất hữu cơ X được sử dụng khá rộng rãi trong ngành y tế với tác dụng chống vi khuẩn, vi sinh vật. Kết quả phân tích nguyên tố X như sau 52,17% C, 13,04% H về khối lượng, còn lại là oxygen. Phân tử khối của X được xác định thông qua phổ khối lượng peak ion có giá trị m/z lớn nhất bằng 46. Lập công thức phân tử của X </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spTree>
    <p:extLst>
      <p:ext uri="{BB962C8B-B14F-4D97-AF65-F5344CB8AC3E}">
        <p14:creationId xmlns:p14="http://schemas.microsoft.com/office/powerpoint/2010/main" val="132142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87459" y="1160952"/>
            <a:ext cx="10746171" cy="802656"/>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2. </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grpSp>
        <p:nvGrpSpPr>
          <p:cNvPr id="13" name="Group 12">
            <a:extLst>
              <a:ext uri="{FF2B5EF4-FFF2-40B4-BE49-F238E27FC236}">
                <a16:creationId xmlns:a16="http://schemas.microsoft.com/office/drawing/2014/main" id="{9A7260DD-9A73-4AF4-98AF-23FE0F8340F2}"/>
              </a:ext>
            </a:extLst>
          </p:cNvPr>
          <p:cNvGrpSpPr/>
          <p:nvPr/>
        </p:nvGrpSpPr>
        <p:grpSpPr>
          <a:xfrm>
            <a:off x="1110194" y="149366"/>
            <a:ext cx="2292649" cy="1011586"/>
            <a:chOff x="1044501" y="3693501"/>
            <a:chExt cx="3096344" cy="1366201"/>
          </a:xfrm>
        </p:grpSpPr>
        <p:sp>
          <p:nvSpPr>
            <p:cNvPr id="11" name="Rectangle: Rounded Corners 10">
              <a:extLst>
                <a:ext uri="{FF2B5EF4-FFF2-40B4-BE49-F238E27FC236}">
                  <a16:creationId xmlns:a16="http://schemas.microsoft.com/office/drawing/2014/main" id="{55FF6A4F-02F2-451D-950F-ABDD33CFEA17}"/>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2449" rtl="0" eaLnBrk="1" fontAlgn="base" latinLnBrk="0" hangingPunct="1">
                <a:lnSpc>
                  <a:spcPct val="100000"/>
                </a:lnSpc>
                <a:spcBef>
                  <a:spcPct val="0"/>
                </a:spcBef>
                <a:spcAft>
                  <a:spcPct val="0"/>
                </a:spcAft>
                <a:buClrTx/>
                <a:buSzTx/>
                <a:buFontTx/>
                <a:buNone/>
                <a:tabLst/>
                <a:defRPr/>
              </a:pPr>
              <a:r>
                <a:rPr kumimoji="0" lang="en-US" sz="3010" b="1" i="0" u="none" strike="noStrike" kern="1200" cap="none" spc="0" normalizeH="0" baseline="0" noProof="0" dirty="0">
                  <a:ln>
                    <a:noFill/>
                  </a:ln>
                  <a:solidFill>
                    <a:prstClr val="black"/>
                  </a:solidFill>
                  <a:effectLst/>
                  <a:uLnTx/>
                  <a:uFillTx/>
                  <a:latin typeface="Arial"/>
                  <a:ea typeface="微软雅黑"/>
                  <a:cs typeface="+mn-cs"/>
                </a:rPr>
                <a:t>   </a:t>
              </a:r>
              <a:r>
                <a:rPr kumimoji="0" lang="vi-VN" sz="3010" b="1" i="0" u="none" strike="noStrike" kern="1200" cap="none" spc="0" normalizeH="0" baseline="0" noProof="0" dirty="0">
                  <a:ln>
                    <a:noFill/>
                  </a:ln>
                  <a:solidFill>
                    <a:prstClr val="black"/>
                  </a:solidFill>
                  <a:effectLst/>
                  <a:uLnTx/>
                  <a:uFillTx/>
                  <a:latin typeface="Arial"/>
                  <a:ea typeface="微软雅黑"/>
                  <a:cs typeface="+mn-cs"/>
                </a:rPr>
                <a:t>Đáp án</a:t>
              </a:r>
              <a:endParaRPr kumimoji="0" lang="en-US" sz="3010" b="1"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818" name="Picture 2">
              <a:extLst>
                <a:ext uri="{FF2B5EF4-FFF2-40B4-BE49-F238E27FC236}">
                  <a16:creationId xmlns:a16="http://schemas.microsoft.com/office/drawing/2014/main" id="{040B7021-467B-43B3-83F2-E7130D3886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D785A7-0DD5-7C42-9CBF-157CCD24244C}"/>
                  </a:ext>
                </a:extLst>
              </p:cNvPr>
              <p:cNvSpPr txBox="1"/>
              <p:nvPr/>
            </p:nvSpPr>
            <p:spPr>
              <a:xfrm>
                <a:off x="2199949" y="1963608"/>
                <a:ext cx="8094425" cy="3528851"/>
              </a:xfrm>
              <a:prstGeom prst="rect">
                <a:avLst/>
              </a:prstGeom>
              <a:noFill/>
            </p:spPr>
            <p:txBody>
              <a:bodyPr wrap="square" rtlCol="0">
                <a:spAutoFit/>
              </a:bodyPr>
              <a:lstStyle/>
              <a:p>
                <a:pPr algn="l"/>
                <a:r>
                  <a:rPr lang="vi-VN" sz="2400" b="0" i="0" dirty="0">
                    <a:effectLst/>
                    <a:ea typeface="Roboto" panose="02000000000000000000" pitchFamily="2" charset="0"/>
                    <a:cs typeface="Roboto" panose="02000000000000000000" pitchFamily="2" charset="0"/>
                  </a:rPr>
                  <a:t>Gọi công thức phân tử của X là C</a:t>
                </a:r>
                <a:r>
                  <a:rPr lang="vi-VN" sz="2400" b="0" i="0" baseline="-25000" dirty="0">
                    <a:effectLst/>
                    <a:ea typeface="Roboto" panose="02000000000000000000" pitchFamily="2" charset="0"/>
                    <a:cs typeface="Roboto" panose="02000000000000000000" pitchFamily="2" charset="0"/>
                  </a:rPr>
                  <a:t>x</a:t>
                </a:r>
                <a:r>
                  <a:rPr lang="vi-VN" sz="2400" b="0" i="0" dirty="0">
                    <a:effectLst/>
                    <a:ea typeface="Roboto" panose="02000000000000000000" pitchFamily="2" charset="0"/>
                    <a:cs typeface="Roboto" panose="02000000000000000000" pitchFamily="2" charset="0"/>
                  </a:rPr>
                  <a:t>H</a:t>
                </a:r>
                <a:r>
                  <a:rPr lang="vi-VN" sz="2400" b="0" i="0" baseline="-25000" dirty="0">
                    <a:effectLst/>
                    <a:ea typeface="Roboto" panose="02000000000000000000" pitchFamily="2" charset="0"/>
                    <a:cs typeface="Roboto" panose="02000000000000000000" pitchFamily="2" charset="0"/>
                  </a:rPr>
                  <a:t>y</a:t>
                </a:r>
                <a:r>
                  <a:rPr lang="vi-VN" sz="2400" b="0" i="0" dirty="0">
                    <a:effectLst/>
                    <a:ea typeface="Roboto" panose="02000000000000000000" pitchFamily="2" charset="0"/>
                    <a:cs typeface="Roboto" panose="02000000000000000000" pitchFamily="2" charset="0"/>
                  </a:rPr>
                  <a:t>O</a:t>
                </a:r>
                <a:r>
                  <a:rPr lang="vi-VN" sz="2400" b="0" i="0" baseline="-25000" dirty="0">
                    <a:effectLst/>
                    <a:ea typeface="Roboto" panose="02000000000000000000" pitchFamily="2" charset="0"/>
                    <a:cs typeface="Roboto" panose="02000000000000000000" pitchFamily="2" charset="0"/>
                  </a:rPr>
                  <a:t>z</a:t>
                </a:r>
                <a:endParaRPr lang="vi-VN" sz="2400" b="0" i="0" dirty="0">
                  <a:effectLst/>
                  <a:ea typeface="Roboto" panose="02000000000000000000" pitchFamily="2" charset="0"/>
                  <a:cs typeface="Roboto" panose="02000000000000000000" pitchFamily="2" charset="0"/>
                </a:endParaRPr>
              </a:p>
              <a:p>
                <a:pPr algn="l"/>
                <a:r>
                  <a:rPr lang="vi-VN" sz="2400" b="0" i="0" dirty="0">
                    <a:effectLst/>
                    <a:ea typeface="Roboto" panose="02000000000000000000" pitchFamily="2" charset="0"/>
                    <a:cs typeface="Roboto" panose="02000000000000000000" pitchFamily="2" charset="0"/>
                  </a:rPr>
                  <a:t> Dựa vào phổ khối lượng nguyên tử, có M</a:t>
                </a:r>
                <a:r>
                  <a:rPr lang="vi-VN" sz="2400" b="0" i="0" baseline="-25000" dirty="0">
                    <a:effectLst/>
                    <a:ea typeface="Roboto" panose="02000000000000000000" pitchFamily="2" charset="0"/>
                    <a:cs typeface="Roboto" panose="02000000000000000000" pitchFamily="2" charset="0"/>
                  </a:rPr>
                  <a:t>X</a:t>
                </a:r>
                <a:r>
                  <a:rPr lang="vi-VN" sz="2400" b="0" i="0" dirty="0">
                    <a:effectLst/>
                    <a:ea typeface="Roboto" panose="02000000000000000000" pitchFamily="2" charset="0"/>
                    <a:cs typeface="Roboto" panose="02000000000000000000" pitchFamily="2" charset="0"/>
                  </a:rPr>
                  <a:t> = 46</a:t>
                </a:r>
              </a:p>
              <a:p>
                <a:pPr algn="l"/>
                <a:r>
                  <a:rPr lang="vi-VN" sz="2400" b="0" i="0" dirty="0">
                    <a:effectLst/>
                    <a:ea typeface="Roboto" panose="02000000000000000000" pitchFamily="2" charset="0"/>
                    <a:cs typeface="Roboto" panose="02000000000000000000" pitchFamily="2" charset="0"/>
                  </a:rPr>
                  <a:t>%m</a:t>
                </a:r>
                <a:r>
                  <a:rPr lang="vi-VN" sz="2400" b="0" i="0" baseline="-25000" dirty="0">
                    <a:effectLst/>
                    <a:ea typeface="Roboto" panose="02000000000000000000" pitchFamily="2" charset="0"/>
                    <a:cs typeface="Roboto" panose="02000000000000000000" pitchFamily="2" charset="0"/>
                  </a:rPr>
                  <a:t>C</a:t>
                </a:r>
                <a:r>
                  <a:rPr lang="vi-VN" sz="2400" b="0" i="0" dirty="0">
                    <a:effectLst/>
                    <a:ea typeface="Roboto" panose="02000000000000000000" pitchFamily="2" charset="0"/>
                    <a:cs typeface="Roboto" panose="02000000000000000000" pitchFamily="2" charset="0"/>
                  </a:rPr>
                  <a:t> = 52,17, %m</a:t>
                </a:r>
                <a:r>
                  <a:rPr lang="vi-VN" sz="2400" b="0" i="0" baseline="-25000" dirty="0">
                    <a:effectLst/>
                    <a:ea typeface="Roboto" panose="02000000000000000000" pitchFamily="2" charset="0"/>
                    <a:cs typeface="Roboto" panose="02000000000000000000" pitchFamily="2" charset="0"/>
                  </a:rPr>
                  <a:t>H</a:t>
                </a:r>
                <a:r>
                  <a:rPr lang="vi-VN" sz="2400" b="0" i="0" dirty="0">
                    <a:effectLst/>
                    <a:ea typeface="Roboto" panose="02000000000000000000" pitchFamily="2" charset="0"/>
                    <a:cs typeface="Roboto" panose="02000000000000000000" pitchFamily="2" charset="0"/>
                  </a:rPr>
                  <a:t> = 13,04, %m</a:t>
                </a:r>
                <a:r>
                  <a:rPr lang="vi-VN" sz="2400" b="0" i="0" baseline="-25000" dirty="0">
                    <a:effectLst/>
                    <a:ea typeface="Roboto" panose="02000000000000000000" pitchFamily="2" charset="0"/>
                    <a:cs typeface="Roboto" panose="02000000000000000000" pitchFamily="2" charset="0"/>
                  </a:rPr>
                  <a:t>O</a:t>
                </a:r>
                <a:r>
                  <a:rPr lang="vi-VN" sz="2400" b="0" i="0" dirty="0">
                    <a:effectLst/>
                    <a:ea typeface="Roboto" panose="02000000000000000000" pitchFamily="2" charset="0"/>
                    <a:cs typeface="Roboto" panose="02000000000000000000" pitchFamily="2" charset="0"/>
                  </a:rPr>
                  <a:t> = 34,79%</a:t>
                </a:r>
              </a:p>
              <a:p>
                <a:pPr algn="l"/>
                <a:r>
                  <a:rPr lang="vi-VN" sz="2400" b="0" i="0" dirty="0">
                    <a:effectLst/>
                    <a:ea typeface="Roboto" panose="02000000000000000000" pitchFamily="2" charset="0"/>
                    <a:cs typeface="Roboto" panose="02000000000000000000" pitchFamily="2" charset="0"/>
                  </a:rPr>
                  <a:t>Ta có:</a:t>
                </a:r>
                <a:endParaRPr lang="vi-VN" sz="2400" b="0" i="0" dirty="0">
                  <a:solidFill>
                    <a:schemeClr val="tx1"/>
                  </a:solidFill>
                  <a:effectLst/>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.12</m:t>
                        </m:r>
                      </m:num>
                      <m:den>
                        <m:r>
                          <a:rPr lang="en-US" sz="2400" b="0" i="1" smtClean="0">
                            <a:solidFill>
                              <a:schemeClr val="tx1"/>
                            </a:solidFill>
                            <a:latin typeface="Cambria Math" panose="02040503050406030204" pitchFamily="18" charset="0"/>
                            <a:cs typeface="Arial" panose="020B0604020202020204" pitchFamily="34" charset="0"/>
                          </a:rPr>
                          <m:t>46</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52,17</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46</m:t>
                        </m:r>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52,17</m:t>
                        </m:r>
                      </m:num>
                      <m:den>
                        <m:r>
                          <a:rPr lang="en-US" sz="2400" b="0" i="1" smtClean="0">
                            <a:solidFill>
                              <a:schemeClr val="tx1"/>
                            </a:solidFill>
                            <a:latin typeface="Cambria Math" panose="02040503050406030204" pitchFamily="18" charset="0"/>
                            <a:cs typeface="Arial" panose="020B0604020202020204" pitchFamily="34" charset="0"/>
                          </a:rPr>
                          <m:t>12.100</m:t>
                        </m:r>
                      </m:den>
                    </m:f>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2</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𝑦</m:t>
                        </m:r>
                      </m:num>
                      <m:den>
                        <m:r>
                          <a:rPr lang="en-US" sz="2400" b="0" i="1" smtClean="0">
                            <a:solidFill>
                              <a:schemeClr val="tx1"/>
                            </a:solidFill>
                            <a:latin typeface="Cambria Math" panose="02040503050406030204" pitchFamily="18" charset="0"/>
                            <a:cs typeface="Arial" panose="020B0604020202020204" pitchFamily="34" charset="0"/>
                          </a:rPr>
                          <m:t>46</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m:t>
                        </m:r>
                        <m:r>
                          <a:rPr lang="en-US" sz="2400" b="0" i="1" smtClean="0">
                            <a:solidFill>
                              <a:schemeClr val="tx1"/>
                            </a:solidFill>
                            <a:latin typeface="Cambria Math" panose="02040503050406030204" pitchFamily="18" charset="0"/>
                            <a:cs typeface="Arial" panose="020B0604020202020204" pitchFamily="34" charset="0"/>
                          </a:rPr>
                          <m:t>3,04</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𝑦</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46</m:t>
                        </m:r>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13,04</m:t>
                        </m:r>
                      </m:num>
                      <m:den>
                        <m:r>
                          <a:rPr lang="en-US" sz="2400" b="0" i="1" smtClean="0">
                            <a:solidFill>
                              <a:schemeClr val="tx1"/>
                            </a:solidFill>
                            <a:latin typeface="Cambria Math" panose="02040503050406030204" pitchFamily="18" charset="0"/>
                            <a:cs typeface="Arial" panose="020B0604020202020204" pitchFamily="34" charset="0"/>
                          </a:rPr>
                          <m:t>100</m:t>
                        </m:r>
                      </m:den>
                    </m:f>
                    <m:r>
                      <a:rPr lang="en-US" sz="2400" b="0" i="1" smtClean="0">
                        <a:solidFill>
                          <a:schemeClr val="tx1"/>
                        </a:solidFill>
                        <a:latin typeface="Cambria Math" panose="02040503050406030204" pitchFamily="18" charset="0"/>
                        <a:cs typeface="Arial" panose="020B0604020202020204" pitchFamily="34" charset="0"/>
                      </a:rPr>
                      <m:t>=6</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.16</m:t>
                        </m:r>
                      </m:num>
                      <m:den>
                        <m:r>
                          <a:rPr lang="en-US" sz="2400" b="0" i="1" smtClean="0">
                            <a:solidFill>
                              <a:schemeClr val="tx1"/>
                            </a:solidFill>
                            <a:latin typeface="Cambria Math" panose="02040503050406030204" pitchFamily="18" charset="0"/>
                            <a:cs typeface="Arial" panose="020B0604020202020204" pitchFamily="34" charset="0"/>
                          </a:rPr>
                          <m:t>46</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34,79</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46</m:t>
                        </m:r>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34,79</m:t>
                        </m:r>
                      </m:num>
                      <m:den>
                        <m:r>
                          <a:rPr lang="en-US" sz="2400" b="0" i="1" smtClean="0">
                            <a:solidFill>
                              <a:schemeClr val="tx1"/>
                            </a:solidFill>
                            <a:latin typeface="Cambria Math" panose="02040503050406030204" pitchFamily="18" charset="0"/>
                            <a:cs typeface="Arial" panose="020B0604020202020204" pitchFamily="34" charset="0"/>
                          </a:rPr>
                          <m:t>100.16</m:t>
                        </m:r>
                      </m:den>
                    </m:f>
                    <m:r>
                      <a:rPr lang="en-US" sz="2400" b="0" i="1" smtClean="0">
                        <a:solidFill>
                          <a:schemeClr val="tx1"/>
                        </a:solidFill>
                        <a:latin typeface="Cambria Math" panose="02040503050406030204" pitchFamily="18" charset="0"/>
                        <a:cs typeface="Arial" panose="020B0604020202020204" pitchFamily="34" charset="0"/>
                      </a:rPr>
                      <m:t>=1</m:t>
                    </m:r>
                  </m:oMath>
                </a14:m>
                <a:endParaRPr lang="en-US" sz="2400" b="0" dirty="0">
                  <a:solidFill>
                    <a:schemeClr val="tx1"/>
                  </a:solidFill>
                  <a:latin typeface="Arial" panose="020B0604020202020204" pitchFamily="34" charset="0"/>
                  <a:cs typeface="Arial" panose="020B0604020202020204" pitchFamily="34" charset="0"/>
                </a:endParaRPr>
              </a:p>
              <a:p>
                <a:pPr algn="ctr"/>
                <a:r>
                  <a:rPr lang="en-US" sz="2400" b="0" i="0" dirty="0" err="1">
                    <a:solidFill>
                      <a:srgbClr val="333333"/>
                    </a:solidFill>
                    <a:effectLst/>
                  </a:rPr>
                  <a:t>Vậy</a:t>
                </a:r>
                <a:r>
                  <a:rPr lang="en-US" sz="2400" b="0" i="0" dirty="0">
                    <a:solidFill>
                      <a:srgbClr val="333333"/>
                    </a:solidFill>
                    <a:effectLst/>
                  </a:rPr>
                  <a:t> </a:t>
                </a:r>
                <a:r>
                  <a:rPr lang="en-US" sz="2400" b="0" i="0" dirty="0" err="1">
                    <a:solidFill>
                      <a:srgbClr val="333333"/>
                    </a:solidFill>
                    <a:effectLst/>
                  </a:rPr>
                  <a:t>công</a:t>
                </a:r>
                <a:r>
                  <a:rPr lang="en-US" sz="2400" b="0" i="0" dirty="0">
                    <a:solidFill>
                      <a:srgbClr val="333333"/>
                    </a:solidFill>
                    <a:effectLst/>
                  </a:rPr>
                  <a:t> </a:t>
                </a:r>
                <a:r>
                  <a:rPr lang="en-US" sz="2400" b="0" i="0" dirty="0" err="1">
                    <a:solidFill>
                      <a:srgbClr val="333333"/>
                    </a:solidFill>
                    <a:effectLst/>
                  </a:rPr>
                  <a:t>thức</a:t>
                </a:r>
                <a:r>
                  <a:rPr lang="en-US" sz="2400" b="0" i="0" dirty="0">
                    <a:solidFill>
                      <a:srgbClr val="333333"/>
                    </a:solidFill>
                    <a:effectLst/>
                  </a:rPr>
                  <a:t> </a:t>
                </a:r>
                <a:r>
                  <a:rPr lang="en-US" sz="2400" b="0" i="0" dirty="0" err="1">
                    <a:solidFill>
                      <a:srgbClr val="333333"/>
                    </a:solidFill>
                    <a:effectLst/>
                  </a:rPr>
                  <a:t>phân</a:t>
                </a:r>
                <a:r>
                  <a:rPr lang="en-US" sz="2400" b="0" i="0" dirty="0">
                    <a:solidFill>
                      <a:srgbClr val="333333"/>
                    </a:solidFill>
                    <a:effectLst/>
                  </a:rPr>
                  <a:t> </a:t>
                </a:r>
                <a:r>
                  <a:rPr lang="en-US" sz="2400" b="0" i="0" dirty="0" err="1">
                    <a:solidFill>
                      <a:srgbClr val="333333"/>
                    </a:solidFill>
                    <a:effectLst/>
                  </a:rPr>
                  <a:t>tử</a:t>
                </a:r>
                <a:r>
                  <a:rPr lang="en-US" sz="2400" b="0" i="0" dirty="0">
                    <a:solidFill>
                      <a:srgbClr val="333333"/>
                    </a:solidFill>
                    <a:effectLst/>
                  </a:rPr>
                  <a:t> </a:t>
                </a:r>
                <a:r>
                  <a:rPr lang="en-US" sz="2400" b="0" i="0" dirty="0" err="1">
                    <a:solidFill>
                      <a:srgbClr val="333333"/>
                    </a:solidFill>
                    <a:effectLst/>
                  </a:rPr>
                  <a:t>của</a:t>
                </a:r>
                <a:r>
                  <a:rPr lang="en-US" sz="2400" b="0" i="0" dirty="0">
                    <a:solidFill>
                      <a:srgbClr val="333333"/>
                    </a:solidFill>
                    <a:effectLst/>
                  </a:rPr>
                  <a:t> X </a:t>
                </a:r>
                <a:r>
                  <a:rPr lang="en-US" sz="2400" b="0" i="0" dirty="0" err="1">
                    <a:solidFill>
                      <a:srgbClr val="333333"/>
                    </a:solidFill>
                    <a:effectLst/>
                  </a:rPr>
                  <a:t>là</a:t>
                </a:r>
                <a:r>
                  <a:rPr lang="en-US" sz="2400" b="0" i="0" dirty="0">
                    <a:solidFill>
                      <a:srgbClr val="333333"/>
                    </a:solidFill>
                    <a:effectLst/>
                  </a:rPr>
                  <a:t> C</a:t>
                </a:r>
                <a:r>
                  <a:rPr lang="en-US" sz="2400" b="0" i="0" baseline="-25000" dirty="0">
                    <a:solidFill>
                      <a:srgbClr val="333333"/>
                    </a:solidFill>
                    <a:effectLst/>
                  </a:rPr>
                  <a:t>2</a:t>
                </a:r>
                <a:r>
                  <a:rPr lang="en-US" sz="2400" b="0" i="0" dirty="0">
                    <a:solidFill>
                      <a:srgbClr val="333333"/>
                    </a:solidFill>
                    <a:effectLst/>
                  </a:rPr>
                  <a:t>H</a:t>
                </a:r>
                <a:r>
                  <a:rPr lang="en-US" sz="2400" b="0" i="0" baseline="-25000" dirty="0">
                    <a:solidFill>
                      <a:srgbClr val="333333"/>
                    </a:solidFill>
                    <a:effectLst/>
                  </a:rPr>
                  <a:t>6</a:t>
                </a:r>
                <a:r>
                  <a:rPr lang="en-US" sz="2400" b="0" i="0" dirty="0">
                    <a:solidFill>
                      <a:srgbClr val="333333"/>
                    </a:solidFill>
                    <a:effectLst/>
                  </a:rPr>
                  <a:t>O</a:t>
                </a:r>
                <a:endParaRPr lang="en-US" sz="2400" dirty="0">
                  <a:solidFill>
                    <a:schemeClr val="tx1"/>
                  </a:solidFill>
                  <a:cs typeface="Arial" panose="020B0604020202020204" pitchFamily="34" charset="0"/>
                </a:endParaRPr>
              </a:p>
            </p:txBody>
          </p:sp>
        </mc:Choice>
        <mc:Fallback>
          <p:sp>
            <p:nvSpPr>
              <p:cNvPr id="6" name="TextBox 5">
                <a:extLst>
                  <a:ext uri="{FF2B5EF4-FFF2-40B4-BE49-F238E27FC236}">
                    <a16:creationId xmlns:a16="http://schemas.microsoft.com/office/drawing/2014/main" id="{C5D785A7-0DD5-7C42-9CBF-157CCD24244C}"/>
                  </a:ext>
                </a:extLst>
              </p:cNvPr>
              <p:cNvSpPr txBox="1">
                <a:spLocks noRot="1" noChangeAspect="1" noMove="1" noResize="1" noEditPoints="1" noAdjustHandles="1" noChangeArrowheads="1" noChangeShapeType="1" noTextEdit="1"/>
              </p:cNvSpPr>
              <p:nvPr/>
            </p:nvSpPr>
            <p:spPr>
              <a:xfrm>
                <a:off x="2199949" y="1963608"/>
                <a:ext cx="8094425" cy="3528851"/>
              </a:xfrm>
              <a:prstGeom prst="rect">
                <a:avLst/>
              </a:prstGeom>
              <a:blipFill>
                <a:blip r:embed="rId4"/>
                <a:stretch>
                  <a:fillRect l="-1205" t="-1209" b="-2763"/>
                </a:stretch>
              </a:blipFill>
            </p:spPr>
            <p:txBody>
              <a:bodyPr/>
              <a:lstStyle/>
              <a:p>
                <a:r>
                  <a:rPr lang="en-US">
                    <a:noFill/>
                  </a:rPr>
                  <a:t> </a:t>
                </a:r>
              </a:p>
            </p:txBody>
          </p:sp>
        </mc:Fallback>
      </mc:AlternateContent>
    </p:spTree>
    <p:extLst>
      <p:ext uri="{BB962C8B-B14F-4D97-AF65-F5344CB8AC3E}">
        <p14:creationId xmlns:p14="http://schemas.microsoft.com/office/powerpoint/2010/main" val="100862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77628" y="109052"/>
            <a:ext cx="6462270" cy="6639895"/>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a:t>
            </a:r>
            <a:r>
              <a:rPr lang="en-US" sz="3511" b="1" dirty="0">
                <a:solidFill>
                  <a:prstClr val="black"/>
                </a:solidFill>
                <a:latin typeface="Arial"/>
                <a:ea typeface="宋体" pitchFamily="2" charset="-122"/>
              </a:rPr>
              <a:t>3</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a:t>
            </a:r>
            <a:r>
              <a:rPr kumimoji="0" lang="vi-VN" sz="2800" b="1" i="0" u="none" strike="noStrike" kern="1200" cap="none" spc="0" normalizeH="0" baseline="0" noProof="0" dirty="0">
                <a:ln>
                  <a:noFill/>
                </a:ln>
                <a:solidFill>
                  <a:prstClr val="black"/>
                </a:solidFill>
                <a:effectLst/>
                <a:uLnTx/>
                <a:uFillTx/>
                <a:latin typeface="Arial"/>
                <a:ea typeface="宋体" pitchFamily="2" charset="-122"/>
                <a:cs typeface="+mn-cs"/>
              </a:rPr>
              <a:t>Aniline là hợp chất quan trọng trong công nghiệp phẩm nhuộm sản xuất polymer. Kết quả phân tích nguyên tố aniline như sau 77,42% C, 7,53% H về khối lượng còn lại là Nitrogen. Phân tử khối của Aniline được xác định trên phổ khối lượng nguyên tử tương ứng với peak có cường độ tương đối mạnh nhất. Lập công thức của Aniline</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pic>
        <p:nvPicPr>
          <p:cNvPr id="3074" name="Picture 2">
            <a:extLst>
              <a:ext uri="{FF2B5EF4-FFF2-40B4-BE49-F238E27FC236}">
                <a16:creationId xmlns:a16="http://schemas.microsoft.com/office/drawing/2014/main" id="{00D536F0-D29C-AB6D-3165-EB444A312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368" y="1809882"/>
            <a:ext cx="4485984" cy="354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4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996573-0C36-43D4-8626-ACBD81FA49AA}"/>
              </a:ext>
            </a:extLst>
          </p:cNvPr>
          <p:cNvSpPr txBox="1"/>
          <p:nvPr/>
        </p:nvSpPr>
        <p:spPr>
          <a:xfrm>
            <a:off x="587459" y="1160952"/>
            <a:ext cx="10746171" cy="802656"/>
          </a:xfrm>
          <a:prstGeom prst="rect">
            <a:avLst/>
          </a:prstGeom>
          <a:noFill/>
        </p:spPr>
        <p:txBody>
          <a:bodyPr wrap="square">
            <a:spAutoFit/>
          </a:bodyPr>
          <a:lstStyle/>
          <a:p>
            <a:pPr marL="0" marR="0" lvl="0" indent="0" algn="just" defTabSz="1212449" rtl="0" eaLnBrk="1" fontAlgn="base" latinLnBrk="0" hangingPunct="1">
              <a:lnSpc>
                <a:spcPct val="150000"/>
              </a:lnSpc>
              <a:spcBef>
                <a:spcPct val="0"/>
              </a:spcBef>
              <a:spcAft>
                <a:spcPct val="0"/>
              </a:spcAft>
              <a:buClrTx/>
              <a:buSzTx/>
              <a:buFontTx/>
              <a:buNone/>
              <a:tabLst/>
              <a:defRPr/>
            </a:pPr>
            <a:r>
              <a:rPr kumimoji="0" lang="vi-VN" sz="3511" b="1" i="0" u="none" strike="noStrike" kern="1200" cap="none" spc="0" normalizeH="0" baseline="0" noProof="0" dirty="0">
                <a:ln>
                  <a:noFill/>
                </a:ln>
                <a:solidFill>
                  <a:prstClr val="black"/>
                </a:solidFill>
                <a:effectLst/>
                <a:uLnTx/>
                <a:uFillTx/>
                <a:latin typeface="Arial"/>
                <a:ea typeface="宋体" pitchFamily="2" charset="-122"/>
                <a:cs typeface="+mn-cs"/>
              </a:rPr>
              <a:t>Câu</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a:t>
            </a:r>
            <a:r>
              <a:rPr lang="en-US" sz="3511" b="1" dirty="0">
                <a:solidFill>
                  <a:prstClr val="black"/>
                </a:solidFill>
                <a:latin typeface="Arial"/>
                <a:ea typeface="宋体" pitchFamily="2" charset="-122"/>
              </a:rPr>
              <a:t>3</a:t>
            </a:r>
            <a:r>
              <a:rPr kumimoji="0" lang="en-US" sz="3511" b="1" i="0" u="none" strike="noStrike" kern="1200" cap="none" spc="0" normalizeH="0" baseline="0" noProof="0" dirty="0">
                <a:ln>
                  <a:noFill/>
                </a:ln>
                <a:solidFill>
                  <a:prstClr val="black"/>
                </a:solidFill>
                <a:effectLst/>
                <a:uLnTx/>
                <a:uFillTx/>
                <a:latin typeface="Arial"/>
                <a:ea typeface="宋体" pitchFamily="2" charset="-122"/>
                <a:cs typeface="+mn-cs"/>
              </a:rPr>
              <a:t>. </a:t>
            </a:r>
            <a:endParaRPr kumimoji="0" lang="vi-VN" sz="3010" b="0" i="0" u="none" strike="noStrike" kern="1200" cap="none" spc="0" normalizeH="0" baseline="0" noProof="0" dirty="0">
              <a:ln>
                <a:noFill/>
              </a:ln>
              <a:solidFill>
                <a:prstClr val="black"/>
              </a:solidFill>
              <a:effectLst/>
              <a:uLnTx/>
              <a:uFillTx/>
              <a:latin typeface="Arial"/>
              <a:ea typeface="宋体" pitchFamily="2" charset="-122"/>
              <a:cs typeface="+mn-cs"/>
            </a:endParaRPr>
          </a:p>
        </p:txBody>
      </p:sp>
      <p:grpSp>
        <p:nvGrpSpPr>
          <p:cNvPr id="13" name="Group 12">
            <a:extLst>
              <a:ext uri="{FF2B5EF4-FFF2-40B4-BE49-F238E27FC236}">
                <a16:creationId xmlns:a16="http://schemas.microsoft.com/office/drawing/2014/main" id="{9A7260DD-9A73-4AF4-98AF-23FE0F8340F2}"/>
              </a:ext>
            </a:extLst>
          </p:cNvPr>
          <p:cNvGrpSpPr/>
          <p:nvPr/>
        </p:nvGrpSpPr>
        <p:grpSpPr>
          <a:xfrm>
            <a:off x="1110194" y="149366"/>
            <a:ext cx="2292649" cy="1011586"/>
            <a:chOff x="1044501" y="3693501"/>
            <a:chExt cx="3096344" cy="1366201"/>
          </a:xfrm>
        </p:grpSpPr>
        <p:sp>
          <p:nvSpPr>
            <p:cNvPr id="11" name="Rectangle: Rounded Corners 10">
              <a:extLst>
                <a:ext uri="{FF2B5EF4-FFF2-40B4-BE49-F238E27FC236}">
                  <a16:creationId xmlns:a16="http://schemas.microsoft.com/office/drawing/2014/main" id="{55FF6A4F-02F2-451D-950F-ABDD33CFEA17}"/>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2449" rtl="0" eaLnBrk="1" fontAlgn="base" latinLnBrk="0" hangingPunct="1">
                <a:lnSpc>
                  <a:spcPct val="100000"/>
                </a:lnSpc>
                <a:spcBef>
                  <a:spcPct val="0"/>
                </a:spcBef>
                <a:spcAft>
                  <a:spcPct val="0"/>
                </a:spcAft>
                <a:buClrTx/>
                <a:buSzTx/>
                <a:buFontTx/>
                <a:buNone/>
                <a:tabLst/>
                <a:defRPr/>
              </a:pPr>
              <a:r>
                <a:rPr kumimoji="0" lang="en-US" sz="3010" b="1" i="0" u="none" strike="noStrike" kern="1200" cap="none" spc="0" normalizeH="0" baseline="0" noProof="0" dirty="0">
                  <a:ln>
                    <a:noFill/>
                  </a:ln>
                  <a:solidFill>
                    <a:prstClr val="black"/>
                  </a:solidFill>
                  <a:effectLst/>
                  <a:uLnTx/>
                  <a:uFillTx/>
                  <a:latin typeface="Arial"/>
                  <a:ea typeface="微软雅黑"/>
                  <a:cs typeface="+mn-cs"/>
                </a:rPr>
                <a:t>   </a:t>
              </a:r>
              <a:r>
                <a:rPr kumimoji="0" lang="vi-VN" sz="3010" b="1" i="0" u="none" strike="noStrike" kern="1200" cap="none" spc="0" normalizeH="0" baseline="0" noProof="0" dirty="0">
                  <a:ln>
                    <a:noFill/>
                  </a:ln>
                  <a:solidFill>
                    <a:prstClr val="black"/>
                  </a:solidFill>
                  <a:effectLst/>
                  <a:uLnTx/>
                  <a:uFillTx/>
                  <a:latin typeface="Arial"/>
                  <a:ea typeface="微软雅黑"/>
                  <a:cs typeface="+mn-cs"/>
                </a:rPr>
                <a:t>Đáp án</a:t>
              </a:r>
              <a:endParaRPr kumimoji="0" lang="en-US" sz="3010" b="1"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818" name="Picture 2">
              <a:extLst>
                <a:ext uri="{FF2B5EF4-FFF2-40B4-BE49-F238E27FC236}">
                  <a16:creationId xmlns:a16="http://schemas.microsoft.com/office/drawing/2014/main" id="{040B7021-467B-43B3-83F2-E7130D3886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D785A7-0DD5-7C42-9CBF-157CCD24244C}"/>
                  </a:ext>
                </a:extLst>
              </p:cNvPr>
              <p:cNvSpPr txBox="1"/>
              <p:nvPr/>
            </p:nvSpPr>
            <p:spPr>
              <a:xfrm>
                <a:off x="2042633" y="1875117"/>
                <a:ext cx="8635199" cy="4256806"/>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Gọi công thức phân tử của Aniline là C</a:t>
                </a:r>
                <a:r>
                  <a:rPr lang="vi-VN" sz="2400" b="0" i="0" baseline="-25000" dirty="0">
                    <a:solidFill>
                      <a:srgbClr val="333333"/>
                    </a:solidFill>
                    <a:effectLst/>
                    <a:latin typeface="Arial" panose="020B0604020202020204" pitchFamily="34" charset="0"/>
                    <a:cs typeface="Arial" panose="020B0604020202020204" pitchFamily="34" charset="0"/>
                  </a:rPr>
                  <a:t>x</a:t>
                </a:r>
                <a:r>
                  <a:rPr lang="vi-VN" sz="2400" b="0" i="0" dirty="0">
                    <a:solidFill>
                      <a:srgbClr val="333333"/>
                    </a:solidFill>
                    <a:effectLst/>
                    <a:latin typeface="Arial" panose="020B0604020202020204" pitchFamily="34" charset="0"/>
                    <a:cs typeface="Arial" panose="020B0604020202020204" pitchFamily="34" charset="0"/>
                  </a:rPr>
                  <a:t>H</a:t>
                </a:r>
                <a:r>
                  <a:rPr lang="vi-VN" sz="2400" b="0" i="0" baseline="-25000" dirty="0">
                    <a:solidFill>
                      <a:srgbClr val="333333"/>
                    </a:solidFill>
                    <a:effectLst/>
                    <a:latin typeface="Arial" panose="020B0604020202020204" pitchFamily="34" charset="0"/>
                    <a:cs typeface="Arial" panose="020B0604020202020204" pitchFamily="34" charset="0"/>
                  </a:rPr>
                  <a:t>y</a:t>
                </a:r>
                <a:r>
                  <a:rPr lang="vi-VN" sz="2400" b="0" i="0" dirty="0">
                    <a:solidFill>
                      <a:srgbClr val="333333"/>
                    </a:solidFill>
                    <a:effectLst/>
                    <a:latin typeface="Arial" panose="020B0604020202020204" pitchFamily="34" charset="0"/>
                    <a:cs typeface="Arial" panose="020B0604020202020204" pitchFamily="34" charset="0"/>
                  </a:rPr>
                  <a:t>N</a:t>
                </a:r>
                <a:r>
                  <a:rPr lang="vi-VN" sz="2400" b="0" i="0" baseline="-25000" dirty="0">
                    <a:solidFill>
                      <a:srgbClr val="333333"/>
                    </a:solidFill>
                    <a:effectLst/>
                    <a:latin typeface="Arial" panose="020B0604020202020204" pitchFamily="34" charset="0"/>
                    <a:cs typeface="Arial" panose="020B0604020202020204" pitchFamily="34" charset="0"/>
                  </a:rPr>
                  <a:t>z</a:t>
                </a:r>
                <a:endParaRPr lang="vi-VN" sz="2400" b="0" i="0" dirty="0">
                  <a:solidFill>
                    <a:srgbClr val="333333"/>
                  </a:solidFill>
                  <a:effectLst/>
                  <a:latin typeface="Arial" panose="020B0604020202020204" pitchFamily="34" charset="0"/>
                  <a:cs typeface="Arial" panose="020B0604020202020204" pitchFamily="34" charset="0"/>
                </a:endParaRPr>
              </a:p>
              <a:p>
                <a:pPr algn="l"/>
                <a:r>
                  <a:rPr lang="vi-VN" sz="2400" b="0" i="0" dirty="0">
                    <a:solidFill>
                      <a:srgbClr val="333333"/>
                    </a:solidFill>
                    <a:effectLst/>
                    <a:latin typeface="Arial" panose="020B0604020202020204" pitchFamily="34" charset="0"/>
                    <a:cs typeface="Arial" panose="020B0604020202020204" pitchFamily="34" charset="0"/>
                  </a:rPr>
                  <a:t>Phân tử khối của Aniline được xác định trên phổ khối lượng nguyên tử tương ứng với peak có cường độ tương đối mạnh nhất. </a:t>
                </a:r>
                <a:r>
                  <a:rPr lang="en-US" sz="2400" dirty="0">
                    <a:solidFill>
                      <a:srgbClr val="333333"/>
                    </a:solidFill>
                    <a:latin typeface="Arial" panose="020B0604020202020204" pitchFamily="34" charset="0"/>
                    <a:cs typeface="Arial" panose="020B0604020202020204" pitchFamily="34" charset="0"/>
                  </a:rPr>
                  <a:t>→</a:t>
                </a:r>
                <a:r>
                  <a:rPr lang="vi-VN" sz="2400" b="0" i="0" dirty="0">
                    <a:solidFill>
                      <a:srgbClr val="333333"/>
                    </a:solidFill>
                    <a:effectLst/>
                    <a:latin typeface="Arial" panose="020B0604020202020204" pitchFamily="34" charset="0"/>
                    <a:cs typeface="Arial" panose="020B0604020202020204" pitchFamily="34" charset="0"/>
                  </a:rPr>
                  <a:t> M</a:t>
                </a:r>
                <a:r>
                  <a:rPr lang="vi-VN" sz="2400" b="0" i="0" baseline="-25000" dirty="0">
                    <a:solidFill>
                      <a:srgbClr val="333333"/>
                    </a:solidFill>
                    <a:effectLst/>
                    <a:latin typeface="Arial" panose="020B0604020202020204" pitchFamily="34" charset="0"/>
                    <a:cs typeface="Arial" panose="020B0604020202020204" pitchFamily="34" charset="0"/>
                  </a:rPr>
                  <a:t>Aniline</a:t>
                </a:r>
                <a:r>
                  <a:rPr lang="vi-VN" sz="2400" b="0" i="0" dirty="0">
                    <a:solidFill>
                      <a:srgbClr val="333333"/>
                    </a:solidFill>
                    <a:effectLst/>
                    <a:latin typeface="Arial" panose="020B0604020202020204" pitchFamily="34" charset="0"/>
                    <a:cs typeface="Arial" panose="020B0604020202020204" pitchFamily="34" charset="0"/>
                  </a:rPr>
                  <a:t> = 93</a:t>
                </a:r>
              </a:p>
              <a:p>
                <a:pPr algn="l"/>
                <a:r>
                  <a:rPr lang="vi-VN" sz="2400" b="0" i="0" dirty="0">
                    <a:solidFill>
                      <a:srgbClr val="333333"/>
                    </a:solidFill>
                    <a:effectLst/>
                    <a:latin typeface="Arial" panose="020B0604020202020204" pitchFamily="34" charset="0"/>
                    <a:cs typeface="Arial" panose="020B0604020202020204" pitchFamily="34" charset="0"/>
                  </a:rPr>
                  <a:t>%m</a:t>
                </a:r>
                <a:r>
                  <a:rPr lang="vi-VN" sz="2400" b="0" i="0" baseline="-25000" dirty="0">
                    <a:solidFill>
                      <a:srgbClr val="333333"/>
                    </a:solidFill>
                    <a:effectLst/>
                    <a:latin typeface="Arial" panose="020B0604020202020204" pitchFamily="34" charset="0"/>
                    <a:cs typeface="Arial" panose="020B0604020202020204" pitchFamily="34" charset="0"/>
                  </a:rPr>
                  <a:t>C</a:t>
                </a:r>
                <a:r>
                  <a:rPr lang="vi-VN" sz="2400" b="0" i="0" dirty="0">
                    <a:solidFill>
                      <a:srgbClr val="333333"/>
                    </a:solidFill>
                    <a:effectLst/>
                    <a:latin typeface="Arial" panose="020B0604020202020204" pitchFamily="34" charset="0"/>
                    <a:cs typeface="Arial" panose="020B0604020202020204" pitchFamily="34" charset="0"/>
                  </a:rPr>
                  <a:t> = 77,42, %m</a:t>
                </a:r>
                <a:r>
                  <a:rPr lang="vi-VN" sz="2400" b="0" i="0" baseline="-25000" dirty="0">
                    <a:solidFill>
                      <a:srgbClr val="333333"/>
                    </a:solidFill>
                    <a:effectLst/>
                    <a:latin typeface="Arial" panose="020B0604020202020204" pitchFamily="34" charset="0"/>
                    <a:cs typeface="Arial" panose="020B0604020202020204" pitchFamily="34" charset="0"/>
                  </a:rPr>
                  <a:t>H</a:t>
                </a:r>
                <a:r>
                  <a:rPr lang="vi-VN" sz="2400" b="0" i="0" dirty="0">
                    <a:solidFill>
                      <a:srgbClr val="333333"/>
                    </a:solidFill>
                    <a:effectLst/>
                    <a:latin typeface="Arial" panose="020B0604020202020204" pitchFamily="34" charset="0"/>
                    <a:cs typeface="Arial" panose="020B0604020202020204" pitchFamily="34" charset="0"/>
                  </a:rPr>
                  <a:t> = 7,53, %m</a:t>
                </a:r>
                <a:r>
                  <a:rPr lang="vi-VN" sz="2400" b="0" i="0" baseline="-25000" dirty="0">
                    <a:solidFill>
                      <a:srgbClr val="333333"/>
                    </a:solidFill>
                    <a:effectLst/>
                    <a:latin typeface="Arial" panose="020B0604020202020204" pitchFamily="34" charset="0"/>
                    <a:cs typeface="Arial" panose="020B0604020202020204" pitchFamily="34" charset="0"/>
                  </a:rPr>
                  <a:t>N</a:t>
                </a:r>
                <a:r>
                  <a:rPr lang="vi-VN" sz="2400" b="0" i="0" dirty="0">
                    <a:solidFill>
                      <a:srgbClr val="333333"/>
                    </a:solidFill>
                    <a:effectLst/>
                    <a:latin typeface="Arial" panose="020B0604020202020204" pitchFamily="34" charset="0"/>
                    <a:cs typeface="Arial" panose="020B0604020202020204" pitchFamily="34" charset="0"/>
                  </a:rPr>
                  <a:t> = 15,05%</a:t>
                </a:r>
              </a:p>
              <a:p>
                <a:pPr algn="l"/>
                <a:r>
                  <a:rPr lang="vi-VN" sz="2400" b="0" i="0" dirty="0">
                    <a:effectLst/>
                    <a:ea typeface="Roboto" panose="02000000000000000000" pitchFamily="2" charset="0"/>
                    <a:cs typeface="Roboto" panose="02000000000000000000" pitchFamily="2" charset="0"/>
                  </a:rPr>
                  <a:t>Ta có:</a:t>
                </a:r>
                <a:endParaRPr lang="vi-VN" sz="2400" b="0" i="0" dirty="0">
                  <a:solidFill>
                    <a:schemeClr val="tx1"/>
                  </a:solidFill>
                  <a:effectLst/>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.12</m:t>
                        </m:r>
                      </m:num>
                      <m:den>
                        <m:r>
                          <a:rPr lang="en-US" sz="2400" b="0" i="1" smtClean="0">
                            <a:solidFill>
                              <a:schemeClr val="tx1"/>
                            </a:solidFill>
                            <a:latin typeface="Cambria Math" panose="02040503050406030204" pitchFamily="18" charset="0"/>
                            <a:cs typeface="Arial" panose="020B0604020202020204" pitchFamily="34" charset="0"/>
                          </a:rPr>
                          <m:t>93</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77,42</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𝑥</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93.77,42</m:t>
                        </m:r>
                      </m:num>
                      <m:den>
                        <m:r>
                          <a:rPr lang="en-US" sz="2400" b="0" i="1" smtClean="0">
                            <a:solidFill>
                              <a:schemeClr val="tx1"/>
                            </a:solidFill>
                            <a:latin typeface="Cambria Math" panose="02040503050406030204" pitchFamily="18" charset="0"/>
                            <a:cs typeface="Arial" panose="020B0604020202020204" pitchFamily="34" charset="0"/>
                          </a:rPr>
                          <m:t>12.100</m:t>
                        </m:r>
                      </m:den>
                    </m:f>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6</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𝑦</m:t>
                        </m:r>
                      </m:num>
                      <m:den>
                        <m:r>
                          <a:rPr lang="en-US" sz="2400" b="0" i="1" smtClean="0">
                            <a:solidFill>
                              <a:schemeClr val="tx1"/>
                            </a:solidFill>
                            <a:latin typeface="Cambria Math" panose="02040503050406030204" pitchFamily="18" charset="0"/>
                            <a:cs typeface="Arial" panose="020B0604020202020204" pitchFamily="34" charset="0"/>
                          </a:rPr>
                          <m:t>93</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7,53</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𝑦</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93.7,53</m:t>
                        </m:r>
                      </m:num>
                      <m:den>
                        <m:r>
                          <a:rPr lang="en-US" sz="2400" b="0" i="1" smtClean="0">
                            <a:solidFill>
                              <a:schemeClr val="tx1"/>
                            </a:solidFill>
                            <a:latin typeface="Cambria Math" panose="02040503050406030204" pitchFamily="18" charset="0"/>
                            <a:cs typeface="Arial" panose="020B0604020202020204" pitchFamily="34" charset="0"/>
                          </a:rPr>
                          <m:t>100</m:t>
                        </m:r>
                      </m:den>
                    </m:f>
                    <m:r>
                      <a:rPr lang="en-US" sz="2400" b="0" i="1" smtClean="0">
                        <a:solidFill>
                          <a:schemeClr val="tx1"/>
                        </a:solidFill>
                        <a:latin typeface="Cambria Math" panose="02040503050406030204" pitchFamily="18" charset="0"/>
                        <a:cs typeface="Arial" panose="020B0604020202020204" pitchFamily="34" charset="0"/>
                      </a:rPr>
                      <m:t>=</m:t>
                    </m:r>
                    <m:r>
                      <a:rPr lang="en-US" sz="2400" b="0" i="1" smtClean="0">
                        <a:solidFill>
                          <a:schemeClr val="tx1"/>
                        </a:solidFill>
                        <a:latin typeface="Cambria Math" panose="02040503050406030204" pitchFamily="18" charset="0"/>
                        <a:cs typeface="Arial" panose="020B0604020202020204" pitchFamily="34" charset="0"/>
                      </a:rPr>
                      <m:t>7</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.16</m:t>
                        </m:r>
                      </m:num>
                      <m:den>
                        <m:r>
                          <a:rPr lang="en-US" sz="2400" b="0" i="1" smtClean="0">
                            <a:solidFill>
                              <a:schemeClr val="tx1"/>
                            </a:solidFill>
                            <a:latin typeface="Cambria Math" panose="02040503050406030204" pitchFamily="18" charset="0"/>
                            <a:cs typeface="Arial" panose="020B0604020202020204" pitchFamily="34" charset="0"/>
                          </a:rPr>
                          <m:t>93</m:t>
                        </m:r>
                      </m:den>
                    </m:f>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15,05</m:t>
                        </m:r>
                      </m:num>
                      <m:den>
                        <m:r>
                          <a:rPr lang="en-US" sz="2400" b="0" i="1" smtClean="0">
                            <a:solidFill>
                              <a:schemeClr val="tx1"/>
                            </a:solidFill>
                            <a:latin typeface="Cambria Math" panose="02040503050406030204" pitchFamily="18" charset="0"/>
                            <a:cs typeface="Arial" panose="020B0604020202020204" pitchFamily="34" charset="0"/>
                          </a:rPr>
                          <m:t>100</m:t>
                        </m:r>
                      </m:den>
                    </m:f>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0" i="1" smtClean="0">
                        <a:solidFill>
                          <a:schemeClr val="tx1"/>
                        </a:solidFill>
                        <a:latin typeface="Cambria Math" panose="02040503050406030204" pitchFamily="18" charset="0"/>
                        <a:cs typeface="Arial" panose="020B0604020202020204" pitchFamily="34" charset="0"/>
                      </a:rPr>
                      <m:t>𝑧</m:t>
                    </m:r>
                    <m:r>
                      <a:rPr lang="en-US" sz="2400" b="0" i="1" smtClean="0">
                        <a:solidFill>
                          <a:schemeClr val="tx1"/>
                        </a:solidFill>
                        <a:latin typeface="Cambria Math" panose="02040503050406030204" pitchFamily="18" charset="0"/>
                        <a:cs typeface="Arial" panose="020B0604020202020204" pitchFamily="34" charset="0"/>
                      </a:rPr>
                      <m:t>=</m:t>
                    </m:r>
                    <m:f>
                      <m:fPr>
                        <m:ctrlPr>
                          <a:rPr lang="en-US" sz="2400" b="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93.15,05</m:t>
                        </m:r>
                      </m:num>
                      <m:den>
                        <m:r>
                          <a:rPr lang="en-US" sz="2400" b="0" i="1" smtClean="0">
                            <a:solidFill>
                              <a:schemeClr val="tx1"/>
                            </a:solidFill>
                            <a:latin typeface="Cambria Math" panose="02040503050406030204" pitchFamily="18" charset="0"/>
                            <a:cs typeface="Arial" panose="020B0604020202020204" pitchFamily="34" charset="0"/>
                          </a:rPr>
                          <m:t>100.16</m:t>
                        </m:r>
                      </m:den>
                    </m:f>
                    <m:r>
                      <a:rPr lang="en-US" sz="2400" b="0" i="1" smtClean="0">
                        <a:solidFill>
                          <a:schemeClr val="tx1"/>
                        </a:solidFill>
                        <a:latin typeface="Cambria Math" panose="02040503050406030204" pitchFamily="18" charset="0"/>
                        <a:cs typeface="Arial" panose="020B0604020202020204" pitchFamily="34" charset="0"/>
                      </a:rPr>
                      <m:t>=1</m:t>
                    </m:r>
                  </m:oMath>
                </a14:m>
                <a:endParaRPr lang="en-US" sz="2400" b="0" dirty="0">
                  <a:solidFill>
                    <a:schemeClr val="tx1"/>
                  </a:solidFill>
                  <a:latin typeface="Arial" panose="020B0604020202020204" pitchFamily="34" charset="0"/>
                  <a:cs typeface="Arial" panose="020B0604020202020204" pitchFamily="34" charset="0"/>
                </a:endParaRPr>
              </a:p>
              <a:p>
                <a:pPr algn="ctr"/>
                <a:r>
                  <a:rPr lang="en-US" sz="2400" b="0" i="0" dirty="0" err="1">
                    <a:solidFill>
                      <a:srgbClr val="333333"/>
                    </a:solidFill>
                    <a:effectLst/>
                    <a:latin typeface="Arial" panose="020B0604020202020204" pitchFamily="34" charset="0"/>
                    <a:cs typeface="Arial" panose="020B0604020202020204" pitchFamily="34" charset="0"/>
                  </a:rPr>
                  <a:t>Vậy</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công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thức</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của</a:t>
                </a:r>
                <a:r>
                  <a:rPr lang="en-US" sz="2400" b="0" i="0" dirty="0">
                    <a:solidFill>
                      <a:srgbClr val="333333"/>
                    </a:solidFill>
                    <a:effectLst/>
                    <a:latin typeface="Arial" panose="020B0604020202020204" pitchFamily="34" charset="0"/>
                    <a:cs typeface="Arial" panose="020B0604020202020204" pitchFamily="34" charset="0"/>
                  </a:rPr>
                  <a:t> Aniline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C</a:t>
                </a:r>
                <a:r>
                  <a:rPr lang="en-US" sz="2400" b="0" i="0" baseline="-25000" dirty="0">
                    <a:solidFill>
                      <a:srgbClr val="333333"/>
                    </a:solidFill>
                    <a:effectLst/>
                    <a:latin typeface="Arial" panose="020B0604020202020204" pitchFamily="34" charset="0"/>
                    <a:cs typeface="Arial" panose="020B0604020202020204" pitchFamily="34" charset="0"/>
                  </a:rPr>
                  <a:t>6</a:t>
                </a:r>
                <a:r>
                  <a:rPr lang="en-US" sz="2400" b="0" i="0" dirty="0">
                    <a:solidFill>
                      <a:srgbClr val="333333"/>
                    </a:solidFill>
                    <a:effectLst/>
                    <a:latin typeface="Arial" panose="020B0604020202020204" pitchFamily="34" charset="0"/>
                    <a:cs typeface="Arial" panose="020B0604020202020204" pitchFamily="34" charset="0"/>
                  </a:rPr>
                  <a:t>H</a:t>
                </a:r>
                <a:r>
                  <a:rPr lang="en-US" sz="2400" b="0" i="0" baseline="-25000" dirty="0">
                    <a:solidFill>
                      <a:srgbClr val="333333"/>
                    </a:solidFill>
                    <a:effectLst/>
                    <a:latin typeface="Arial" panose="020B0604020202020204" pitchFamily="34" charset="0"/>
                    <a:cs typeface="Arial" panose="020B0604020202020204" pitchFamily="34" charset="0"/>
                  </a:rPr>
                  <a:t>7</a:t>
                </a:r>
                <a:r>
                  <a:rPr lang="en-US" sz="2400" b="0" i="0" dirty="0">
                    <a:solidFill>
                      <a:srgbClr val="333333"/>
                    </a:solidFill>
                    <a:effectLst/>
                    <a:latin typeface="Arial" panose="020B0604020202020204" pitchFamily="34" charset="0"/>
                    <a:cs typeface="Arial" panose="020B0604020202020204" pitchFamily="34" charset="0"/>
                  </a:rPr>
                  <a:t>N</a:t>
                </a:r>
                <a:endParaRPr lang="en-US" sz="2400" dirty="0">
                  <a:solidFill>
                    <a:schemeClr val="tx1"/>
                  </a:solidFill>
                  <a:latin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C5D785A7-0DD5-7C42-9CBF-157CCD24244C}"/>
                  </a:ext>
                </a:extLst>
              </p:cNvPr>
              <p:cNvSpPr txBox="1">
                <a:spLocks noRot="1" noChangeAspect="1" noMove="1" noResize="1" noEditPoints="1" noAdjustHandles="1" noChangeArrowheads="1" noChangeShapeType="1" noTextEdit="1"/>
              </p:cNvSpPr>
              <p:nvPr/>
            </p:nvSpPr>
            <p:spPr>
              <a:xfrm>
                <a:off x="2042633" y="1875117"/>
                <a:ext cx="8635199" cy="4256806"/>
              </a:xfrm>
              <a:prstGeom prst="rect">
                <a:avLst/>
              </a:prstGeom>
              <a:blipFill>
                <a:blip r:embed="rId4"/>
                <a:stretch>
                  <a:fillRect l="-1059" t="-1003" b="-2579"/>
                </a:stretch>
              </a:blipFill>
            </p:spPr>
            <p:txBody>
              <a:bodyPr/>
              <a:lstStyle/>
              <a:p>
                <a:r>
                  <a:rPr lang="en-US">
                    <a:noFill/>
                  </a:rPr>
                  <a:t> </a:t>
                </a:r>
              </a:p>
            </p:txBody>
          </p:sp>
        </mc:Fallback>
      </mc:AlternateContent>
    </p:spTree>
    <p:extLst>
      <p:ext uri="{BB962C8B-B14F-4D97-AF65-F5344CB8AC3E}">
        <p14:creationId xmlns:p14="http://schemas.microsoft.com/office/powerpoint/2010/main" val="391107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F40B6-441B-A749-CDCB-C06A42DA9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sp>
        <p:nvSpPr>
          <p:cNvPr id="3" name="TextBox 2">
            <a:extLst>
              <a:ext uri="{FF2B5EF4-FFF2-40B4-BE49-F238E27FC236}">
                <a16:creationId xmlns:a16="http://schemas.microsoft.com/office/drawing/2014/main" id="{83B07B88-0B91-05F6-8F79-1ACA08EED70D}"/>
              </a:ext>
            </a:extLst>
          </p:cNvPr>
          <p:cNvSpPr txBox="1"/>
          <p:nvPr/>
        </p:nvSpPr>
        <p:spPr>
          <a:xfrm>
            <a:off x="1186543" y="2367171"/>
            <a:ext cx="3993401" cy="2123658"/>
          </a:xfrm>
          <a:prstGeom prst="rect">
            <a:avLst/>
          </a:prstGeom>
          <a:noFill/>
        </p:spPr>
        <p:txBody>
          <a:bodyPr wrap="none" rtlCol="0">
            <a:spAutoFit/>
          </a:bodyPr>
          <a:lstStyle/>
          <a:p>
            <a:r>
              <a:rPr lang="en-US" sz="6600" b="1" dirty="0">
                <a:solidFill>
                  <a:schemeClr val="bg1"/>
                </a:solidFill>
                <a:latin typeface="Arial" panose="020B0604020202020204" pitchFamily="34" charset="0"/>
                <a:cs typeface="Arial" panose="020B0604020202020204" pitchFamily="34" charset="0"/>
              </a:rPr>
              <a:t>CÂU </a:t>
            </a:r>
            <a:r>
              <a:rPr lang="en-US" sz="6600" b="1">
                <a:solidFill>
                  <a:schemeClr val="bg1"/>
                </a:solidFill>
                <a:latin typeface="Arial" panose="020B0604020202020204" pitchFamily="34" charset="0"/>
                <a:cs typeface="Arial" panose="020B0604020202020204" pitchFamily="34" charset="0"/>
              </a:rPr>
              <a:t>HỎI </a:t>
            </a:r>
          </a:p>
          <a:p>
            <a:r>
              <a:rPr lang="en-US" sz="6600" b="1" dirty="0">
                <a:solidFill>
                  <a:schemeClr val="bg1"/>
                </a:solidFill>
                <a:latin typeface="Arial" panose="020B0604020202020204" pitchFamily="34" charset="0"/>
                <a:cs typeface="Arial" panose="020B0604020202020204" pitchFamily="34" charset="0"/>
              </a:rPr>
              <a:t>ÔN TẬP</a:t>
            </a:r>
          </a:p>
        </p:txBody>
      </p:sp>
    </p:spTree>
    <p:extLst>
      <p:ext uri="{BB962C8B-B14F-4D97-AF65-F5344CB8AC3E}">
        <p14:creationId xmlns:p14="http://schemas.microsoft.com/office/powerpoint/2010/main" val="112900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114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4955111" y="3756590"/>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543756" cy="430887"/>
            </a:xfrm>
            <a:prstGeom prst="rect">
              <a:avLst/>
            </a:prstGeom>
            <a:noFill/>
          </p:spPr>
          <p:txBody>
            <a:bodyPr wrap="none" rtlCol="0">
              <a:spAutoFit/>
            </a:bodyPr>
            <a:lstStyle/>
            <a:p>
              <a:r>
                <a:rPr lang="en-US" sz="2200" b="1">
                  <a:solidFill>
                    <a:schemeClr val="bg1"/>
                  </a:solidFill>
                </a:rPr>
                <a:t>BÀI TẬP 1</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36229" y="1432645"/>
            <a:ext cx="9282792" cy="1938992"/>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Công thức phân tử của hợp chất hữu cơ cho biết:</a:t>
            </a:r>
          </a:p>
          <a:p>
            <a:pPr algn="l"/>
            <a:r>
              <a:rPr lang="vi-VN" sz="2400" b="0" i="0" dirty="0">
                <a:solidFill>
                  <a:srgbClr val="333333"/>
                </a:solidFill>
                <a:effectLst/>
                <a:latin typeface="Arial" panose="020B0604020202020204" pitchFamily="34" charset="0"/>
                <a:cs typeface="Arial" panose="020B0604020202020204" pitchFamily="34" charset="0"/>
              </a:rPr>
              <a:t>	A. Trạng thái tồn tại và màu sắc hợp chất.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Tính chất hóa học đặc trưng. </a:t>
            </a:r>
          </a:p>
          <a:p>
            <a:pPr algn="l"/>
            <a:r>
              <a:rPr lang="vi-VN" sz="2400" b="0" i="0" dirty="0">
                <a:solidFill>
                  <a:srgbClr val="333333"/>
                </a:solidFill>
                <a:effectLst/>
                <a:latin typeface="Arial" panose="020B0604020202020204" pitchFamily="34" charset="0"/>
                <a:cs typeface="Arial" panose="020B0604020202020204" pitchFamily="34" charset="0"/>
              </a:rPr>
              <a:t>	C. Các giá trị m/z của phổ MS.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Thành phần nguyên tố có trong phân tử.</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394043" y="4549834"/>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4095626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114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731626"/>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2</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938992"/>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Công thức đơn giản nhất thường được xác định dựa trên?</a:t>
            </a:r>
          </a:p>
          <a:p>
            <a:pPr algn="l"/>
            <a:r>
              <a:rPr lang="vi-VN" sz="2400" b="0" i="0" dirty="0">
                <a:solidFill>
                  <a:srgbClr val="333333"/>
                </a:solidFill>
                <a:effectLst/>
                <a:latin typeface="Arial" panose="020B0604020202020204" pitchFamily="34" charset="0"/>
                <a:cs typeface="Arial" panose="020B0604020202020204" pitchFamily="34" charset="0"/>
              </a:rPr>
              <a:t>	A. Phân tích nguyên tố.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Thành phần nguyên tố.</a:t>
            </a:r>
          </a:p>
          <a:p>
            <a:pPr algn="l"/>
            <a:r>
              <a:rPr lang="vi-VN" sz="2400" b="0" i="0" dirty="0">
                <a:solidFill>
                  <a:srgbClr val="333333"/>
                </a:solidFill>
                <a:effectLst/>
                <a:latin typeface="Arial" panose="020B0604020202020204" pitchFamily="34" charset="0"/>
                <a:cs typeface="Arial" panose="020B0604020202020204" pitchFamily="34" charset="0"/>
              </a:rPr>
              <a:t>	C. Phân tử khối.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Giá trị m/z lớn nhất. </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524870"/>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341207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1 </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411408" y="1204428"/>
            <a:ext cx="9139395" cy="2635802"/>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49204" y="4211857"/>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732720" y="1621918"/>
            <a:ext cx="5756172" cy="193899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Phương</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pháp</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tách</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biệt</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và</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tinh</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chế</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hợp</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hữu</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cơ</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ở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dạng</a:t>
            </a:r>
            <a:r>
              <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0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rắn</a:t>
            </a:r>
            <a:endParaRPr kumimoji="0" lang="en-US" sz="40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37" name="!!o4b">
            <a:extLst>
              <a:ext uri="{FF2B5EF4-FFF2-40B4-BE49-F238E27FC236}">
                <a16:creationId xmlns:a16="http://schemas.microsoft.com/office/drawing/2014/main" id="{6F40FFA8-451A-4BC0-BD18-CD55C51FC9A2}"/>
              </a:ext>
            </a:extLst>
          </p:cNvPr>
          <p:cNvSpPr/>
          <p:nvPr/>
        </p:nvSpPr>
        <p:spPr>
          <a:xfrm>
            <a:off x="3073525" y="547911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9" name="!!o4c">
            <a:extLst>
              <a:ext uri="{FF2B5EF4-FFF2-40B4-BE49-F238E27FC236}">
                <a16:creationId xmlns:a16="http://schemas.microsoft.com/office/drawing/2014/main" id="{A6C41A5A-F1F3-479E-886F-F6915960E5FC}"/>
              </a:ext>
            </a:extLst>
          </p:cNvPr>
          <p:cNvSpPr/>
          <p:nvPr/>
        </p:nvSpPr>
        <p:spPr>
          <a:xfrm>
            <a:off x="4216200" y="547911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0" name="!!4b">
            <a:extLst>
              <a:ext uri="{FF2B5EF4-FFF2-40B4-BE49-F238E27FC236}">
                <a16:creationId xmlns:a16="http://schemas.microsoft.com/office/drawing/2014/main" id="{FF091EC5-DEE3-4725-BA96-0C98047169DD}"/>
              </a:ext>
            </a:extLst>
          </p:cNvPr>
          <p:cNvSpPr txBox="1"/>
          <p:nvPr/>
        </p:nvSpPr>
        <p:spPr>
          <a:xfrm>
            <a:off x="3222640" y="55296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ế</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51" name="!!4c">
            <a:extLst>
              <a:ext uri="{FF2B5EF4-FFF2-40B4-BE49-F238E27FC236}">
                <a16:creationId xmlns:a16="http://schemas.microsoft.com/office/drawing/2014/main" id="{6CE2AC29-8488-4255-8CC5-B05EF8ED2BCC}"/>
              </a:ext>
            </a:extLst>
          </p:cNvPr>
          <p:cNvSpPr txBox="1"/>
          <p:nvPr/>
        </p:nvSpPr>
        <p:spPr>
          <a:xfrm>
            <a:off x="4393251" y="55296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6" name="!!o4a">
            <a:extLst>
              <a:ext uri="{FF2B5EF4-FFF2-40B4-BE49-F238E27FC236}">
                <a16:creationId xmlns:a16="http://schemas.microsoft.com/office/drawing/2014/main" id="{03CD02AD-A0B0-4461-82E4-ADE45F3505A9}"/>
              </a:ext>
            </a:extLst>
          </p:cNvPr>
          <p:cNvSpPr/>
          <p:nvPr/>
        </p:nvSpPr>
        <p:spPr>
          <a:xfrm>
            <a:off x="1932204" y="5479112"/>
            <a:ext cx="1024386" cy="102438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2107548" y="5504856"/>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8" name="!!o4c">
            <a:extLst>
              <a:ext uri="{FF2B5EF4-FFF2-40B4-BE49-F238E27FC236}">
                <a16:creationId xmlns:a16="http://schemas.microsoft.com/office/drawing/2014/main" id="{A6C41A5A-F1F3-479E-886F-F6915960E5FC}"/>
              </a:ext>
            </a:extLst>
          </p:cNvPr>
          <p:cNvSpPr/>
          <p:nvPr/>
        </p:nvSpPr>
        <p:spPr>
          <a:xfrm>
            <a:off x="5358875" y="547911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9" name="!!4c">
            <a:extLst>
              <a:ext uri="{FF2B5EF4-FFF2-40B4-BE49-F238E27FC236}">
                <a16:creationId xmlns:a16="http://schemas.microsoft.com/office/drawing/2014/main" id="{6CE2AC29-8488-4255-8CC5-B05EF8ED2BCC}"/>
              </a:ext>
            </a:extLst>
          </p:cNvPr>
          <p:cNvSpPr txBox="1"/>
          <p:nvPr/>
        </p:nvSpPr>
        <p:spPr>
          <a:xfrm>
            <a:off x="5535926" y="55296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0" name="!!o4b">
            <a:extLst>
              <a:ext uri="{FF2B5EF4-FFF2-40B4-BE49-F238E27FC236}">
                <a16:creationId xmlns:a16="http://schemas.microsoft.com/office/drawing/2014/main" id="{6F40FFA8-451A-4BC0-BD18-CD55C51FC9A2}"/>
              </a:ext>
            </a:extLst>
          </p:cNvPr>
          <p:cNvSpPr/>
          <p:nvPr/>
        </p:nvSpPr>
        <p:spPr>
          <a:xfrm>
            <a:off x="7652551" y="547911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1" name="!!o4c">
            <a:extLst>
              <a:ext uri="{FF2B5EF4-FFF2-40B4-BE49-F238E27FC236}">
                <a16:creationId xmlns:a16="http://schemas.microsoft.com/office/drawing/2014/main" id="{A6C41A5A-F1F3-479E-886F-F6915960E5FC}"/>
              </a:ext>
            </a:extLst>
          </p:cNvPr>
          <p:cNvSpPr/>
          <p:nvPr/>
        </p:nvSpPr>
        <p:spPr>
          <a:xfrm>
            <a:off x="8795226" y="547911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2" name="!!4b">
            <a:extLst>
              <a:ext uri="{FF2B5EF4-FFF2-40B4-BE49-F238E27FC236}">
                <a16:creationId xmlns:a16="http://schemas.microsoft.com/office/drawing/2014/main" id="{FF091EC5-DEE3-4725-BA96-0C98047169DD}"/>
              </a:ext>
            </a:extLst>
          </p:cNvPr>
          <p:cNvSpPr txBox="1"/>
          <p:nvPr/>
        </p:nvSpPr>
        <p:spPr>
          <a:xfrm>
            <a:off x="7801666" y="55296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3" name="!!4c">
            <a:extLst>
              <a:ext uri="{FF2B5EF4-FFF2-40B4-BE49-F238E27FC236}">
                <a16:creationId xmlns:a16="http://schemas.microsoft.com/office/drawing/2014/main" id="{6CE2AC29-8488-4255-8CC5-B05EF8ED2BCC}"/>
              </a:ext>
            </a:extLst>
          </p:cNvPr>
          <p:cNvSpPr txBox="1"/>
          <p:nvPr/>
        </p:nvSpPr>
        <p:spPr>
          <a:xfrm>
            <a:off x="8972277" y="55296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4" name="!!o4a">
            <a:extLst>
              <a:ext uri="{FF2B5EF4-FFF2-40B4-BE49-F238E27FC236}">
                <a16:creationId xmlns:a16="http://schemas.microsoft.com/office/drawing/2014/main" id="{03CD02AD-A0B0-4461-82E4-ADE45F3505A9}"/>
              </a:ext>
            </a:extLst>
          </p:cNvPr>
          <p:cNvSpPr/>
          <p:nvPr/>
        </p:nvSpPr>
        <p:spPr>
          <a:xfrm>
            <a:off x="6511230" y="5479112"/>
            <a:ext cx="1024386" cy="102438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5" name="!!4a">
            <a:extLst>
              <a:ext uri="{FF2B5EF4-FFF2-40B4-BE49-F238E27FC236}">
                <a16:creationId xmlns:a16="http://schemas.microsoft.com/office/drawing/2014/main" id="{7D7392F9-B328-40CF-A436-C3974F476E3C}"/>
              </a:ext>
            </a:extLst>
          </p:cNvPr>
          <p:cNvSpPr txBox="1"/>
          <p:nvPr/>
        </p:nvSpPr>
        <p:spPr>
          <a:xfrm>
            <a:off x="6686574" y="5504856"/>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1026" name="Picture 2" descr="Tổng quan về Nấu đường và Kết tinh trong Công nghệ mía đường (P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88892" y="1275358"/>
            <a:ext cx="2913888" cy="2451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50"/>
                                        </p:tgtEl>
                                      </p:cBhvr>
                                    </p:animEffect>
                                    <p:animScale>
                                      <p:cBhvr>
                                        <p:cTn id="12" dur="250" autoRev="1" fill="hold"/>
                                        <p:tgtEl>
                                          <p:spTgt spid="50"/>
                                        </p:tgtEl>
                                      </p:cBhvr>
                                      <p:by x="105000" y="105000"/>
                                    </p:animScale>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51"/>
                                        </p:tgtEl>
                                      </p:cBhvr>
                                    </p:animEffect>
                                    <p:animScale>
                                      <p:cBhvr>
                                        <p:cTn id="23" dur="250" autoRev="1" fill="hold"/>
                                        <p:tgtEl>
                                          <p:spTgt spid="51"/>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96"/>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500" fill="hold"/>
                                        <p:tgtEl>
                                          <p:spTgt spid="97"/>
                                        </p:tgtEl>
                                        <p:attrNameLst>
                                          <p:attrName>ppt_w</p:attrName>
                                        </p:attrNameLst>
                                      </p:cBhvr>
                                      <p:tavLst>
                                        <p:tav tm="0">
                                          <p:val>
                                            <p:fltVal val="0"/>
                                          </p:val>
                                        </p:tav>
                                        <p:tav tm="100000">
                                          <p:val>
                                            <p:strVal val="#ppt_w"/>
                                          </p:val>
                                        </p:tav>
                                      </p:tavLst>
                                    </p:anim>
                                    <p:anim calcmode="lin" valueType="num">
                                      <p:cBhvr>
                                        <p:cTn id="30" dur="500" fill="hold"/>
                                        <p:tgtEl>
                                          <p:spTgt spid="97"/>
                                        </p:tgtEl>
                                        <p:attrNameLst>
                                          <p:attrName>ppt_h</p:attrName>
                                        </p:attrNameLst>
                                      </p:cBhvr>
                                      <p:tavLst>
                                        <p:tav tm="0">
                                          <p:val>
                                            <p:fltVal val="0"/>
                                          </p:val>
                                        </p:tav>
                                        <p:tav tm="100000">
                                          <p:val>
                                            <p:strVal val="#ppt_h"/>
                                          </p:val>
                                        </p:tav>
                                      </p:tavLst>
                                    </p:anim>
                                    <p:animEffect transition="in" filter="fade">
                                      <p:cBhvr>
                                        <p:cTn id="31" dur="500"/>
                                        <p:tgtEl>
                                          <p:spTgt spid="97"/>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7"/>
                                        </p:tgtEl>
                                      </p:cBhvr>
                                    </p:animEffect>
                                    <p:animScale>
                                      <p:cBhvr>
                                        <p:cTn id="3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35" restart="whenNotActive" fill="hold" evtFilter="cancelBubble" nodeType="interactiveSeq">
                <p:stCondLst>
                  <p:cond evt="onClick" delay="0">
                    <p:tgtEl>
                      <p:spTgt spid="98"/>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 calcmode="lin" valueType="num">
                                      <p:cBhvr>
                                        <p:cTn id="40" dur="500" fill="hold"/>
                                        <p:tgtEl>
                                          <p:spTgt spid="99"/>
                                        </p:tgtEl>
                                        <p:attrNameLst>
                                          <p:attrName>ppt_w</p:attrName>
                                        </p:attrNameLst>
                                      </p:cBhvr>
                                      <p:tavLst>
                                        <p:tav tm="0">
                                          <p:val>
                                            <p:fltVal val="0"/>
                                          </p:val>
                                        </p:tav>
                                        <p:tav tm="100000">
                                          <p:val>
                                            <p:strVal val="#ppt_w"/>
                                          </p:val>
                                        </p:tav>
                                      </p:tavLst>
                                    </p:anim>
                                    <p:anim calcmode="lin" valueType="num">
                                      <p:cBhvr>
                                        <p:cTn id="41" dur="500" fill="hold"/>
                                        <p:tgtEl>
                                          <p:spTgt spid="99"/>
                                        </p:tgtEl>
                                        <p:attrNameLst>
                                          <p:attrName>ppt_h</p:attrName>
                                        </p:attrNameLst>
                                      </p:cBhvr>
                                      <p:tavLst>
                                        <p:tav tm="0">
                                          <p:val>
                                            <p:fltVal val="0"/>
                                          </p:val>
                                        </p:tav>
                                        <p:tav tm="100000">
                                          <p:val>
                                            <p:strVal val="#ppt_h"/>
                                          </p:val>
                                        </p:tav>
                                      </p:tavLst>
                                    </p:anim>
                                    <p:animEffect transition="in" filter="fade">
                                      <p:cBhvr>
                                        <p:cTn id="42" dur="500"/>
                                        <p:tgtEl>
                                          <p:spTgt spid="99"/>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9"/>
                                        </p:tgtEl>
                                      </p:cBhvr>
                                    </p:animEffect>
                                    <p:animScale>
                                      <p:cBhvr>
                                        <p:cTn id="45"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46" restart="whenNotActive" fill="hold" evtFilter="cancelBubble" nodeType="interactiveSeq">
                <p:stCondLst>
                  <p:cond evt="onClick" delay="0">
                    <p:tgtEl>
                      <p:spTgt spid="100"/>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fltVal val="0"/>
                                          </p:val>
                                        </p:tav>
                                        <p:tav tm="100000">
                                          <p:val>
                                            <p:strVal val="#ppt_w"/>
                                          </p:val>
                                        </p:tav>
                                      </p:tavLst>
                                    </p:anim>
                                    <p:anim calcmode="lin" valueType="num">
                                      <p:cBhvr>
                                        <p:cTn id="52" dur="500" fill="hold"/>
                                        <p:tgtEl>
                                          <p:spTgt spid="102"/>
                                        </p:tgtEl>
                                        <p:attrNameLst>
                                          <p:attrName>ppt_h</p:attrName>
                                        </p:attrNameLst>
                                      </p:cBhvr>
                                      <p:tavLst>
                                        <p:tav tm="0">
                                          <p:val>
                                            <p:fltVal val="0"/>
                                          </p:val>
                                        </p:tav>
                                        <p:tav tm="100000">
                                          <p:val>
                                            <p:strVal val="#ppt_h"/>
                                          </p:val>
                                        </p:tav>
                                      </p:tavLst>
                                    </p:anim>
                                    <p:animEffect transition="in" filter="fade">
                                      <p:cBhvr>
                                        <p:cTn id="53" dur="500"/>
                                        <p:tgtEl>
                                          <p:spTgt spid="102"/>
                                        </p:tgtEl>
                                      </p:cBhvr>
                                    </p:animEffect>
                                  </p:childTnLst>
                                  <p:subTnLst>
                                    <p:audio>
                                      <p:cMediaNode>
                                        <p:cTn display="0" masterRel="sameClick">
                                          <p:stCondLst>
                                            <p:cond evt="begin" delay="0">
                                              <p:tn val="49"/>
                                            </p:cond>
                                          </p:stCondLst>
                                          <p:endCondLst>
                                            <p:cond evt="onStopAudio" delay="0">
                                              <p:tgtEl>
                                                <p:sldTgt/>
                                              </p:tgtEl>
                                            </p:cond>
                                          </p:endCondLst>
                                        </p:cTn>
                                        <p:tgtEl>
                                          <p:sndTgt r:embed="rId3"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02"/>
                                        </p:tgtEl>
                                      </p:cBhvr>
                                    </p:animEffect>
                                    <p:animScale>
                                      <p:cBhvr>
                                        <p:cTn id="56" dur="250" autoRev="1" fill="hold"/>
                                        <p:tgtEl>
                                          <p:spTgt spid="102"/>
                                        </p:tgtEl>
                                      </p:cBhvr>
                                      <p:by x="105000" y="105000"/>
                                    </p:animScale>
                                  </p:childTnLst>
                                </p:cTn>
                              </p:par>
                            </p:childTnLst>
                          </p:cTn>
                        </p:par>
                      </p:childTnLst>
                    </p:cTn>
                  </p:par>
                </p:childTnLst>
              </p:cTn>
              <p:nextCondLst>
                <p:cond evt="onClick" delay="0">
                  <p:tgtEl>
                    <p:spTgt spid="100"/>
                  </p:tgtEl>
                </p:cond>
              </p:nextCondLst>
            </p:seq>
            <p:seq concurrent="1" nextAc="seek">
              <p:cTn id="57" restart="whenNotActive" fill="hold" evtFilter="cancelBubble" nodeType="interactiveSeq">
                <p:stCondLst>
                  <p:cond evt="onClick" delay="0">
                    <p:tgtEl>
                      <p:spTgt spid="101"/>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p:cTn id="62" dur="500" fill="hold"/>
                                        <p:tgtEl>
                                          <p:spTgt spid="103"/>
                                        </p:tgtEl>
                                        <p:attrNameLst>
                                          <p:attrName>ppt_w</p:attrName>
                                        </p:attrNameLst>
                                      </p:cBhvr>
                                      <p:tavLst>
                                        <p:tav tm="0">
                                          <p:val>
                                            <p:fltVal val="0"/>
                                          </p:val>
                                        </p:tav>
                                        <p:tav tm="100000">
                                          <p:val>
                                            <p:strVal val="#ppt_w"/>
                                          </p:val>
                                        </p:tav>
                                      </p:tavLst>
                                    </p:anim>
                                    <p:anim calcmode="lin" valueType="num">
                                      <p:cBhvr>
                                        <p:cTn id="63" dur="500" fill="hold"/>
                                        <p:tgtEl>
                                          <p:spTgt spid="103"/>
                                        </p:tgtEl>
                                        <p:attrNameLst>
                                          <p:attrName>ppt_h</p:attrName>
                                        </p:attrNameLst>
                                      </p:cBhvr>
                                      <p:tavLst>
                                        <p:tav tm="0">
                                          <p:val>
                                            <p:fltVal val="0"/>
                                          </p:val>
                                        </p:tav>
                                        <p:tav tm="100000">
                                          <p:val>
                                            <p:strVal val="#ppt_h"/>
                                          </p:val>
                                        </p:tav>
                                      </p:tavLst>
                                    </p:anim>
                                    <p:animEffect transition="in" filter="fade">
                                      <p:cBhvr>
                                        <p:cTn id="64" dur="500"/>
                                        <p:tgtEl>
                                          <p:spTgt spid="103"/>
                                        </p:tgtEl>
                                      </p:cBhvr>
                                    </p:animEffect>
                                  </p:childTnLst>
                                  <p:subTnLst>
                                    <p:audio>
                                      <p:cMediaNode>
                                        <p:cTn display="0" masterRel="sameClick">
                                          <p:stCondLst>
                                            <p:cond evt="begin" delay="0">
                                              <p:tn val="60"/>
                                            </p:cond>
                                          </p:stCondLst>
                                          <p:endCondLst>
                                            <p:cond evt="onStopAudio" delay="0">
                                              <p:tgtEl>
                                                <p:sldTgt/>
                                              </p:tgtEl>
                                            </p:cond>
                                          </p:endCondLst>
                                        </p:cTn>
                                        <p:tgtEl>
                                          <p:sndTgt r:embed="rId3"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03"/>
                                        </p:tgtEl>
                                      </p:cBhvr>
                                    </p:animEffect>
                                    <p:animScale>
                                      <p:cBhvr>
                                        <p:cTn id="67" dur="250" autoRev="1" fill="hold"/>
                                        <p:tgtEl>
                                          <p:spTgt spid="103"/>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56"/>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67"/>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3" dur="2000" fill="hold"/>
                                        <p:tgtEl>
                                          <p:spTgt spid="57"/>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5" dur="2000" fill="hold"/>
                                        <p:tgtEl>
                                          <p:spTgt spid="5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7" dur="2000" fill="hold"/>
                                        <p:tgtEl>
                                          <p:spTgt spid="58"/>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9" dur="2000" fill="hold"/>
                                        <p:tgtEl>
                                          <p:spTgt spid="59"/>
                                        </p:tgtEl>
                                        <p:attrNameLst>
                                          <p:attrName>ppt_x</p:attrName>
                                          <p:attrName>ppt_y</p:attrName>
                                        </p:attrNameLst>
                                      </p:cBhvr>
                                      <p:rCtr x="-4792" y="65810"/>
                                    </p:animMotion>
                                  </p:childTnLst>
                                </p:cTn>
                              </p:par>
                              <p:par>
                                <p:cTn id="80"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1" dur="2000" fill="hold"/>
                                        <p:tgtEl>
                                          <p:spTgt spid="66"/>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3" dur="2000" fill="hold"/>
                                        <p:tgtEl>
                                          <p:spTgt spid="60"/>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5" dur="2000" fill="hold"/>
                                        <p:tgtEl>
                                          <p:spTgt spid="62"/>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7" dur="2000" fill="hold"/>
                                        <p:tgtEl>
                                          <p:spTgt spid="65"/>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9" dur="2000" fill="hold"/>
                                        <p:tgtEl>
                                          <p:spTgt spid="76"/>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1" dur="2000" fill="hold"/>
                                        <p:tgtEl>
                                          <p:spTgt spid="79"/>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3" dur="2000" fill="hold"/>
                                        <p:tgtEl>
                                          <p:spTgt spid="77"/>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5" dur="2000" fill="hold"/>
                                        <p:tgtEl>
                                          <p:spTgt spid="80"/>
                                        </p:tgtEl>
                                        <p:attrNameLst>
                                          <p:attrName>ppt_x</p:attrName>
                                          <p:attrName>ppt_y</p:attrName>
                                        </p:attrNameLst>
                                      </p:cBhvr>
                                      <p:rCtr x="18750" y="58287"/>
                                    </p:animMotion>
                                  </p:childTnLst>
                                </p:cTn>
                              </p:par>
                              <p:par>
                                <p:cTn id="9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7" dur="2000" fill="hold"/>
                                        <p:tgtEl>
                                          <p:spTgt spid="81"/>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9" dur="2000" fill="hold"/>
                                        <p:tgtEl>
                                          <p:spTgt spid="82"/>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1" dur="2000" fill="hold"/>
                                        <p:tgtEl>
                                          <p:spTgt spid="83"/>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3" dur="2000" fill="hold"/>
                                        <p:tgtEl>
                                          <p:spTgt spid="85"/>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5" dur="2000" fill="hold"/>
                                        <p:tgtEl>
                                          <p:spTgt spid="84"/>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7" dur="2000" fill="hold"/>
                                        <p:tgtEl>
                                          <p:spTgt spid="86"/>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9" dur="2000" fill="hold"/>
                                        <p:tgtEl>
                                          <p:spTgt spid="87"/>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1" dur="2000" fill="hold"/>
                                        <p:tgtEl>
                                          <p:spTgt spid="88"/>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89"/>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5" dur="2000" fill="hold"/>
                                        <p:tgtEl>
                                          <p:spTgt spid="90"/>
                                        </p:tgtEl>
                                        <p:attrNameLst>
                                          <p:attrName>ppt_x</p:attrName>
                                          <p:attrName>ppt_y</p:attrName>
                                        </p:attrNameLst>
                                      </p:cBhvr>
                                    </p:animMotion>
                                  </p:childTnLst>
                                </p:cTn>
                              </p:par>
                              <p:par>
                                <p:cTn id="11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7" dur="2000" fill="hold"/>
                                        <p:tgtEl>
                                          <p:spTgt spid="91"/>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9" dur="2000" fill="hold"/>
                                        <p:tgtEl>
                                          <p:spTgt spid="93"/>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1" dur="2000" fill="hold"/>
                                        <p:tgtEl>
                                          <p:spTgt spid="92"/>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2000" fill="hold"/>
                                        <p:tgtEl>
                                          <p:spTgt spid="94"/>
                                        </p:tgtEl>
                                        <p:attrNameLst>
                                          <p:attrName>ppt_x</p:attrName>
                                          <p:attrName>ppt_y</p:attrName>
                                        </p:attrNameLst>
                                      </p:cBhvr>
                                    </p:animMotion>
                                  </p:childTnLst>
                                </p:cTn>
                              </p:par>
                              <p:par>
                                <p:cTn id="12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5" dur="2000" fill="hold"/>
                                        <p:tgtEl>
                                          <p:spTgt spid="95"/>
                                        </p:tgtEl>
                                        <p:attrNameLst>
                                          <p:attrName>ppt_x</p:attrName>
                                          <p:attrName>ppt_y</p:attrName>
                                        </p:attrNameLst>
                                      </p:cBhvr>
                                    </p:animMotion>
                                  </p:childTnLst>
                                </p:cTn>
                              </p:par>
                            </p:childTnLst>
                          </p:cTn>
                        </p:par>
                      </p:childTnLst>
                    </p:cTn>
                  </p:par>
                </p:childTnLst>
              </p:cTn>
              <p:nextCondLst>
                <p:cond evt="onClick" delay="0">
                  <p:tgtEl>
                    <p:spTgt spid="101"/>
                  </p:tgtEl>
                </p:cond>
              </p:nextCondLst>
            </p:seq>
            <p:seq concurrent="1" nextAc="seek">
              <p:cTn id="126" restart="whenNotActive" fill="hold" evtFilter="cancelBubble" nodeType="interactiveSeq">
                <p:stCondLst>
                  <p:cond evt="onClick" delay="0">
                    <p:tgtEl>
                      <p:spTgt spid="10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5"/>
                                        </p:tgtEl>
                                        <p:attrNameLst>
                                          <p:attrName>style.visibility</p:attrName>
                                        </p:attrNameLst>
                                      </p:cBhvr>
                                      <p:to>
                                        <p:strVal val="visible"/>
                                      </p:to>
                                    </p:set>
                                    <p:anim calcmode="lin" valueType="num">
                                      <p:cBhvr>
                                        <p:cTn id="131" dur="500" fill="hold"/>
                                        <p:tgtEl>
                                          <p:spTgt spid="105"/>
                                        </p:tgtEl>
                                        <p:attrNameLst>
                                          <p:attrName>ppt_w</p:attrName>
                                        </p:attrNameLst>
                                      </p:cBhvr>
                                      <p:tavLst>
                                        <p:tav tm="0">
                                          <p:val>
                                            <p:fltVal val="0"/>
                                          </p:val>
                                        </p:tav>
                                        <p:tav tm="100000">
                                          <p:val>
                                            <p:strVal val="#ppt_w"/>
                                          </p:val>
                                        </p:tav>
                                      </p:tavLst>
                                    </p:anim>
                                    <p:anim calcmode="lin" valueType="num">
                                      <p:cBhvr>
                                        <p:cTn id="132" dur="500" fill="hold"/>
                                        <p:tgtEl>
                                          <p:spTgt spid="105"/>
                                        </p:tgtEl>
                                        <p:attrNameLst>
                                          <p:attrName>ppt_h</p:attrName>
                                        </p:attrNameLst>
                                      </p:cBhvr>
                                      <p:tavLst>
                                        <p:tav tm="0">
                                          <p:val>
                                            <p:fltVal val="0"/>
                                          </p:val>
                                        </p:tav>
                                        <p:tav tm="100000">
                                          <p:val>
                                            <p:strVal val="#ppt_h"/>
                                          </p:val>
                                        </p:tav>
                                      </p:tavLst>
                                    </p:anim>
                                    <p:animEffect transition="in" filter="fade">
                                      <p:cBhvr>
                                        <p:cTn id="133" dur="500"/>
                                        <p:tgtEl>
                                          <p:spTgt spid="10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5"/>
                                        </p:tgtEl>
                                      </p:cBhvr>
                                    </p:animEffect>
                                    <p:animScale>
                                      <p:cBhvr>
                                        <p:cTn id="136" dur="250" autoRev="1" fill="hold"/>
                                        <p:tgtEl>
                                          <p:spTgt spid="105"/>
                                        </p:tgtEl>
                                      </p:cBhvr>
                                      <p:by x="105000" y="105000"/>
                                    </p:animScale>
                                  </p:childTnLst>
                                </p:cTn>
                              </p:par>
                            </p:childTnLst>
                          </p:cTn>
                        </p:par>
                      </p:childTnLst>
                    </p:cTn>
                  </p:par>
                </p:childTnLst>
              </p:cTn>
              <p:nextCondLst>
                <p:cond evt="onClick" delay="0">
                  <p:tgtEl>
                    <p:spTgt spid="104"/>
                  </p:tgtEl>
                </p:cond>
              </p:nextCondLst>
            </p:seq>
          </p:childTnLst>
        </p:cTn>
      </p:par>
    </p:tnLst>
    <p:bldLst>
      <p:bldP spid="50" grpId="0"/>
      <p:bldP spid="50" grpId="1"/>
      <p:bldP spid="51" grpId="0"/>
      <p:bldP spid="51" grpId="1"/>
      <p:bldP spid="97" grpId="0"/>
      <p:bldP spid="97" grpId="1"/>
      <p:bldP spid="99" grpId="0"/>
      <p:bldP spid="99" grpId="1"/>
      <p:bldP spid="102" grpId="0"/>
      <p:bldP spid="102" grpId="1"/>
      <p:bldP spid="103" grpId="0"/>
      <p:bldP spid="103" grpId="1"/>
      <p:bldP spid="105" grpId="0"/>
      <p:bldP spid="10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10827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15421" y="2792059"/>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3</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830997"/>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Một hợp chất hữu cơ có bao nhiêu công thức đơn giản nhất?</a:t>
            </a:r>
          </a:p>
          <a:p>
            <a:pPr algn="l"/>
            <a:r>
              <a:rPr lang="vi-VN" sz="2400" b="0" i="0" dirty="0">
                <a:solidFill>
                  <a:srgbClr val="333333"/>
                </a:solidFill>
                <a:effectLst/>
                <a:latin typeface="Arial" panose="020B0604020202020204" pitchFamily="34" charset="0"/>
                <a:cs typeface="Arial" panose="020B0604020202020204" pitchFamily="34" charset="0"/>
              </a:rPr>
              <a:t>	A. 0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	B. 1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C. 2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3.</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54353" y="3585303"/>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687259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4442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30609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4</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Phổ MS còn được gọi là:</a:t>
            </a:r>
          </a:p>
          <a:p>
            <a:pPr algn="l"/>
            <a:r>
              <a:rPr lang="vi-VN" sz="2400" b="0" i="0" dirty="0">
                <a:solidFill>
                  <a:srgbClr val="333333"/>
                </a:solidFill>
                <a:effectLst/>
                <a:latin typeface="Arial" panose="020B0604020202020204" pitchFamily="34" charset="0"/>
                <a:cs typeface="Arial" panose="020B0604020202020204" pitchFamily="34" charset="0"/>
              </a:rPr>
              <a:t>	A. Phổ phân tử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Phổ khối lượng	</a:t>
            </a:r>
          </a:p>
          <a:p>
            <a:pPr algn="l"/>
            <a:r>
              <a:rPr lang="vi-VN" sz="2400" b="0" i="0" dirty="0">
                <a:solidFill>
                  <a:srgbClr val="333333"/>
                </a:solidFill>
                <a:effectLst/>
                <a:latin typeface="Arial" panose="020B0604020202020204" pitchFamily="34" charset="0"/>
                <a:cs typeface="Arial" panose="020B0604020202020204" pitchFamily="34" charset="0"/>
              </a:rPr>
              <a:t>	C. Phổ phân tử khối 		D. Phổ mảnh ion</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0857" y="409934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574043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24514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98863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5</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2308324"/>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Dựa vào công thức thực nghiệm và phân tử khối, ta xác định được:</a:t>
            </a:r>
          </a:p>
          <a:p>
            <a:pPr algn="l"/>
            <a:r>
              <a:rPr lang="vi-VN" sz="2400" b="0" i="0" dirty="0">
                <a:solidFill>
                  <a:srgbClr val="333333"/>
                </a:solidFill>
                <a:effectLst/>
                <a:latin typeface="Arial" panose="020B0604020202020204" pitchFamily="34" charset="0"/>
                <a:cs typeface="Arial" panose="020B0604020202020204" pitchFamily="34" charset="0"/>
              </a:rPr>
              <a:t>	A. Công thức phân tử.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Giá trị m/z của mảnh ion.  	</a:t>
            </a:r>
          </a:p>
          <a:p>
            <a:pPr algn="l"/>
            <a:r>
              <a:rPr lang="vi-VN" sz="2400" b="0" i="0" dirty="0">
                <a:solidFill>
                  <a:srgbClr val="333333"/>
                </a:solidFill>
                <a:effectLst/>
                <a:latin typeface="Arial" panose="020B0604020202020204" pitchFamily="34" charset="0"/>
                <a:cs typeface="Arial" panose="020B0604020202020204" pitchFamily="34" charset="0"/>
              </a:rPr>
              <a:t>	C. Công thức đơn giản nhất.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Cường độ tương đối của mảnh ion.</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78188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654142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8106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30609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6</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569660"/>
          </a:xfrm>
          <a:prstGeom prst="rect">
            <a:avLst/>
          </a:prstGeom>
          <a:noFill/>
        </p:spPr>
        <p:txBody>
          <a:bodyPr wrap="square" rtlCol="0">
            <a:spAutoFit/>
          </a:bodyPr>
          <a:lstStyle/>
          <a:p>
            <a:pPr algn="l"/>
            <a:r>
              <a:rPr lang="pt-BR" sz="2400" b="0" i="0" dirty="0">
                <a:solidFill>
                  <a:srgbClr val="333333"/>
                </a:solidFill>
                <a:effectLst/>
                <a:latin typeface="Arial" panose="020B0604020202020204" pitchFamily="34" charset="0"/>
                <a:cs typeface="Arial" panose="020B0604020202020204" pitchFamily="34" charset="0"/>
              </a:rPr>
              <a:t>Vitamin A có công thức phân tử C</a:t>
            </a:r>
            <a:r>
              <a:rPr lang="pt-BR" sz="2400" b="0" i="0" baseline="-25000" dirty="0">
                <a:solidFill>
                  <a:srgbClr val="333333"/>
                </a:solidFill>
                <a:effectLst/>
                <a:latin typeface="Arial" panose="020B0604020202020204" pitchFamily="34" charset="0"/>
                <a:cs typeface="Arial" panose="020B0604020202020204" pitchFamily="34" charset="0"/>
              </a:rPr>
              <a:t>20</a:t>
            </a:r>
            <a:r>
              <a:rPr lang="pt-BR" sz="2400" b="0" i="0" dirty="0">
                <a:solidFill>
                  <a:srgbClr val="333333"/>
                </a:solidFill>
                <a:effectLst/>
                <a:latin typeface="Arial" panose="020B0604020202020204" pitchFamily="34" charset="0"/>
                <a:cs typeface="Arial" panose="020B0604020202020204" pitchFamily="34" charset="0"/>
              </a:rPr>
              <a:t>H</a:t>
            </a:r>
            <a:r>
              <a:rPr lang="pt-BR" sz="2400" b="0" i="0" baseline="-25000" dirty="0">
                <a:solidFill>
                  <a:srgbClr val="333333"/>
                </a:solidFill>
                <a:effectLst/>
                <a:latin typeface="Arial" panose="020B0604020202020204" pitchFamily="34" charset="0"/>
                <a:cs typeface="Arial" panose="020B0604020202020204" pitchFamily="34" charset="0"/>
              </a:rPr>
              <a:t>30</a:t>
            </a:r>
            <a:r>
              <a:rPr lang="pt-BR" sz="2400" b="0" i="0" dirty="0">
                <a:solidFill>
                  <a:srgbClr val="333333"/>
                </a:solidFill>
                <a:effectLst/>
                <a:latin typeface="Arial" panose="020B0604020202020204" pitchFamily="34" charset="0"/>
                <a:cs typeface="Arial" panose="020B0604020202020204" pitchFamily="34" charset="0"/>
              </a:rPr>
              <a:t>O, công thức đơn giản nhất của vitamin A là:</a:t>
            </a:r>
          </a:p>
          <a:p>
            <a:pPr algn="l"/>
            <a:r>
              <a:rPr lang="pt-BR" sz="2400" b="0" i="0" dirty="0">
                <a:solidFill>
                  <a:srgbClr val="333333"/>
                </a:solidFill>
                <a:effectLst/>
                <a:latin typeface="Arial" panose="020B0604020202020204" pitchFamily="34" charset="0"/>
                <a:cs typeface="Arial" panose="020B0604020202020204" pitchFamily="34" charset="0"/>
              </a:rPr>
              <a:t>	A. C</a:t>
            </a:r>
            <a:r>
              <a:rPr lang="pt-BR" sz="2400" b="0" i="0" baseline="-25000" dirty="0">
                <a:solidFill>
                  <a:srgbClr val="333333"/>
                </a:solidFill>
                <a:effectLst/>
                <a:latin typeface="Arial" panose="020B0604020202020204" pitchFamily="34" charset="0"/>
                <a:cs typeface="Arial" panose="020B0604020202020204" pitchFamily="34" charset="0"/>
              </a:rPr>
              <a:t>2</a:t>
            </a:r>
            <a:r>
              <a:rPr lang="pt-BR" sz="2400" b="0" i="0" dirty="0">
                <a:solidFill>
                  <a:srgbClr val="333333"/>
                </a:solidFill>
                <a:effectLst/>
                <a:latin typeface="Arial" panose="020B0604020202020204" pitchFamily="34" charset="0"/>
                <a:cs typeface="Arial" panose="020B0604020202020204" pitchFamily="34" charset="0"/>
              </a:rPr>
              <a:t>H</a:t>
            </a:r>
            <a:r>
              <a:rPr lang="pt-BR" sz="2400" b="0" i="0" baseline="-25000" dirty="0">
                <a:solidFill>
                  <a:srgbClr val="333333"/>
                </a:solidFill>
                <a:effectLst/>
                <a:latin typeface="Arial" panose="020B0604020202020204" pitchFamily="34" charset="0"/>
                <a:cs typeface="Arial" panose="020B0604020202020204" pitchFamily="34" charset="0"/>
              </a:rPr>
              <a:t>3</a:t>
            </a:r>
            <a:r>
              <a:rPr lang="pt-BR" sz="2400" b="0" i="0" dirty="0">
                <a:solidFill>
                  <a:srgbClr val="333333"/>
                </a:solidFill>
                <a:effectLst/>
                <a:latin typeface="Arial" panose="020B0604020202020204" pitchFamily="34" charset="0"/>
                <a:cs typeface="Arial" panose="020B0604020202020204" pitchFamily="34" charset="0"/>
              </a:rPr>
              <a:t>O   			B. C</a:t>
            </a:r>
            <a:r>
              <a:rPr lang="pt-BR" sz="2400" b="0" i="0" baseline="-25000" dirty="0">
                <a:solidFill>
                  <a:srgbClr val="333333"/>
                </a:solidFill>
                <a:effectLst/>
                <a:latin typeface="Arial" panose="020B0604020202020204" pitchFamily="34" charset="0"/>
                <a:cs typeface="Arial" panose="020B0604020202020204" pitchFamily="34" charset="0"/>
              </a:rPr>
              <a:t>20</a:t>
            </a:r>
            <a:r>
              <a:rPr lang="pt-BR" sz="2400" b="0" i="0" dirty="0">
                <a:solidFill>
                  <a:srgbClr val="333333"/>
                </a:solidFill>
                <a:effectLst/>
                <a:latin typeface="Arial" panose="020B0604020202020204" pitchFamily="34" charset="0"/>
                <a:cs typeface="Arial" panose="020B0604020202020204" pitchFamily="34" charset="0"/>
              </a:rPr>
              <a:t>H</a:t>
            </a:r>
            <a:r>
              <a:rPr lang="pt-BR" sz="2400" b="0" i="0" baseline="-25000" dirty="0">
                <a:solidFill>
                  <a:srgbClr val="333333"/>
                </a:solidFill>
                <a:effectLst/>
                <a:latin typeface="Arial" panose="020B0604020202020204" pitchFamily="34" charset="0"/>
                <a:cs typeface="Arial" panose="020B0604020202020204" pitchFamily="34" charset="0"/>
              </a:rPr>
              <a:t>30</a:t>
            </a:r>
            <a:r>
              <a:rPr lang="pt-BR" sz="2400" b="0" i="0" dirty="0">
                <a:solidFill>
                  <a:srgbClr val="333333"/>
                </a:solidFill>
                <a:effectLst/>
                <a:latin typeface="Arial" panose="020B0604020202020204" pitchFamily="34" charset="0"/>
                <a:cs typeface="Arial" panose="020B0604020202020204" pitchFamily="34" charset="0"/>
              </a:rPr>
              <a:t>O   	</a:t>
            </a:r>
          </a:p>
          <a:p>
            <a:pPr algn="l"/>
            <a:r>
              <a:rPr lang="pt-BR" sz="2400" dirty="0">
                <a:solidFill>
                  <a:srgbClr val="333333"/>
                </a:solidFill>
                <a:latin typeface="Arial" panose="020B0604020202020204" pitchFamily="34" charset="0"/>
                <a:cs typeface="Arial" panose="020B0604020202020204" pitchFamily="34" charset="0"/>
              </a:rPr>
              <a:t>	</a:t>
            </a:r>
            <a:r>
              <a:rPr lang="pt-BR" sz="2400" b="0" i="0" dirty="0">
                <a:solidFill>
                  <a:srgbClr val="333333"/>
                </a:solidFill>
                <a:effectLst/>
                <a:latin typeface="Arial" panose="020B0604020202020204" pitchFamily="34" charset="0"/>
                <a:cs typeface="Arial" panose="020B0604020202020204" pitchFamily="34" charset="0"/>
              </a:rPr>
              <a:t>C. C</a:t>
            </a:r>
            <a:r>
              <a:rPr lang="pt-BR" sz="2400" b="0" i="0" baseline="-25000" dirty="0">
                <a:solidFill>
                  <a:srgbClr val="333333"/>
                </a:solidFill>
                <a:effectLst/>
                <a:latin typeface="Arial" panose="020B0604020202020204" pitchFamily="34" charset="0"/>
                <a:cs typeface="Arial" panose="020B0604020202020204" pitchFamily="34" charset="0"/>
              </a:rPr>
              <a:t>2</a:t>
            </a:r>
            <a:r>
              <a:rPr lang="pt-BR" sz="2400" b="0" i="0" dirty="0">
                <a:solidFill>
                  <a:srgbClr val="333333"/>
                </a:solidFill>
                <a:effectLst/>
                <a:latin typeface="Arial" panose="020B0604020202020204" pitchFamily="34" charset="0"/>
                <a:cs typeface="Arial" panose="020B0604020202020204" pitchFamily="34" charset="0"/>
              </a:rPr>
              <a:t>H</a:t>
            </a:r>
            <a:r>
              <a:rPr lang="pt-BR" sz="2400" b="0" i="0" baseline="-25000" dirty="0">
                <a:solidFill>
                  <a:srgbClr val="333333"/>
                </a:solidFill>
                <a:effectLst/>
                <a:latin typeface="Arial" panose="020B0604020202020204" pitchFamily="34" charset="0"/>
                <a:cs typeface="Arial" panose="020B0604020202020204" pitchFamily="34" charset="0"/>
              </a:rPr>
              <a:t>3</a:t>
            </a:r>
            <a:r>
              <a:rPr lang="pt-BR" sz="2400" b="0" i="0" dirty="0">
                <a:solidFill>
                  <a:srgbClr val="333333"/>
                </a:solidFill>
                <a:effectLst/>
                <a:latin typeface="Arial" panose="020B0604020202020204" pitchFamily="34" charset="0"/>
                <a:cs typeface="Arial" panose="020B0604020202020204" pitchFamily="34" charset="0"/>
              </a:rPr>
              <a:t>O</a:t>
            </a:r>
            <a:r>
              <a:rPr lang="pt-BR" sz="2400" b="0" i="0" baseline="-25000" dirty="0">
                <a:solidFill>
                  <a:srgbClr val="333333"/>
                </a:solidFill>
                <a:effectLst/>
                <a:latin typeface="Arial" panose="020B0604020202020204" pitchFamily="34" charset="0"/>
                <a:cs typeface="Arial" panose="020B0604020202020204" pitchFamily="34" charset="0"/>
              </a:rPr>
              <a:t>2</a:t>
            </a:r>
            <a:r>
              <a:rPr lang="pt-BR" sz="2400" b="0" i="0" dirty="0">
                <a:solidFill>
                  <a:srgbClr val="333333"/>
                </a:solidFill>
                <a:effectLst/>
                <a:latin typeface="Arial" panose="020B0604020202020204" pitchFamily="34" charset="0"/>
                <a:cs typeface="Arial" panose="020B0604020202020204" pitchFamily="34" charset="0"/>
              </a:rPr>
              <a:t>   			D. C</a:t>
            </a:r>
            <a:r>
              <a:rPr lang="pt-BR" sz="2400" b="0" i="0" baseline="-25000" dirty="0">
                <a:solidFill>
                  <a:srgbClr val="333333"/>
                </a:solidFill>
                <a:effectLst/>
                <a:latin typeface="Arial" panose="020B0604020202020204" pitchFamily="34" charset="0"/>
                <a:cs typeface="Arial" panose="020B0604020202020204" pitchFamily="34" charset="0"/>
              </a:rPr>
              <a:t>4</a:t>
            </a:r>
            <a:r>
              <a:rPr lang="pt-BR" sz="2400" b="0" i="0" dirty="0">
                <a:solidFill>
                  <a:srgbClr val="333333"/>
                </a:solidFill>
                <a:effectLst/>
                <a:latin typeface="Arial" panose="020B0604020202020204" pitchFamily="34" charset="0"/>
                <a:cs typeface="Arial" panose="020B0604020202020204" pitchFamily="34" charset="0"/>
              </a:rPr>
              <a:t>H</a:t>
            </a:r>
            <a:r>
              <a:rPr lang="pt-BR" sz="2400" b="0" i="0" baseline="-25000" dirty="0">
                <a:solidFill>
                  <a:srgbClr val="333333"/>
                </a:solidFill>
                <a:effectLst/>
                <a:latin typeface="Arial" panose="020B0604020202020204" pitchFamily="34" charset="0"/>
                <a:cs typeface="Arial" panose="020B0604020202020204" pitchFamily="34" charset="0"/>
              </a:rPr>
              <a:t>6</a:t>
            </a:r>
            <a:r>
              <a:rPr lang="pt-BR" sz="2400" b="0" i="0" dirty="0">
                <a:solidFill>
                  <a:srgbClr val="333333"/>
                </a:solidFill>
                <a:effectLst/>
                <a:latin typeface="Arial" panose="020B0604020202020204" pitchFamily="34" charset="0"/>
                <a:cs typeface="Arial" panose="020B0604020202020204" pitchFamily="34" charset="0"/>
              </a:rPr>
              <a:t>O</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0857" y="409934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12186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114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769230"/>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7</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938992"/>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Trên phổ khối lượng, dữ liệu nào cho biết phân tử khối một chất:</a:t>
            </a:r>
          </a:p>
          <a:p>
            <a:pPr algn="l"/>
            <a:r>
              <a:rPr lang="vi-VN" sz="2400" b="0" i="0" dirty="0">
                <a:solidFill>
                  <a:srgbClr val="333333"/>
                </a:solidFill>
                <a:effectLst/>
                <a:latin typeface="Arial" panose="020B0604020202020204" pitchFamily="34" charset="0"/>
                <a:cs typeface="Arial" panose="020B0604020202020204" pitchFamily="34" charset="0"/>
              </a:rPr>
              <a:t>	A. Giá trị m/z nhỏ nhất.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Giá trị m/z lớn nhất.</a:t>
            </a:r>
          </a:p>
          <a:p>
            <a:pPr algn="l"/>
            <a:r>
              <a:rPr lang="vi-VN" sz="2400" b="0" i="0" dirty="0">
                <a:solidFill>
                  <a:srgbClr val="333333"/>
                </a:solidFill>
                <a:effectLst/>
                <a:latin typeface="Arial" panose="020B0604020202020204" pitchFamily="34" charset="0"/>
                <a:cs typeface="Arial" panose="020B0604020202020204" pitchFamily="34" charset="0"/>
              </a:rPr>
              <a:t>	C. Giá trị trung bình của các m/z.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Tổng các giá trị m/z.</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0857" y="4562474"/>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476661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308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02721" y="3913892"/>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8</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514274" cy="2308324"/>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Công thức phân tử có thể được xác định từ?</a:t>
            </a:r>
          </a:p>
          <a:p>
            <a:pPr algn="l"/>
            <a:r>
              <a:rPr lang="vi-VN" sz="2400" b="0" i="0" dirty="0">
                <a:solidFill>
                  <a:srgbClr val="333333"/>
                </a:solidFill>
                <a:effectLst/>
                <a:latin typeface="Arial" panose="020B0604020202020204" pitchFamily="34" charset="0"/>
                <a:cs typeface="Arial" panose="020B0604020202020204" pitchFamily="34" charset="0"/>
              </a:rPr>
              <a:t>	A. Phân tích nguyên tố và công thức thực nghiệm.</a:t>
            </a:r>
          </a:p>
          <a:p>
            <a:pPr algn="l"/>
            <a:r>
              <a:rPr lang="vi-VN" sz="2400" b="0" i="0" dirty="0">
                <a:solidFill>
                  <a:srgbClr val="333333"/>
                </a:solidFill>
                <a:effectLst/>
                <a:latin typeface="Arial" panose="020B0604020202020204" pitchFamily="34" charset="0"/>
                <a:cs typeface="Arial" panose="020B0604020202020204" pitchFamily="34" charset="0"/>
              </a:rPr>
              <a:t>	B. Công thức thực nghiệm và giá trị m/z nhỏ nhất.</a:t>
            </a:r>
          </a:p>
          <a:p>
            <a:pPr algn="l"/>
            <a:r>
              <a:rPr lang="vi-VN" sz="2400" b="0" i="0" dirty="0">
                <a:solidFill>
                  <a:srgbClr val="333333"/>
                </a:solidFill>
                <a:effectLst/>
                <a:latin typeface="Arial" panose="020B0604020202020204" pitchFamily="34" charset="0"/>
                <a:cs typeface="Arial" panose="020B0604020202020204" pitchFamily="34" charset="0"/>
              </a:rPr>
              <a:t>	C. Công thức đơn giản nhất và giá trị m/z nhỏ nhất.</a:t>
            </a:r>
          </a:p>
          <a:p>
            <a:pPr algn="l"/>
            <a:r>
              <a:rPr lang="vi-VN" sz="2400" b="0" i="0" dirty="0">
                <a:solidFill>
                  <a:srgbClr val="333333"/>
                </a:solidFill>
                <a:effectLst/>
                <a:latin typeface="Arial" panose="020B0604020202020204" pitchFamily="34" charset="0"/>
                <a:cs typeface="Arial" panose="020B0604020202020204" pitchFamily="34" charset="0"/>
              </a:rPr>
              <a:t>	D. Công thức đơn giản nhất và phân tử khối. </a:t>
            </a:r>
          </a:p>
          <a:p>
            <a:pPr algn="l"/>
            <a:endParaRPr lang="vi-VN" sz="2400" b="0" i="0" dirty="0">
              <a:solidFill>
                <a:srgbClr val="333333"/>
              </a:solidFill>
              <a:effectLst/>
              <a:latin typeface="Arial" panose="020B0604020202020204" pitchFamily="34" charset="0"/>
              <a:cs typeface="Arial" panose="020B0604020202020204" pitchFamily="34" charset="0"/>
            </a:endParaRP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41653" y="4707136"/>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2919093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9661"/>
            <a:ext cx="9575804" cy="25229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4070571"/>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9</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514274" cy="2308324"/>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Công thức thực nghiệm của một hợp chất hữu cơ cho biết:</a:t>
            </a:r>
          </a:p>
          <a:p>
            <a:pPr algn="l"/>
            <a:r>
              <a:rPr lang="vi-VN" sz="2400" b="0" i="0" dirty="0">
                <a:solidFill>
                  <a:srgbClr val="333333"/>
                </a:solidFill>
                <a:effectLst/>
                <a:latin typeface="Arial" panose="020B0604020202020204" pitchFamily="34" charset="0"/>
                <a:cs typeface="Arial" panose="020B0604020202020204" pitchFamily="34" charset="0"/>
              </a:rPr>
              <a:t>	A. Thành phần nguyên tố.</a:t>
            </a:r>
          </a:p>
          <a:p>
            <a:pPr algn="l"/>
            <a:r>
              <a:rPr lang="vi-VN" sz="2400" b="0" i="0" dirty="0">
                <a:solidFill>
                  <a:srgbClr val="333333"/>
                </a:solidFill>
                <a:effectLst/>
                <a:latin typeface="Arial" panose="020B0604020202020204" pitchFamily="34" charset="0"/>
                <a:cs typeface="Arial" panose="020B0604020202020204" pitchFamily="34" charset="0"/>
              </a:rPr>
              <a:t>	B. Số lượng nguyên tử mỗi nguyên tố.</a:t>
            </a:r>
          </a:p>
          <a:p>
            <a:pPr algn="l"/>
            <a:r>
              <a:rPr lang="vi-VN" sz="2400" b="0" i="0" dirty="0">
                <a:solidFill>
                  <a:srgbClr val="333333"/>
                </a:solidFill>
                <a:effectLst/>
                <a:latin typeface="Arial" panose="020B0604020202020204" pitchFamily="34" charset="0"/>
                <a:cs typeface="Arial" panose="020B0604020202020204" pitchFamily="34" charset="0"/>
              </a:rPr>
              <a:t>	C. Tỉ lệ tối giản về số lượng nguyên tử của các nguyên tố trong phân tử.</a:t>
            </a:r>
          </a:p>
          <a:p>
            <a:pPr algn="l"/>
            <a:r>
              <a:rPr lang="vi-VN" sz="2400" b="0" i="0" dirty="0">
                <a:solidFill>
                  <a:srgbClr val="333333"/>
                </a:solidFill>
                <a:effectLst/>
                <a:latin typeface="Arial" panose="020B0604020202020204" pitchFamily="34" charset="0"/>
                <a:cs typeface="Arial" panose="020B0604020202020204" pitchFamily="34" charset="0"/>
              </a:rPr>
              <a:t>	D. Phân tử khối.</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863815"/>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1746099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9662"/>
            <a:ext cx="9575804" cy="17096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290560"/>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440523" cy="430887"/>
            </a:xfrm>
            <a:prstGeom prst="rect">
              <a:avLst/>
            </a:prstGeom>
            <a:noFill/>
          </p:spPr>
          <p:txBody>
            <a:bodyPr wrap="none" rtlCol="0">
              <a:spAutoFit/>
            </a:bodyPr>
            <a:lstStyle/>
            <a:p>
              <a:r>
                <a:rPr lang="en-US" sz="2200" b="1" dirty="0">
                  <a:solidFill>
                    <a:schemeClr val="bg1"/>
                  </a:solidFill>
                </a:rPr>
                <a:t>BÀI TẬP 10</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36229" y="1391276"/>
            <a:ext cx="9514274" cy="1569660"/>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Dựa vào đâu để biết thành phần nguyên tố và số lượng nguyên tử mỗi nguyên tố có trong phân tử hợp chất hữu cơ?</a:t>
            </a:r>
          </a:p>
          <a:p>
            <a:pPr algn="l"/>
            <a:r>
              <a:rPr lang="vi-VN" sz="2400" b="0" i="0" dirty="0">
                <a:solidFill>
                  <a:srgbClr val="333333"/>
                </a:solidFill>
                <a:effectLst/>
                <a:latin typeface="Arial" panose="020B0604020202020204" pitchFamily="34" charset="0"/>
                <a:cs typeface="Arial" panose="020B0604020202020204" pitchFamily="34" charset="0"/>
              </a:rPr>
              <a:t>	A. Công thức đơn giản nhất.	B. Công thức phân tử.</a:t>
            </a:r>
          </a:p>
          <a:p>
            <a:pPr algn="l"/>
            <a:r>
              <a:rPr lang="vi-VN" sz="2400" b="0" i="0" dirty="0">
                <a:solidFill>
                  <a:srgbClr val="333333"/>
                </a:solidFill>
                <a:effectLst/>
                <a:latin typeface="Arial" panose="020B0604020202020204" pitchFamily="34" charset="0"/>
                <a:cs typeface="Arial" panose="020B0604020202020204" pitchFamily="34" charset="0"/>
              </a:rPr>
              <a:t>	C. Công thức thực nghiệm.	D. Phân tử khối.</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7310" y="4061906"/>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3323801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C7374-1EEC-0A53-BADA-CC2E1B06D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grpSp>
        <p:nvGrpSpPr>
          <p:cNvPr id="2" name="Group 1">
            <a:extLst>
              <a:ext uri="{FF2B5EF4-FFF2-40B4-BE49-F238E27FC236}">
                <a16:creationId xmlns:a16="http://schemas.microsoft.com/office/drawing/2014/main" id="{0B39FE28-747F-FD59-9C7A-E75EA9FC5039}"/>
              </a:ext>
            </a:extLst>
          </p:cNvPr>
          <p:cNvGrpSpPr/>
          <p:nvPr/>
        </p:nvGrpSpPr>
        <p:grpSpPr>
          <a:xfrm>
            <a:off x="529817" y="1339444"/>
            <a:ext cx="8283920" cy="3003956"/>
            <a:chOff x="1919335" y="657386"/>
            <a:chExt cx="8283920" cy="3003956"/>
          </a:xfrm>
        </p:grpSpPr>
        <p:sp>
          <p:nvSpPr>
            <p:cNvPr id="4" name="Rectangle: Rounded Corners 3">
              <a:extLst>
                <a:ext uri="{FF2B5EF4-FFF2-40B4-BE49-F238E27FC236}">
                  <a16:creationId xmlns:a16="http://schemas.microsoft.com/office/drawing/2014/main" id="{5448D5BC-1900-EC0F-3221-8616629375B3}"/>
                </a:ext>
              </a:extLst>
            </p:cNvPr>
            <p:cNvSpPr/>
            <p:nvPr/>
          </p:nvSpPr>
          <p:spPr>
            <a:xfrm>
              <a:off x="1919335" y="657386"/>
              <a:ext cx="8283920" cy="3003956"/>
            </a:xfrm>
            <a:prstGeom prst="roundRect">
              <a:avLst>
                <a:gd name="adj" fmla="val 9691"/>
              </a:avLst>
            </a:prstGeom>
            <a:solidFill>
              <a:srgbClr val="FBE5D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Channel URL">
              <a:extLst>
                <a:ext uri="{FF2B5EF4-FFF2-40B4-BE49-F238E27FC236}">
                  <a16:creationId xmlns:a16="http://schemas.microsoft.com/office/drawing/2014/main" id="{4BF04568-B7CF-318A-F146-9EF690C94FCC}"/>
                </a:ext>
              </a:extLst>
            </p:cNvPr>
            <p:cNvSpPr txBox="1"/>
            <p:nvPr/>
          </p:nvSpPr>
          <p:spPr>
            <a:xfrm>
              <a:off x="2167173" y="824351"/>
              <a:ext cx="7864444" cy="2670026"/>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lang="en-US" sz="4800" b="1">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CẢM ƠN THẦY CÔ</a:t>
              </a:r>
            </a:p>
            <a:p>
              <a:pPr marL="0" marR="0" lvl="0" indent="0"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CÙNG CÁC EM HỌC SINH</a:t>
              </a:r>
              <a:b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ĐÃ CHÚ Ý LẮNG NGHE</a:t>
              </a:r>
              <a:endParaRPr kumimoji="0" lang="vi-VN" sz="4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6554246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11195" y="1066990"/>
            <a:ext cx="9699821" cy="2693712"/>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13973" y="4152327"/>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520145" y="1803184"/>
            <a:ext cx="5712547" cy="120032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Phương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pháp</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để</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tách</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các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màu</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mực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in</a:t>
            </a:r>
          </a:p>
        </p:txBody>
      </p:sp>
      <p:sp>
        <p:nvSpPr>
          <p:cNvPr id="39" name="!!o6a">
            <a:extLst>
              <a:ext uri="{FF2B5EF4-FFF2-40B4-BE49-F238E27FC236}">
                <a16:creationId xmlns:a16="http://schemas.microsoft.com/office/drawing/2014/main" id="{A69446C8-8AE1-4684-80C5-705063A5E993}"/>
              </a:ext>
            </a:extLst>
          </p:cNvPr>
          <p:cNvSpPr/>
          <p:nvPr/>
        </p:nvSpPr>
        <p:spPr>
          <a:xfrm>
            <a:off x="4287713" y="542442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8" name="!!6a">
            <a:extLst>
              <a:ext uri="{FF2B5EF4-FFF2-40B4-BE49-F238E27FC236}">
                <a16:creationId xmlns:a16="http://schemas.microsoft.com/office/drawing/2014/main" id="{1A2132AA-48E4-495E-A5D0-6D2BBB8C76E1}"/>
              </a:ext>
            </a:extLst>
          </p:cNvPr>
          <p:cNvSpPr txBox="1"/>
          <p:nvPr/>
        </p:nvSpPr>
        <p:spPr>
          <a:xfrm>
            <a:off x="4462934" y="5496523"/>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ắ</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2" name="!!o6a">
            <a:extLst>
              <a:ext uri="{FF2B5EF4-FFF2-40B4-BE49-F238E27FC236}">
                <a16:creationId xmlns:a16="http://schemas.microsoft.com/office/drawing/2014/main" id="{A69446C8-8AE1-4684-80C5-705063A5E993}"/>
              </a:ext>
            </a:extLst>
          </p:cNvPr>
          <p:cNvSpPr/>
          <p:nvPr/>
        </p:nvSpPr>
        <p:spPr>
          <a:xfrm>
            <a:off x="3162363" y="5412488"/>
            <a:ext cx="1007365" cy="101230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4" name="!!6a">
            <a:extLst>
              <a:ext uri="{FF2B5EF4-FFF2-40B4-BE49-F238E27FC236}">
                <a16:creationId xmlns:a16="http://schemas.microsoft.com/office/drawing/2014/main" id="{1A2132AA-48E4-495E-A5D0-6D2BBB8C76E1}"/>
              </a:ext>
            </a:extLst>
          </p:cNvPr>
          <p:cNvSpPr txBox="1"/>
          <p:nvPr/>
        </p:nvSpPr>
        <p:spPr>
          <a:xfrm>
            <a:off x="3323623" y="5446992"/>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1" name="!!o6a">
            <a:extLst>
              <a:ext uri="{FF2B5EF4-FFF2-40B4-BE49-F238E27FC236}">
                <a16:creationId xmlns:a16="http://schemas.microsoft.com/office/drawing/2014/main" id="{A69446C8-8AE1-4684-80C5-705063A5E993}"/>
              </a:ext>
            </a:extLst>
          </p:cNvPr>
          <p:cNvSpPr/>
          <p:nvPr/>
        </p:nvSpPr>
        <p:spPr>
          <a:xfrm>
            <a:off x="6546590" y="5415151"/>
            <a:ext cx="1007365" cy="100963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3" name="!!6a">
            <a:extLst>
              <a:ext uri="{FF2B5EF4-FFF2-40B4-BE49-F238E27FC236}">
                <a16:creationId xmlns:a16="http://schemas.microsoft.com/office/drawing/2014/main" id="{1A2132AA-48E4-495E-A5D0-6D2BBB8C76E1}"/>
              </a:ext>
            </a:extLst>
          </p:cNvPr>
          <p:cNvSpPr txBox="1"/>
          <p:nvPr/>
        </p:nvSpPr>
        <p:spPr>
          <a:xfrm>
            <a:off x="6719538" y="5461756"/>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5" name="!!o6a">
            <a:extLst>
              <a:ext uri="{FF2B5EF4-FFF2-40B4-BE49-F238E27FC236}">
                <a16:creationId xmlns:a16="http://schemas.microsoft.com/office/drawing/2014/main" id="{A69446C8-8AE1-4684-80C5-705063A5E993}"/>
              </a:ext>
            </a:extLst>
          </p:cNvPr>
          <p:cNvSpPr/>
          <p:nvPr/>
        </p:nvSpPr>
        <p:spPr>
          <a:xfrm>
            <a:off x="5421240" y="5415821"/>
            <a:ext cx="1007365" cy="10159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6" name="!!6a">
            <a:extLst>
              <a:ext uri="{FF2B5EF4-FFF2-40B4-BE49-F238E27FC236}">
                <a16:creationId xmlns:a16="http://schemas.microsoft.com/office/drawing/2014/main" id="{1A2132AA-48E4-495E-A5D0-6D2BBB8C76E1}"/>
              </a:ext>
            </a:extLst>
          </p:cNvPr>
          <p:cNvSpPr txBox="1"/>
          <p:nvPr/>
        </p:nvSpPr>
        <p:spPr>
          <a:xfrm>
            <a:off x="5570404" y="5449235"/>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97" name="!!o6a">
            <a:extLst>
              <a:ext uri="{FF2B5EF4-FFF2-40B4-BE49-F238E27FC236}">
                <a16:creationId xmlns:a16="http://schemas.microsoft.com/office/drawing/2014/main" id="{A69446C8-8AE1-4684-80C5-705063A5E993}"/>
              </a:ext>
            </a:extLst>
          </p:cNvPr>
          <p:cNvSpPr/>
          <p:nvPr/>
        </p:nvSpPr>
        <p:spPr>
          <a:xfrm>
            <a:off x="7675264" y="542442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8" name="!!6a">
            <a:extLst>
              <a:ext uri="{FF2B5EF4-FFF2-40B4-BE49-F238E27FC236}">
                <a16:creationId xmlns:a16="http://schemas.microsoft.com/office/drawing/2014/main" id="{1A2132AA-48E4-495E-A5D0-6D2BBB8C76E1}"/>
              </a:ext>
            </a:extLst>
          </p:cNvPr>
          <p:cNvSpPr txBox="1"/>
          <p:nvPr/>
        </p:nvSpPr>
        <p:spPr>
          <a:xfrm>
            <a:off x="7848212" y="5471029"/>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í</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99" name="Picture 98">
            <a:extLst>
              <a:ext uri="{FF2B5EF4-FFF2-40B4-BE49-F238E27FC236}">
                <a16:creationId xmlns:a16="http://schemas.microsoft.com/office/drawing/2014/main" id="{9675DFE9-CA9A-4ECD-BA71-E68DA677B78E}"/>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100" name="Picture 99">
            <a:extLst>
              <a:ext uri="{FF2B5EF4-FFF2-40B4-BE49-F238E27FC236}">
                <a16:creationId xmlns:a16="http://schemas.microsoft.com/office/drawing/2014/main" id="{F0E72F9C-5ED5-4278-BAFD-A02E55A427D9}"/>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101" name="Picture 100">
            <a:extLst>
              <a:ext uri="{FF2B5EF4-FFF2-40B4-BE49-F238E27FC236}">
                <a16:creationId xmlns:a16="http://schemas.microsoft.com/office/drawing/2014/main" id="{5FE066A9-AE79-42AA-888F-CC57498EE90B}"/>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102" name="Picture 101">
            <a:extLst>
              <a:ext uri="{FF2B5EF4-FFF2-40B4-BE49-F238E27FC236}">
                <a16:creationId xmlns:a16="http://schemas.microsoft.com/office/drawing/2014/main" id="{4CC87EF8-774F-428A-9339-6A305457035E}"/>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103" name="Picture 102">
            <a:extLst>
              <a:ext uri="{FF2B5EF4-FFF2-40B4-BE49-F238E27FC236}">
                <a16:creationId xmlns:a16="http://schemas.microsoft.com/office/drawing/2014/main" id="{DC059A72-C368-464F-9166-ABEB1FCD0C8A}"/>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104" name="Picture 103">
            <a:extLst>
              <a:ext uri="{FF2B5EF4-FFF2-40B4-BE49-F238E27FC236}">
                <a16:creationId xmlns:a16="http://schemas.microsoft.com/office/drawing/2014/main" id="{187D1FDD-56BC-404A-80B8-700F878EAE82}"/>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105" name="Picture 104">
            <a:extLst>
              <a:ext uri="{FF2B5EF4-FFF2-40B4-BE49-F238E27FC236}">
                <a16:creationId xmlns:a16="http://schemas.microsoft.com/office/drawing/2014/main" id="{89E0D148-CF1A-4D3D-BC6C-E4ED4F8D8A3A}"/>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106" name="Picture 105">
            <a:extLst>
              <a:ext uri="{FF2B5EF4-FFF2-40B4-BE49-F238E27FC236}">
                <a16:creationId xmlns:a16="http://schemas.microsoft.com/office/drawing/2014/main" id="{7E2EB5AB-8BA8-4C6E-A4B1-E970107967EC}"/>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107" name="Picture 106">
            <a:extLst>
              <a:ext uri="{FF2B5EF4-FFF2-40B4-BE49-F238E27FC236}">
                <a16:creationId xmlns:a16="http://schemas.microsoft.com/office/drawing/2014/main" id="{E2ACEBE5-E6A1-4742-8F76-34CF0EE31CF1}"/>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8" name="Picture 107">
            <a:extLst>
              <a:ext uri="{FF2B5EF4-FFF2-40B4-BE49-F238E27FC236}">
                <a16:creationId xmlns:a16="http://schemas.microsoft.com/office/drawing/2014/main" id="{31FF0748-6D3A-4DC9-A5DA-C562E83EB93D}"/>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9" name="Picture 108">
            <a:extLst>
              <a:ext uri="{FF2B5EF4-FFF2-40B4-BE49-F238E27FC236}">
                <a16:creationId xmlns:a16="http://schemas.microsoft.com/office/drawing/2014/main" id="{50A915F1-2144-4B20-98CC-87F94380FE31}"/>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10" name="Picture 109">
            <a:extLst>
              <a:ext uri="{FF2B5EF4-FFF2-40B4-BE49-F238E27FC236}">
                <a16:creationId xmlns:a16="http://schemas.microsoft.com/office/drawing/2014/main" id="{8A88CF31-A1E3-415D-9BC4-1A3CC4C8606E}"/>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11" name="Picture 110">
            <a:extLst>
              <a:ext uri="{FF2B5EF4-FFF2-40B4-BE49-F238E27FC236}">
                <a16:creationId xmlns:a16="http://schemas.microsoft.com/office/drawing/2014/main" id="{009EFD73-92A3-41E8-80AA-A85DBFF0AFF5}"/>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12" name="Picture 111">
            <a:extLst>
              <a:ext uri="{FF2B5EF4-FFF2-40B4-BE49-F238E27FC236}">
                <a16:creationId xmlns:a16="http://schemas.microsoft.com/office/drawing/2014/main" id="{71585584-3952-41B3-8147-354196B4D0B2}"/>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13" name="Picture 112">
            <a:extLst>
              <a:ext uri="{FF2B5EF4-FFF2-40B4-BE49-F238E27FC236}">
                <a16:creationId xmlns:a16="http://schemas.microsoft.com/office/drawing/2014/main" id="{275ACA86-3767-4A5F-A08E-27D330F593D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14" name="Picture 113">
            <a:extLst>
              <a:ext uri="{FF2B5EF4-FFF2-40B4-BE49-F238E27FC236}">
                <a16:creationId xmlns:a16="http://schemas.microsoft.com/office/drawing/2014/main" id="{1AE351B7-0398-4233-9C0E-E8FAD81CB0C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15" name="Picture 114">
            <a:extLst>
              <a:ext uri="{FF2B5EF4-FFF2-40B4-BE49-F238E27FC236}">
                <a16:creationId xmlns:a16="http://schemas.microsoft.com/office/drawing/2014/main" id="{06DAFDD2-10C5-4908-BFE4-4CFDC767966F}"/>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16" name="Picture 115">
            <a:extLst>
              <a:ext uri="{FF2B5EF4-FFF2-40B4-BE49-F238E27FC236}">
                <a16:creationId xmlns:a16="http://schemas.microsoft.com/office/drawing/2014/main" id="{73693C48-E9B6-4CDB-B670-9786AA89990B}"/>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7" name="Picture 116">
            <a:extLst>
              <a:ext uri="{FF2B5EF4-FFF2-40B4-BE49-F238E27FC236}">
                <a16:creationId xmlns:a16="http://schemas.microsoft.com/office/drawing/2014/main" id="{DB175582-052B-4A89-9812-57992605E5C4}"/>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8" name="Picture 117">
            <a:extLst>
              <a:ext uri="{FF2B5EF4-FFF2-40B4-BE49-F238E27FC236}">
                <a16:creationId xmlns:a16="http://schemas.microsoft.com/office/drawing/2014/main" id="{3C524276-F7C6-4ACB-9030-612780FA5A51}"/>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9" name="Picture 118">
            <a:extLst>
              <a:ext uri="{FF2B5EF4-FFF2-40B4-BE49-F238E27FC236}">
                <a16:creationId xmlns:a16="http://schemas.microsoft.com/office/drawing/2014/main" id="{5082D3B4-BAC8-445A-9D29-D26AF49E42E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20" name="Picture 119">
            <a:extLst>
              <a:ext uri="{FF2B5EF4-FFF2-40B4-BE49-F238E27FC236}">
                <a16:creationId xmlns:a16="http://schemas.microsoft.com/office/drawing/2014/main" id="{E70A302C-A080-4FF0-B68E-48442E8DDA74}"/>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21" name="Picture 120">
            <a:extLst>
              <a:ext uri="{FF2B5EF4-FFF2-40B4-BE49-F238E27FC236}">
                <a16:creationId xmlns:a16="http://schemas.microsoft.com/office/drawing/2014/main" id="{26EB6412-86EC-4A0B-A327-E1DAE63882E9}"/>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22" name="Picture 121">
            <a:extLst>
              <a:ext uri="{FF2B5EF4-FFF2-40B4-BE49-F238E27FC236}">
                <a16:creationId xmlns:a16="http://schemas.microsoft.com/office/drawing/2014/main" id="{50077623-605A-4E4F-9EAB-70EBDF6C9543}"/>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23" name="Picture 122">
            <a:extLst>
              <a:ext uri="{FF2B5EF4-FFF2-40B4-BE49-F238E27FC236}">
                <a16:creationId xmlns:a16="http://schemas.microsoft.com/office/drawing/2014/main" id="{FD8FE783-5688-4994-A5B4-891DA846BDB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24" name="Picture 123">
            <a:extLst>
              <a:ext uri="{FF2B5EF4-FFF2-40B4-BE49-F238E27FC236}">
                <a16:creationId xmlns:a16="http://schemas.microsoft.com/office/drawing/2014/main" id="{91DB4ABE-6263-42D1-9535-20AB27D3DB0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25" name="Picture 124">
            <a:extLst>
              <a:ext uri="{FF2B5EF4-FFF2-40B4-BE49-F238E27FC236}">
                <a16:creationId xmlns:a16="http://schemas.microsoft.com/office/drawing/2014/main" id="{5AC46BCB-B86D-49E7-8ED3-5AEA9D462F89}"/>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26" name="Picture 125">
            <a:extLst>
              <a:ext uri="{FF2B5EF4-FFF2-40B4-BE49-F238E27FC236}">
                <a16:creationId xmlns:a16="http://schemas.microsoft.com/office/drawing/2014/main" id="{CBDE6CB9-37C1-4F72-9F41-F52BA10A1836}"/>
              </a:ext>
            </a:extLst>
          </p:cNvPr>
          <p:cNvPicPr>
            <a:picLocks noChangeAspect="1"/>
          </p:cNvPicPr>
          <p:nvPr/>
        </p:nvPicPr>
        <p:blipFill>
          <a:blip r:embed="rId10"/>
          <a:stretch>
            <a:fillRect/>
          </a:stretch>
        </p:blipFill>
        <p:spPr>
          <a:xfrm>
            <a:off x="3883013" y="-504088"/>
            <a:ext cx="360000" cy="218075"/>
          </a:xfrm>
          <a:prstGeom prst="rect">
            <a:avLst/>
          </a:prstGeom>
        </p:spPr>
      </p:pic>
      <p:pic>
        <p:nvPicPr>
          <p:cNvPr id="1026" name="Picture 2" descr="Mực in gốc nước với mực in gốc dầu, loại nào tốt hơn?"/>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9067" y="834780"/>
            <a:ext cx="3987271" cy="322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8"/>
                                        </p:tgtEl>
                                      </p:cBhvr>
                                    </p:animEffect>
                                    <p:animScale>
                                      <p:cBhvr>
                                        <p:cTn id="12" dur="250" autoRev="1" fill="hold"/>
                                        <p:tgtEl>
                                          <p:spTgt spid="48"/>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4"/>
                                        </p:tgtEl>
                                      </p:cBhvr>
                                    </p:animEffect>
                                    <p:animScale>
                                      <p:cBhvr>
                                        <p:cTn id="23" dur="250" autoRev="1" fill="hold"/>
                                        <p:tgtEl>
                                          <p:spTgt spid="94"/>
                                        </p:tgtEl>
                                      </p:cBhvr>
                                      <p:by x="105000" y="105000"/>
                                    </p:animScale>
                                  </p:childTnLst>
                                </p:cTn>
                              </p:par>
                            </p:childTnLst>
                          </p:cTn>
                        </p:par>
                      </p:childTnLst>
                    </p:cTn>
                  </p:par>
                </p:childTnLst>
              </p:cTn>
              <p:nextCondLst>
                <p:cond evt="onClick" delay="0">
                  <p:tgtEl>
                    <p:spTgt spid="92"/>
                  </p:tgtEl>
                </p:cond>
              </p:nextCondLst>
            </p:seq>
            <p:seq concurrent="1" nextAc="seek">
              <p:cTn id="24" restart="whenNotActive" fill="hold" evtFilter="cancelBubble" nodeType="interactiveSeq">
                <p:stCondLst>
                  <p:cond evt="onClick" delay="0">
                    <p:tgtEl>
                      <p:spTgt spid="91"/>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3"/>
                                        </p:tgtEl>
                                      </p:cBhvr>
                                    </p:animEffect>
                                    <p:animScale>
                                      <p:cBhvr>
                                        <p:cTn id="34" dur="250" autoRev="1" fill="hold"/>
                                        <p:tgtEl>
                                          <p:spTgt spid="93"/>
                                        </p:tgtEl>
                                      </p:cBhvr>
                                      <p:by x="105000" y="105000"/>
                                    </p:animScale>
                                  </p:childTnLst>
                                </p:cTn>
                              </p:par>
                            </p:childTnLst>
                          </p:cTn>
                        </p:par>
                      </p:childTnLst>
                    </p:cTn>
                  </p:par>
                </p:childTnLst>
              </p:cTn>
              <p:nextCondLst>
                <p:cond evt="onClick" delay="0">
                  <p:tgtEl>
                    <p:spTgt spid="91"/>
                  </p:tgtEl>
                </p:cond>
              </p:nextCondLst>
            </p:seq>
            <p:seq concurrent="1" nextAc="seek">
              <p:cTn id="35" restart="whenNotActive" fill="hold" evtFilter="cancelBubble" nodeType="interactiveSeq">
                <p:stCondLst>
                  <p:cond evt="onClick" delay="0">
                    <p:tgtEl>
                      <p:spTgt spid="95"/>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fill="hold"/>
                                        <p:tgtEl>
                                          <p:spTgt spid="96"/>
                                        </p:tgtEl>
                                        <p:attrNameLst>
                                          <p:attrName>ppt_w</p:attrName>
                                        </p:attrNameLst>
                                      </p:cBhvr>
                                      <p:tavLst>
                                        <p:tav tm="0">
                                          <p:val>
                                            <p:fltVal val="0"/>
                                          </p:val>
                                        </p:tav>
                                        <p:tav tm="100000">
                                          <p:val>
                                            <p:strVal val="#ppt_w"/>
                                          </p:val>
                                        </p:tav>
                                      </p:tavLst>
                                    </p:anim>
                                    <p:anim calcmode="lin" valueType="num">
                                      <p:cBhvr>
                                        <p:cTn id="41" dur="500" fill="hold"/>
                                        <p:tgtEl>
                                          <p:spTgt spid="96"/>
                                        </p:tgtEl>
                                        <p:attrNameLst>
                                          <p:attrName>ppt_h</p:attrName>
                                        </p:attrNameLst>
                                      </p:cBhvr>
                                      <p:tavLst>
                                        <p:tav tm="0">
                                          <p:val>
                                            <p:fltVal val="0"/>
                                          </p:val>
                                        </p:tav>
                                        <p:tav tm="100000">
                                          <p:val>
                                            <p:strVal val="#ppt_h"/>
                                          </p:val>
                                        </p:tav>
                                      </p:tavLst>
                                    </p:anim>
                                    <p:animEffect transition="in" filter="fade">
                                      <p:cBhvr>
                                        <p:cTn id="42" dur="500"/>
                                        <p:tgtEl>
                                          <p:spTgt spid="96"/>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6"/>
                                        </p:tgtEl>
                                      </p:cBhvr>
                                    </p:animEffect>
                                    <p:animScale>
                                      <p:cBhvr>
                                        <p:cTn id="45" dur="250" autoRev="1" fill="hold"/>
                                        <p:tgtEl>
                                          <p:spTgt spid="96"/>
                                        </p:tgtEl>
                                      </p:cBhvr>
                                      <p:by x="105000" y="105000"/>
                                    </p:animScale>
                                  </p:childTnLst>
                                </p:cTn>
                              </p:par>
                            </p:childTnLst>
                          </p:cTn>
                        </p:par>
                      </p:childTnLst>
                    </p:cTn>
                  </p:par>
                </p:childTnLst>
              </p:cTn>
              <p:nextCondLst>
                <p:cond evt="onClick" delay="0">
                  <p:tgtEl>
                    <p:spTgt spid="95"/>
                  </p:tgtEl>
                </p:cond>
              </p:nextCondLst>
            </p:seq>
            <p:seq concurrent="1" nextAc="seek">
              <p:cTn id="46" restart="whenNotActive" fill="hold" evtFilter="cancelBubble" nodeType="interactiveSeq">
                <p:stCondLst>
                  <p:cond evt="onClick" delay="0">
                    <p:tgtEl>
                      <p:spTgt spid="97"/>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 calcmode="lin" valueType="num">
                                      <p:cBhvr>
                                        <p:cTn id="51" dur="500" fill="hold"/>
                                        <p:tgtEl>
                                          <p:spTgt spid="98"/>
                                        </p:tgtEl>
                                        <p:attrNameLst>
                                          <p:attrName>ppt_w</p:attrName>
                                        </p:attrNameLst>
                                      </p:cBhvr>
                                      <p:tavLst>
                                        <p:tav tm="0">
                                          <p:val>
                                            <p:fltVal val="0"/>
                                          </p:val>
                                        </p:tav>
                                        <p:tav tm="100000">
                                          <p:val>
                                            <p:strVal val="#ppt_w"/>
                                          </p:val>
                                        </p:tav>
                                      </p:tavLst>
                                    </p:anim>
                                    <p:anim calcmode="lin" valueType="num">
                                      <p:cBhvr>
                                        <p:cTn id="52" dur="500" fill="hold"/>
                                        <p:tgtEl>
                                          <p:spTgt spid="98"/>
                                        </p:tgtEl>
                                        <p:attrNameLst>
                                          <p:attrName>ppt_h</p:attrName>
                                        </p:attrNameLst>
                                      </p:cBhvr>
                                      <p:tavLst>
                                        <p:tav tm="0">
                                          <p:val>
                                            <p:fltVal val="0"/>
                                          </p:val>
                                        </p:tav>
                                        <p:tav tm="100000">
                                          <p:val>
                                            <p:strVal val="#ppt_h"/>
                                          </p:val>
                                        </p:tav>
                                      </p:tavLst>
                                    </p:anim>
                                    <p:animEffect transition="in" filter="fade">
                                      <p:cBhvr>
                                        <p:cTn id="53" dur="500"/>
                                        <p:tgtEl>
                                          <p:spTgt spid="98"/>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98"/>
                                        </p:tgtEl>
                                      </p:cBhvr>
                                    </p:animEffect>
                                    <p:animScale>
                                      <p:cBhvr>
                                        <p:cTn id="56" dur="250" autoRev="1" fill="hold"/>
                                        <p:tgtEl>
                                          <p:spTgt spid="98"/>
                                        </p:tgtEl>
                                      </p:cBhvr>
                                      <p:by x="105000" y="105000"/>
                                    </p:animScale>
                                  </p:childTnLst>
                                </p:cTn>
                              </p:par>
                              <p:par>
                                <p:cTn id="5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8" dur="2000" fill="hold"/>
                                        <p:tgtEl>
                                          <p:spTgt spid="100"/>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0" dur="2000" fill="hold"/>
                                        <p:tgtEl>
                                          <p:spTgt spid="108"/>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2000" fill="hold"/>
                                        <p:tgtEl>
                                          <p:spTgt spid="10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64" dur="2000" fill="hold"/>
                                        <p:tgtEl>
                                          <p:spTgt spid="99"/>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66" dur="2000" fill="hold"/>
                                        <p:tgtEl>
                                          <p:spTgt spid="10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68" dur="2000" fill="hold"/>
                                        <p:tgtEl>
                                          <p:spTgt spid="103"/>
                                        </p:tgtEl>
                                        <p:attrNameLst>
                                          <p:attrName>ppt_x</p:attrName>
                                          <p:attrName>ppt_y</p:attrName>
                                        </p:attrNameLst>
                                      </p:cBhvr>
                                      <p:rCtr x="-4792" y="65810"/>
                                    </p:animMotion>
                                  </p:childTnLst>
                                </p:cTn>
                              </p:par>
                              <p:par>
                                <p:cTn id="69"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70" dur="2000" fill="hold"/>
                                        <p:tgtEl>
                                          <p:spTgt spid="107"/>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2" dur="2000" fill="hold"/>
                                        <p:tgtEl>
                                          <p:spTgt spid="10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74" dur="2000" fill="hold"/>
                                        <p:tgtEl>
                                          <p:spTgt spid="105"/>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76" dur="2000" fill="hold"/>
                                        <p:tgtEl>
                                          <p:spTgt spid="106"/>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8" dur="2000" fill="hold"/>
                                        <p:tgtEl>
                                          <p:spTgt spid="109"/>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0" dur="2000" fill="hold"/>
                                        <p:tgtEl>
                                          <p:spTgt spid="111"/>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2" dur="2000" fill="hold"/>
                                        <p:tgtEl>
                                          <p:spTgt spid="11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4" dur="2000" fill="hold"/>
                                        <p:tgtEl>
                                          <p:spTgt spid="112"/>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6" dur="2000" fill="hold"/>
                                        <p:tgtEl>
                                          <p:spTgt spid="11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8" dur="2000" fill="hold"/>
                                        <p:tgtEl>
                                          <p:spTgt spid="114"/>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0" dur="2000" fill="hold"/>
                                        <p:tgtEl>
                                          <p:spTgt spid="116"/>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115"/>
                                        </p:tgtEl>
                                        <p:attrNameLst>
                                          <p:attrName>ppt_x</p:attrName>
                                          <p:attrName>ppt_y</p:attrName>
                                        </p:attrNameLst>
                                      </p:cBhvr>
                                    </p:animMotion>
                                  </p:childTnLst>
                                </p:cTn>
                              </p:par>
                              <p:par>
                                <p:cTn id="9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4" dur="2000" fill="hold"/>
                                        <p:tgtEl>
                                          <p:spTgt spid="117"/>
                                        </p:tgtEl>
                                        <p:attrNameLst>
                                          <p:attrName>ppt_x</p:attrName>
                                          <p:attrName>ppt_y</p:attrName>
                                        </p:attrNameLst>
                                      </p:cBhvr>
                                    </p:animMotion>
                                  </p:childTnLst>
                                </p:cTn>
                              </p:par>
                              <p:par>
                                <p:cTn id="9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6" dur="2000" fill="hold"/>
                                        <p:tgtEl>
                                          <p:spTgt spid="118"/>
                                        </p:tgtEl>
                                        <p:attrNameLst>
                                          <p:attrName>ppt_x</p:attrName>
                                          <p:attrName>ppt_y</p:attrName>
                                        </p:attrNameLst>
                                      </p:cBhvr>
                                    </p:animMotion>
                                  </p:childTnLst>
                                </p:cTn>
                              </p:par>
                              <p:par>
                                <p:cTn id="9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8" dur="2000" fill="hold"/>
                                        <p:tgtEl>
                                          <p:spTgt spid="119"/>
                                        </p:tgtEl>
                                        <p:attrNameLst>
                                          <p:attrName>ppt_x</p:attrName>
                                          <p:attrName>ppt_y</p:attrName>
                                        </p:attrNameLst>
                                      </p:cBhvr>
                                    </p:animMotion>
                                  </p:childTnLst>
                                </p:cTn>
                              </p:par>
                              <p:par>
                                <p:cTn id="9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0" dur="2000" fill="hold"/>
                                        <p:tgtEl>
                                          <p:spTgt spid="120"/>
                                        </p:tgtEl>
                                        <p:attrNameLst>
                                          <p:attrName>ppt_x</p:attrName>
                                          <p:attrName>ppt_y</p:attrName>
                                        </p:attrNameLst>
                                      </p:cBhvr>
                                    </p:animMotion>
                                  </p:childTnLst>
                                </p:cTn>
                              </p:par>
                              <p:par>
                                <p:cTn id="10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2" dur="2000" fill="hold"/>
                                        <p:tgtEl>
                                          <p:spTgt spid="121"/>
                                        </p:tgtEl>
                                        <p:attrNameLst>
                                          <p:attrName>ppt_x</p:attrName>
                                          <p:attrName>ppt_y</p:attrName>
                                        </p:attrNameLst>
                                      </p:cBhvr>
                                    </p:animMotion>
                                  </p:childTnLst>
                                </p:cTn>
                              </p:par>
                              <p:par>
                                <p:cTn id="10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4" dur="2000" fill="hold"/>
                                        <p:tgtEl>
                                          <p:spTgt spid="122"/>
                                        </p:tgtEl>
                                        <p:attrNameLst>
                                          <p:attrName>ppt_x</p:attrName>
                                          <p:attrName>ppt_y</p:attrName>
                                        </p:attrNameLst>
                                      </p:cBhvr>
                                    </p:animMotion>
                                  </p:childTnLst>
                                </p:cTn>
                              </p:par>
                              <p:par>
                                <p:cTn id="10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6" dur="2000" fill="hold"/>
                                        <p:tgtEl>
                                          <p:spTgt spid="124"/>
                                        </p:tgtEl>
                                        <p:attrNameLst>
                                          <p:attrName>ppt_x</p:attrName>
                                          <p:attrName>ppt_y</p:attrName>
                                        </p:attrNameLst>
                                      </p:cBhvr>
                                    </p:animMotion>
                                  </p:childTnLst>
                                </p:cTn>
                              </p:par>
                              <p:par>
                                <p:cTn id="10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8" dur="2000" fill="hold"/>
                                        <p:tgtEl>
                                          <p:spTgt spid="123"/>
                                        </p:tgtEl>
                                        <p:attrNameLst>
                                          <p:attrName>ppt_x</p:attrName>
                                          <p:attrName>ppt_y</p:attrName>
                                        </p:attrNameLst>
                                      </p:cBhvr>
                                    </p:animMotion>
                                  </p:childTnLst>
                                </p:cTn>
                              </p:par>
                              <p:par>
                                <p:cTn id="10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0" dur="2000" fill="hold"/>
                                        <p:tgtEl>
                                          <p:spTgt spid="125"/>
                                        </p:tgtEl>
                                        <p:attrNameLst>
                                          <p:attrName>ppt_x</p:attrName>
                                          <p:attrName>ppt_y</p:attrName>
                                        </p:attrNameLst>
                                      </p:cBhvr>
                                    </p:animMotion>
                                  </p:childTnLst>
                                </p:cTn>
                              </p:par>
                              <p:par>
                                <p:cTn id="11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2" dur="2000" fill="hold"/>
                                        <p:tgtEl>
                                          <p:spTgt spid="126"/>
                                        </p:tgtEl>
                                        <p:attrNameLst>
                                          <p:attrName>ppt_x</p:attrName>
                                          <p:attrName>ppt_y</p:attrName>
                                        </p:attrNameLst>
                                      </p:cBhvr>
                                    </p:animMotion>
                                  </p:childTnLst>
                                </p:cTn>
                              </p:par>
                            </p:childTnLst>
                          </p:cTn>
                        </p:par>
                      </p:childTnLst>
                    </p:cTn>
                  </p:par>
                </p:childTnLst>
              </p:cTn>
              <p:nextCondLst>
                <p:cond evt="onClick" delay="0">
                  <p:tgtEl>
                    <p:spTgt spid="97"/>
                  </p:tgtEl>
                </p:cond>
              </p:nextCondLst>
            </p:seq>
          </p:childTnLst>
        </p:cTn>
      </p:par>
    </p:tnLst>
    <p:bldLst>
      <p:bldP spid="48" grpId="0"/>
      <p:bldP spid="48" grpId="1"/>
      <p:bldP spid="94" grpId="0"/>
      <p:bldP spid="94" grpId="1"/>
      <p:bldP spid="93" grpId="0"/>
      <p:bldP spid="93" grpId="1"/>
      <p:bldP spid="96" grpId="0"/>
      <p:bldP spid="96" grpId="1"/>
      <p:bldP spid="98" grpId="0"/>
      <p:bldP spid="9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060335" y="998432"/>
            <a:ext cx="10082282" cy="2796335"/>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10129" y="4011101"/>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37" name="!!o2a">
            <a:extLst>
              <a:ext uri="{FF2B5EF4-FFF2-40B4-BE49-F238E27FC236}">
                <a16:creationId xmlns:a16="http://schemas.microsoft.com/office/drawing/2014/main" id="{6EC9969B-21CB-4D98-8627-337ABB761D81}"/>
              </a:ext>
            </a:extLst>
          </p:cNvPr>
          <p:cNvSpPr/>
          <p:nvPr/>
        </p:nvSpPr>
        <p:spPr>
          <a:xfrm>
            <a:off x="1476130" y="5295821"/>
            <a:ext cx="1029568" cy="10310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9" name="!!o2c">
            <a:extLst>
              <a:ext uri="{FF2B5EF4-FFF2-40B4-BE49-F238E27FC236}">
                <a16:creationId xmlns:a16="http://schemas.microsoft.com/office/drawing/2014/main" id="{25117B70-0FC6-4C2D-91BD-44B574FE73BA}"/>
              </a:ext>
            </a:extLst>
          </p:cNvPr>
          <p:cNvSpPr/>
          <p:nvPr/>
        </p:nvSpPr>
        <p:spPr>
          <a:xfrm>
            <a:off x="2621170" y="529582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0" name="!!2a">
            <a:extLst>
              <a:ext uri="{FF2B5EF4-FFF2-40B4-BE49-F238E27FC236}">
                <a16:creationId xmlns:a16="http://schemas.microsoft.com/office/drawing/2014/main" id="{BC6B0D28-E661-4560-AE7B-10549049C7B9}"/>
              </a:ext>
            </a:extLst>
          </p:cNvPr>
          <p:cNvSpPr txBox="1"/>
          <p:nvPr/>
        </p:nvSpPr>
        <p:spPr>
          <a:xfrm>
            <a:off x="1654981" y="5418669"/>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42" name="!!2c">
            <a:extLst>
              <a:ext uri="{FF2B5EF4-FFF2-40B4-BE49-F238E27FC236}">
                <a16:creationId xmlns:a16="http://schemas.microsoft.com/office/drawing/2014/main" id="{F4982626-B297-4298-81A0-46C7C0A1CACB}"/>
              </a:ext>
            </a:extLst>
          </p:cNvPr>
          <p:cNvSpPr txBox="1"/>
          <p:nvPr/>
        </p:nvSpPr>
        <p:spPr>
          <a:xfrm>
            <a:off x="2788775" y="5403733"/>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78" name="TextBox 77">
            <a:extLst>
              <a:ext uri="{FF2B5EF4-FFF2-40B4-BE49-F238E27FC236}">
                <a16:creationId xmlns:a16="http://schemas.microsoft.com/office/drawing/2014/main" id="{32846A3D-BAE2-4FFE-B054-AE802C1398BF}"/>
              </a:ext>
            </a:extLst>
          </p:cNvPr>
          <p:cNvSpPr txBox="1"/>
          <p:nvPr/>
        </p:nvSpPr>
        <p:spPr>
          <a:xfrm>
            <a:off x="1452354" y="1012034"/>
            <a:ext cx="9282635"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Phương pháp để tách biệt và tinh chế chất lỏng</a:t>
            </a:r>
            <a:endPar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66" name="!!o2c">
            <a:extLst>
              <a:ext uri="{FF2B5EF4-FFF2-40B4-BE49-F238E27FC236}">
                <a16:creationId xmlns:a16="http://schemas.microsoft.com/office/drawing/2014/main" id="{25117B70-0FC6-4C2D-91BD-44B574FE73BA}"/>
              </a:ext>
            </a:extLst>
          </p:cNvPr>
          <p:cNvSpPr/>
          <p:nvPr/>
        </p:nvSpPr>
        <p:spPr>
          <a:xfrm>
            <a:off x="3735374" y="529727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7" name="!!2c">
            <a:extLst>
              <a:ext uri="{FF2B5EF4-FFF2-40B4-BE49-F238E27FC236}">
                <a16:creationId xmlns:a16="http://schemas.microsoft.com/office/drawing/2014/main" id="{F4982626-B297-4298-81A0-46C7C0A1CACB}"/>
              </a:ext>
            </a:extLst>
          </p:cNvPr>
          <p:cNvSpPr txBox="1"/>
          <p:nvPr/>
        </p:nvSpPr>
        <p:spPr>
          <a:xfrm>
            <a:off x="3911605" y="541399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ư</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55" name="!!o2a">
            <a:extLst>
              <a:ext uri="{FF2B5EF4-FFF2-40B4-BE49-F238E27FC236}">
                <a16:creationId xmlns:a16="http://schemas.microsoft.com/office/drawing/2014/main" id="{6EC9969B-21CB-4D98-8627-337ABB761D81}"/>
              </a:ext>
            </a:extLst>
          </p:cNvPr>
          <p:cNvSpPr/>
          <p:nvPr/>
        </p:nvSpPr>
        <p:spPr>
          <a:xfrm>
            <a:off x="4873380" y="5297272"/>
            <a:ext cx="1029568" cy="10310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6" name="!!o2c">
            <a:extLst>
              <a:ext uri="{FF2B5EF4-FFF2-40B4-BE49-F238E27FC236}">
                <a16:creationId xmlns:a16="http://schemas.microsoft.com/office/drawing/2014/main" id="{25117B70-0FC6-4C2D-91BD-44B574FE73BA}"/>
              </a:ext>
            </a:extLst>
          </p:cNvPr>
          <p:cNvSpPr/>
          <p:nvPr/>
        </p:nvSpPr>
        <p:spPr>
          <a:xfrm>
            <a:off x="6013362" y="529582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7" name="!!2a">
            <a:extLst>
              <a:ext uri="{FF2B5EF4-FFF2-40B4-BE49-F238E27FC236}">
                <a16:creationId xmlns:a16="http://schemas.microsoft.com/office/drawing/2014/main" id="{BC6B0D28-E661-4560-AE7B-10549049C7B9}"/>
              </a:ext>
            </a:extLst>
          </p:cNvPr>
          <p:cNvSpPr txBox="1"/>
          <p:nvPr/>
        </p:nvSpPr>
        <p:spPr>
          <a:xfrm>
            <a:off x="5052231" y="5420120"/>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58" name="!!2c">
            <a:extLst>
              <a:ext uri="{FF2B5EF4-FFF2-40B4-BE49-F238E27FC236}">
                <a16:creationId xmlns:a16="http://schemas.microsoft.com/office/drawing/2014/main" id="{F4982626-B297-4298-81A0-46C7C0A1CACB}"/>
              </a:ext>
            </a:extLst>
          </p:cNvPr>
          <p:cNvSpPr txBox="1"/>
          <p:nvPr/>
        </p:nvSpPr>
        <p:spPr>
          <a:xfrm>
            <a:off x="6189593" y="5395107"/>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4098" name="Picture 2" descr="Phương pháp chưng cất là gì? Thiết bị chưng cất nên dùng năm 202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3013" y="1591501"/>
            <a:ext cx="4529194" cy="2180723"/>
          </a:xfrm>
          <a:prstGeom prst="rect">
            <a:avLst/>
          </a:prstGeom>
          <a:noFill/>
          <a:extLst>
            <a:ext uri="{909E8E84-426E-40DD-AFC4-6F175D3DCCD1}">
              <a14:hiddenFill xmlns:a14="http://schemas.microsoft.com/office/drawing/2010/main">
                <a:solidFill>
                  <a:srgbClr val="FFFFFF"/>
                </a:solidFill>
              </a14:hiddenFill>
            </a:ext>
          </a:extLst>
        </p:spPr>
      </p:pic>
      <p:sp>
        <p:nvSpPr>
          <p:cNvPr id="60" name="!!o2a">
            <a:extLst>
              <a:ext uri="{FF2B5EF4-FFF2-40B4-BE49-F238E27FC236}">
                <a16:creationId xmlns:a16="http://schemas.microsoft.com/office/drawing/2014/main" id="{6EC9969B-21CB-4D98-8627-337ABB761D81}"/>
              </a:ext>
            </a:extLst>
          </p:cNvPr>
          <p:cNvSpPr/>
          <p:nvPr/>
        </p:nvSpPr>
        <p:spPr>
          <a:xfrm>
            <a:off x="7182546" y="5294370"/>
            <a:ext cx="1029568" cy="10310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2" name="!!o2c">
            <a:extLst>
              <a:ext uri="{FF2B5EF4-FFF2-40B4-BE49-F238E27FC236}">
                <a16:creationId xmlns:a16="http://schemas.microsoft.com/office/drawing/2014/main" id="{25117B70-0FC6-4C2D-91BD-44B574FE73BA}"/>
              </a:ext>
            </a:extLst>
          </p:cNvPr>
          <p:cNvSpPr/>
          <p:nvPr/>
        </p:nvSpPr>
        <p:spPr>
          <a:xfrm>
            <a:off x="8327586" y="529437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5" name="!!2a">
            <a:extLst>
              <a:ext uri="{FF2B5EF4-FFF2-40B4-BE49-F238E27FC236}">
                <a16:creationId xmlns:a16="http://schemas.microsoft.com/office/drawing/2014/main" id="{BC6B0D28-E661-4560-AE7B-10549049C7B9}"/>
              </a:ext>
            </a:extLst>
          </p:cNvPr>
          <p:cNvSpPr txBox="1"/>
          <p:nvPr/>
        </p:nvSpPr>
        <p:spPr>
          <a:xfrm>
            <a:off x="7361397" y="541721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76" name="!!2c">
            <a:extLst>
              <a:ext uri="{FF2B5EF4-FFF2-40B4-BE49-F238E27FC236}">
                <a16:creationId xmlns:a16="http://schemas.microsoft.com/office/drawing/2014/main" id="{F4982626-B297-4298-81A0-46C7C0A1CACB}"/>
              </a:ext>
            </a:extLst>
          </p:cNvPr>
          <p:cNvSpPr txBox="1"/>
          <p:nvPr/>
        </p:nvSpPr>
        <p:spPr>
          <a:xfrm>
            <a:off x="8495191" y="5402282"/>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ấ</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77" name="!!o2c">
            <a:extLst>
              <a:ext uri="{FF2B5EF4-FFF2-40B4-BE49-F238E27FC236}">
                <a16:creationId xmlns:a16="http://schemas.microsoft.com/office/drawing/2014/main" id="{25117B70-0FC6-4C2D-91BD-44B574FE73BA}"/>
              </a:ext>
            </a:extLst>
          </p:cNvPr>
          <p:cNvSpPr/>
          <p:nvPr/>
        </p:nvSpPr>
        <p:spPr>
          <a:xfrm>
            <a:off x="9441790" y="529582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79" name="!!2c">
            <a:extLst>
              <a:ext uri="{FF2B5EF4-FFF2-40B4-BE49-F238E27FC236}">
                <a16:creationId xmlns:a16="http://schemas.microsoft.com/office/drawing/2014/main" id="{F4982626-B297-4298-81A0-46C7C0A1CACB}"/>
              </a:ext>
            </a:extLst>
          </p:cNvPr>
          <p:cNvSpPr txBox="1"/>
          <p:nvPr/>
        </p:nvSpPr>
        <p:spPr>
          <a:xfrm>
            <a:off x="9618021" y="5412547"/>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80" name="Picture 79">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81" name="Picture 80">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82" name="Picture 81">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83" name="Picture 82">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84" name="Picture 83">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85" name="Picture 84">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86" name="Picture 85">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87" name="Picture 86">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88" name="Picture 87">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89" name="Picture 88">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90" name="Picture 89">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20" name="Picture 119">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21" name="Picture 120">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22" name="Picture 121">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23" name="Picture 122">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24" name="Picture 123">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25" name="Picture 124">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26" name="Picture 125">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27" name="Picture 126">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28" name="Picture 127">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29" name="Picture 128">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30" name="Picture 129">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31" name="Picture 130">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32" name="Picture 131">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33" name="Picture 132">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34" name="Picture 133">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35" name="Picture 134">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36" name="Picture 135">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42"/>
                                        </p:tgtEl>
                                      </p:cBhvr>
                                    </p:animEffect>
                                    <p:animScale>
                                      <p:cBhvr>
                                        <p:cTn id="23"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66"/>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67"/>
                                        </p:tgtEl>
                                      </p:cBhvr>
                                    </p:animEffect>
                                    <p:animScale>
                                      <p:cBhvr>
                                        <p:cTn id="34"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35" restart="whenNotActive" fill="hold" evtFilter="cancelBubble" nodeType="interactiveSeq">
                <p:stCondLst>
                  <p:cond evt="onClick" delay="0">
                    <p:tgtEl>
                      <p:spTgt spid="55"/>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7"/>
                                        </p:tgtEl>
                                      </p:cBhvr>
                                    </p:animEffect>
                                    <p:animScale>
                                      <p:cBhvr>
                                        <p:cTn id="45" dur="250" autoRev="1" fill="hold"/>
                                        <p:tgtEl>
                                          <p:spTgt spid="57"/>
                                        </p:tgtEl>
                                      </p:cBhvr>
                                      <p:by x="105000" y="105000"/>
                                    </p:animScale>
                                  </p:childTnLst>
                                </p:cTn>
                              </p:par>
                            </p:childTnLst>
                          </p:cTn>
                        </p:par>
                      </p:childTnLst>
                    </p:cTn>
                  </p:par>
                </p:childTnLst>
              </p:cTn>
              <p:nextCondLst>
                <p:cond evt="onClick" delay="0">
                  <p:tgtEl>
                    <p:spTgt spid="55"/>
                  </p:tgtEl>
                </p:cond>
              </p:nextCondLst>
            </p:seq>
            <p:seq concurrent="1" nextAc="seek">
              <p:cTn id="46" restart="whenNotActive" fill="hold" evtFilter="cancelBubble" nodeType="interactiveSeq">
                <p:stCondLst>
                  <p:cond evt="onClick" delay="0">
                    <p:tgtEl>
                      <p:spTgt spid="56"/>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animEffect transition="in" filter="fade">
                                      <p:cBhvr>
                                        <p:cTn id="53" dur="500"/>
                                        <p:tgtEl>
                                          <p:spTgt spid="58"/>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58"/>
                                        </p:tgtEl>
                                      </p:cBhvr>
                                    </p:animEffect>
                                    <p:animScale>
                                      <p:cBhvr>
                                        <p:cTn id="56" dur="250" autoRev="1" fill="hold"/>
                                        <p:tgtEl>
                                          <p:spTgt spid="58"/>
                                        </p:tgtEl>
                                      </p:cBhvr>
                                      <p:by x="105000" y="105000"/>
                                    </p:animScale>
                                  </p:childTnLst>
                                </p:cTn>
                              </p:par>
                            </p:childTnLst>
                          </p:cTn>
                        </p:par>
                      </p:childTnLst>
                    </p:cTn>
                  </p:par>
                </p:childTnLst>
              </p:cTn>
              <p:nextCondLst>
                <p:cond evt="onClick" delay="0">
                  <p:tgtEl>
                    <p:spTgt spid="56"/>
                  </p:tgtEl>
                </p:cond>
              </p:nextCondLst>
            </p:seq>
            <p:seq concurrent="1" nextAc="seek">
              <p:cTn id="57" restart="whenNotActive" fill="hold" evtFilter="cancelBubble" nodeType="interactiveSeq">
                <p:stCondLst>
                  <p:cond evt="onClick" delay="0">
                    <p:tgtEl>
                      <p:spTgt spid="60"/>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65"/>
                                        </p:tgtEl>
                                      </p:cBhvr>
                                    </p:animEffect>
                                    <p:animScale>
                                      <p:cBhvr>
                                        <p:cTn id="67" dur="250" autoRev="1" fill="hold"/>
                                        <p:tgtEl>
                                          <p:spTgt spid="65"/>
                                        </p:tgtEl>
                                      </p:cBhvr>
                                      <p:by x="105000" y="105000"/>
                                    </p:animScale>
                                  </p:childTnLst>
                                </p:cTn>
                              </p:par>
                            </p:childTnLst>
                          </p:cTn>
                        </p:par>
                      </p:childTnLst>
                    </p:cTn>
                  </p:par>
                </p:childTnLst>
              </p:cTn>
              <p:nextCondLst>
                <p:cond evt="onClick" delay="0">
                  <p:tgtEl>
                    <p:spTgt spid="60"/>
                  </p:tgtEl>
                </p:cond>
              </p:nextCondLst>
            </p:seq>
            <p:seq concurrent="1" nextAc="seek">
              <p:cTn id="68" restart="whenNotActive" fill="hold" evtFilter="cancelBubble" nodeType="interactiveSeq">
                <p:stCondLst>
                  <p:cond evt="onClick" delay="0">
                    <p:tgtEl>
                      <p:spTgt spid="62"/>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subTnLst>
                                    <p:audio>
                                      <p:cMediaNode>
                                        <p:cTn display="0" masterRel="sameClick">
                                          <p:stCondLst>
                                            <p:cond evt="begin" delay="0">
                                              <p:tn val="71"/>
                                            </p:cond>
                                          </p:stCondLst>
                                          <p:endCondLst>
                                            <p:cond evt="onStopAudio" delay="0">
                                              <p:tgtEl>
                                                <p:sldTgt/>
                                              </p:tgtEl>
                                            </p:cond>
                                          </p:endCondLst>
                                        </p:cTn>
                                        <p:tgtEl>
                                          <p:sndTgt r:embed="rId2" name="Bling.wav"/>
                                        </p:tgtEl>
                                      </p:cMediaNode>
                                    </p:audio>
                                  </p:subTnLst>
                                </p:cTn>
                              </p:par>
                              <p:par>
                                <p:cTn id="76" presetID="26" presetClass="emph" presetSubtype="0" fill="hold" grpId="1" nodeType="withEffect">
                                  <p:stCondLst>
                                    <p:cond delay="500"/>
                                  </p:stCondLst>
                                  <p:childTnLst>
                                    <p:animEffect transition="out" filter="fade">
                                      <p:cBhvr>
                                        <p:cTn id="77" dur="500" tmFilter="0, 0; .2, .5; .8, .5; 1, 0"/>
                                        <p:tgtEl>
                                          <p:spTgt spid="76"/>
                                        </p:tgtEl>
                                      </p:cBhvr>
                                    </p:animEffect>
                                    <p:animScale>
                                      <p:cBhvr>
                                        <p:cTn id="78" dur="250" autoRev="1" fill="hold"/>
                                        <p:tgtEl>
                                          <p:spTgt spid="76"/>
                                        </p:tgtEl>
                                      </p:cBhvr>
                                      <p:by x="105000" y="105000"/>
                                    </p:animScale>
                                  </p:childTnLst>
                                </p:cTn>
                              </p:par>
                            </p:childTnLst>
                          </p:cTn>
                        </p:par>
                      </p:childTnLst>
                    </p:cTn>
                  </p:par>
                </p:childTnLst>
              </p:cTn>
              <p:nextCondLst>
                <p:cond evt="onClick" delay="0">
                  <p:tgtEl>
                    <p:spTgt spid="62"/>
                  </p:tgtEl>
                </p:cond>
              </p:nextCondLst>
            </p:seq>
            <p:seq concurrent="1" nextAc="seek">
              <p:cTn id="79" restart="whenNotActive" fill="hold" evtFilter="cancelBubble" nodeType="interactiveSeq">
                <p:stCondLst>
                  <p:cond evt="onClick" delay="0">
                    <p:tgtEl>
                      <p:spTgt spid="77"/>
                    </p:tgtEl>
                  </p:cond>
                </p:stCondLst>
                <p:endSync evt="end" delay="0">
                  <p:rtn val="all"/>
                </p:endSync>
                <p:childTnLst>
                  <p:par>
                    <p:cTn id="80" fill="hold">
                      <p:stCondLst>
                        <p:cond delay="0"/>
                      </p:stCondLst>
                      <p:childTnLst>
                        <p:par>
                          <p:cTn id="81" fill="hold">
                            <p:stCondLst>
                              <p:cond delay="0"/>
                            </p:stCondLst>
                            <p:childTnLst>
                              <p:par>
                                <p:cTn id="82" presetID="53" presetClass="entr" presetSubtype="16" fill="hold" grpId="0" nodeType="with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subTnLst>
                                    <p:audio>
                                      <p:cMediaNode>
                                        <p:cTn display="0" masterRel="sameClick">
                                          <p:stCondLst>
                                            <p:cond evt="begin" delay="0">
                                              <p:tn val="82"/>
                                            </p:cond>
                                          </p:stCondLst>
                                          <p:endCondLst>
                                            <p:cond evt="onStopAudio" delay="0">
                                              <p:tgtEl>
                                                <p:sldTgt/>
                                              </p:tgtEl>
                                            </p:cond>
                                          </p:endCondLst>
                                        </p:cTn>
                                        <p:tgtEl>
                                          <p:sndTgt r:embed="rId2" name="Bling.wav"/>
                                        </p:tgtEl>
                                      </p:cMediaNode>
                                    </p:audio>
                                  </p:subTnLst>
                                </p:cTn>
                              </p:par>
                              <p:par>
                                <p:cTn id="87" presetID="26" presetClass="emph" presetSubtype="0" fill="hold" grpId="1" nodeType="withEffect">
                                  <p:stCondLst>
                                    <p:cond delay="500"/>
                                  </p:stCondLst>
                                  <p:childTnLst>
                                    <p:animEffect transition="out" filter="fade">
                                      <p:cBhvr>
                                        <p:cTn id="88" dur="500" tmFilter="0, 0; .2, .5; .8, .5; 1, 0"/>
                                        <p:tgtEl>
                                          <p:spTgt spid="79"/>
                                        </p:tgtEl>
                                      </p:cBhvr>
                                    </p:animEffect>
                                    <p:animScale>
                                      <p:cBhvr>
                                        <p:cTn id="89" dur="250" autoRev="1" fill="hold"/>
                                        <p:tgtEl>
                                          <p:spTgt spid="79"/>
                                        </p:tgtEl>
                                      </p:cBhvr>
                                      <p:by x="105000" y="105000"/>
                                    </p:animScale>
                                  </p:childTnLst>
                                </p:cTn>
                              </p:par>
                              <p:par>
                                <p:cTn id="9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1" dur="2000" fill="hold"/>
                                        <p:tgtEl>
                                          <p:spTgt spid="81"/>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3" dur="2000" fill="hold"/>
                                        <p:tgtEl>
                                          <p:spTgt spid="89"/>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5" dur="2000" fill="hold"/>
                                        <p:tgtEl>
                                          <p:spTgt spid="82"/>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97" dur="2000" fill="hold"/>
                                        <p:tgtEl>
                                          <p:spTgt spid="80"/>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99" dur="2000" fill="hold"/>
                                        <p:tgtEl>
                                          <p:spTgt spid="83"/>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01" dur="2000" fill="hold"/>
                                        <p:tgtEl>
                                          <p:spTgt spid="84"/>
                                        </p:tgtEl>
                                        <p:attrNameLst>
                                          <p:attrName>ppt_x</p:attrName>
                                          <p:attrName>ppt_y</p:attrName>
                                        </p:attrNameLst>
                                      </p:cBhvr>
                                      <p:rCtr x="-4792" y="65810"/>
                                    </p:animMotion>
                                  </p:childTnLst>
                                </p:cTn>
                              </p:par>
                              <p:par>
                                <p:cTn id="102"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03" dur="2000" fill="hold"/>
                                        <p:tgtEl>
                                          <p:spTgt spid="88"/>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5" dur="2000" fill="hold"/>
                                        <p:tgtEl>
                                          <p:spTgt spid="85"/>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107" dur="2000" fill="hold"/>
                                        <p:tgtEl>
                                          <p:spTgt spid="86"/>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109" dur="2000" fill="hold"/>
                                        <p:tgtEl>
                                          <p:spTgt spid="87"/>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1" dur="2000" fill="hold"/>
                                        <p:tgtEl>
                                          <p:spTgt spid="90"/>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3" dur="2000" fill="hold"/>
                                        <p:tgtEl>
                                          <p:spTgt spid="121"/>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5" dur="2000" fill="hold"/>
                                        <p:tgtEl>
                                          <p:spTgt spid="120"/>
                                        </p:tgtEl>
                                        <p:attrNameLst>
                                          <p:attrName>ppt_x</p:attrName>
                                          <p:attrName>ppt_y</p:attrName>
                                        </p:attrNameLst>
                                      </p:cBhvr>
                                    </p:animMotion>
                                  </p:childTnLst>
                                </p:cTn>
                              </p:par>
                              <p:par>
                                <p:cTn id="11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17" dur="2000" fill="hold"/>
                                        <p:tgtEl>
                                          <p:spTgt spid="122"/>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9" dur="2000" fill="hold"/>
                                        <p:tgtEl>
                                          <p:spTgt spid="123"/>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21" dur="2000" fill="hold"/>
                                        <p:tgtEl>
                                          <p:spTgt spid="124"/>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23" dur="2000" fill="hold"/>
                                        <p:tgtEl>
                                          <p:spTgt spid="126"/>
                                        </p:tgtEl>
                                        <p:attrNameLst>
                                          <p:attrName>ppt_x</p:attrName>
                                          <p:attrName>ppt_y</p:attrName>
                                        </p:attrNameLst>
                                      </p:cBhvr>
                                    </p:animMotion>
                                  </p:childTnLst>
                                </p:cTn>
                              </p:par>
                              <p:par>
                                <p:cTn id="12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5" dur="2000" fill="hold"/>
                                        <p:tgtEl>
                                          <p:spTgt spid="125"/>
                                        </p:tgtEl>
                                        <p:attrNameLst>
                                          <p:attrName>ppt_x</p:attrName>
                                          <p:attrName>ppt_y</p:attrName>
                                        </p:attrNameLst>
                                      </p:cBhvr>
                                    </p:animMotion>
                                  </p:childTnLst>
                                </p:cTn>
                              </p:par>
                              <p:par>
                                <p:cTn id="12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7" dur="2000" fill="hold"/>
                                        <p:tgtEl>
                                          <p:spTgt spid="127"/>
                                        </p:tgtEl>
                                        <p:attrNameLst>
                                          <p:attrName>ppt_x</p:attrName>
                                          <p:attrName>ppt_y</p:attrName>
                                        </p:attrNameLst>
                                      </p:cBhvr>
                                    </p:animMotion>
                                  </p:childTnLst>
                                </p:cTn>
                              </p:par>
                              <p:par>
                                <p:cTn id="128"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29" dur="2000" fill="hold"/>
                                        <p:tgtEl>
                                          <p:spTgt spid="128"/>
                                        </p:tgtEl>
                                        <p:attrNameLst>
                                          <p:attrName>ppt_x</p:attrName>
                                          <p:attrName>ppt_y</p:attrName>
                                        </p:attrNameLst>
                                      </p:cBhvr>
                                    </p:animMotion>
                                  </p:childTnLst>
                                </p:cTn>
                              </p:par>
                              <p:par>
                                <p:cTn id="13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31" dur="2000" fill="hold"/>
                                        <p:tgtEl>
                                          <p:spTgt spid="129"/>
                                        </p:tgtEl>
                                        <p:attrNameLst>
                                          <p:attrName>ppt_x</p:attrName>
                                          <p:attrName>ppt_y</p:attrName>
                                        </p:attrNameLst>
                                      </p:cBhvr>
                                    </p:animMotion>
                                  </p:childTnLst>
                                </p:cTn>
                              </p:par>
                              <p:par>
                                <p:cTn id="13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3" dur="2000" fill="hold"/>
                                        <p:tgtEl>
                                          <p:spTgt spid="130"/>
                                        </p:tgtEl>
                                        <p:attrNameLst>
                                          <p:attrName>ppt_x</p:attrName>
                                          <p:attrName>ppt_y</p:attrName>
                                        </p:attrNameLst>
                                      </p:cBhvr>
                                    </p:animMotion>
                                  </p:childTnLst>
                                </p:cTn>
                              </p:par>
                              <p:par>
                                <p:cTn id="13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35" dur="2000" fill="hold"/>
                                        <p:tgtEl>
                                          <p:spTgt spid="131"/>
                                        </p:tgtEl>
                                        <p:attrNameLst>
                                          <p:attrName>ppt_x</p:attrName>
                                          <p:attrName>ppt_y</p:attrName>
                                        </p:attrNameLst>
                                      </p:cBhvr>
                                    </p:animMotion>
                                  </p:childTnLst>
                                </p:cTn>
                              </p:par>
                              <p:par>
                                <p:cTn id="13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37" dur="2000" fill="hold"/>
                                        <p:tgtEl>
                                          <p:spTgt spid="132"/>
                                        </p:tgtEl>
                                        <p:attrNameLst>
                                          <p:attrName>ppt_x</p:attrName>
                                          <p:attrName>ppt_y</p:attrName>
                                        </p:attrNameLst>
                                      </p:cBhvr>
                                    </p:animMotion>
                                  </p:childTnLst>
                                </p:cTn>
                              </p:par>
                              <p:par>
                                <p:cTn id="13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39" dur="2000" fill="hold"/>
                                        <p:tgtEl>
                                          <p:spTgt spid="134"/>
                                        </p:tgtEl>
                                        <p:attrNameLst>
                                          <p:attrName>ppt_x</p:attrName>
                                          <p:attrName>ppt_y</p:attrName>
                                        </p:attrNameLst>
                                      </p:cBhvr>
                                    </p:animMotion>
                                  </p:childTnLst>
                                </p:cTn>
                              </p:par>
                              <p:par>
                                <p:cTn id="14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41" dur="2000" fill="hold"/>
                                        <p:tgtEl>
                                          <p:spTgt spid="133"/>
                                        </p:tgtEl>
                                        <p:attrNameLst>
                                          <p:attrName>ppt_x</p:attrName>
                                          <p:attrName>ppt_y</p:attrName>
                                        </p:attrNameLst>
                                      </p:cBhvr>
                                    </p:animMotion>
                                  </p:childTnLst>
                                </p:cTn>
                              </p:par>
                              <p:par>
                                <p:cTn id="14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43" dur="2000" fill="hold"/>
                                        <p:tgtEl>
                                          <p:spTgt spid="135"/>
                                        </p:tgtEl>
                                        <p:attrNameLst>
                                          <p:attrName>ppt_x</p:attrName>
                                          <p:attrName>ppt_y</p:attrName>
                                        </p:attrNameLst>
                                      </p:cBhvr>
                                    </p:animMotion>
                                  </p:childTnLst>
                                </p:cTn>
                              </p:par>
                              <p:par>
                                <p:cTn id="14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45" dur="2000" fill="hold"/>
                                        <p:tgtEl>
                                          <p:spTgt spid="136"/>
                                        </p:tgtEl>
                                        <p:attrNameLst>
                                          <p:attrName>ppt_x</p:attrName>
                                          <p:attrName>ppt_y</p:attrName>
                                        </p:attrNameLst>
                                      </p:cBhvr>
                                    </p:animMotion>
                                  </p:childTnLst>
                                </p:cTn>
                              </p:par>
                            </p:childTnLst>
                          </p:cTn>
                        </p:par>
                      </p:childTnLst>
                    </p:cTn>
                  </p:par>
                </p:childTnLst>
              </p:cTn>
              <p:nextCondLst>
                <p:cond evt="onClick" delay="0">
                  <p:tgtEl>
                    <p:spTgt spid="77"/>
                  </p:tgtEl>
                </p:cond>
              </p:nextCondLst>
            </p:seq>
          </p:childTnLst>
        </p:cTn>
      </p:par>
    </p:tnLst>
    <p:bldLst>
      <p:bldP spid="40" grpId="0"/>
      <p:bldP spid="40" grpId="1"/>
      <p:bldP spid="42" grpId="0"/>
      <p:bldP spid="42" grpId="1"/>
      <p:bldP spid="67" grpId="0"/>
      <p:bldP spid="67" grpId="1"/>
      <p:bldP spid="57" grpId="0"/>
      <p:bldP spid="57" grpId="1"/>
      <p:bldP spid="58" grpId="0"/>
      <p:bldP spid="58" grpId="1"/>
      <p:bldP spid="65" grpId="0"/>
      <p:bldP spid="65" grpId="1"/>
      <p:bldP spid="76" grpId="0"/>
      <p:bldP spid="76" grpId="1"/>
      <p:bldP spid="79" grpId="0"/>
      <p:bldP spid="7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4</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49517" y="1255500"/>
            <a:ext cx="9463178" cy="2708008"/>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3833750" y="4497634"/>
            <a:ext cx="3849554" cy="880471"/>
            <a:chOff x="4037538" y="4547895"/>
            <a:chExt cx="3849554"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817807"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4949756" y="4726520"/>
              <a:ext cx="273532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Đây</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gì</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60" name="!!o1c">
            <a:extLst>
              <a:ext uri="{FF2B5EF4-FFF2-40B4-BE49-F238E27FC236}">
                <a16:creationId xmlns:a16="http://schemas.microsoft.com/office/drawing/2014/main" id="{0221DB76-7F2C-42A3-A927-475C39E693E0}"/>
              </a:ext>
            </a:extLst>
          </p:cNvPr>
          <p:cNvSpPr/>
          <p:nvPr/>
        </p:nvSpPr>
        <p:spPr>
          <a:xfrm>
            <a:off x="6290103" y="566110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2" name="!!1c">
            <a:extLst>
              <a:ext uri="{FF2B5EF4-FFF2-40B4-BE49-F238E27FC236}">
                <a16:creationId xmlns:a16="http://schemas.microsoft.com/office/drawing/2014/main" id="{B63E422B-70F3-44E6-9626-6465118873E0}"/>
              </a:ext>
            </a:extLst>
          </p:cNvPr>
          <p:cNvSpPr txBox="1"/>
          <p:nvPr/>
        </p:nvSpPr>
        <p:spPr>
          <a:xfrm>
            <a:off x="6507263" y="5693852"/>
            <a:ext cx="4621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ế</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79" name="!!o1c">
            <a:extLst>
              <a:ext uri="{FF2B5EF4-FFF2-40B4-BE49-F238E27FC236}">
                <a16:creationId xmlns:a16="http://schemas.microsoft.com/office/drawing/2014/main" id="{0221DB76-7F2C-42A3-A927-475C39E693E0}"/>
              </a:ext>
            </a:extLst>
          </p:cNvPr>
          <p:cNvSpPr/>
          <p:nvPr/>
        </p:nvSpPr>
        <p:spPr>
          <a:xfrm>
            <a:off x="3247507" y="566110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0" name="!!1c">
            <a:extLst>
              <a:ext uri="{FF2B5EF4-FFF2-40B4-BE49-F238E27FC236}">
                <a16:creationId xmlns:a16="http://schemas.microsoft.com/office/drawing/2014/main" id="{B63E422B-70F3-44E6-9626-6465118873E0}"/>
              </a:ext>
            </a:extLst>
          </p:cNvPr>
          <p:cNvSpPr txBox="1"/>
          <p:nvPr/>
        </p:nvSpPr>
        <p:spPr>
          <a:xfrm>
            <a:off x="3464667" y="5693852"/>
            <a:ext cx="4621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81" name="!!o1c">
            <a:extLst>
              <a:ext uri="{FF2B5EF4-FFF2-40B4-BE49-F238E27FC236}">
                <a16:creationId xmlns:a16="http://schemas.microsoft.com/office/drawing/2014/main" id="{0221DB76-7F2C-42A3-A927-475C39E693E0}"/>
              </a:ext>
            </a:extLst>
          </p:cNvPr>
          <p:cNvSpPr/>
          <p:nvPr/>
        </p:nvSpPr>
        <p:spPr>
          <a:xfrm>
            <a:off x="4261341" y="566110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2" name="!!1c">
            <a:extLst>
              <a:ext uri="{FF2B5EF4-FFF2-40B4-BE49-F238E27FC236}">
                <a16:creationId xmlns:a16="http://schemas.microsoft.com/office/drawing/2014/main" id="{B63E422B-70F3-44E6-9626-6465118873E0}"/>
              </a:ext>
            </a:extLst>
          </p:cNvPr>
          <p:cNvSpPr txBox="1"/>
          <p:nvPr/>
        </p:nvSpPr>
        <p:spPr>
          <a:xfrm>
            <a:off x="4478501" y="5693852"/>
            <a:ext cx="4621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83" name="!!o1c">
            <a:extLst>
              <a:ext uri="{FF2B5EF4-FFF2-40B4-BE49-F238E27FC236}">
                <a16:creationId xmlns:a16="http://schemas.microsoft.com/office/drawing/2014/main" id="{0221DB76-7F2C-42A3-A927-475C39E693E0}"/>
              </a:ext>
            </a:extLst>
          </p:cNvPr>
          <p:cNvSpPr/>
          <p:nvPr/>
        </p:nvSpPr>
        <p:spPr>
          <a:xfrm>
            <a:off x="5275722" y="566110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4" name="!!1c">
            <a:extLst>
              <a:ext uri="{FF2B5EF4-FFF2-40B4-BE49-F238E27FC236}">
                <a16:creationId xmlns:a16="http://schemas.microsoft.com/office/drawing/2014/main" id="{B63E422B-70F3-44E6-9626-6465118873E0}"/>
              </a:ext>
            </a:extLst>
          </p:cNvPr>
          <p:cNvSpPr txBox="1"/>
          <p:nvPr/>
        </p:nvSpPr>
        <p:spPr>
          <a:xfrm>
            <a:off x="5492882" y="5693852"/>
            <a:ext cx="4621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85" name="!!o1c">
            <a:extLst>
              <a:ext uri="{FF2B5EF4-FFF2-40B4-BE49-F238E27FC236}">
                <a16:creationId xmlns:a16="http://schemas.microsoft.com/office/drawing/2014/main" id="{0221DB76-7F2C-42A3-A927-475C39E693E0}"/>
              </a:ext>
            </a:extLst>
          </p:cNvPr>
          <p:cNvSpPr/>
          <p:nvPr/>
        </p:nvSpPr>
        <p:spPr>
          <a:xfrm>
            <a:off x="7274365" y="5662974"/>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6" name="!!1c">
            <a:extLst>
              <a:ext uri="{FF2B5EF4-FFF2-40B4-BE49-F238E27FC236}">
                <a16:creationId xmlns:a16="http://schemas.microsoft.com/office/drawing/2014/main" id="{B63E422B-70F3-44E6-9626-6465118873E0}"/>
              </a:ext>
            </a:extLst>
          </p:cNvPr>
          <p:cNvSpPr txBox="1"/>
          <p:nvPr/>
        </p:nvSpPr>
        <p:spPr>
          <a:xfrm>
            <a:off x="7491525" y="5695721"/>
            <a:ext cx="4621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2" name="TextBox 1"/>
          <p:cNvSpPr txBox="1"/>
          <p:nvPr/>
        </p:nvSpPr>
        <p:spPr>
          <a:xfrm>
            <a:off x="3986719" y="1659885"/>
            <a:ext cx="65021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Thảo dược đem “sắc thuốc” là sử dụng phương pháp</a:t>
            </a:r>
          </a:p>
        </p:txBody>
      </p:sp>
      <p:pic>
        <p:nvPicPr>
          <p:cNvPr id="2050" name="Picture 2" descr="Siêu Sắc Thuốc Bắc Điện 3L3 Kim Cương – Hàng VN CLC"/>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2119"/>
          <a:stretch/>
        </p:blipFill>
        <p:spPr bwMode="auto">
          <a:xfrm>
            <a:off x="1281279" y="1289277"/>
            <a:ext cx="2552471" cy="249838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66" name="Picture 65">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67" name="Picture 66">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76" name="Picture 75">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77" name="Picture 76">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78" name="Picture 77">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87" name="Picture 86">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88" name="Picture 87">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89" name="Picture 88">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90" name="Picture 89">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91" name="Picture 90">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92" name="Picture 91">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93" name="Picture 92">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94" name="Picture 93">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95" name="Picture 94">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96" name="Picture 95">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97" name="Picture 96">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98" name="Picture 97">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99" name="Picture 98">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00" name="Picture 99">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01" name="Picture 100">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02" name="Picture 101">
            <a:extLst>
              <a:ext uri="{FF2B5EF4-FFF2-40B4-BE49-F238E27FC236}">
                <a16:creationId xmlns:a16="http://schemas.microsoft.com/office/drawing/2014/main" id="{E70A302C-A080-4FF0-B68E-48442E8DDA74}"/>
              </a:ext>
            </a:extLst>
          </p:cNvPr>
          <p:cNvPicPr>
            <a:picLocks noChangeAspect="1"/>
          </p:cNvPicPr>
          <p:nvPr/>
        </p:nvPicPr>
        <p:blipFill>
          <a:blip r:embed="rId12"/>
          <a:stretch>
            <a:fillRect/>
          </a:stretch>
        </p:blipFill>
        <p:spPr>
          <a:xfrm>
            <a:off x="6201548" y="-1027897"/>
            <a:ext cx="360000" cy="218075"/>
          </a:xfrm>
          <a:prstGeom prst="rect">
            <a:avLst/>
          </a:prstGeom>
        </p:spPr>
      </p:pic>
      <p:pic>
        <p:nvPicPr>
          <p:cNvPr id="103" name="Picture 102">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04" name="Picture 103">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05" name="Picture 104">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06" name="Picture 105">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07" name="Picture 106">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08" name="Picture 107">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62"/>
                                        </p:tgtEl>
                                      </p:cBhvr>
                                    </p:animEffect>
                                    <p:animScale>
                                      <p:cBhvr>
                                        <p:cTn id="12" dur="250" autoRev="1" fill="hold"/>
                                        <p:tgtEl>
                                          <p:spTgt spid="62"/>
                                        </p:tgtEl>
                                      </p:cBhvr>
                                      <p:by x="105000" y="105000"/>
                                    </p:animScale>
                                  </p:childTnLst>
                                </p:cTn>
                              </p:par>
                            </p:childTnLst>
                          </p:cTn>
                        </p:par>
                      </p:childTnLst>
                    </p:cTn>
                  </p:par>
                </p:childTnLst>
              </p:cTn>
              <p:nextCondLst>
                <p:cond evt="onClick" delay="0">
                  <p:tgtEl>
                    <p:spTgt spid="60"/>
                  </p:tgtEl>
                </p:cond>
              </p:nextCondLst>
            </p:seq>
            <p:seq concurrent="1" nextAc="seek">
              <p:cTn id="13" restart="whenNotActive" fill="hold" evtFilter="cancelBubble" nodeType="interactiveSeq">
                <p:stCondLst>
                  <p:cond evt="onClick" delay="0">
                    <p:tgtEl>
                      <p:spTgt spid="7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80"/>
                                        </p:tgtEl>
                                      </p:cBhvr>
                                    </p:animEffect>
                                    <p:animScale>
                                      <p:cBhvr>
                                        <p:cTn id="23" dur="250" autoRev="1" fill="hold"/>
                                        <p:tgtEl>
                                          <p:spTgt spid="80"/>
                                        </p:tgtEl>
                                      </p:cBhvr>
                                      <p:by x="105000" y="105000"/>
                                    </p:animScale>
                                  </p:childTnLst>
                                </p:cTn>
                              </p:par>
                            </p:childTnLst>
                          </p:cTn>
                        </p:par>
                      </p:childTnLst>
                    </p:cTn>
                  </p:par>
                </p:childTnLst>
              </p:cTn>
              <p:nextCondLst>
                <p:cond evt="onClick" delay="0">
                  <p:tgtEl>
                    <p:spTgt spid="79"/>
                  </p:tgtEl>
                </p:cond>
              </p:nextCondLst>
            </p:seq>
            <p:seq concurrent="1" nextAc="seek">
              <p:cTn id="24" restart="whenNotActive" fill="hold" evtFilter="cancelBubble" nodeType="interactiveSeq">
                <p:stCondLst>
                  <p:cond evt="onClick" delay="0">
                    <p:tgtEl>
                      <p:spTgt spid="81"/>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82"/>
                                        </p:tgtEl>
                                      </p:cBhvr>
                                    </p:animEffect>
                                    <p:animScale>
                                      <p:cBhvr>
                                        <p:cTn id="34"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35" restart="whenNotActive" fill="hold" evtFilter="cancelBubble" nodeType="interactiveSeq">
                <p:stCondLst>
                  <p:cond evt="onClick" delay="0">
                    <p:tgtEl>
                      <p:spTgt spid="8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84"/>
                                        </p:tgtEl>
                                      </p:cBhvr>
                                    </p:animEffect>
                                    <p:animScale>
                                      <p:cBhvr>
                                        <p:cTn id="45"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46" restart="whenNotActive" fill="hold" evtFilter="cancelBubble" nodeType="interactiveSeq">
                <p:stCondLst>
                  <p:cond evt="onClick" delay="0">
                    <p:tgtEl>
                      <p:spTgt spid="85"/>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subTnLst>
                                    <p:audio>
                                      <p:cMediaNode>
                                        <p:cTn display="0" masterRel="sameClick">
                                          <p:stCondLst>
                                            <p:cond evt="begin" delay="0">
                                              <p:tn val="49"/>
                                            </p:cond>
                                          </p:stCondLst>
                                          <p:endCondLst>
                                            <p:cond evt="onStopAudio" delay="0">
                                              <p:tgtEl>
                                                <p:sldTgt/>
                                              </p:tgtEl>
                                            </p:cond>
                                          </p:endCondLst>
                                        </p:cTn>
                                        <p:tgtEl>
                                          <p:sndTgt r:embed="rId3"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86"/>
                                        </p:tgtEl>
                                      </p:cBhvr>
                                    </p:animEffect>
                                    <p:animScale>
                                      <p:cBhvr>
                                        <p:cTn id="56" dur="250" autoRev="1" fill="hold"/>
                                        <p:tgtEl>
                                          <p:spTgt spid="86"/>
                                        </p:tgtEl>
                                      </p:cBhvr>
                                      <p:by x="105000" y="105000"/>
                                    </p:animScale>
                                  </p:childTnLst>
                                </p:cTn>
                              </p:par>
                              <p:par>
                                <p:cTn id="5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8" dur="2000" fill="hold"/>
                                        <p:tgtEl>
                                          <p:spTgt spid="66"/>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2000" fill="hold"/>
                                        <p:tgtEl>
                                          <p:spTgt spid="67"/>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64" dur="2000" fill="hold"/>
                                        <p:tgtEl>
                                          <p:spTgt spid="65"/>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68" dur="2000" fill="hold"/>
                                        <p:tgtEl>
                                          <p:spTgt spid="77"/>
                                        </p:tgtEl>
                                        <p:attrNameLst>
                                          <p:attrName>ppt_x</p:attrName>
                                          <p:attrName>ppt_y</p:attrName>
                                        </p:attrNameLst>
                                      </p:cBhvr>
                                      <p:rCtr x="-4792" y="65810"/>
                                    </p:animMotion>
                                  </p:childTnLst>
                                </p:cTn>
                              </p:par>
                              <p:par>
                                <p:cTn id="69"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70" dur="2000" fill="hold"/>
                                        <p:tgtEl>
                                          <p:spTgt spid="89"/>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2" dur="2000" fill="hold"/>
                                        <p:tgtEl>
                                          <p:spTgt spid="78"/>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74" dur="2000" fill="hold"/>
                                        <p:tgtEl>
                                          <p:spTgt spid="87"/>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76" dur="2000" fill="hold"/>
                                        <p:tgtEl>
                                          <p:spTgt spid="88"/>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8" dur="2000" fill="hold"/>
                                        <p:tgtEl>
                                          <p:spTgt spid="91"/>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0" dur="2000" fill="hold"/>
                                        <p:tgtEl>
                                          <p:spTgt spid="93"/>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2" dur="2000" fill="hold"/>
                                        <p:tgtEl>
                                          <p:spTgt spid="92"/>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4" dur="2000" fill="hold"/>
                                        <p:tgtEl>
                                          <p:spTgt spid="94"/>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6" dur="2000" fill="hold"/>
                                        <p:tgtEl>
                                          <p:spTgt spid="95"/>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8" dur="2000" fill="hold"/>
                                        <p:tgtEl>
                                          <p:spTgt spid="9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0" dur="2000" fill="hold"/>
                                        <p:tgtEl>
                                          <p:spTgt spid="9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7"/>
                                        </p:tgtEl>
                                        <p:attrNameLst>
                                          <p:attrName>ppt_x</p:attrName>
                                          <p:attrName>ppt_y</p:attrName>
                                        </p:attrNameLst>
                                      </p:cBhvr>
                                    </p:animMotion>
                                  </p:childTnLst>
                                </p:cTn>
                              </p:par>
                              <p:par>
                                <p:cTn id="9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4" dur="2000" fill="hold"/>
                                        <p:tgtEl>
                                          <p:spTgt spid="99"/>
                                        </p:tgtEl>
                                        <p:attrNameLst>
                                          <p:attrName>ppt_x</p:attrName>
                                          <p:attrName>ppt_y</p:attrName>
                                        </p:attrNameLst>
                                      </p:cBhvr>
                                    </p:animMotion>
                                  </p:childTnLst>
                                </p:cTn>
                              </p:par>
                              <p:par>
                                <p:cTn id="9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6" dur="2000" fill="hold"/>
                                        <p:tgtEl>
                                          <p:spTgt spid="100"/>
                                        </p:tgtEl>
                                        <p:attrNameLst>
                                          <p:attrName>ppt_x</p:attrName>
                                          <p:attrName>ppt_y</p:attrName>
                                        </p:attrNameLst>
                                      </p:cBhvr>
                                    </p:animMotion>
                                  </p:childTnLst>
                                </p:cTn>
                              </p:par>
                              <p:par>
                                <p:cTn id="9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8" dur="2000" fill="hold"/>
                                        <p:tgtEl>
                                          <p:spTgt spid="101"/>
                                        </p:tgtEl>
                                        <p:attrNameLst>
                                          <p:attrName>ppt_x</p:attrName>
                                          <p:attrName>ppt_y</p:attrName>
                                        </p:attrNameLst>
                                      </p:cBhvr>
                                    </p:animMotion>
                                  </p:childTnLst>
                                </p:cTn>
                              </p:par>
                              <p:par>
                                <p:cTn id="9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0" dur="2000" fill="hold"/>
                                        <p:tgtEl>
                                          <p:spTgt spid="102"/>
                                        </p:tgtEl>
                                        <p:attrNameLst>
                                          <p:attrName>ppt_x</p:attrName>
                                          <p:attrName>ppt_y</p:attrName>
                                        </p:attrNameLst>
                                      </p:cBhvr>
                                    </p:animMotion>
                                  </p:childTnLst>
                                </p:cTn>
                              </p:par>
                              <p:par>
                                <p:cTn id="10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2" dur="2000" fill="hold"/>
                                        <p:tgtEl>
                                          <p:spTgt spid="103"/>
                                        </p:tgtEl>
                                        <p:attrNameLst>
                                          <p:attrName>ppt_x</p:attrName>
                                          <p:attrName>ppt_y</p:attrName>
                                        </p:attrNameLst>
                                      </p:cBhvr>
                                    </p:animMotion>
                                  </p:childTnLst>
                                </p:cTn>
                              </p:par>
                              <p:par>
                                <p:cTn id="10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4" dur="2000" fill="hold"/>
                                        <p:tgtEl>
                                          <p:spTgt spid="104"/>
                                        </p:tgtEl>
                                        <p:attrNameLst>
                                          <p:attrName>ppt_x</p:attrName>
                                          <p:attrName>ppt_y</p:attrName>
                                        </p:attrNameLst>
                                      </p:cBhvr>
                                    </p:animMotion>
                                  </p:childTnLst>
                                </p:cTn>
                              </p:par>
                              <p:par>
                                <p:cTn id="10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6" dur="2000" fill="hold"/>
                                        <p:tgtEl>
                                          <p:spTgt spid="106"/>
                                        </p:tgtEl>
                                        <p:attrNameLst>
                                          <p:attrName>ppt_x</p:attrName>
                                          <p:attrName>ppt_y</p:attrName>
                                        </p:attrNameLst>
                                      </p:cBhvr>
                                    </p:animMotion>
                                  </p:childTnLst>
                                </p:cTn>
                              </p:par>
                              <p:par>
                                <p:cTn id="10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8" dur="2000" fill="hold"/>
                                        <p:tgtEl>
                                          <p:spTgt spid="105"/>
                                        </p:tgtEl>
                                        <p:attrNameLst>
                                          <p:attrName>ppt_x</p:attrName>
                                          <p:attrName>ppt_y</p:attrName>
                                        </p:attrNameLst>
                                      </p:cBhvr>
                                    </p:animMotion>
                                  </p:childTnLst>
                                </p:cTn>
                              </p:par>
                              <p:par>
                                <p:cTn id="10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0" dur="2000" fill="hold"/>
                                        <p:tgtEl>
                                          <p:spTgt spid="107"/>
                                        </p:tgtEl>
                                        <p:attrNameLst>
                                          <p:attrName>ppt_x</p:attrName>
                                          <p:attrName>ppt_y</p:attrName>
                                        </p:attrNameLst>
                                      </p:cBhvr>
                                    </p:animMotion>
                                  </p:childTnLst>
                                </p:cTn>
                              </p:par>
                              <p:par>
                                <p:cTn id="11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2" dur="2000" fill="hold"/>
                                        <p:tgtEl>
                                          <p:spTgt spid="108"/>
                                        </p:tgtEl>
                                        <p:attrNameLst>
                                          <p:attrName>ppt_x</p:attrName>
                                          <p:attrName>ppt_y</p:attrName>
                                        </p:attrNameLst>
                                      </p:cBhvr>
                                    </p:animMotion>
                                  </p:childTnLst>
                                </p:cTn>
                              </p:par>
                            </p:childTnLst>
                          </p:cTn>
                        </p:par>
                      </p:childTnLst>
                    </p:cTn>
                  </p:par>
                </p:childTnLst>
              </p:cTn>
              <p:nextCondLst>
                <p:cond evt="onClick" delay="0">
                  <p:tgtEl>
                    <p:spTgt spid="85"/>
                  </p:tgtEl>
                </p:cond>
              </p:nextCondLst>
            </p:seq>
          </p:childTnLst>
        </p:cTn>
      </p:par>
    </p:tnLst>
    <p:bldLst>
      <p:bldP spid="62" grpId="0"/>
      <p:bldP spid="62" grpId="1"/>
      <p:bldP spid="80" grpId="0"/>
      <p:bldP spid="80" grpId="1"/>
      <p:bldP spid="82" grpId="0"/>
      <p:bldP spid="82" grpId="1"/>
      <p:bldP spid="84" grpId="0"/>
      <p:bldP spid="84" grpId="1"/>
      <p:bldP spid="86" grpId="0"/>
      <p:bldP spid="8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53312" y="1192211"/>
            <a:ext cx="10054587" cy="2601835"/>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96496" y="4329774"/>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59436" y="1237243"/>
            <a:ext cx="11628471" cy="76944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lỏng</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và</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khí</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thuộc</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pha</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nào</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t>
            </a:r>
          </a:p>
        </p:txBody>
      </p:sp>
      <p:sp>
        <p:nvSpPr>
          <p:cNvPr id="96" name="!!o4a">
            <a:extLst>
              <a:ext uri="{FF2B5EF4-FFF2-40B4-BE49-F238E27FC236}">
                <a16:creationId xmlns:a16="http://schemas.microsoft.com/office/drawing/2014/main" id="{03CD02AD-A0B0-4461-82E4-ADE45F3505A9}"/>
              </a:ext>
            </a:extLst>
          </p:cNvPr>
          <p:cNvSpPr/>
          <p:nvPr/>
        </p:nvSpPr>
        <p:spPr>
          <a:xfrm>
            <a:off x="7007861" y="546022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7183205" y="5510754"/>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8" name="!!o4b">
            <a:extLst>
              <a:ext uri="{FF2B5EF4-FFF2-40B4-BE49-F238E27FC236}">
                <a16:creationId xmlns:a16="http://schemas.microsoft.com/office/drawing/2014/main" id="{6F40FFA8-451A-4BC0-BD18-CD55C51FC9A2}"/>
              </a:ext>
            </a:extLst>
          </p:cNvPr>
          <p:cNvSpPr/>
          <p:nvPr/>
        </p:nvSpPr>
        <p:spPr>
          <a:xfrm>
            <a:off x="3541212" y="546337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0" name="!!o4c">
            <a:extLst>
              <a:ext uri="{FF2B5EF4-FFF2-40B4-BE49-F238E27FC236}">
                <a16:creationId xmlns:a16="http://schemas.microsoft.com/office/drawing/2014/main" id="{A6C41A5A-F1F3-479E-886F-F6915960E5FC}"/>
              </a:ext>
            </a:extLst>
          </p:cNvPr>
          <p:cNvSpPr/>
          <p:nvPr/>
        </p:nvSpPr>
        <p:spPr>
          <a:xfrm>
            <a:off x="4702754" y="546337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2" name="!!4b">
            <a:extLst>
              <a:ext uri="{FF2B5EF4-FFF2-40B4-BE49-F238E27FC236}">
                <a16:creationId xmlns:a16="http://schemas.microsoft.com/office/drawing/2014/main" id="{FF091EC5-DEE3-4725-BA96-0C98047169DD}"/>
              </a:ext>
            </a:extLst>
          </p:cNvPr>
          <p:cNvSpPr txBox="1"/>
          <p:nvPr/>
        </p:nvSpPr>
        <p:spPr>
          <a:xfrm>
            <a:off x="3714849" y="5513905"/>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13" name="!!4c">
            <a:extLst>
              <a:ext uri="{FF2B5EF4-FFF2-40B4-BE49-F238E27FC236}">
                <a16:creationId xmlns:a16="http://schemas.microsoft.com/office/drawing/2014/main" id="{6CE2AC29-8488-4255-8CC5-B05EF8ED2BCC}"/>
              </a:ext>
            </a:extLst>
          </p:cNvPr>
          <p:cNvSpPr txBox="1"/>
          <p:nvPr/>
        </p:nvSpPr>
        <p:spPr>
          <a:xfrm>
            <a:off x="4879805" y="5513905"/>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ộ</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2" name="!!o4c">
            <a:extLst>
              <a:ext uri="{FF2B5EF4-FFF2-40B4-BE49-F238E27FC236}">
                <a16:creationId xmlns:a16="http://schemas.microsoft.com/office/drawing/2014/main" id="{A6C41A5A-F1F3-479E-886F-F6915960E5FC}"/>
              </a:ext>
            </a:extLst>
          </p:cNvPr>
          <p:cNvSpPr/>
          <p:nvPr/>
        </p:nvSpPr>
        <p:spPr>
          <a:xfrm>
            <a:off x="5849782" y="546337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4c">
            <a:extLst>
              <a:ext uri="{FF2B5EF4-FFF2-40B4-BE49-F238E27FC236}">
                <a16:creationId xmlns:a16="http://schemas.microsoft.com/office/drawing/2014/main" id="{6CE2AC29-8488-4255-8CC5-B05EF8ED2BCC}"/>
              </a:ext>
            </a:extLst>
          </p:cNvPr>
          <p:cNvSpPr txBox="1"/>
          <p:nvPr/>
        </p:nvSpPr>
        <p:spPr>
          <a:xfrm>
            <a:off x="6026833" y="5513905"/>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3074" name="Picture 2" descr="Chemistry Cartoon png download - 1038*576 - Free Transparent State Of  Matter png Download. - CleanPNG / KissPNG"/>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4915" t="16302" r="8734" b="18490"/>
          <a:stretch/>
        </p:blipFill>
        <p:spPr bwMode="auto">
          <a:xfrm>
            <a:off x="4647842" y="1940956"/>
            <a:ext cx="2832465" cy="182087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99" name="Picture 98">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100" name="Picture 99">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1" name="Picture 100">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4" name="Picture 103">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5" name="Picture 104">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6" name="Picture 105">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7" name="Picture 106">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09" name="Picture 108">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11" name="Picture 110">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14" name="Picture 113">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5" name="Picture 114">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6" name="Picture 115">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7" name="Picture 116">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8" name="Picture 117">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9" name="Picture 118">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20" name="Picture 119">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21" name="Picture 120">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22" name="Picture 121">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23" name="Picture 122">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24" name="Picture 123">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5" name="Picture 124">
            <a:extLst>
              <a:ext uri="{FF2B5EF4-FFF2-40B4-BE49-F238E27FC236}">
                <a16:creationId xmlns:a16="http://schemas.microsoft.com/office/drawing/2014/main" id="{E70A302C-A080-4FF0-B68E-48442E8DDA74}"/>
              </a:ext>
            </a:extLst>
          </p:cNvPr>
          <p:cNvPicPr>
            <a:picLocks noChangeAspect="1"/>
          </p:cNvPicPr>
          <p:nvPr/>
        </p:nvPicPr>
        <p:blipFill>
          <a:blip r:embed="rId12"/>
          <a:stretch>
            <a:fillRect/>
          </a:stretch>
        </p:blipFill>
        <p:spPr>
          <a:xfrm>
            <a:off x="6201548" y="-1027897"/>
            <a:ext cx="360000" cy="218075"/>
          </a:xfrm>
          <a:prstGeom prst="rect">
            <a:avLst/>
          </a:prstGeom>
        </p:spPr>
      </p:pic>
      <p:pic>
        <p:nvPicPr>
          <p:cNvPr id="126" name="Picture 125">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7" name="Picture 126">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8" name="Picture 127">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9" name="Picture 128">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30" name="Picture 129">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31" name="Picture 130">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7"/>
                                        </p:tgtEl>
                                      </p:cBhvr>
                                    </p:animEffect>
                                    <p:animScale>
                                      <p:cBhvr>
                                        <p:cTn id="12" dur="250" autoRev="1" fill="hold"/>
                                        <p:tgtEl>
                                          <p:spTgt spid="97"/>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99"/>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11"/>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00"/>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98"/>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01"/>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04"/>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09"/>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05"/>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06"/>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07"/>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14"/>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1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15"/>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0" dur="2000" fill="hold"/>
                                        <p:tgtEl>
                                          <p:spTgt spid="11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2" dur="2000" fill="hold"/>
                                        <p:tgtEl>
                                          <p:spTgt spid="118"/>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4" dur="2000" fill="hold"/>
                                        <p:tgtEl>
                                          <p:spTgt spid="119"/>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6" dur="2000" fill="hold"/>
                                        <p:tgtEl>
                                          <p:spTgt spid="121"/>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8" dur="2000" fill="hold"/>
                                        <p:tgtEl>
                                          <p:spTgt spid="120"/>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22"/>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2" dur="2000" fill="hold"/>
                                        <p:tgtEl>
                                          <p:spTgt spid="123"/>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4" dur="2000" fill="hold"/>
                                        <p:tgtEl>
                                          <p:spTgt spid="124"/>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6" dur="2000" fill="hold"/>
                                        <p:tgtEl>
                                          <p:spTgt spid="125"/>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8" dur="2000" fill="hold"/>
                                        <p:tgtEl>
                                          <p:spTgt spid="126"/>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0" dur="2000" fill="hold"/>
                                        <p:tgtEl>
                                          <p:spTgt spid="12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2" dur="2000" fill="hold"/>
                                        <p:tgtEl>
                                          <p:spTgt spid="129"/>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4" dur="2000" fill="hold"/>
                                        <p:tgtEl>
                                          <p:spTgt spid="128"/>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30"/>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31"/>
                                        </p:tgtEl>
                                        <p:attrNameLst>
                                          <p:attrName>ppt_x</p:attrName>
                                          <p:attrName>ppt_y</p:attrName>
                                        </p:attrNameLst>
                                      </p:cBhvr>
                                    </p:animMotion>
                                  </p:childTnLst>
                                </p:cTn>
                              </p:par>
                            </p:childTnLst>
                          </p:cTn>
                        </p:par>
                      </p:childTnLst>
                    </p:cTn>
                  </p:par>
                </p:childTnLst>
              </p:cTn>
              <p:nextCondLst>
                <p:cond evt="onClick" delay="0">
                  <p:tgtEl>
                    <p:spTgt spid="96"/>
                  </p:tgtEl>
                </p:cond>
              </p:nextCondLst>
            </p:seq>
            <p:seq concurrent="1" nextAc="seek">
              <p:cTn id="69" restart="whenNotActive" fill="hold" evtFilter="cancelBubble" nodeType="interactiveSeq">
                <p:stCondLst>
                  <p:cond evt="onClick" delay="0">
                    <p:tgtEl>
                      <p:spTgt spid="108"/>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 calcmode="lin" valueType="num">
                                      <p:cBhvr>
                                        <p:cTn id="74" dur="500" fill="hold"/>
                                        <p:tgtEl>
                                          <p:spTgt spid="112"/>
                                        </p:tgtEl>
                                        <p:attrNameLst>
                                          <p:attrName>ppt_w</p:attrName>
                                        </p:attrNameLst>
                                      </p:cBhvr>
                                      <p:tavLst>
                                        <p:tav tm="0">
                                          <p:val>
                                            <p:fltVal val="0"/>
                                          </p:val>
                                        </p:tav>
                                        <p:tav tm="100000">
                                          <p:val>
                                            <p:strVal val="#ppt_w"/>
                                          </p:val>
                                        </p:tav>
                                      </p:tavLst>
                                    </p:anim>
                                    <p:anim calcmode="lin" valueType="num">
                                      <p:cBhvr>
                                        <p:cTn id="75" dur="500" fill="hold"/>
                                        <p:tgtEl>
                                          <p:spTgt spid="112"/>
                                        </p:tgtEl>
                                        <p:attrNameLst>
                                          <p:attrName>ppt_h</p:attrName>
                                        </p:attrNameLst>
                                      </p:cBhvr>
                                      <p:tavLst>
                                        <p:tav tm="0">
                                          <p:val>
                                            <p:fltVal val="0"/>
                                          </p:val>
                                        </p:tav>
                                        <p:tav tm="100000">
                                          <p:val>
                                            <p:strVal val="#ppt_h"/>
                                          </p:val>
                                        </p:tav>
                                      </p:tavLst>
                                    </p:anim>
                                    <p:animEffect transition="in" filter="fade">
                                      <p:cBhvr>
                                        <p:cTn id="76" dur="500"/>
                                        <p:tgtEl>
                                          <p:spTgt spid="112"/>
                                        </p:tgtEl>
                                      </p:cBhvr>
                                    </p:animEffect>
                                  </p:childTnLst>
                                  <p:subTnLst>
                                    <p:audio>
                                      <p:cMediaNode>
                                        <p:cTn display="0" masterRel="sameClick">
                                          <p:stCondLst>
                                            <p:cond evt="begin" delay="0">
                                              <p:tn val="72"/>
                                            </p:cond>
                                          </p:stCondLst>
                                          <p:endCondLst>
                                            <p:cond evt="onStopAudio" delay="0">
                                              <p:tgtEl>
                                                <p:sldTgt/>
                                              </p:tgtEl>
                                            </p:cond>
                                          </p:endCondLst>
                                        </p:cTn>
                                        <p:tgtEl>
                                          <p:sndTgt r:embed="rId3" name="Bling.wav"/>
                                        </p:tgtEl>
                                      </p:cMediaNode>
                                    </p:audio>
                                  </p:subTnLst>
                                </p:cTn>
                              </p:par>
                              <p:par>
                                <p:cTn id="77" presetID="26" presetClass="emph" presetSubtype="0" fill="hold" grpId="1" nodeType="withEffect">
                                  <p:stCondLst>
                                    <p:cond delay="500"/>
                                  </p:stCondLst>
                                  <p:childTnLst>
                                    <p:animEffect transition="out" filter="fade">
                                      <p:cBhvr>
                                        <p:cTn id="78" dur="500" tmFilter="0, 0; .2, .5; .8, .5; 1, 0"/>
                                        <p:tgtEl>
                                          <p:spTgt spid="112"/>
                                        </p:tgtEl>
                                      </p:cBhvr>
                                    </p:animEffect>
                                    <p:animScale>
                                      <p:cBhvr>
                                        <p:cTn id="79" dur="250" autoRev="1" fill="hold"/>
                                        <p:tgtEl>
                                          <p:spTgt spid="112"/>
                                        </p:tgtEl>
                                      </p:cBhvr>
                                      <p:by x="105000" y="105000"/>
                                    </p:animScale>
                                  </p:childTnLst>
                                </p:cTn>
                              </p:par>
                            </p:childTnLst>
                          </p:cTn>
                        </p:par>
                      </p:childTnLst>
                    </p:cTn>
                  </p:par>
                </p:childTnLst>
              </p:cTn>
              <p:nextCondLst>
                <p:cond evt="onClick" delay="0">
                  <p:tgtEl>
                    <p:spTgt spid="108"/>
                  </p:tgtEl>
                </p:cond>
              </p:nextCondLst>
            </p:seq>
            <p:seq concurrent="1" nextAc="seek">
              <p:cTn id="80" restart="whenNotActive" fill="hold" evtFilter="cancelBubble" nodeType="interactiveSeq">
                <p:stCondLst>
                  <p:cond evt="onClick" delay="0">
                    <p:tgtEl>
                      <p:spTgt spid="110"/>
                    </p:tgtEl>
                  </p:cond>
                </p:stCondLst>
                <p:endSync evt="end" delay="0">
                  <p:rtn val="all"/>
                </p:endSync>
                <p:childTnLst>
                  <p:par>
                    <p:cTn id="81" fill="hold">
                      <p:stCondLst>
                        <p:cond delay="0"/>
                      </p:stCondLst>
                      <p:childTnLst>
                        <p:par>
                          <p:cTn id="82" fill="hold">
                            <p:stCondLst>
                              <p:cond delay="0"/>
                            </p:stCondLst>
                            <p:childTnLst>
                              <p:par>
                                <p:cTn id="83" presetID="53" presetClass="entr" presetSubtype="16" fill="hold" grpId="0" nodeType="withEffect">
                                  <p:stCondLst>
                                    <p:cond delay="0"/>
                                  </p:stCondLst>
                                  <p:childTnLst>
                                    <p:set>
                                      <p:cBhvr>
                                        <p:cTn id="84" dur="1" fill="hold">
                                          <p:stCondLst>
                                            <p:cond delay="0"/>
                                          </p:stCondLst>
                                        </p:cTn>
                                        <p:tgtEl>
                                          <p:spTgt spid="113"/>
                                        </p:tgtEl>
                                        <p:attrNameLst>
                                          <p:attrName>style.visibility</p:attrName>
                                        </p:attrNameLst>
                                      </p:cBhvr>
                                      <p:to>
                                        <p:strVal val="visible"/>
                                      </p:to>
                                    </p:set>
                                    <p:anim calcmode="lin" valueType="num">
                                      <p:cBhvr>
                                        <p:cTn id="85" dur="500" fill="hold"/>
                                        <p:tgtEl>
                                          <p:spTgt spid="113"/>
                                        </p:tgtEl>
                                        <p:attrNameLst>
                                          <p:attrName>ppt_w</p:attrName>
                                        </p:attrNameLst>
                                      </p:cBhvr>
                                      <p:tavLst>
                                        <p:tav tm="0">
                                          <p:val>
                                            <p:fltVal val="0"/>
                                          </p:val>
                                        </p:tav>
                                        <p:tav tm="100000">
                                          <p:val>
                                            <p:strVal val="#ppt_w"/>
                                          </p:val>
                                        </p:tav>
                                      </p:tavLst>
                                    </p:anim>
                                    <p:anim calcmode="lin" valueType="num">
                                      <p:cBhvr>
                                        <p:cTn id="86" dur="500" fill="hold"/>
                                        <p:tgtEl>
                                          <p:spTgt spid="113"/>
                                        </p:tgtEl>
                                        <p:attrNameLst>
                                          <p:attrName>ppt_h</p:attrName>
                                        </p:attrNameLst>
                                      </p:cBhvr>
                                      <p:tavLst>
                                        <p:tav tm="0">
                                          <p:val>
                                            <p:fltVal val="0"/>
                                          </p:val>
                                        </p:tav>
                                        <p:tav tm="100000">
                                          <p:val>
                                            <p:strVal val="#ppt_h"/>
                                          </p:val>
                                        </p:tav>
                                      </p:tavLst>
                                    </p:anim>
                                    <p:animEffect transition="in" filter="fade">
                                      <p:cBhvr>
                                        <p:cTn id="87" dur="500"/>
                                        <p:tgtEl>
                                          <p:spTgt spid="113"/>
                                        </p:tgtEl>
                                      </p:cBhvr>
                                    </p:animEffect>
                                  </p:childTnLst>
                                  <p:subTnLst>
                                    <p:audio>
                                      <p:cMediaNode>
                                        <p:cTn display="0" masterRel="sameClick">
                                          <p:stCondLst>
                                            <p:cond evt="begin" delay="0">
                                              <p:tn val="83"/>
                                            </p:cond>
                                          </p:stCondLst>
                                          <p:endCondLst>
                                            <p:cond evt="onStopAudio" delay="0">
                                              <p:tgtEl>
                                                <p:sldTgt/>
                                              </p:tgtEl>
                                            </p:cond>
                                          </p:endCondLst>
                                        </p:cTn>
                                        <p:tgtEl>
                                          <p:sndTgt r:embed="rId3" name="Bling.wav"/>
                                        </p:tgtEl>
                                      </p:cMediaNode>
                                    </p:audio>
                                  </p:subTnLst>
                                </p:cTn>
                              </p:par>
                              <p:par>
                                <p:cTn id="88" presetID="26" presetClass="emph" presetSubtype="0" fill="hold" grpId="1" nodeType="withEffect">
                                  <p:stCondLst>
                                    <p:cond delay="500"/>
                                  </p:stCondLst>
                                  <p:childTnLst>
                                    <p:animEffect transition="out" filter="fade">
                                      <p:cBhvr>
                                        <p:cTn id="89" dur="500" tmFilter="0, 0; .2, .5; .8, .5; 1, 0"/>
                                        <p:tgtEl>
                                          <p:spTgt spid="113"/>
                                        </p:tgtEl>
                                      </p:cBhvr>
                                    </p:animEffect>
                                    <p:animScale>
                                      <p:cBhvr>
                                        <p:cTn id="90" dur="250" autoRev="1" fill="hold"/>
                                        <p:tgtEl>
                                          <p:spTgt spid="113"/>
                                        </p:tgtEl>
                                      </p:cBhvr>
                                      <p:by x="105000" y="105000"/>
                                    </p:animScale>
                                  </p:childTnLst>
                                </p:cTn>
                              </p:par>
                            </p:childTnLst>
                          </p:cTn>
                        </p:par>
                      </p:childTnLst>
                    </p:cTn>
                  </p:par>
                </p:childTnLst>
              </p:cTn>
              <p:nextCondLst>
                <p:cond evt="onClick" delay="0">
                  <p:tgtEl>
                    <p:spTgt spid="110"/>
                  </p:tgtEl>
                </p:cond>
              </p:nextCondLst>
            </p:seq>
            <p:seq concurrent="1" nextAc="seek">
              <p:cTn id="91" restart="whenNotActive" fill="hold" evtFilter="cancelBubble" nodeType="interactiveSeq">
                <p:stCondLst>
                  <p:cond evt="onClick" delay="0">
                    <p:tgtEl>
                      <p:spTgt spid="102"/>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withEffect">
                                  <p:stCondLst>
                                    <p:cond delay="0"/>
                                  </p:stCondLst>
                                  <p:childTnLst>
                                    <p:set>
                                      <p:cBhvr>
                                        <p:cTn id="95" dur="1" fill="hold">
                                          <p:stCondLst>
                                            <p:cond delay="0"/>
                                          </p:stCondLst>
                                        </p:cTn>
                                        <p:tgtEl>
                                          <p:spTgt spid="103"/>
                                        </p:tgtEl>
                                        <p:attrNameLst>
                                          <p:attrName>style.visibility</p:attrName>
                                        </p:attrNameLst>
                                      </p:cBhvr>
                                      <p:to>
                                        <p:strVal val="visible"/>
                                      </p:to>
                                    </p:set>
                                    <p:anim calcmode="lin" valueType="num">
                                      <p:cBhvr>
                                        <p:cTn id="96" dur="500" fill="hold"/>
                                        <p:tgtEl>
                                          <p:spTgt spid="103"/>
                                        </p:tgtEl>
                                        <p:attrNameLst>
                                          <p:attrName>ppt_w</p:attrName>
                                        </p:attrNameLst>
                                      </p:cBhvr>
                                      <p:tavLst>
                                        <p:tav tm="0">
                                          <p:val>
                                            <p:fltVal val="0"/>
                                          </p:val>
                                        </p:tav>
                                        <p:tav tm="100000">
                                          <p:val>
                                            <p:strVal val="#ppt_w"/>
                                          </p:val>
                                        </p:tav>
                                      </p:tavLst>
                                    </p:anim>
                                    <p:anim calcmode="lin" valueType="num">
                                      <p:cBhvr>
                                        <p:cTn id="97" dur="500" fill="hold"/>
                                        <p:tgtEl>
                                          <p:spTgt spid="103"/>
                                        </p:tgtEl>
                                        <p:attrNameLst>
                                          <p:attrName>ppt_h</p:attrName>
                                        </p:attrNameLst>
                                      </p:cBhvr>
                                      <p:tavLst>
                                        <p:tav tm="0">
                                          <p:val>
                                            <p:fltVal val="0"/>
                                          </p:val>
                                        </p:tav>
                                        <p:tav tm="100000">
                                          <p:val>
                                            <p:strVal val="#ppt_h"/>
                                          </p:val>
                                        </p:tav>
                                      </p:tavLst>
                                    </p:anim>
                                    <p:animEffect transition="in" filter="fade">
                                      <p:cBhvr>
                                        <p:cTn id="98" dur="500"/>
                                        <p:tgtEl>
                                          <p:spTgt spid="103"/>
                                        </p:tgtEl>
                                      </p:cBhvr>
                                    </p:animEffect>
                                  </p:childTnLst>
                                  <p:subTnLst>
                                    <p:audio>
                                      <p:cMediaNode>
                                        <p:cTn display="0" masterRel="sameClick">
                                          <p:stCondLst>
                                            <p:cond evt="begin" delay="0">
                                              <p:tn val="94"/>
                                            </p:cond>
                                          </p:stCondLst>
                                          <p:endCondLst>
                                            <p:cond evt="onStopAudio" delay="0">
                                              <p:tgtEl>
                                                <p:sldTgt/>
                                              </p:tgtEl>
                                            </p:cond>
                                          </p:endCondLst>
                                        </p:cTn>
                                        <p:tgtEl>
                                          <p:sndTgt r:embed="rId3" name="Bling.wav"/>
                                        </p:tgtEl>
                                      </p:cMediaNode>
                                    </p:audio>
                                  </p:subTnLst>
                                </p:cTn>
                              </p:par>
                              <p:par>
                                <p:cTn id="99" presetID="26" presetClass="emph" presetSubtype="0" fill="hold" grpId="1" nodeType="withEffect">
                                  <p:stCondLst>
                                    <p:cond delay="500"/>
                                  </p:stCondLst>
                                  <p:childTnLst>
                                    <p:animEffect transition="out" filter="fade">
                                      <p:cBhvr>
                                        <p:cTn id="100" dur="500" tmFilter="0, 0; .2, .5; .8, .5; 1, 0"/>
                                        <p:tgtEl>
                                          <p:spTgt spid="103"/>
                                        </p:tgtEl>
                                      </p:cBhvr>
                                    </p:animEffect>
                                    <p:animScale>
                                      <p:cBhvr>
                                        <p:cTn id="101" dur="250" autoRev="1" fill="hold"/>
                                        <p:tgtEl>
                                          <p:spTgt spid="103"/>
                                        </p:tgtEl>
                                      </p:cBhvr>
                                      <p:by x="105000" y="105000"/>
                                    </p:animScale>
                                  </p:childTnLst>
                                </p:cTn>
                              </p:par>
                            </p:childTnLst>
                          </p:cTn>
                        </p:par>
                      </p:childTnLst>
                    </p:cTn>
                  </p:par>
                </p:childTnLst>
              </p:cTn>
              <p:nextCondLst>
                <p:cond evt="onClick" delay="0">
                  <p:tgtEl>
                    <p:spTgt spid="102"/>
                  </p:tgtEl>
                </p:cond>
              </p:nextCondLst>
            </p:seq>
          </p:childTnLst>
        </p:cTn>
      </p:par>
    </p:tnLst>
    <p:bldLst>
      <p:bldP spid="97" grpId="0"/>
      <p:bldP spid="97" grpId="1"/>
      <p:bldP spid="112" grpId="0"/>
      <p:bldP spid="112" grpId="1"/>
      <p:bldP spid="113" grpId="0"/>
      <p:bldP spid="113" grpId="1"/>
      <p:bldP spid="103" grpId="0"/>
      <p:bldP spid="10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6</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483079" y="1059291"/>
            <a:ext cx="11096630" cy="3151502"/>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7585" y="4464579"/>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656650" y="3396558"/>
            <a:ext cx="10874043"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Có mấy phương pháp để tách biệt và tinh chế dung dịch</a:t>
            </a:r>
            <a:endPar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98" name="!!o4b">
            <a:extLst>
              <a:ext uri="{FF2B5EF4-FFF2-40B4-BE49-F238E27FC236}">
                <a16:creationId xmlns:a16="http://schemas.microsoft.com/office/drawing/2014/main" id="{6F40FFA8-451A-4BC0-BD18-CD55C51FC9A2}"/>
              </a:ext>
            </a:extLst>
          </p:cNvPr>
          <p:cNvSpPr/>
          <p:nvPr/>
        </p:nvSpPr>
        <p:spPr>
          <a:xfrm>
            <a:off x="5938440" y="552367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9" name="!!o4a">
            <a:extLst>
              <a:ext uri="{FF2B5EF4-FFF2-40B4-BE49-F238E27FC236}">
                <a16:creationId xmlns:a16="http://schemas.microsoft.com/office/drawing/2014/main" id="{03CD02AD-A0B0-4461-82E4-ADE45F3505A9}"/>
              </a:ext>
            </a:extLst>
          </p:cNvPr>
          <p:cNvSpPr/>
          <p:nvPr/>
        </p:nvSpPr>
        <p:spPr>
          <a:xfrm>
            <a:off x="4830344" y="552367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0" name="!!4a">
            <a:extLst>
              <a:ext uri="{FF2B5EF4-FFF2-40B4-BE49-F238E27FC236}">
                <a16:creationId xmlns:a16="http://schemas.microsoft.com/office/drawing/2014/main" id="{7D7392F9-B328-40CF-A436-C3974F476E3C}"/>
              </a:ext>
            </a:extLst>
          </p:cNvPr>
          <p:cNvSpPr txBox="1"/>
          <p:nvPr/>
        </p:nvSpPr>
        <p:spPr>
          <a:xfrm>
            <a:off x="4986460" y="5614476"/>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101" name="!!4b">
            <a:extLst>
              <a:ext uri="{FF2B5EF4-FFF2-40B4-BE49-F238E27FC236}">
                <a16:creationId xmlns:a16="http://schemas.microsoft.com/office/drawing/2014/main" id="{FF091EC5-DEE3-4725-BA96-0C98047169DD}"/>
              </a:ext>
            </a:extLst>
          </p:cNvPr>
          <p:cNvSpPr txBox="1"/>
          <p:nvPr/>
        </p:nvSpPr>
        <p:spPr>
          <a:xfrm>
            <a:off x="6110972" y="557863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pic>
        <p:nvPicPr>
          <p:cNvPr id="5122" name="Picture 2" descr="Kết tinh là một trong những phương pháp phổ biến để tách biệt và"/>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2571" y="1141666"/>
            <a:ext cx="4541118" cy="24503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96" name="Picture 95">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97" name="Picture 96">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2" name="Picture 101">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3" name="Picture 102">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4" name="Picture 103">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5" name="Picture 104">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6" name="Picture 105">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07" name="Picture 106">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08" name="Picture 107">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09" name="Picture 108">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0" name="Picture 109">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1" name="Picture 110">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2" name="Picture 111">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3" name="Picture 112">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4" name="Picture 113">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15" name="Picture 114">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16" name="Picture 115">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17" name="Picture 116">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18" name="Picture 117">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19" name="Picture 118">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0" name="Picture 119">
            <a:extLst>
              <a:ext uri="{FF2B5EF4-FFF2-40B4-BE49-F238E27FC236}">
                <a16:creationId xmlns:a16="http://schemas.microsoft.com/office/drawing/2014/main" id="{E70A302C-A080-4FF0-B68E-48442E8DDA74}"/>
              </a:ext>
            </a:extLst>
          </p:cNvPr>
          <p:cNvPicPr>
            <a:picLocks noChangeAspect="1"/>
          </p:cNvPicPr>
          <p:nvPr/>
        </p:nvPicPr>
        <p:blipFill>
          <a:blip r:embed="rId12"/>
          <a:stretch>
            <a:fillRect/>
          </a:stretch>
        </p:blipFill>
        <p:spPr>
          <a:xfrm>
            <a:off x="6201548" y="-1027897"/>
            <a:ext cx="360000" cy="218075"/>
          </a:xfrm>
          <a:prstGeom prst="rect">
            <a:avLst/>
          </a:prstGeom>
        </p:spPr>
      </p:pic>
      <p:pic>
        <p:nvPicPr>
          <p:cNvPr id="121" name="Picture 120">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2" name="Picture 121">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3" name="Picture 122">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4" name="Picture 123">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25" name="Picture 124">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26" name="Picture 125">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childTnLst>
                    </p:cTn>
                  </p:par>
                </p:childTnLst>
              </p:cTn>
              <p:nextCondLst>
                <p:cond evt="onClick" delay="0">
                  <p:tgtEl>
                    <p:spTgt spid="99"/>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500" fill="hold"/>
                                        <p:tgtEl>
                                          <p:spTgt spid="101"/>
                                        </p:tgtEl>
                                        <p:attrNameLst>
                                          <p:attrName>ppt_w</p:attrName>
                                        </p:attrNameLst>
                                      </p:cBhvr>
                                      <p:tavLst>
                                        <p:tav tm="0">
                                          <p:val>
                                            <p:fltVal val="0"/>
                                          </p:val>
                                        </p:tav>
                                        <p:tav tm="100000">
                                          <p:val>
                                            <p:strVal val="#ppt_w"/>
                                          </p:val>
                                        </p:tav>
                                      </p:tavLst>
                                    </p:anim>
                                    <p:anim calcmode="lin" valueType="num">
                                      <p:cBhvr>
                                        <p:cTn id="19" dur="500" fill="hold"/>
                                        <p:tgtEl>
                                          <p:spTgt spid="101"/>
                                        </p:tgtEl>
                                        <p:attrNameLst>
                                          <p:attrName>ppt_h</p:attrName>
                                        </p:attrNameLst>
                                      </p:cBhvr>
                                      <p:tavLst>
                                        <p:tav tm="0">
                                          <p:val>
                                            <p:fltVal val="0"/>
                                          </p:val>
                                        </p:tav>
                                        <p:tav tm="100000">
                                          <p:val>
                                            <p:strVal val="#ppt_h"/>
                                          </p:val>
                                        </p:tav>
                                      </p:tavLst>
                                    </p:anim>
                                    <p:animEffect transition="in" filter="fade">
                                      <p:cBhvr>
                                        <p:cTn id="20" dur="500"/>
                                        <p:tgtEl>
                                          <p:spTgt spid="101"/>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1"/>
                                        </p:tgtEl>
                                      </p:cBhvr>
                                    </p:animEffect>
                                    <p:animScale>
                                      <p:cBhvr>
                                        <p:cTn id="23" dur="250" autoRev="1" fill="hold"/>
                                        <p:tgtEl>
                                          <p:spTgt spid="101"/>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9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108"/>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9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4"/>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102"/>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103"/>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107"/>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104"/>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105"/>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106"/>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109"/>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111"/>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11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1" dur="2000" fill="hold"/>
                                        <p:tgtEl>
                                          <p:spTgt spid="112"/>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3" dur="2000" fill="hold"/>
                                        <p:tgtEl>
                                          <p:spTgt spid="113"/>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5" dur="2000" fill="hold"/>
                                        <p:tgtEl>
                                          <p:spTgt spid="11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7" dur="2000" fill="hold"/>
                                        <p:tgtEl>
                                          <p:spTgt spid="116"/>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9" dur="2000" fill="hold"/>
                                        <p:tgtEl>
                                          <p:spTgt spid="11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117"/>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3" dur="2000" fill="hold"/>
                                        <p:tgtEl>
                                          <p:spTgt spid="118"/>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5" dur="2000" fill="hold"/>
                                        <p:tgtEl>
                                          <p:spTgt spid="119"/>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7" dur="2000" fill="hold"/>
                                        <p:tgtEl>
                                          <p:spTgt spid="120"/>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9" dur="2000" fill="hold"/>
                                        <p:tgtEl>
                                          <p:spTgt spid="121"/>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1" dur="2000" fill="hold"/>
                                        <p:tgtEl>
                                          <p:spTgt spid="12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3" dur="2000" fill="hold"/>
                                        <p:tgtEl>
                                          <p:spTgt spid="124"/>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5" dur="2000" fill="hold"/>
                                        <p:tgtEl>
                                          <p:spTgt spid="12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125"/>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126"/>
                                        </p:tgtEl>
                                        <p:attrNameLst>
                                          <p:attrName>ppt_x</p:attrName>
                                          <p:attrName>ppt_y</p:attrName>
                                        </p:attrNameLst>
                                      </p:cBhvr>
                                    </p:animMotion>
                                  </p:childTnLst>
                                </p:cTn>
                              </p:par>
                            </p:childTnLst>
                          </p:cTn>
                        </p:par>
                      </p:childTnLst>
                    </p:cTn>
                  </p:par>
                </p:childTnLst>
              </p:cTn>
              <p:nextCondLst>
                <p:cond evt="onClick" delay="0">
                  <p:tgtEl>
                    <p:spTgt spid="98"/>
                  </p:tgtEl>
                </p:cond>
              </p:nextCondLst>
            </p:seq>
          </p:childTnLst>
        </p:cTn>
      </p:par>
    </p:tnLst>
    <p:bldLst>
      <p:bldP spid="100" grpId="0"/>
      <p:bldP spid="100" grpId="1"/>
      <p:bldP spid="101" grpId="0"/>
      <p:bldP spid="10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2334</Words>
  <Application>Microsoft Office PowerPoint</Application>
  <PresentationFormat>Widescreen</PresentationFormat>
  <Paragraphs>307</Paragraphs>
  <Slides>48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A2.Jovis-WorkSansRegular-San</vt:lpstr>
      <vt:lpstr>Arial</vt:lpstr>
      <vt:lpstr>Arial Black</vt:lpstr>
      <vt:lpstr>Averta Std ExtraBold</vt:lpstr>
      <vt:lpstr>Calibri</vt:lpstr>
      <vt:lpstr>Calibri Light</vt:lpstr>
      <vt:lpstr>Cambria Math</vt:lpstr>
      <vt:lpstr>Roboto</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Hà</dc:creator>
  <cp:lastModifiedBy>Minh Hà</cp:lastModifiedBy>
  <cp:revision>2</cp:revision>
  <dcterms:created xsi:type="dcterms:W3CDTF">2023-09-09T13:40:57Z</dcterms:created>
  <dcterms:modified xsi:type="dcterms:W3CDTF">2023-09-09T14:35:12Z</dcterms:modified>
</cp:coreProperties>
</file>